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55"/>
  </p:notesMasterIdLst>
  <p:sldIdLst>
    <p:sldId id="259" r:id="rId2"/>
    <p:sldId id="307" r:id="rId3"/>
    <p:sldId id="308" r:id="rId4"/>
    <p:sldId id="309" r:id="rId5"/>
    <p:sldId id="310" r:id="rId6"/>
    <p:sldId id="311" r:id="rId7"/>
    <p:sldId id="312" r:id="rId8"/>
    <p:sldId id="314" r:id="rId9"/>
    <p:sldId id="313" r:id="rId10"/>
    <p:sldId id="315" r:id="rId11"/>
    <p:sldId id="316" r:id="rId12"/>
    <p:sldId id="317" r:id="rId13"/>
    <p:sldId id="318" r:id="rId14"/>
    <p:sldId id="319" r:id="rId15"/>
    <p:sldId id="321" r:id="rId16"/>
    <p:sldId id="322" r:id="rId17"/>
    <p:sldId id="323" r:id="rId18"/>
    <p:sldId id="324" r:id="rId19"/>
    <p:sldId id="325" r:id="rId20"/>
    <p:sldId id="326" r:id="rId21"/>
    <p:sldId id="327" r:id="rId22"/>
    <p:sldId id="328" r:id="rId23"/>
    <p:sldId id="329" r:id="rId24"/>
    <p:sldId id="330" r:id="rId25"/>
    <p:sldId id="331" r:id="rId26"/>
    <p:sldId id="332" r:id="rId27"/>
    <p:sldId id="333" r:id="rId28"/>
    <p:sldId id="386" r:id="rId29"/>
    <p:sldId id="385" r:id="rId30"/>
    <p:sldId id="389" r:id="rId31"/>
    <p:sldId id="391" r:id="rId32"/>
    <p:sldId id="392" r:id="rId33"/>
    <p:sldId id="393" r:id="rId34"/>
    <p:sldId id="394" r:id="rId35"/>
    <p:sldId id="395" r:id="rId36"/>
    <p:sldId id="396" r:id="rId37"/>
    <p:sldId id="397" r:id="rId38"/>
    <p:sldId id="398" r:id="rId39"/>
    <p:sldId id="399" r:id="rId40"/>
    <p:sldId id="400" r:id="rId41"/>
    <p:sldId id="402" r:id="rId42"/>
    <p:sldId id="403" r:id="rId43"/>
    <p:sldId id="404" r:id="rId44"/>
    <p:sldId id="388" r:id="rId45"/>
    <p:sldId id="405" r:id="rId46"/>
    <p:sldId id="406" r:id="rId47"/>
    <p:sldId id="458" r:id="rId48"/>
    <p:sldId id="459" r:id="rId49"/>
    <p:sldId id="460" r:id="rId50"/>
    <p:sldId id="461" r:id="rId51"/>
    <p:sldId id="462" r:id="rId52"/>
    <p:sldId id="465" r:id="rId53"/>
    <p:sldId id="464" r:id="rId54"/>
  </p:sldIdLst>
  <p:sldSz cx="9144000" cy="5143500" type="screen16x9"/>
  <p:notesSz cx="6858000" cy="9144000"/>
  <p:embeddedFontLst>
    <p:embeddedFont>
      <p:font typeface="Oswald SemiBold" panose="020B0604020202020204" charset="0"/>
      <p:regular r:id="rId56"/>
    </p:embeddedFont>
    <p:embeddedFont>
      <p:font typeface="Paytone One" panose="020B0604020202020204" charset="0"/>
      <p:regular r:id="rId57"/>
    </p:embeddedFont>
    <p:embeddedFont>
      <p:font typeface="Bebas Neue" panose="020B0604020202020204" charset="0"/>
      <p:regular r:id="rId58"/>
    </p:embeddedFont>
    <p:embeddedFont>
      <p:font typeface="SimSun" panose="02010600030101010101" pitchFamily="2" charset="-122"/>
      <p:regular r:id="rId59"/>
    </p:embeddedFont>
    <p:embeddedFont>
      <p:font typeface="Fira Sans Extra Condensed" panose="020B0604020202020204" charset="0"/>
      <p:bold r:id="rId60"/>
      <p:boldItalic r:id="rId61"/>
    </p:embeddedFont>
    <p:embeddedFont>
      <p:font typeface="Hind Siliguri" panose="020B0604020202020204" charset="0"/>
      <p:bold r:id="rId62"/>
      <p:boldItalic r:id="rId63"/>
    </p:embeddedFont>
    <p:embeddedFont>
      <p:font typeface="Barlow" panose="020B0604020202020204" charset="0"/>
      <p:italic r:id="rId64"/>
      <p:boldItalic r:id="rId65"/>
    </p:embeddedFont>
    <p:embeddedFont>
      <p:font typeface="Sitka Subheading Semibold"/>
      <p:bold r:id="rId66"/>
    </p:embeddedFont>
    <p:embeddedFont>
      <p:font typeface="Calibri" panose="020F0502020204030204" pitchFamily="34" charset="0"/>
      <p:regular r:id="rId67"/>
      <p:bold r:id="rId68"/>
      <p:italic r:id="rId69"/>
      <p:boldItalic r:id="rId70"/>
    </p:embeddedFont>
    <p:embeddedFont>
      <p:font typeface="Book Antiqua" panose="02040602050305030304" pitchFamily="18" charset="0"/>
      <p:regular r:id="rId71"/>
      <p:bold r:id="rId72"/>
      <p:italic r:id="rId73"/>
      <p:boldItalic r:id="rId74"/>
    </p:embeddedFont>
    <p:embeddedFont>
      <p:font typeface="Cambria" panose="02040503050406030204" pitchFamily="18" charset="0"/>
      <p:regular r:id="rId75"/>
      <p:bold r:id="rId76"/>
      <p:italic r:id="rId77"/>
      <p:boldItalic r:id="rId7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howGuides="1">
      <p:cViewPr varScale="1">
        <p:scale>
          <a:sx n="114" d="100"/>
          <a:sy n="114" d="100"/>
        </p:scale>
        <p:origin x="714" y="7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63" Type="http://schemas.openxmlformats.org/officeDocument/2006/relationships/font" Target="fonts/font8.fntdata"/><Relationship Id="rId68" Type="http://schemas.openxmlformats.org/officeDocument/2006/relationships/font" Target="fonts/font13.fntdata"/><Relationship Id="rId76" Type="http://schemas.openxmlformats.org/officeDocument/2006/relationships/font" Target="fonts/font21.fntdata"/><Relationship Id="rId7" Type="http://schemas.openxmlformats.org/officeDocument/2006/relationships/slide" Target="slides/slide6.xml"/><Relationship Id="rId71" Type="http://schemas.openxmlformats.org/officeDocument/2006/relationships/font" Target="fonts/font16.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3.fntdata"/><Relationship Id="rId66" Type="http://schemas.openxmlformats.org/officeDocument/2006/relationships/font" Target="fonts/font11.fntdata"/><Relationship Id="rId74" Type="http://schemas.openxmlformats.org/officeDocument/2006/relationships/font" Target="fonts/font19.fntdata"/><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font" Target="fonts/font6.fntdata"/><Relationship Id="rId82"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5.fntdata"/><Relationship Id="rId65" Type="http://schemas.openxmlformats.org/officeDocument/2006/relationships/font" Target="fonts/font10.fntdata"/><Relationship Id="rId73" Type="http://schemas.openxmlformats.org/officeDocument/2006/relationships/font" Target="fonts/font18.fntdata"/><Relationship Id="rId78" Type="http://schemas.openxmlformats.org/officeDocument/2006/relationships/font" Target="fonts/font23.fntdata"/><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1.fntdata"/><Relationship Id="rId64" Type="http://schemas.openxmlformats.org/officeDocument/2006/relationships/font" Target="fonts/font9.fntdata"/><Relationship Id="rId69" Type="http://schemas.openxmlformats.org/officeDocument/2006/relationships/font" Target="fonts/font14.fntdata"/><Relationship Id="rId77" Type="http://schemas.openxmlformats.org/officeDocument/2006/relationships/font" Target="fonts/font22.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7.fntdata"/><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4.fntdata"/><Relationship Id="rId67" Type="http://schemas.openxmlformats.org/officeDocument/2006/relationships/font" Target="fonts/font12.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7.fntdata"/><Relationship Id="rId70" Type="http://schemas.openxmlformats.org/officeDocument/2006/relationships/font" Target="fonts/font15.fntdata"/><Relationship Id="rId75" Type="http://schemas.openxmlformats.org/officeDocument/2006/relationships/font" Target="fonts/font20.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facebook.com/baokefb"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8"/>
        <p:cNvGrpSpPr/>
        <p:nvPr/>
      </p:nvGrpSpPr>
      <p:grpSpPr>
        <a:xfrm>
          <a:off x="0" y="0"/>
          <a:ext cx="0" cy="0"/>
          <a:chOff x="0" y="0"/>
          <a:chExt cx="0" cy="0"/>
        </a:xfrm>
      </p:grpSpPr>
      <p:sp>
        <p:nvSpPr>
          <p:cNvPr id="809" name="Google Shape;809;g20a544e1869_0_4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0" name="Google Shape;810;g20a544e1869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8"/>
        <p:cNvGrpSpPr/>
        <p:nvPr/>
      </p:nvGrpSpPr>
      <p:grpSpPr>
        <a:xfrm>
          <a:off x="0" y="0"/>
          <a:ext cx="0" cy="0"/>
          <a:chOff x="0" y="0"/>
          <a:chExt cx="0" cy="0"/>
        </a:xfrm>
      </p:grpSpPr>
      <p:sp>
        <p:nvSpPr>
          <p:cNvPr id="2299" name="Google Shape;2299;gfdc4f99e88_0_30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0" name="Google Shape;2300;gfdc4f99e88_0_3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g13e65be5665_0_17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0" name="Google Shape;500;g13e65be5665_0_1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6"/>
        <p:cNvGrpSpPr/>
        <p:nvPr/>
      </p:nvGrpSpPr>
      <p:grpSpPr>
        <a:xfrm>
          <a:off x="0" y="0"/>
          <a:ext cx="0" cy="0"/>
          <a:chOff x="0" y="0"/>
          <a:chExt cx="0" cy="0"/>
        </a:xfrm>
      </p:grpSpPr>
      <p:sp>
        <p:nvSpPr>
          <p:cNvPr id="777" name="Google Shape;777;g2561d328aff_0_3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8" name="Google Shape;778;g2561d328aff_0_3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4"/>
        <p:cNvGrpSpPr/>
        <p:nvPr/>
      </p:nvGrpSpPr>
      <p:grpSpPr>
        <a:xfrm>
          <a:off x="0" y="0"/>
          <a:ext cx="0" cy="0"/>
          <a:chOff x="0" y="0"/>
          <a:chExt cx="0" cy="0"/>
        </a:xfrm>
      </p:grpSpPr>
      <p:sp>
        <p:nvSpPr>
          <p:cNvPr id="875" name="Google Shape;875;g2502cb7f85b_2_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6" name="Google Shape;876;g2502cb7f85b_2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4"/>
        <p:cNvGrpSpPr/>
        <p:nvPr/>
      </p:nvGrpSpPr>
      <p:grpSpPr>
        <a:xfrm>
          <a:off x="0" y="0"/>
          <a:ext cx="0" cy="0"/>
          <a:chOff x="0" y="0"/>
          <a:chExt cx="0" cy="0"/>
        </a:xfrm>
      </p:grpSpPr>
      <p:sp>
        <p:nvSpPr>
          <p:cNvPr id="875" name="Google Shape;875;g2502cb7f85b_2_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6" name="Google Shape;876;g2502cb7f85b_2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1"/>
        <p:cNvGrpSpPr/>
        <p:nvPr/>
      </p:nvGrpSpPr>
      <p:grpSpPr>
        <a:xfrm>
          <a:off x="0" y="0"/>
          <a:ext cx="0" cy="0"/>
          <a:chOff x="0" y="0"/>
          <a:chExt cx="0" cy="0"/>
        </a:xfrm>
      </p:grpSpPr>
      <p:sp>
        <p:nvSpPr>
          <p:cNvPr id="2222" name="Google Shape;2222;gd5260bdd85_0_1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3" name="Google Shape;2223;gd5260bdd85_0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3"/>
        <p:cNvGrpSpPr/>
        <p:nvPr/>
      </p:nvGrpSpPr>
      <p:grpSpPr>
        <a:xfrm>
          <a:off x="0" y="0"/>
          <a:ext cx="0" cy="0"/>
          <a:chOff x="0" y="0"/>
          <a:chExt cx="0" cy="0"/>
        </a:xfrm>
      </p:grpSpPr>
      <p:sp>
        <p:nvSpPr>
          <p:cNvPr id="2384" name="Google Shape;2384;g14072739ea5_12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5" name="Google Shape;2385;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3"/>
        <p:cNvGrpSpPr/>
        <p:nvPr/>
      </p:nvGrpSpPr>
      <p:grpSpPr>
        <a:xfrm>
          <a:off x="0" y="0"/>
          <a:ext cx="0" cy="0"/>
          <a:chOff x="0" y="0"/>
          <a:chExt cx="0" cy="0"/>
        </a:xfrm>
      </p:grpSpPr>
      <p:sp>
        <p:nvSpPr>
          <p:cNvPr id="2384" name="Google Shape;2384;g14072739ea5_12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5" name="Google Shape;2385;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7"/>
        <p:cNvGrpSpPr/>
        <p:nvPr/>
      </p:nvGrpSpPr>
      <p:grpSpPr>
        <a:xfrm>
          <a:off x="0" y="0"/>
          <a:ext cx="0" cy="0"/>
          <a:chOff x="0" y="0"/>
          <a:chExt cx="0" cy="0"/>
        </a:xfrm>
      </p:grpSpPr>
      <p:sp>
        <p:nvSpPr>
          <p:cNvPr id="2768" name="Google Shape;2768;g1dbf865485b_0_9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69" name="Google Shape;2769;g1dbf865485b_0_9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9"/>
        <p:cNvGrpSpPr/>
        <p:nvPr/>
      </p:nvGrpSpPr>
      <p:grpSpPr>
        <a:xfrm>
          <a:off x="0" y="0"/>
          <a:ext cx="0" cy="0"/>
          <a:chOff x="0" y="0"/>
          <a:chExt cx="0" cy="0"/>
        </a:xfrm>
      </p:grpSpPr>
      <p:sp>
        <p:nvSpPr>
          <p:cNvPr id="2200" name="Google Shape;2200;g120c6853061_2_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1" name="Google Shape;2201;g120c6853061_2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g13e65be5665_0_17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0" name="Google Shape;500;g13e65be5665_0_1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9"/>
        <p:cNvGrpSpPr/>
        <p:nvPr/>
      </p:nvGrpSpPr>
      <p:grpSpPr>
        <a:xfrm>
          <a:off x="0" y="0"/>
          <a:ext cx="0" cy="0"/>
          <a:chOff x="0" y="0"/>
          <a:chExt cx="0" cy="0"/>
        </a:xfrm>
      </p:grpSpPr>
      <p:sp>
        <p:nvSpPr>
          <p:cNvPr id="2200" name="Google Shape;2200;g120c6853061_2_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1" name="Google Shape;2201;g120c6853061_2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6"/>
        <p:cNvGrpSpPr/>
        <p:nvPr/>
      </p:nvGrpSpPr>
      <p:grpSpPr>
        <a:xfrm>
          <a:off x="0" y="0"/>
          <a:ext cx="0" cy="0"/>
          <a:chOff x="0" y="0"/>
          <a:chExt cx="0" cy="0"/>
        </a:xfrm>
      </p:grpSpPr>
      <p:sp>
        <p:nvSpPr>
          <p:cNvPr id="2937" name="Google Shape;2937;gfdc4f99e88_0_10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8" name="Google Shape;2938;gfdc4f99e88_0_10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g13e65be5665_0_1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0" name="Google Shape;500;g13e65be5665_0_1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1"/>
        <p:cNvGrpSpPr/>
        <p:nvPr/>
      </p:nvGrpSpPr>
      <p:grpSpPr>
        <a:xfrm>
          <a:off x="0" y="0"/>
          <a:ext cx="0" cy="0"/>
          <a:chOff x="0" y="0"/>
          <a:chExt cx="0" cy="0"/>
        </a:xfrm>
      </p:grpSpPr>
      <p:sp>
        <p:nvSpPr>
          <p:cNvPr id="2392" name="Google Shape;2392;g120d190e1dd_0_3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3" name="Google Shape;2393;g120d190e1dd_0_3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6"/>
        <p:cNvGrpSpPr/>
        <p:nvPr/>
      </p:nvGrpSpPr>
      <p:grpSpPr>
        <a:xfrm>
          <a:off x="0" y="0"/>
          <a:ext cx="0" cy="0"/>
          <a:chOff x="0" y="0"/>
          <a:chExt cx="0" cy="0"/>
        </a:xfrm>
      </p:grpSpPr>
      <p:sp>
        <p:nvSpPr>
          <p:cNvPr id="2937" name="Google Shape;2937;gfdc4f99e88_0_10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8" name="Google Shape;2938;gfdc4f99e88_0_10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g13e65be5665_0_17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0" name="Google Shape;500;g13e65be5665_0_1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2"/>
        <p:cNvGrpSpPr/>
        <p:nvPr/>
      </p:nvGrpSpPr>
      <p:grpSpPr>
        <a:xfrm>
          <a:off x="0" y="0"/>
          <a:ext cx="0" cy="0"/>
          <a:chOff x="0" y="0"/>
          <a:chExt cx="0" cy="0"/>
        </a:xfrm>
      </p:grpSpPr>
      <p:sp>
        <p:nvSpPr>
          <p:cNvPr id="2963" name="Google Shape;2963;gfdc4f99e88_0_11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64" name="Google Shape;2964;gfdc4f99e88_0_11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5"/>
        <p:cNvGrpSpPr/>
        <p:nvPr/>
      </p:nvGrpSpPr>
      <p:grpSpPr>
        <a:xfrm>
          <a:off x="0" y="0"/>
          <a:ext cx="0" cy="0"/>
          <a:chOff x="0" y="0"/>
          <a:chExt cx="0" cy="0"/>
        </a:xfrm>
      </p:grpSpPr>
      <p:sp>
        <p:nvSpPr>
          <p:cNvPr id="716" name="Google Shape;716;g13e65be5665_0_4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7" name="Google Shape;717;g13e65be5665_0_4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g13e65be5665_0_1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0" name="Google Shape;500;g13e65be5665_0_1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34"/>
        <p:cNvGrpSpPr/>
        <p:nvPr/>
      </p:nvGrpSpPr>
      <p:grpSpPr>
        <a:xfrm>
          <a:off x="0" y="0"/>
          <a:ext cx="0" cy="0"/>
          <a:chOff x="0" y="0"/>
          <a:chExt cx="0" cy="0"/>
        </a:xfrm>
      </p:grpSpPr>
      <p:sp>
        <p:nvSpPr>
          <p:cNvPr id="9535" name="Google Shape;9535;ga0fe23abdf_0_42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36" name="Google Shape;9536;ga0fe23abdf_0_42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panose="020B0604020202020204"/>
              <a:buChar char="●"/>
              <a:defRPr/>
            </a:pPr>
            <a:r>
              <a:rPr lang="en-US" sz="1100" b="0" i="0" u="sng" strike="noStrike" cap="none" dirty="0" smtClean="0">
                <a:solidFill>
                  <a:srgbClr val="000000"/>
                </a:solidFill>
                <a:effectLst/>
                <a:latin typeface="Arial" panose="020B0604020202020204"/>
                <a:ea typeface="Arial" panose="020B0604020202020204"/>
                <a:cs typeface="Arial" panose="020B0604020202020204"/>
                <a:sym typeface="Arial" panose="020B0604020202020204"/>
                <a:hlinkClick r:id="rId3"/>
              </a:rPr>
              <a:t>https://www.facebook.com/baokefb</a:t>
            </a:r>
            <a:r>
              <a:rPr lang="en-US" sz="1100" b="0" i="0" u="none" strike="noStrike" cap="none" dirty="0" smtClean="0">
                <a:solidFill>
                  <a:srgbClr val="000000"/>
                </a:solidFill>
                <a:effectLst/>
                <a:latin typeface="Arial" panose="020B0604020202020204"/>
                <a:ea typeface="Arial" panose="020B0604020202020204"/>
                <a:cs typeface="Arial" panose="020B0604020202020204"/>
                <a:sym typeface="Arial" panose="020B0604020202020204"/>
              </a:rPr>
              <a:t>  - fb </a:t>
            </a:r>
            <a:r>
              <a:rPr lang="en-US" sz="1100" b="0" i="0" u="none" strike="noStrike" cap="none" dirty="0" err="1" smtClean="0">
                <a:solidFill>
                  <a:srgbClr val="000000"/>
                </a:solidFill>
                <a:effectLst/>
                <a:latin typeface="Arial" panose="020B0604020202020204"/>
                <a:ea typeface="Arial" panose="020B0604020202020204"/>
                <a:cs typeface="Arial" panose="020B0604020202020204"/>
                <a:sym typeface="Arial" panose="020B0604020202020204"/>
              </a:rPr>
              <a:t>Nguyễn</a:t>
            </a:r>
            <a:r>
              <a:rPr lang="en-US" sz="1100" b="0" i="0" u="none" strike="noStrike" cap="none" dirty="0" smtClean="0">
                <a:solidFill>
                  <a:srgbClr val="000000"/>
                </a:solidFill>
                <a:effectLst/>
                <a:latin typeface="Arial" panose="020B0604020202020204"/>
                <a:ea typeface="Arial" panose="020B0604020202020204"/>
                <a:cs typeface="Arial" panose="020B0604020202020204"/>
                <a:sym typeface="Arial" panose="020B0604020202020204"/>
              </a:rPr>
              <a:t> </a:t>
            </a:r>
            <a:r>
              <a:rPr lang="en-US" sz="1100" b="0" i="0" u="none" strike="noStrike" cap="none" dirty="0" err="1" smtClean="0">
                <a:solidFill>
                  <a:srgbClr val="000000"/>
                </a:solidFill>
                <a:effectLst/>
                <a:latin typeface="Arial" panose="020B0604020202020204"/>
                <a:ea typeface="Arial" panose="020B0604020202020204"/>
                <a:cs typeface="Arial" panose="020B0604020202020204"/>
                <a:sym typeface="Arial" panose="020B0604020202020204"/>
              </a:rPr>
              <a:t>Nhâm</a:t>
            </a:r>
            <a:r>
              <a:rPr lang="en-US" sz="1100" b="0" i="0" u="none" strike="noStrike" cap="none" dirty="0" smtClean="0">
                <a:solidFill>
                  <a:srgbClr val="000000"/>
                </a:solidFill>
                <a:effectLst/>
                <a:latin typeface="Arial" panose="020B0604020202020204"/>
                <a:ea typeface="Arial" panose="020B0604020202020204"/>
                <a:cs typeface="Arial" panose="020B0604020202020204"/>
                <a:sym typeface="Arial" panose="020B0604020202020204"/>
              </a:rPr>
              <a:t> -</a:t>
            </a:r>
            <a:r>
              <a:rPr lang="en-US" sz="1100" b="1" i="0" u="none" strike="noStrike" cap="none" dirty="0" smtClean="0">
                <a:solidFill>
                  <a:srgbClr val="000000"/>
                </a:solidFill>
                <a:effectLst/>
                <a:latin typeface="Arial" panose="020B0604020202020204"/>
                <a:ea typeface="Arial" panose="020B0604020202020204"/>
                <a:cs typeface="Arial" panose="020B0604020202020204"/>
                <a:sym typeface="Arial" panose="020B0604020202020204"/>
              </a:rPr>
              <a:t>0981.713.891</a:t>
            </a:r>
            <a:endParaRPr lang="en-US" sz="1100" b="0" i="0" u="none" strike="noStrike" cap="none" dirty="0" smtClean="0">
              <a:solidFill>
                <a:srgbClr val="000000"/>
              </a:solidFill>
              <a:effectLst/>
              <a:latin typeface="Arial" panose="020B0604020202020204"/>
              <a:ea typeface="Arial" panose="020B0604020202020204"/>
              <a:cs typeface="Arial" panose="020B0604020202020204"/>
              <a:sym typeface="Arial" panose="020B0604020202020204"/>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34"/>
        <p:cNvGrpSpPr/>
        <p:nvPr/>
      </p:nvGrpSpPr>
      <p:grpSpPr>
        <a:xfrm>
          <a:off x="0" y="0"/>
          <a:ext cx="0" cy="0"/>
          <a:chOff x="0" y="0"/>
          <a:chExt cx="0" cy="0"/>
        </a:xfrm>
      </p:grpSpPr>
      <p:sp>
        <p:nvSpPr>
          <p:cNvPr id="9535" name="Google Shape;9535;ga0fe23abdf_0_42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36" name="Google Shape;9536;ga0fe23abdf_0_42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9"/>
        <p:cNvGrpSpPr/>
        <p:nvPr/>
      </p:nvGrpSpPr>
      <p:grpSpPr>
        <a:xfrm>
          <a:off x="0" y="0"/>
          <a:ext cx="0" cy="0"/>
          <a:chOff x="0" y="0"/>
          <a:chExt cx="0" cy="0"/>
        </a:xfrm>
      </p:grpSpPr>
      <p:sp>
        <p:nvSpPr>
          <p:cNvPr id="2200" name="Google Shape;2200;g120c6853061_2_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1" name="Google Shape;2201;g120c6853061_2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s://bit.ly/3A1uf1Q"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gradFill>
          <a:gsLst>
            <a:gs pos="0">
              <a:srgbClr val="F0FBFF"/>
            </a:gs>
            <a:gs pos="100000">
              <a:schemeClr val="accent5"/>
            </a:gs>
          </a:gsLst>
          <a:lin ang="16198662" scaled="0"/>
        </a:grad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410750" y="1073925"/>
            <a:ext cx="6322500" cy="2448900"/>
          </a:xfrm>
          <a:prstGeom prst="rect">
            <a:avLst/>
          </a:prstGeom>
        </p:spPr>
        <p:txBody>
          <a:bodyPr spcFirstLastPara="1" wrap="square" lIns="91425" tIns="91425" rIns="91425" bIns="91425" anchor="ctr"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1900525" y="3677775"/>
            <a:ext cx="5354700" cy="391800"/>
          </a:xfrm>
          <a:prstGeom prst="rect">
            <a:avLst/>
          </a:prstGeom>
          <a:solidFill>
            <a:srgbClr val="FDE163"/>
          </a:solidFill>
        </p:spPr>
        <p:txBody>
          <a:bodyPr spcFirstLastPara="1" wrap="square" lIns="91425" tIns="91425" rIns="91425" bIns="91425" anchor="ctr" anchorCtr="0">
            <a:noAutofit/>
          </a:bodyPr>
          <a:lstStyle>
            <a:lvl1pPr lvl="0" algn="ctr">
              <a:lnSpc>
                <a:spcPct val="100000"/>
              </a:lnSpc>
              <a:spcBef>
                <a:spcPts val="0"/>
              </a:spcBef>
              <a:spcAft>
                <a:spcPts val="0"/>
              </a:spcAft>
              <a:buSzPts val="2800"/>
              <a:buNone/>
              <a:defRPr sz="1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1" name="Google Shape;11;p2"/>
          <p:cNvSpPr/>
          <p:nvPr/>
        </p:nvSpPr>
        <p:spPr>
          <a:xfrm>
            <a:off x="-76200" y="-44375"/>
            <a:ext cx="2096567" cy="1240668"/>
          </a:xfrm>
          <a:custGeom>
            <a:avLst/>
            <a:gdLst/>
            <a:ahLst/>
            <a:cxnLst/>
            <a:rect l="l" t="t" r="r" b="b"/>
            <a:pathLst>
              <a:path w="43504" h="25744" extrusionOk="0">
                <a:moveTo>
                  <a:pt x="41400" y="1"/>
                </a:moveTo>
                <a:lnTo>
                  <a:pt x="0" y="151"/>
                </a:lnTo>
                <a:cubicBezTo>
                  <a:pt x="13" y="8591"/>
                  <a:pt x="63" y="16943"/>
                  <a:pt x="75" y="25384"/>
                </a:cubicBezTo>
                <a:cubicBezTo>
                  <a:pt x="3843" y="25624"/>
                  <a:pt x="7615" y="25744"/>
                  <a:pt x="11387" y="25744"/>
                </a:cubicBezTo>
                <a:cubicBezTo>
                  <a:pt x="15877" y="25744"/>
                  <a:pt x="20367" y="25574"/>
                  <a:pt x="24845" y="25233"/>
                </a:cubicBezTo>
                <a:cubicBezTo>
                  <a:pt x="26398" y="25108"/>
                  <a:pt x="28063" y="24920"/>
                  <a:pt x="29253" y="23906"/>
                </a:cubicBezTo>
                <a:cubicBezTo>
                  <a:pt x="30280" y="23029"/>
                  <a:pt x="30768" y="21577"/>
                  <a:pt x="30492" y="20262"/>
                </a:cubicBezTo>
                <a:cubicBezTo>
                  <a:pt x="30217" y="18935"/>
                  <a:pt x="29178" y="17808"/>
                  <a:pt x="27888" y="17407"/>
                </a:cubicBezTo>
                <a:cubicBezTo>
                  <a:pt x="26686" y="17044"/>
                  <a:pt x="25396" y="17294"/>
                  <a:pt x="24156" y="17119"/>
                </a:cubicBezTo>
                <a:cubicBezTo>
                  <a:pt x="22916" y="16943"/>
                  <a:pt x="21564" y="16054"/>
                  <a:pt x="21664" y="14802"/>
                </a:cubicBezTo>
                <a:cubicBezTo>
                  <a:pt x="21727" y="13976"/>
                  <a:pt x="22453" y="13312"/>
                  <a:pt x="23242" y="13049"/>
                </a:cubicBezTo>
                <a:cubicBezTo>
                  <a:pt x="23685" y="12901"/>
                  <a:pt x="24152" y="12856"/>
                  <a:pt x="24622" y="12856"/>
                </a:cubicBezTo>
                <a:cubicBezTo>
                  <a:pt x="24989" y="12856"/>
                  <a:pt x="25359" y="12884"/>
                  <a:pt x="25721" y="12911"/>
                </a:cubicBezTo>
                <a:cubicBezTo>
                  <a:pt x="28451" y="13112"/>
                  <a:pt x="31169" y="13299"/>
                  <a:pt x="33899" y="13500"/>
                </a:cubicBezTo>
                <a:cubicBezTo>
                  <a:pt x="34628" y="13553"/>
                  <a:pt x="35373" y="13602"/>
                  <a:pt x="36113" y="13602"/>
                </a:cubicBezTo>
                <a:cubicBezTo>
                  <a:pt x="37480" y="13602"/>
                  <a:pt x="38827" y="13432"/>
                  <a:pt x="40022" y="12799"/>
                </a:cubicBezTo>
                <a:cubicBezTo>
                  <a:pt x="42138" y="11672"/>
                  <a:pt x="43340" y="9217"/>
                  <a:pt x="43416" y="6825"/>
                </a:cubicBezTo>
                <a:cubicBezTo>
                  <a:pt x="43503" y="4421"/>
                  <a:pt x="42614" y="2079"/>
                  <a:pt x="414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7036800" y="0"/>
            <a:ext cx="2181074" cy="1180244"/>
          </a:xfrm>
          <a:custGeom>
            <a:avLst/>
            <a:gdLst/>
            <a:ahLst/>
            <a:cxnLst/>
            <a:rect l="l" t="t" r="r" b="b"/>
            <a:pathLst>
              <a:path w="59446" h="32168" extrusionOk="0">
                <a:moveTo>
                  <a:pt x="1253" y="0"/>
                </a:moveTo>
                <a:cubicBezTo>
                  <a:pt x="214" y="1165"/>
                  <a:pt x="1" y="2993"/>
                  <a:pt x="740" y="4370"/>
                </a:cubicBezTo>
                <a:cubicBezTo>
                  <a:pt x="1405" y="5590"/>
                  <a:pt x="2766" y="6377"/>
                  <a:pt x="4147" y="6377"/>
                </a:cubicBezTo>
                <a:cubicBezTo>
                  <a:pt x="4326" y="6377"/>
                  <a:pt x="4506" y="6364"/>
                  <a:pt x="4684" y="6336"/>
                </a:cubicBezTo>
                <a:cubicBezTo>
                  <a:pt x="5586" y="6199"/>
                  <a:pt x="6438" y="5748"/>
                  <a:pt x="7339" y="5748"/>
                </a:cubicBezTo>
                <a:cubicBezTo>
                  <a:pt x="8253" y="5748"/>
                  <a:pt x="9280" y="6524"/>
                  <a:pt x="9017" y="7401"/>
                </a:cubicBezTo>
                <a:cubicBezTo>
                  <a:pt x="8704" y="8453"/>
                  <a:pt x="7126" y="8302"/>
                  <a:pt x="6225" y="8929"/>
                </a:cubicBezTo>
                <a:cubicBezTo>
                  <a:pt x="5060" y="9743"/>
                  <a:pt x="5411" y="11709"/>
                  <a:pt x="6525" y="12573"/>
                </a:cubicBezTo>
                <a:cubicBezTo>
                  <a:pt x="7652" y="13437"/>
                  <a:pt x="9167" y="13524"/>
                  <a:pt x="10582" y="13574"/>
                </a:cubicBezTo>
                <a:cubicBezTo>
                  <a:pt x="17983" y="13812"/>
                  <a:pt x="25397" y="14013"/>
                  <a:pt x="32797" y="14150"/>
                </a:cubicBezTo>
                <a:cubicBezTo>
                  <a:pt x="34325" y="14188"/>
                  <a:pt x="35915" y="14351"/>
                  <a:pt x="37255" y="15065"/>
                </a:cubicBezTo>
                <a:cubicBezTo>
                  <a:pt x="38595" y="15778"/>
                  <a:pt x="39472" y="17582"/>
                  <a:pt x="38670" y="18871"/>
                </a:cubicBezTo>
                <a:cubicBezTo>
                  <a:pt x="38157" y="19673"/>
                  <a:pt x="37155" y="20036"/>
                  <a:pt x="36216" y="20061"/>
                </a:cubicBezTo>
                <a:cubicBezTo>
                  <a:pt x="36171" y="20062"/>
                  <a:pt x="36127" y="20063"/>
                  <a:pt x="36082" y="20063"/>
                </a:cubicBezTo>
                <a:cubicBezTo>
                  <a:pt x="35177" y="20063"/>
                  <a:pt x="34294" y="19828"/>
                  <a:pt x="33398" y="19673"/>
                </a:cubicBezTo>
                <a:cubicBezTo>
                  <a:pt x="32624" y="19533"/>
                  <a:pt x="31833" y="19457"/>
                  <a:pt x="31042" y="19457"/>
                </a:cubicBezTo>
                <a:cubicBezTo>
                  <a:pt x="29633" y="19457"/>
                  <a:pt x="28228" y="19700"/>
                  <a:pt x="26937" y="20261"/>
                </a:cubicBezTo>
                <a:cubicBezTo>
                  <a:pt x="24921" y="21138"/>
                  <a:pt x="23218" y="22841"/>
                  <a:pt x="22629" y="24957"/>
                </a:cubicBezTo>
                <a:cubicBezTo>
                  <a:pt x="22041" y="27074"/>
                  <a:pt x="22704" y="29565"/>
                  <a:pt x="24457" y="30893"/>
                </a:cubicBezTo>
                <a:cubicBezTo>
                  <a:pt x="25853" y="31955"/>
                  <a:pt x="27651" y="32167"/>
                  <a:pt x="29443" y="32167"/>
                </a:cubicBezTo>
                <a:cubicBezTo>
                  <a:pt x="29934" y="32167"/>
                  <a:pt x="30425" y="32151"/>
                  <a:pt x="30906" y="32133"/>
                </a:cubicBezTo>
                <a:cubicBezTo>
                  <a:pt x="40924" y="31782"/>
                  <a:pt x="49064" y="31419"/>
                  <a:pt x="59094" y="31056"/>
                </a:cubicBezTo>
                <a:cubicBezTo>
                  <a:pt x="58418" y="20775"/>
                  <a:pt x="59445" y="10544"/>
                  <a:pt x="58769" y="276"/>
                </a:cubicBezTo>
                <a:lnTo>
                  <a:pt x="125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6608750" y="4173901"/>
            <a:ext cx="3143571" cy="1027920"/>
          </a:xfrm>
          <a:custGeom>
            <a:avLst/>
            <a:gdLst/>
            <a:ahLst/>
            <a:cxnLst/>
            <a:rect l="l" t="t" r="r" b="b"/>
            <a:pathLst>
              <a:path w="65118" h="21293" extrusionOk="0">
                <a:moveTo>
                  <a:pt x="31869" y="1"/>
                </a:moveTo>
                <a:cubicBezTo>
                  <a:pt x="28257" y="1"/>
                  <a:pt x="24649" y="235"/>
                  <a:pt x="21063" y="705"/>
                </a:cubicBezTo>
                <a:cubicBezTo>
                  <a:pt x="19097" y="968"/>
                  <a:pt x="17118" y="1306"/>
                  <a:pt x="15290" y="2070"/>
                </a:cubicBezTo>
                <a:cubicBezTo>
                  <a:pt x="13462" y="2847"/>
                  <a:pt x="11771" y="4074"/>
                  <a:pt x="10782" y="5802"/>
                </a:cubicBezTo>
                <a:cubicBezTo>
                  <a:pt x="9793" y="7517"/>
                  <a:pt x="9592" y="9746"/>
                  <a:pt x="10557" y="11474"/>
                </a:cubicBezTo>
                <a:cubicBezTo>
                  <a:pt x="11033" y="12313"/>
                  <a:pt x="11771" y="13152"/>
                  <a:pt x="11571" y="14092"/>
                </a:cubicBezTo>
                <a:cubicBezTo>
                  <a:pt x="11383" y="15006"/>
                  <a:pt x="10319" y="15494"/>
                  <a:pt x="9392" y="15494"/>
                </a:cubicBezTo>
                <a:cubicBezTo>
                  <a:pt x="8453" y="15482"/>
                  <a:pt x="7551" y="15118"/>
                  <a:pt x="6625" y="14993"/>
                </a:cubicBezTo>
                <a:cubicBezTo>
                  <a:pt x="6383" y="14962"/>
                  <a:pt x="6140" y="14946"/>
                  <a:pt x="5897" y="14946"/>
                </a:cubicBezTo>
                <a:cubicBezTo>
                  <a:pt x="4413" y="14946"/>
                  <a:pt x="2931" y="15527"/>
                  <a:pt x="1866" y="16571"/>
                </a:cubicBezTo>
                <a:cubicBezTo>
                  <a:pt x="639" y="17786"/>
                  <a:pt x="0" y="19576"/>
                  <a:pt x="213" y="21292"/>
                </a:cubicBezTo>
                <a:lnTo>
                  <a:pt x="63639" y="20453"/>
                </a:lnTo>
                <a:cubicBezTo>
                  <a:pt x="64992" y="17310"/>
                  <a:pt x="65117" y="13653"/>
                  <a:pt x="63990" y="10410"/>
                </a:cubicBezTo>
                <a:cubicBezTo>
                  <a:pt x="62863" y="7167"/>
                  <a:pt x="60509" y="4387"/>
                  <a:pt x="57491" y="2746"/>
                </a:cubicBezTo>
                <a:cubicBezTo>
                  <a:pt x="53772" y="718"/>
                  <a:pt x="49376" y="492"/>
                  <a:pt x="45156" y="305"/>
                </a:cubicBezTo>
                <a:cubicBezTo>
                  <a:pt x="41800" y="167"/>
                  <a:pt x="38532" y="204"/>
                  <a:pt x="35188" y="67"/>
                </a:cubicBezTo>
                <a:cubicBezTo>
                  <a:pt x="34082" y="23"/>
                  <a:pt x="32975" y="1"/>
                  <a:pt x="3186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91168" y="3266050"/>
            <a:ext cx="1993742" cy="2217951"/>
          </a:xfrm>
          <a:custGeom>
            <a:avLst/>
            <a:gdLst/>
            <a:ahLst/>
            <a:cxnLst/>
            <a:rect l="l" t="t" r="r" b="b"/>
            <a:pathLst>
              <a:path w="20150" h="22416" extrusionOk="0">
                <a:moveTo>
                  <a:pt x="3006" y="0"/>
                </a:moveTo>
                <a:cubicBezTo>
                  <a:pt x="2003" y="0"/>
                  <a:pt x="992" y="151"/>
                  <a:pt x="1" y="301"/>
                </a:cubicBezTo>
                <a:cubicBezTo>
                  <a:pt x="226" y="7727"/>
                  <a:pt x="489" y="14978"/>
                  <a:pt x="714" y="22416"/>
                </a:cubicBezTo>
                <a:lnTo>
                  <a:pt x="18058" y="22090"/>
                </a:lnTo>
                <a:cubicBezTo>
                  <a:pt x="20112" y="19248"/>
                  <a:pt x="20149" y="15115"/>
                  <a:pt x="18158" y="12223"/>
                </a:cubicBezTo>
                <a:cubicBezTo>
                  <a:pt x="16573" y="9930"/>
                  <a:pt x="13782" y="8566"/>
                  <a:pt x="11004" y="8566"/>
                </a:cubicBezTo>
                <a:cubicBezTo>
                  <a:pt x="10292" y="8566"/>
                  <a:pt x="9581" y="8655"/>
                  <a:pt x="8892" y="8842"/>
                </a:cubicBezTo>
                <a:cubicBezTo>
                  <a:pt x="8082" y="9060"/>
                  <a:pt x="7273" y="9403"/>
                  <a:pt x="6447" y="9403"/>
                </a:cubicBezTo>
                <a:cubicBezTo>
                  <a:pt x="6327" y="9403"/>
                  <a:pt x="6207" y="9396"/>
                  <a:pt x="6086" y="9380"/>
                </a:cubicBezTo>
                <a:cubicBezTo>
                  <a:pt x="5135" y="9255"/>
                  <a:pt x="4221" y="8278"/>
                  <a:pt x="4609" y="7401"/>
                </a:cubicBezTo>
                <a:cubicBezTo>
                  <a:pt x="4972" y="6575"/>
                  <a:pt x="6086" y="6512"/>
                  <a:pt x="6863" y="6062"/>
                </a:cubicBezTo>
                <a:cubicBezTo>
                  <a:pt x="8090" y="5360"/>
                  <a:pt x="8403" y="3557"/>
                  <a:pt x="7727" y="2305"/>
                </a:cubicBezTo>
                <a:cubicBezTo>
                  <a:pt x="7051" y="1040"/>
                  <a:pt x="5661" y="314"/>
                  <a:pt x="4246" y="88"/>
                </a:cubicBezTo>
                <a:cubicBezTo>
                  <a:pt x="3835" y="26"/>
                  <a:pt x="3421" y="0"/>
                  <a:pt x="30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 name="Google Shape;15;p2"/>
          <p:cNvGrpSpPr/>
          <p:nvPr/>
        </p:nvGrpSpPr>
        <p:grpSpPr>
          <a:xfrm>
            <a:off x="-120036" y="-57079"/>
            <a:ext cx="1767959" cy="1061267"/>
            <a:chOff x="-120036" y="-57079"/>
            <a:chExt cx="1767959" cy="1061267"/>
          </a:xfrm>
        </p:grpSpPr>
        <p:sp>
          <p:nvSpPr>
            <p:cNvPr id="16" name="Google Shape;16;p2"/>
            <p:cNvSpPr/>
            <p:nvPr/>
          </p:nvSpPr>
          <p:spPr>
            <a:xfrm>
              <a:off x="-120036" y="-57079"/>
              <a:ext cx="1767959" cy="1061267"/>
            </a:xfrm>
            <a:custGeom>
              <a:avLst/>
              <a:gdLst/>
              <a:ahLst/>
              <a:cxnLst/>
              <a:rect l="l" t="t" r="r" b="b"/>
              <a:pathLst>
                <a:path w="38119" h="22882" extrusionOk="0">
                  <a:moveTo>
                    <a:pt x="12222" y="0"/>
                  </a:moveTo>
                  <a:lnTo>
                    <a:pt x="0" y="1015"/>
                  </a:lnTo>
                  <a:cubicBezTo>
                    <a:pt x="5435" y="8265"/>
                    <a:pt x="12523" y="14263"/>
                    <a:pt x="20549" y="18458"/>
                  </a:cubicBezTo>
                  <a:cubicBezTo>
                    <a:pt x="20700" y="18033"/>
                    <a:pt x="20850" y="17594"/>
                    <a:pt x="21000" y="17169"/>
                  </a:cubicBezTo>
                  <a:cubicBezTo>
                    <a:pt x="21276" y="17807"/>
                    <a:pt x="21539" y="18458"/>
                    <a:pt x="21814" y="19097"/>
                  </a:cubicBezTo>
                  <a:cubicBezTo>
                    <a:pt x="23279" y="19823"/>
                    <a:pt x="24770" y="20487"/>
                    <a:pt x="26285" y="21088"/>
                  </a:cubicBezTo>
                  <a:cubicBezTo>
                    <a:pt x="26773" y="21276"/>
                    <a:pt x="27249" y="21464"/>
                    <a:pt x="27737" y="21627"/>
                  </a:cubicBezTo>
                  <a:cubicBezTo>
                    <a:pt x="27787" y="21163"/>
                    <a:pt x="27838" y="20700"/>
                    <a:pt x="27875" y="20224"/>
                  </a:cubicBezTo>
                  <a:cubicBezTo>
                    <a:pt x="28338" y="20863"/>
                    <a:pt x="28802" y="21489"/>
                    <a:pt x="29265" y="22127"/>
                  </a:cubicBezTo>
                  <a:cubicBezTo>
                    <a:pt x="30693" y="22553"/>
                    <a:pt x="32158" y="22841"/>
                    <a:pt x="33648" y="22879"/>
                  </a:cubicBezTo>
                  <a:cubicBezTo>
                    <a:pt x="33714" y="22880"/>
                    <a:pt x="33780" y="22881"/>
                    <a:pt x="33847" y="22881"/>
                  </a:cubicBezTo>
                  <a:cubicBezTo>
                    <a:pt x="35376" y="22881"/>
                    <a:pt x="37085" y="22457"/>
                    <a:pt x="37793" y="21113"/>
                  </a:cubicBezTo>
                  <a:cubicBezTo>
                    <a:pt x="38031" y="20662"/>
                    <a:pt x="38118" y="20174"/>
                    <a:pt x="38093" y="19698"/>
                  </a:cubicBezTo>
                  <a:cubicBezTo>
                    <a:pt x="37380" y="19197"/>
                    <a:pt x="36653" y="18709"/>
                    <a:pt x="35927" y="18221"/>
                  </a:cubicBezTo>
                  <a:cubicBezTo>
                    <a:pt x="36478" y="18083"/>
                    <a:pt x="37016" y="17932"/>
                    <a:pt x="37555" y="17795"/>
                  </a:cubicBezTo>
                  <a:cubicBezTo>
                    <a:pt x="37279" y="17231"/>
                    <a:pt x="36929" y="16705"/>
                    <a:pt x="36578" y="16242"/>
                  </a:cubicBezTo>
                  <a:cubicBezTo>
                    <a:pt x="33585" y="12310"/>
                    <a:pt x="29666" y="9179"/>
                    <a:pt x="25446" y="6612"/>
                  </a:cubicBezTo>
                  <a:cubicBezTo>
                    <a:pt x="24719" y="6161"/>
                    <a:pt x="23981" y="5736"/>
                    <a:pt x="23229" y="5322"/>
                  </a:cubicBezTo>
                  <a:cubicBezTo>
                    <a:pt x="22353" y="5460"/>
                    <a:pt x="21464" y="5610"/>
                    <a:pt x="20587" y="5748"/>
                  </a:cubicBezTo>
                  <a:cubicBezTo>
                    <a:pt x="20950" y="5322"/>
                    <a:pt x="21313" y="4909"/>
                    <a:pt x="21676" y="4483"/>
                  </a:cubicBezTo>
                  <a:cubicBezTo>
                    <a:pt x="18596" y="2856"/>
                    <a:pt x="15403" y="1428"/>
                    <a:pt x="12222" y="0"/>
                  </a:cubicBezTo>
                  <a:close/>
                </a:path>
              </a:pathLst>
            </a:custGeom>
            <a:solidFill>
              <a:srgbClr val="74BA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173825" y="-7545"/>
              <a:ext cx="1036176" cy="681740"/>
            </a:xfrm>
            <a:custGeom>
              <a:avLst/>
              <a:gdLst/>
              <a:ahLst/>
              <a:cxnLst/>
              <a:rect l="l" t="t" r="r" b="b"/>
              <a:pathLst>
                <a:path w="22341" h="14699" extrusionOk="0">
                  <a:moveTo>
                    <a:pt x="128" y="0"/>
                  </a:moveTo>
                  <a:cubicBezTo>
                    <a:pt x="93" y="0"/>
                    <a:pt x="61" y="17"/>
                    <a:pt x="38" y="47"/>
                  </a:cubicBezTo>
                  <a:cubicBezTo>
                    <a:pt x="0" y="110"/>
                    <a:pt x="13" y="172"/>
                    <a:pt x="63" y="210"/>
                  </a:cubicBezTo>
                  <a:lnTo>
                    <a:pt x="22140" y="14686"/>
                  </a:lnTo>
                  <a:cubicBezTo>
                    <a:pt x="22165" y="14698"/>
                    <a:pt x="22190" y="14698"/>
                    <a:pt x="22215" y="14698"/>
                  </a:cubicBezTo>
                  <a:cubicBezTo>
                    <a:pt x="22253" y="14698"/>
                    <a:pt x="22290" y="14686"/>
                    <a:pt x="22303" y="14648"/>
                  </a:cubicBezTo>
                  <a:cubicBezTo>
                    <a:pt x="22341" y="14598"/>
                    <a:pt x="22328" y="14523"/>
                    <a:pt x="22278" y="14485"/>
                  </a:cubicBezTo>
                  <a:lnTo>
                    <a:pt x="201" y="22"/>
                  </a:lnTo>
                  <a:cubicBezTo>
                    <a:pt x="176" y="7"/>
                    <a:pt x="151" y="0"/>
                    <a:pt x="1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 name="Google Shape;18;p2"/>
          <p:cNvGrpSpPr/>
          <p:nvPr/>
        </p:nvGrpSpPr>
        <p:grpSpPr>
          <a:xfrm>
            <a:off x="845773" y="-133140"/>
            <a:ext cx="878806" cy="771762"/>
            <a:chOff x="845773" y="-56940"/>
            <a:chExt cx="878806" cy="771762"/>
          </a:xfrm>
        </p:grpSpPr>
        <p:sp>
          <p:nvSpPr>
            <p:cNvPr id="19" name="Google Shape;19;p2"/>
            <p:cNvSpPr/>
            <p:nvPr/>
          </p:nvSpPr>
          <p:spPr>
            <a:xfrm>
              <a:off x="845773" y="-56940"/>
              <a:ext cx="318909" cy="347201"/>
            </a:xfrm>
            <a:custGeom>
              <a:avLst/>
              <a:gdLst/>
              <a:ahLst/>
              <a:cxnLst/>
              <a:rect l="l" t="t" r="r" b="b"/>
              <a:pathLst>
                <a:path w="6876" h="7486" extrusionOk="0">
                  <a:moveTo>
                    <a:pt x="131" y="0"/>
                  </a:moveTo>
                  <a:cubicBezTo>
                    <a:pt x="116" y="0"/>
                    <a:pt x="102" y="3"/>
                    <a:pt x="89" y="10"/>
                  </a:cubicBezTo>
                  <a:cubicBezTo>
                    <a:pt x="26" y="48"/>
                    <a:pt x="1" y="110"/>
                    <a:pt x="26" y="173"/>
                  </a:cubicBezTo>
                  <a:cubicBezTo>
                    <a:pt x="1491" y="3141"/>
                    <a:pt x="3858" y="5733"/>
                    <a:pt x="6675" y="7473"/>
                  </a:cubicBezTo>
                  <a:cubicBezTo>
                    <a:pt x="6700" y="7486"/>
                    <a:pt x="6713" y="7486"/>
                    <a:pt x="6738" y="7486"/>
                  </a:cubicBezTo>
                  <a:cubicBezTo>
                    <a:pt x="6776" y="7486"/>
                    <a:pt x="6813" y="7461"/>
                    <a:pt x="6838" y="7436"/>
                  </a:cubicBezTo>
                  <a:cubicBezTo>
                    <a:pt x="6876" y="7373"/>
                    <a:pt x="6851" y="7298"/>
                    <a:pt x="6801" y="7273"/>
                  </a:cubicBezTo>
                  <a:cubicBezTo>
                    <a:pt x="4008" y="5557"/>
                    <a:pt x="1679" y="3003"/>
                    <a:pt x="239" y="73"/>
                  </a:cubicBezTo>
                  <a:cubicBezTo>
                    <a:pt x="220" y="26"/>
                    <a:pt x="174" y="0"/>
                    <a:pt x="1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1079340" y="214753"/>
              <a:ext cx="645239" cy="500069"/>
            </a:xfrm>
            <a:custGeom>
              <a:avLst/>
              <a:gdLst/>
              <a:ahLst/>
              <a:cxnLst/>
              <a:rect l="l" t="t" r="r" b="b"/>
              <a:pathLst>
                <a:path w="13912" h="10782" extrusionOk="0">
                  <a:moveTo>
                    <a:pt x="4094" y="1"/>
                  </a:moveTo>
                  <a:cubicBezTo>
                    <a:pt x="1267" y="1"/>
                    <a:pt x="0" y="3711"/>
                    <a:pt x="2391" y="5422"/>
                  </a:cubicBezTo>
                  <a:lnTo>
                    <a:pt x="9867" y="10782"/>
                  </a:lnTo>
                  <a:cubicBezTo>
                    <a:pt x="9867" y="10782"/>
                    <a:pt x="9478" y="8903"/>
                    <a:pt x="8126" y="6537"/>
                  </a:cubicBezTo>
                  <a:lnTo>
                    <a:pt x="8126" y="6537"/>
                  </a:lnTo>
                  <a:cubicBezTo>
                    <a:pt x="8126" y="6537"/>
                    <a:pt x="8665" y="6578"/>
                    <a:pt x="9512" y="6578"/>
                  </a:cubicBezTo>
                  <a:cubicBezTo>
                    <a:pt x="10471" y="6578"/>
                    <a:pt x="11825" y="6525"/>
                    <a:pt x="13235" y="6299"/>
                  </a:cubicBezTo>
                  <a:cubicBezTo>
                    <a:pt x="13235" y="6299"/>
                    <a:pt x="11520" y="4258"/>
                    <a:pt x="9341" y="2855"/>
                  </a:cubicBezTo>
                  <a:cubicBezTo>
                    <a:pt x="9341" y="2855"/>
                    <a:pt x="11908" y="2780"/>
                    <a:pt x="13911" y="801"/>
                  </a:cubicBezTo>
                  <a:lnTo>
                    <a:pt x="4369" y="12"/>
                  </a:lnTo>
                  <a:cubicBezTo>
                    <a:pt x="4276" y="5"/>
                    <a:pt x="4184" y="1"/>
                    <a:pt x="40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 name="Google Shape;21;p2"/>
          <p:cNvGrpSpPr/>
          <p:nvPr/>
        </p:nvGrpSpPr>
        <p:grpSpPr>
          <a:xfrm>
            <a:off x="7016674" y="-98469"/>
            <a:ext cx="1582787" cy="915285"/>
            <a:chOff x="7016674" y="-98469"/>
            <a:chExt cx="1582787" cy="915285"/>
          </a:xfrm>
        </p:grpSpPr>
        <p:sp>
          <p:nvSpPr>
            <p:cNvPr id="22" name="Google Shape;22;p2"/>
            <p:cNvSpPr/>
            <p:nvPr/>
          </p:nvSpPr>
          <p:spPr>
            <a:xfrm>
              <a:off x="7016674" y="-98469"/>
              <a:ext cx="1582787" cy="915285"/>
            </a:xfrm>
            <a:custGeom>
              <a:avLst/>
              <a:gdLst/>
              <a:ahLst/>
              <a:cxnLst/>
              <a:rect l="l" t="t" r="r" b="b"/>
              <a:pathLst>
                <a:path w="36040" h="20841" extrusionOk="0">
                  <a:moveTo>
                    <a:pt x="36040" y="1"/>
                  </a:moveTo>
                  <a:lnTo>
                    <a:pt x="17319" y="1554"/>
                  </a:lnTo>
                  <a:cubicBezTo>
                    <a:pt x="13374" y="3282"/>
                    <a:pt x="9718" y="5648"/>
                    <a:pt x="6500" y="8516"/>
                  </a:cubicBezTo>
                  <a:cubicBezTo>
                    <a:pt x="6838" y="8804"/>
                    <a:pt x="7188" y="9092"/>
                    <a:pt x="7526" y="9380"/>
                  </a:cubicBezTo>
                  <a:cubicBezTo>
                    <a:pt x="6813" y="9443"/>
                    <a:pt x="6086" y="9493"/>
                    <a:pt x="5372" y="9555"/>
                  </a:cubicBezTo>
                  <a:cubicBezTo>
                    <a:pt x="4208" y="10670"/>
                    <a:pt x="3118" y="11860"/>
                    <a:pt x="2092" y="13112"/>
                  </a:cubicBezTo>
                  <a:cubicBezTo>
                    <a:pt x="1754" y="13525"/>
                    <a:pt x="1428" y="13963"/>
                    <a:pt x="1140" y="14427"/>
                  </a:cubicBezTo>
                  <a:cubicBezTo>
                    <a:pt x="1440" y="14777"/>
                    <a:pt x="1754" y="15140"/>
                    <a:pt x="2067" y="15491"/>
                  </a:cubicBezTo>
                  <a:cubicBezTo>
                    <a:pt x="1591" y="15453"/>
                    <a:pt x="1102" y="15416"/>
                    <a:pt x="626" y="15378"/>
                  </a:cubicBezTo>
                  <a:cubicBezTo>
                    <a:pt x="188" y="16343"/>
                    <a:pt x="0" y="17369"/>
                    <a:pt x="351" y="18359"/>
                  </a:cubicBezTo>
                  <a:cubicBezTo>
                    <a:pt x="814" y="19623"/>
                    <a:pt x="2092" y="20462"/>
                    <a:pt x="3419" y="20725"/>
                  </a:cubicBezTo>
                  <a:cubicBezTo>
                    <a:pt x="3832" y="20807"/>
                    <a:pt x="4251" y="20840"/>
                    <a:pt x="4673" y="20840"/>
                  </a:cubicBezTo>
                  <a:cubicBezTo>
                    <a:pt x="5031" y="20840"/>
                    <a:pt x="5391" y="20816"/>
                    <a:pt x="5748" y="20776"/>
                  </a:cubicBezTo>
                  <a:cubicBezTo>
                    <a:pt x="5999" y="20087"/>
                    <a:pt x="6237" y="19398"/>
                    <a:pt x="6474" y="18697"/>
                  </a:cubicBezTo>
                  <a:cubicBezTo>
                    <a:pt x="6850" y="19285"/>
                    <a:pt x="7238" y="19861"/>
                    <a:pt x="7614" y="20450"/>
                  </a:cubicBezTo>
                  <a:cubicBezTo>
                    <a:pt x="19348" y="17908"/>
                    <a:pt x="29904" y="10319"/>
                    <a:pt x="3604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7333453" y="-88983"/>
              <a:ext cx="922838" cy="647783"/>
            </a:xfrm>
            <a:custGeom>
              <a:avLst/>
              <a:gdLst/>
              <a:ahLst/>
              <a:cxnLst/>
              <a:rect l="l" t="t" r="r" b="b"/>
              <a:pathLst>
                <a:path w="21013" h="14750" extrusionOk="0">
                  <a:moveTo>
                    <a:pt x="20880" y="1"/>
                  </a:moveTo>
                  <a:cubicBezTo>
                    <a:pt x="20856" y="1"/>
                    <a:pt x="20832" y="8"/>
                    <a:pt x="20813" y="23"/>
                  </a:cubicBezTo>
                  <a:lnTo>
                    <a:pt x="63" y="14536"/>
                  </a:lnTo>
                  <a:cubicBezTo>
                    <a:pt x="13" y="14574"/>
                    <a:pt x="0" y="14636"/>
                    <a:pt x="38" y="14699"/>
                  </a:cubicBezTo>
                  <a:cubicBezTo>
                    <a:pt x="50" y="14724"/>
                    <a:pt x="88" y="14749"/>
                    <a:pt x="126" y="14749"/>
                  </a:cubicBezTo>
                  <a:cubicBezTo>
                    <a:pt x="151" y="14749"/>
                    <a:pt x="176" y="14737"/>
                    <a:pt x="201" y="14724"/>
                  </a:cubicBezTo>
                  <a:lnTo>
                    <a:pt x="20938" y="211"/>
                  </a:lnTo>
                  <a:cubicBezTo>
                    <a:pt x="21000" y="173"/>
                    <a:pt x="21013" y="98"/>
                    <a:pt x="20975" y="48"/>
                  </a:cubicBezTo>
                  <a:cubicBezTo>
                    <a:pt x="20953" y="18"/>
                    <a:pt x="20916" y="1"/>
                    <a:pt x="208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 name="Google Shape;24;p2"/>
          <p:cNvGrpSpPr/>
          <p:nvPr/>
        </p:nvGrpSpPr>
        <p:grpSpPr>
          <a:xfrm>
            <a:off x="8537033" y="-89086"/>
            <a:ext cx="776022" cy="824244"/>
            <a:chOff x="8553795" y="-55561"/>
            <a:chExt cx="776022" cy="824244"/>
          </a:xfrm>
        </p:grpSpPr>
        <p:sp>
          <p:nvSpPr>
            <p:cNvPr id="25" name="Google Shape;25;p2"/>
            <p:cNvSpPr/>
            <p:nvPr/>
          </p:nvSpPr>
          <p:spPr>
            <a:xfrm>
              <a:off x="8553795" y="-55561"/>
              <a:ext cx="776022" cy="824244"/>
            </a:xfrm>
            <a:custGeom>
              <a:avLst/>
              <a:gdLst/>
              <a:ahLst/>
              <a:cxnLst/>
              <a:rect l="l" t="t" r="r" b="b"/>
              <a:pathLst>
                <a:path w="17670" h="18768" extrusionOk="0">
                  <a:moveTo>
                    <a:pt x="11421" y="1"/>
                  </a:moveTo>
                  <a:cubicBezTo>
                    <a:pt x="8228" y="2530"/>
                    <a:pt x="5423" y="5573"/>
                    <a:pt x="3156" y="8954"/>
                  </a:cubicBezTo>
                  <a:cubicBezTo>
                    <a:pt x="3432" y="9355"/>
                    <a:pt x="3707" y="9768"/>
                    <a:pt x="3970" y="10169"/>
                  </a:cubicBezTo>
                  <a:cubicBezTo>
                    <a:pt x="3432" y="10194"/>
                    <a:pt x="2893" y="10206"/>
                    <a:pt x="2355" y="10219"/>
                  </a:cubicBezTo>
                  <a:cubicBezTo>
                    <a:pt x="1942" y="10883"/>
                    <a:pt x="1553" y="11546"/>
                    <a:pt x="1190" y="12235"/>
                  </a:cubicBezTo>
                  <a:cubicBezTo>
                    <a:pt x="827" y="12911"/>
                    <a:pt x="476" y="13625"/>
                    <a:pt x="264" y="14364"/>
                  </a:cubicBezTo>
                  <a:cubicBezTo>
                    <a:pt x="602" y="14476"/>
                    <a:pt x="940" y="14602"/>
                    <a:pt x="1278" y="14714"/>
                  </a:cubicBezTo>
                  <a:cubicBezTo>
                    <a:pt x="877" y="14927"/>
                    <a:pt x="476" y="15128"/>
                    <a:pt x="76" y="15341"/>
                  </a:cubicBezTo>
                  <a:cubicBezTo>
                    <a:pt x="1" y="16367"/>
                    <a:pt x="301" y="17469"/>
                    <a:pt x="1103" y="18133"/>
                  </a:cubicBezTo>
                  <a:cubicBezTo>
                    <a:pt x="1629" y="18577"/>
                    <a:pt x="2313" y="18768"/>
                    <a:pt x="3007" y="18768"/>
                  </a:cubicBezTo>
                  <a:cubicBezTo>
                    <a:pt x="3370" y="18768"/>
                    <a:pt x="3735" y="18716"/>
                    <a:pt x="4083" y="18621"/>
                  </a:cubicBezTo>
                  <a:cubicBezTo>
                    <a:pt x="5097" y="18333"/>
                    <a:pt x="5974" y="17720"/>
                    <a:pt x="6813" y="17081"/>
                  </a:cubicBezTo>
                  <a:cubicBezTo>
                    <a:pt x="6976" y="16968"/>
                    <a:pt x="7126" y="16831"/>
                    <a:pt x="7289" y="16705"/>
                  </a:cubicBezTo>
                  <a:cubicBezTo>
                    <a:pt x="7314" y="16054"/>
                    <a:pt x="7351" y="15391"/>
                    <a:pt x="7376" y="14727"/>
                  </a:cubicBezTo>
                  <a:cubicBezTo>
                    <a:pt x="7689" y="15103"/>
                    <a:pt x="8002" y="15491"/>
                    <a:pt x="8316" y="15866"/>
                  </a:cubicBezTo>
                  <a:cubicBezTo>
                    <a:pt x="12172" y="12611"/>
                    <a:pt x="15378" y="8578"/>
                    <a:pt x="17670" y="4070"/>
                  </a:cubicBezTo>
                  <a:lnTo>
                    <a:pt x="1142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8744091" y="117606"/>
              <a:ext cx="413044" cy="463725"/>
            </a:xfrm>
            <a:custGeom>
              <a:avLst/>
              <a:gdLst/>
              <a:ahLst/>
              <a:cxnLst/>
              <a:rect l="l" t="t" r="r" b="b"/>
              <a:pathLst>
                <a:path w="9405" h="10559" extrusionOk="0">
                  <a:moveTo>
                    <a:pt x="9267" y="0"/>
                  </a:moveTo>
                  <a:cubicBezTo>
                    <a:pt x="9237" y="0"/>
                    <a:pt x="9206" y="13"/>
                    <a:pt x="9179" y="40"/>
                  </a:cubicBezTo>
                  <a:lnTo>
                    <a:pt x="51" y="10358"/>
                  </a:lnTo>
                  <a:cubicBezTo>
                    <a:pt x="0" y="10408"/>
                    <a:pt x="13" y="10483"/>
                    <a:pt x="63" y="10521"/>
                  </a:cubicBezTo>
                  <a:cubicBezTo>
                    <a:pt x="76" y="10546"/>
                    <a:pt x="113" y="10559"/>
                    <a:pt x="138" y="10559"/>
                  </a:cubicBezTo>
                  <a:cubicBezTo>
                    <a:pt x="163" y="10559"/>
                    <a:pt x="201" y="10546"/>
                    <a:pt x="226" y="10521"/>
                  </a:cubicBezTo>
                  <a:lnTo>
                    <a:pt x="9355" y="190"/>
                  </a:lnTo>
                  <a:cubicBezTo>
                    <a:pt x="9405" y="152"/>
                    <a:pt x="9392" y="77"/>
                    <a:pt x="9342" y="27"/>
                  </a:cubicBezTo>
                  <a:cubicBezTo>
                    <a:pt x="9319" y="10"/>
                    <a:pt x="9293" y="0"/>
                    <a:pt x="92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 name="Google Shape;27;p2"/>
          <p:cNvGrpSpPr/>
          <p:nvPr/>
        </p:nvGrpSpPr>
        <p:grpSpPr>
          <a:xfrm>
            <a:off x="8670924" y="594380"/>
            <a:ext cx="487309" cy="559555"/>
            <a:chOff x="8670924" y="518180"/>
            <a:chExt cx="487309" cy="559555"/>
          </a:xfrm>
        </p:grpSpPr>
        <p:sp>
          <p:nvSpPr>
            <p:cNvPr id="28" name="Google Shape;28;p2"/>
            <p:cNvSpPr/>
            <p:nvPr/>
          </p:nvSpPr>
          <p:spPr>
            <a:xfrm>
              <a:off x="8670924" y="937331"/>
              <a:ext cx="150198" cy="140404"/>
            </a:xfrm>
            <a:custGeom>
              <a:avLst/>
              <a:gdLst/>
              <a:ahLst/>
              <a:cxnLst/>
              <a:rect l="l" t="t" r="r" b="b"/>
              <a:pathLst>
                <a:path w="3420" h="3197" extrusionOk="0">
                  <a:moveTo>
                    <a:pt x="1705" y="1"/>
                  </a:moveTo>
                  <a:cubicBezTo>
                    <a:pt x="1622" y="1"/>
                    <a:pt x="1538" y="7"/>
                    <a:pt x="1454" y="21"/>
                  </a:cubicBezTo>
                  <a:cubicBezTo>
                    <a:pt x="589" y="171"/>
                    <a:pt x="1" y="985"/>
                    <a:pt x="139" y="1849"/>
                  </a:cubicBezTo>
                  <a:cubicBezTo>
                    <a:pt x="263" y="2640"/>
                    <a:pt x="938" y="3196"/>
                    <a:pt x="1712" y="3196"/>
                  </a:cubicBezTo>
                  <a:cubicBezTo>
                    <a:pt x="1796" y="3196"/>
                    <a:pt x="1881" y="3190"/>
                    <a:pt x="1967" y="3176"/>
                  </a:cubicBezTo>
                  <a:cubicBezTo>
                    <a:pt x="2831" y="3026"/>
                    <a:pt x="3420" y="2212"/>
                    <a:pt x="3282" y="1348"/>
                  </a:cubicBezTo>
                  <a:cubicBezTo>
                    <a:pt x="3158" y="557"/>
                    <a:pt x="2473" y="1"/>
                    <a:pt x="17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8677556" y="680588"/>
              <a:ext cx="121564" cy="110716"/>
            </a:xfrm>
            <a:custGeom>
              <a:avLst/>
              <a:gdLst/>
              <a:ahLst/>
              <a:cxnLst/>
              <a:rect l="l" t="t" r="r" b="b"/>
              <a:pathLst>
                <a:path w="2768" h="2521" extrusionOk="0">
                  <a:moveTo>
                    <a:pt x="1382" y="0"/>
                  </a:moveTo>
                  <a:cubicBezTo>
                    <a:pt x="1289" y="0"/>
                    <a:pt x="1196" y="10"/>
                    <a:pt x="1102" y="31"/>
                  </a:cubicBezTo>
                  <a:cubicBezTo>
                    <a:pt x="426" y="194"/>
                    <a:pt x="0" y="870"/>
                    <a:pt x="163" y="1546"/>
                  </a:cubicBezTo>
                  <a:cubicBezTo>
                    <a:pt x="302" y="2125"/>
                    <a:pt x="818" y="2520"/>
                    <a:pt x="1387" y="2520"/>
                  </a:cubicBezTo>
                  <a:cubicBezTo>
                    <a:pt x="1483" y="2520"/>
                    <a:pt x="1581" y="2509"/>
                    <a:pt x="1678" y="2486"/>
                  </a:cubicBezTo>
                  <a:cubicBezTo>
                    <a:pt x="2354" y="2323"/>
                    <a:pt x="2768" y="1647"/>
                    <a:pt x="2617" y="970"/>
                  </a:cubicBezTo>
                  <a:cubicBezTo>
                    <a:pt x="2477" y="388"/>
                    <a:pt x="1956" y="0"/>
                    <a:pt x="13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8758364" y="518180"/>
              <a:ext cx="399869" cy="472860"/>
            </a:xfrm>
            <a:custGeom>
              <a:avLst/>
              <a:gdLst/>
              <a:ahLst/>
              <a:cxnLst/>
              <a:rect l="l" t="t" r="r" b="b"/>
              <a:pathLst>
                <a:path w="9105" h="10767" extrusionOk="0">
                  <a:moveTo>
                    <a:pt x="8975" y="1"/>
                  </a:moveTo>
                  <a:cubicBezTo>
                    <a:pt x="8939" y="1"/>
                    <a:pt x="8902" y="17"/>
                    <a:pt x="8879" y="48"/>
                  </a:cubicBezTo>
                  <a:lnTo>
                    <a:pt x="3507" y="6735"/>
                  </a:lnTo>
                  <a:lnTo>
                    <a:pt x="3495" y="6735"/>
                  </a:lnTo>
                  <a:lnTo>
                    <a:pt x="176" y="5545"/>
                  </a:lnTo>
                  <a:cubicBezTo>
                    <a:pt x="160" y="5538"/>
                    <a:pt x="144" y="5535"/>
                    <a:pt x="128" y="5535"/>
                  </a:cubicBezTo>
                  <a:cubicBezTo>
                    <a:pt x="84" y="5535"/>
                    <a:pt x="45" y="5561"/>
                    <a:pt x="26" y="5607"/>
                  </a:cubicBezTo>
                  <a:cubicBezTo>
                    <a:pt x="1" y="5670"/>
                    <a:pt x="39" y="5745"/>
                    <a:pt x="89" y="5758"/>
                  </a:cubicBezTo>
                  <a:lnTo>
                    <a:pt x="3344" y="6922"/>
                  </a:lnTo>
                  <a:lnTo>
                    <a:pt x="414" y="10579"/>
                  </a:lnTo>
                  <a:cubicBezTo>
                    <a:pt x="377" y="10629"/>
                    <a:pt x="377" y="10704"/>
                    <a:pt x="439" y="10742"/>
                  </a:cubicBezTo>
                  <a:cubicBezTo>
                    <a:pt x="452" y="10754"/>
                    <a:pt x="477" y="10767"/>
                    <a:pt x="502" y="10767"/>
                  </a:cubicBezTo>
                  <a:cubicBezTo>
                    <a:pt x="539" y="10767"/>
                    <a:pt x="577" y="10754"/>
                    <a:pt x="602" y="10717"/>
                  </a:cubicBezTo>
                  <a:lnTo>
                    <a:pt x="9067" y="185"/>
                  </a:lnTo>
                  <a:cubicBezTo>
                    <a:pt x="9105" y="135"/>
                    <a:pt x="9092" y="73"/>
                    <a:pt x="9042" y="23"/>
                  </a:cubicBezTo>
                  <a:cubicBezTo>
                    <a:pt x="9022" y="8"/>
                    <a:pt x="8999" y="1"/>
                    <a:pt x="89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 name="Google Shape;31;p2"/>
          <p:cNvGrpSpPr/>
          <p:nvPr/>
        </p:nvGrpSpPr>
        <p:grpSpPr>
          <a:xfrm>
            <a:off x="1077929" y="4612797"/>
            <a:ext cx="485426" cy="558892"/>
            <a:chOff x="1973213" y="4711223"/>
            <a:chExt cx="415462" cy="478340"/>
          </a:xfrm>
        </p:grpSpPr>
        <p:sp>
          <p:nvSpPr>
            <p:cNvPr id="32" name="Google Shape;32;p2"/>
            <p:cNvSpPr/>
            <p:nvPr/>
          </p:nvSpPr>
          <p:spPr>
            <a:xfrm flipH="1">
              <a:off x="2255556" y="4711223"/>
              <a:ext cx="133119" cy="133119"/>
            </a:xfrm>
            <a:custGeom>
              <a:avLst/>
              <a:gdLst/>
              <a:ahLst/>
              <a:cxnLst/>
              <a:rect l="l" t="t" r="r" b="b"/>
              <a:pathLst>
                <a:path w="3182" h="3182" extrusionOk="0">
                  <a:moveTo>
                    <a:pt x="1591" y="0"/>
                  </a:moveTo>
                  <a:cubicBezTo>
                    <a:pt x="714" y="0"/>
                    <a:pt x="1" y="714"/>
                    <a:pt x="1" y="1591"/>
                  </a:cubicBezTo>
                  <a:cubicBezTo>
                    <a:pt x="1" y="2480"/>
                    <a:pt x="714" y="3181"/>
                    <a:pt x="1591" y="3181"/>
                  </a:cubicBezTo>
                  <a:cubicBezTo>
                    <a:pt x="2467" y="3181"/>
                    <a:pt x="3181" y="2480"/>
                    <a:pt x="3181" y="1591"/>
                  </a:cubicBezTo>
                  <a:cubicBezTo>
                    <a:pt x="3181" y="714"/>
                    <a:pt x="2467" y="0"/>
                    <a:pt x="15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flipH="1">
              <a:off x="2043917" y="4741594"/>
              <a:ext cx="105341" cy="105341"/>
            </a:xfrm>
            <a:custGeom>
              <a:avLst/>
              <a:gdLst/>
              <a:ahLst/>
              <a:cxnLst/>
              <a:rect l="l" t="t" r="r" b="b"/>
              <a:pathLst>
                <a:path w="2518" h="2518" extrusionOk="0">
                  <a:moveTo>
                    <a:pt x="1265" y="1"/>
                  </a:moveTo>
                  <a:cubicBezTo>
                    <a:pt x="564" y="1"/>
                    <a:pt x="0" y="564"/>
                    <a:pt x="0" y="1253"/>
                  </a:cubicBezTo>
                  <a:cubicBezTo>
                    <a:pt x="0" y="1954"/>
                    <a:pt x="564" y="2518"/>
                    <a:pt x="1265" y="2518"/>
                  </a:cubicBezTo>
                  <a:cubicBezTo>
                    <a:pt x="1954" y="2518"/>
                    <a:pt x="2517" y="1954"/>
                    <a:pt x="2517" y="1253"/>
                  </a:cubicBezTo>
                  <a:cubicBezTo>
                    <a:pt x="2517" y="564"/>
                    <a:pt x="1954" y="1"/>
                    <a:pt x="12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flipH="1">
              <a:off x="1973213" y="4804095"/>
              <a:ext cx="333718" cy="385468"/>
            </a:xfrm>
            <a:custGeom>
              <a:avLst/>
              <a:gdLst/>
              <a:ahLst/>
              <a:cxnLst/>
              <a:rect l="l" t="t" r="r" b="b"/>
              <a:pathLst>
                <a:path w="7977" h="9214" extrusionOk="0">
                  <a:moveTo>
                    <a:pt x="128" y="1"/>
                  </a:moveTo>
                  <a:cubicBezTo>
                    <a:pt x="89" y="1"/>
                    <a:pt x="53" y="20"/>
                    <a:pt x="38" y="59"/>
                  </a:cubicBezTo>
                  <a:cubicBezTo>
                    <a:pt x="0" y="110"/>
                    <a:pt x="13" y="185"/>
                    <a:pt x="75" y="222"/>
                  </a:cubicBezTo>
                  <a:cubicBezTo>
                    <a:pt x="3456" y="2314"/>
                    <a:pt x="6174" y="5482"/>
                    <a:pt x="7726" y="9151"/>
                  </a:cubicBezTo>
                  <a:cubicBezTo>
                    <a:pt x="7751" y="9188"/>
                    <a:pt x="7789" y="9213"/>
                    <a:pt x="7839" y="9213"/>
                  </a:cubicBezTo>
                  <a:lnTo>
                    <a:pt x="7889" y="9213"/>
                  </a:lnTo>
                  <a:cubicBezTo>
                    <a:pt x="7939" y="9188"/>
                    <a:pt x="7977" y="9113"/>
                    <a:pt x="7952" y="9051"/>
                  </a:cubicBezTo>
                  <a:cubicBezTo>
                    <a:pt x="7438" y="7861"/>
                    <a:pt x="6800" y="6709"/>
                    <a:pt x="6061" y="5632"/>
                  </a:cubicBezTo>
                  <a:cubicBezTo>
                    <a:pt x="6073" y="5619"/>
                    <a:pt x="6086" y="5594"/>
                    <a:pt x="6086" y="5582"/>
                  </a:cubicBezTo>
                  <a:cubicBezTo>
                    <a:pt x="6324" y="3891"/>
                    <a:pt x="6124" y="2151"/>
                    <a:pt x="5535" y="548"/>
                  </a:cubicBezTo>
                  <a:cubicBezTo>
                    <a:pt x="5514" y="496"/>
                    <a:pt x="5467" y="470"/>
                    <a:pt x="5416" y="470"/>
                  </a:cubicBezTo>
                  <a:cubicBezTo>
                    <a:pt x="5406" y="470"/>
                    <a:pt x="5395" y="471"/>
                    <a:pt x="5385" y="473"/>
                  </a:cubicBezTo>
                  <a:cubicBezTo>
                    <a:pt x="5322" y="498"/>
                    <a:pt x="5297" y="573"/>
                    <a:pt x="5310" y="623"/>
                  </a:cubicBezTo>
                  <a:cubicBezTo>
                    <a:pt x="5873" y="2138"/>
                    <a:pt x="6061" y="3779"/>
                    <a:pt x="5873" y="5369"/>
                  </a:cubicBezTo>
                  <a:cubicBezTo>
                    <a:pt x="4358" y="3240"/>
                    <a:pt x="2417" y="1399"/>
                    <a:pt x="200" y="22"/>
                  </a:cubicBezTo>
                  <a:cubicBezTo>
                    <a:pt x="177" y="8"/>
                    <a:pt x="152" y="1"/>
                    <a:pt x="1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 name="Google Shape;35;p2"/>
          <p:cNvGrpSpPr/>
          <p:nvPr/>
        </p:nvGrpSpPr>
        <p:grpSpPr>
          <a:xfrm>
            <a:off x="716473" y="3714884"/>
            <a:ext cx="695994" cy="1478221"/>
            <a:chOff x="1729071" y="3942725"/>
            <a:chExt cx="595681" cy="1265167"/>
          </a:xfrm>
        </p:grpSpPr>
        <p:sp>
          <p:nvSpPr>
            <p:cNvPr id="36" name="Google Shape;36;p2"/>
            <p:cNvSpPr/>
            <p:nvPr/>
          </p:nvSpPr>
          <p:spPr>
            <a:xfrm flipH="1">
              <a:off x="1729071" y="4431058"/>
              <a:ext cx="204364" cy="776834"/>
            </a:xfrm>
            <a:custGeom>
              <a:avLst/>
              <a:gdLst/>
              <a:ahLst/>
              <a:cxnLst/>
              <a:rect l="l" t="t" r="r" b="b"/>
              <a:pathLst>
                <a:path w="4885" h="18569" extrusionOk="0">
                  <a:moveTo>
                    <a:pt x="128" y="1"/>
                  </a:moveTo>
                  <a:cubicBezTo>
                    <a:pt x="110" y="1"/>
                    <a:pt x="93" y="4"/>
                    <a:pt x="76" y="10"/>
                  </a:cubicBezTo>
                  <a:cubicBezTo>
                    <a:pt x="26" y="36"/>
                    <a:pt x="1" y="111"/>
                    <a:pt x="26" y="173"/>
                  </a:cubicBezTo>
                  <a:cubicBezTo>
                    <a:pt x="2781" y="5833"/>
                    <a:pt x="4383" y="12157"/>
                    <a:pt x="4646" y="18456"/>
                  </a:cubicBezTo>
                  <a:cubicBezTo>
                    <a:pt x="4646" y="18531"/>
                    <a:pt x="4697" y="18569"/>
                    <a:pt x="4759" y="18569"/>
                  </a:cubicBezTo>
                  <a:lnTo>
                    <a:pt x="4772" y="18569"/>
                  </a:lnTo>
                  <a:cubicBezTo>
                    <a:pt x="4834" y="18569"/>
                    <a:pt x="4884" y="18519"/>
                    <a:pt x="4884" y="18456"/>
                  </a:cubicBezTo>
                  <a:cubicBezTo>
                    <a:pt x="4621" y="12120"/>
                    <a:pt x="3006" y="5758"/>
                    <a:pt x="239" y="61"/>
                  </a:cubicBezTo>
                  <a:cubicBezTo>
                    <a:pt x="220" y="24"/>
                    <a:pt x="175" y="1"/>
                    <a:pt x="1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flipH="1">
              <a:off x="1828882" y="3942725"/>
              <a:ext cx="495870" cy="526744"/>
            </a:xfrm>
            <a:custGeom>
              <a:avLst/>
              <a:gdLst/>
              <a:ahLst/>
              <a:cxnLst/>
              <a:rect l="l" t="t" r="r" b="b"/>
              <a:pathLst>
                <a:path w="11853" h="12591" extrusionOk="0">
                  <a:moveTo>
                    <a:pt x="9855" y="0"/>
                  </a:moveTo>
                  <a:cubicBezTo>
                    <a:pt x="9855" y="0"/>
                    <a:pt x="8816" y="1628"/>
                    <a:pt x="8140" y="4270"/>
                  </a:cubicBezTo>
                  <a:cubicBezTo>
                    <a:pt x="8140" y="4270"/>
                    <a:pt x="6512" y="2429"/>
                    <a:pt x="4321" y="877"/>
                  </a:cubicBezTo>
                  <a:lnTo>
                    <a:pt x="4321" y="877"/>
                  </a:lnTo>
                  <a:cubicBezTo>
                    <a:pt x="4321" y="877"/>
                    <a:pt x="4120" y="3544"/>
                    <a:pt x="4709" y="6061"/>
                  </a:cubicBezTo>
                  <a:cubicBezTo>
                    <a:pt x="4709" y="6061"/>
                    <a:pt x="2845" y="4358"/>
                    <a:pt x="61" y="4358"/>
                  </a:cubicBezTo>
                  <a:cubicBezTo>
                    <a:pt x="41" y="4358"/>
                    <a:pt x="21" y="4358"/>
                    <a:pt x="0" y="4358"/>
                  </a:cubicBezTo>
                  <a:lnTo>
                    <a:pt x="6299" y="11558"/>
                  </a:lnTo>
                  <a:cubicBezTo>
                    <a:pt x="6927" y="12276"/>
                    <a:pt x="7727" y="12591"/>
                    <a:pt x="8512" y="12591"/>
                  </a:cubicBezTo>
                  <a:cubicBezTo>
                    <a:pt x="10218" y="12591"/>
                    <a:pt x="11852" y="11107"/>
                    <a:pt x="11483" y="9066"/>
                  </a:cubicBezTo>
                  <a:lnTo>
                    <a:pt x="985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 name="Google Shape;38;p2"/>
          <p:cNvGrpSpPr/>
          <p:nvPr/>
        </p:nvGrpSpPr>
        <p:grpSpPr>
          <a:xfrm>
            <a:off x="284385" y="4012359"/>
            <a:ext cx="340352" cy="860674"/>
            <a:chOff x="1460870" y="4102993"/>
            <a:chExt cx="291297" cy="736626"/>
          </a:xfrm>
        </p:grpSpPr>
        <p:sp>
          <p:nvSpPr>
            <p:cNvPr id="39" name="Google Shape;39;p2"/>
            <p:cNvSpPr/>
            <p:nvPr/>
          </p:nvSpPr>
          <p:spPr>
            <a:xfrm flipH="1">
              <a:off x="1589222" y="4435869"/>
              <a:ext cx="53967" cy="403750"/>
            </a:xfrm>
            <a:custGeom>
              <a:avLst/>
              <a:gdLst/>
              <a:ahLst/>
              <a:cxnLst/>
              <a:rect l="l" t="t" r="r" b="b"/>
              <a:pathLst>
                <a:path w="1290" h="9651" extrusionOk="0">
                  <a:moveTo>
                    <a:pt x="1162" y="0"/>
                  </a:moveTo>
                  <a:cubicBezTo>
                    <a:pt x="1115" y="0"/>
                    <a:pt x="1072" y="34"/>
                    <a:pt x="1052" y="83"/>
                  </a:cubicBezTo>
                  <a:cubicBezTo>
                    <a:pt x="38" y="3126"/>
                    <a:pt x="0" y="6495"/>
                    <a:pt x="927" y="9575"/>
                  </a:cubicBezTo>
                  <a:cubicBezTo>
                    <a:pt x="939" y="9625"/>
                    <a:pt x="989" y="9650"/>
                    <a:pt x="1039" y="9650"/>
                  </a:cubicBezTo>
                  <a:lnTo>
                    <a:pt x="1077" y="9650"/>
                  </a:lnTo>
                  <a:cubicBezTo>
                    <a:pt x="1140" y="9625"/>
                    <a:pt x="1177" y="9563"/>
                    <a:pt x="1152" y="9500"/>
                  </a:cubicBezTo>
                  <a:cubicBezTo>
                    <a:pt x="238" y="6470"/>
                    <a:pt x="276" y="3151"/>
                    <a:pt x="1277" y="146"/>
                  </a:cubicBezTo>
                  <a:cubicBezTo>
                    <a:pt x="1290" y="96"/>
                    <a:pt x="1265" y="21"/>
                    <a:pt x="1202" y="8"/>
                  </a:cubicBezTo>
                  <a:cubicBezTo>
                    <a:pt x="1189" y="3"/>
                    <a:pt x="1175" y="0"/>
                    <a:pt x="11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flipH="1">
              <a:off x="1460870" y="4102993"/>
              <a:ext cx="291297" cy="342001"/>
            </a:xfrm>
            <a:custGeom>
              <a:avLst/>
              <a:gdLst/>
              <a:ahLst/>
              <a:cxnLst/>
              <a:rect l="l" t="t" r="r" b="b"/>
              <a:pathLst>
                <a:path w="6963" h="8175" extrusionOk="0">
                  <a:moveTo>
                    <a:pt x="3444" y="1"/>
                  </a:moveTo>
                  <a:cubicBezTo>
                    <a:pt x="3444" y="1"/>
                    <a:pt x="2668" y="1541"/>
                    <a:pt x="2392" y="3194"/>
                  </a:cubicBezTo>
                  <a:cubicBezTo>
                    <a:pt x="2392" y="3194"/>
                    <a:pt x="1703" y="1691"/>
                    <a:pt x="0" y="1003"/>
                  </a:cubicBezTo>
                  <a:lnTo>
                    <a:pt x="0" y="1003"/>
                  </a:lnTo>
                  <a:lnTo>
                    <a:pt x="1979" y="6863"/>
                  </a:lnTo>
                  <a:cubicBezTo>
                    <a:pt x="2277" y="7747"/>
                    <a:pt x="3040" y="8175"/>
                    <a:pt x="3801" y="8175"/>
                  </a:cubicBezTo>
                  <a:cubicBezTo>
                    <a:pt x="4636" y="8175"/>
                    <a:pt x="5469" y="7659"/>
                    <a:pt x="5686" y="6663"/>
                  </a:cubicBezTo>
                  <a:lnTo>
                    <a:pt x="6963" y="852"/>
                  </a:lnTo>
                  <a:lnTo>
                    <a:pt x="6963" y="852"/>
                  </a:lnTo>
                  <a:cubicBezTo>
                    <a:pt x="6963" y="853"/>
                    <a:pt x="5948" y="1566"/>
                    <a:pt x="4884" y="2981"/>
                  </a:cubicBezTo>
                  <a:cubicBezTo>
                    <a:pt x="4884" y="2981"/>
                    <a:pt x="4371" y="1466"/>
                    <a:pt x="34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 name="Google Shape;41;p2"/>
          <p:cNvGrpSpPr/>
          <p:nvPr/>
        </p:nvGrpSpPr>
        <p:grpSpPr>
          <a:xfrm>
            <a:off x="-170162" y="4542509"/>
            <a:ext cx="1012452" cy="753437"/>
            <a:chOff x="905008" y="4651065"/>
            <a:chExt cx="866528" cy="644845"/>
          </a:xfrm>
        </p:grpSpPr>
        <p:sp>
          <p:nvSpPr>
            <p:cNvPr id="42" name="Google Shape;42;p2"/>
            <p:cNvSpPr/>
            <p:nvPr/>
          </p:nvSpPr>
          <p:spPr>
            <a:xfrm flipH="1">
              <a:off x="905008" y="4651065"/>
              <a:ext cx="866528" cy="644845"/>
            </a:xfrm>
            <a:custGeom>
              <a:avLst/>
              <a:gdLst/>
              <a:ahLst/>
              <a:cxnLst/>
              <a:rect l="l" t="t" r="r" b="b"/>
              <a:pathLst>
                <a:path w="20713" h="15414" extrusionOk="0">
                  <a:moveTo>
                    <a:pt x="3248" y="1"/>
                  </a:moveTo>
                  <a:cubicBezTo>
                    <a:pt x="2436" y="1"/>
                    <a:pt x="1619" y="236"/>
                    <a:pt x="1027" y="787"/>
                  </a:cubicBezTo>
                  <a:cubicBezTo>
                    <a:pt x="288" y="1476"/>
                    <a:pt x="0" y="2553"/>
                    <a:pt x="88" y="3555"/>
                  </a:cubicBezTo>
                  <a:cubicBezTo>
                    <a:pt x="150" y="4268"/>
                    <a:pt x="376" y="4932"/>
                    <a:pt x="651" y="5583"/>
                  </a:cubicBezTo>
                  <a:cubicBezTo>
                    <a:pt x="1252" y="5658"/>
                    <a:pt x="1866" y="5734"/>
                    <a:pt x="2467" y="5809"/>
                  </a:cubicBezTo>
                  <a:cubicBezTo>
                    <a:pt x="2091" y="6172"/>
                    <a:pt x="1703" y="6548"/>
                    <a:pt x="1315" y="6911"/>
                  </a:cubicBezTo>
                  <a:cubicBezTo>
                    <a:pt x="3256" y="10417"/>
                    <a:pt x="6149" y="13385"/>
                    <a:pt x="9605" y="15413"/>
                  </a:cubicBezTo>
                  <a:lnTo>
                    <a:pt x="20712" y="12746"/>
                  </a:lnTo>
                  <a:cubicBezTo>
                    <a:pt x="17757" y="8864"/>
                    <a:pt x="14100" y="5533"/>
                    <a:pt x="9968" y="2941"/>
                  </a:cubicBezTo>
                  <a:cubicBezTo>
                    <a:pt x="9692" y="3480"/>
                    <a:pt x="9404" y="4006"/>
                    <a:pt x="9116" y="4544"/>
                  </a:cubicBezTo>
                  <a:cubicBezTo>
                    <a:pt x="9029" y="3780"/>
                    <a:pt x="8954" y="3029"/>
                    <a:pt x="8866" y="2265"/>
                  </a:cubicBezTo>
                  <a:cubicBezTo>
                    <a:pt x="8115" y="1827"/>
                    <a:pt x="7363" y="1413"/>
                    <a:pt x="6587" y="1025"/>
                  </a:cubicBezTo>
                  <a:cubicBezTo>
                    <a:pt x="6199" y="825"/>
                    <a:pt x="5823" y="650"/>
                    <a:pt x="5422" y="487"/>
                  </a:cubicBezTo>
                  <a:cubicBezTo>
                    <a:pt x="5209" y="875"/>
                    <a:pt x="4984" y="1276"/>
                    <a:pt x="4771" y="1664"/>
                  </a:cubicBezTo>
                  <a:cubicBezTo>
                    <a:pt x="4608" y="1150"/>
                    <a:pt x="4433" y="637"/>
                    <a:pt x="4270" y="124"/>
                  </a:cubicBezTo>
                  <a:cubicBezTo>
                    <a:pt x="4120" y="86"/>
                    <a:pt x="3957" y="48"/>
                    <a:pt x="3794" y="36"/>
                  </a:cubicBezTo>
                  <a:cubicBezTo>
                    <a:pt x="3614" y="13"/>
                    <a:pt x="3431" y="1"/>
                    <a:pt x="32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flipH="1">
              <a:off x="1146525" y="4825431"/>
              <a:ext cx="422826" cy="411280"/>
            </a:xfrm>
            <a:custGeom>
              <a:avLst/>
              <a:gdLst/>
              <a:ahLst/>
              <a:cxnLst/>
              <a:rect l="l" t="t" r="r" b="b"/>
              <a:pathLst>
                <a:path w="10107" h="9831" extrusionOk="0">
                  <a:moveTo>
                    <a:pt x="124" y="0"/>
                  </a:moveTo>
                  <a:cubicBezTo>
                    <a:pt x="95" y="0"/>
                    <a:pt x="63" y="13"/>
                    <a:pt x="38" y="38"/>
                  </a:cubicBezTo>
                  <a:cubicBezTo>
                    <a:pt x="1" y="88"/>
                    <a:pt x="1" y="163"/>
                    <a:pt x="38" y="201"/>
                  </a:cubicBezTo>
                  <a:lnTo>
                    <a:pt x="9906" y="9793"/>
                  </a:lnTo>
                  <a:cubicBezTo>
                    <a:pt x="9918" y="9818"/>
                    <a:pt x="9956" y="9830"/>
                    <a:pt x="9981" y="9830"/>
                  </a:cubicBezTo>
                  <a:cubicBezTo>
                    <a:pt x="10019" y="9830"/>
                    <a:pt x="10044" y="9818"/>
                    <a:pt x="10069" y="9793"/>
                  </a:cubicBezTo>
                  <a:cubicBezTo>
                    <a:pt x="10106" y="9743"/>
                    <a:pt x="10106" y="9668"/>
                    <a:pt x="10069" y="9630"/>
                  </a:cubicBezTo>
                  <a:lnTo>
                    <a:pt x="201" y="38"/>
                  </a:lnTo>
                  <a:cubicBezTo>
                    <a:pt x="182" y="13"/>
                    <a:pt x="154" y="0"/>
                    <a:pt x="1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 name="Google Shape;44;p2"/>
          <p:cNvSpPr/>
          <p:nvPr/>
        </p:nvSpPr>
        <p:spPr>
          <a:xfrm rot="205120">
            <a:off x="4709940" y="259139"/>
            <a:ext cx="339931" cy="139595"/>
          </a:xfrm>
          <a:custGeom>
            <a:avLst/>
            <a:gdLst/>
            <a:ahLst/>
            <a:cxnLst/>
            <a:rect l="l" t="t" r="r" b="b"/>
            <a:pathLst>
              <a:path w="5686" h="2335" extrusionOk="0">
                <a:moveTo>
                  <a:pt x="2041" y="1"/>
                </a:moveTo>
                <a:cubicBezTo>
                  <a:pt x="1911" y="1"/>
                  <a:pt x="1782" y="14"/>
                  <a:pt x="1653" y="43"/>
                </a:cubicBezTo>
                <a:cubicBezTo>
                  <a:pt x="689" y="256"/>
                  <a:pt x="1" y="1258"/>
                  <a:pt x="138" y="2235"/>
                </a:cubicBezTo>
                <a:cubicBezTo>
                  <a:pt x="151" y="2285"/>
                  <a:pt x="201" y="2335"/>
                  <a:pt x="251" y="2335"/>
                </a:cubicBezTo>
                <a:lnTo>
                  <a:pt x="276" y="2335"/>
                </a:lnTo>
                <a:cubicBezTo>
                  <a:pt x="339" y="2322"/>
                  <a:pt x="376" y="2260"/>
                  <a:pt x="376" y="2197"/>
                </a:cubicBezTo>
                <a:cubicBezTo>
                  <a:pt x="251" y="1358"/>
                  <a:pt x="865" y="457"/>
                  <a:pt x="1704" y="269"/>
                </a:cubicBezTo>
                <a:cubicBezTo>
                  <a:pt x="1809" y="247"/>
                  <a:pt x="1916" y="236"/>
                  <a:pt x="2023" y="236"/>
                </a:cubicBezTo>
                <a:cubicBezTo>
                  <a:pt x="2768" y="236"/>
                  <a:pt x="3512" y="747"/>
                  <a:pt x="3720" y="1458"/>
                </a:cubicBezTo>
                <a:cubicBezTo>
                  <a:pt x="3732" y="1508"/>
                  <a:pt x="3770" y="1546"/>
                  <a:pt x="3807" y="1546"/>
                </a:cubicBezTo>
                <a:cubicBezTo>
                  <a:pt x="3816" y="1548"/>
                  <a:pt x="3825" y="1549"/>
                  <a:pt x="3834" y="1549"/>
                </a:cubicBezTo>
                <a:cubicBezTo>
                  <a:pt x="3874" y="1549"/>
                  <a:pt x="3912" y="1527"/>
                  <a:pt x="3933" y="1496"/>
                </a:cubicBezTo>
                <a:cubicBezTo>
                  <a:pt x="4083" y="1270"/>
                  <a:pt x="4346" y="1108"/>
                  <a:pt x="4646" y="1045"/>
                </a:cubicBezTo>
                <a:cubicBezTo>
                  <a:pt x="4713" y="1034"/>
                  <a:pt x="4781" y="1028"/>
                  <a:pt x="4847" y="1028"/>
                </a:cubicBezTo>
                <a:cubicBezTo>
                  <a:pt x="5081" y="1028"/>
                  <a:pt x="5307" y="1097"/>
                  <a:pt x="5473" y="1233"/>
                </a:cubicBezTo>
                <a:cubicBezTo>
                  <a:pt x="5498" y="1248"/>
                  <a:pt x="5522" y="1255"/>
                  <a:pt x="5546" y="1255"/>
                </a:cubicBezTo>
                <a:cubicBezTo>
                  <a:pt x="5583" y="1255"/>
                  <a:pt x="5618" y="1238"/>
                  <a:pt x="5648" y="1208"/>
                </a:cubicBezTo>
                <a:cubicBezTo>
                  <a:pt x="5686" y="1145"/>
                  <a:pt x="5673" y="1083"/>
                  <a:pt x="5623" y="1033"/>
                </a:cubicBezTo>
                <a:cubicBezTo>
                  <a:pt x="5411" y="878"/>
                  <a:pt x="5139" y="798"/>
                  <a:pt x="4860" y="798"/>
                </a:cubicBezTo>
                <a:cubicBezTo>
                  <a:pt x="4776" y="798"/>
                  <a:pt x="4692" y="805"/>
                  <a:pt x="4609" y="820"/>
                </a:cubicBezTo>
                <a:cubicBezTo>
                  <a:pt x="4321" y="870"/>
                  <a:pt x="4058" y="1008"/>
                  <a:pt x="3870" y="1195"/>
                </a:cubicBezTo>
                <a:cubicBezTo>
                  <a:pt x="3570" y="488"/>
                  <a:pt x="2811" y="1"/>
                  <a:pt x="20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rot="-205120" flipH="1">
            <a:off x="396090" y="2383376"/>
            <a:ext cx="339931" cy="139595"/>
          </a:xfrm>
          <a:custGeom>
            <a:avLst/>
            <a:gdLst/>
            <a:ahLst/>
            <a:cxnLst/>
            <a:rect l="l" t="t" r="r" b="b"/>
            <a:pathLst>
              <a:path w="5686" h="2335" extrusionOk="0">
                <a:moveTo>
                  <a:pt x="2041" y="1"/>
                </a:moveTo>
                <a:cubicBezTo>
                  <a:pt x="1911" y="1"/>
                  <a:pt x="1782" y="14"/>
                  <a:pt x="1653" y="43"/>
                </a:cubicBezTo>
                <a:cubicBezTo>
                  <a:pt x="689" y="256"/>
                  <a:pt x="1" y="1258"/>
                  <a:pt x="138" y="2235"/>
                </a:cubicBezTo>
                <a:cubicBezTo>
                  <a:pt x="151" y="2285"/>
                  <a:pt x="201" y="2335"/>
                  <a:pt x="251" y="2335"/>
                </a:cubicBezTo>
                <a:lnTo>
                  <a:pt x="276" y="2335"/>
                </a:lnTo>
                <a:cubicBezTo>
                  <a:pt x="339" y="2322"/>
                  <a:pt x="376" y="2260"/>
                  <a:pt x="376" y="2197"/>
                </a:cubicBezTo>
                <a:cubicBezTo>
                  <a:pt x="251" y="1358"/>
                  <a:pt x="865" y="457"/>
                  <a:pt x="1704" y="269"/>
                </a:cubicBezTo>
                <a:cubicBezTo>
                  <a:pt x="1809" y="247"/>
                  <a:pt x="1916" y="236"/>
                  <a:pt x="2023" y="236"/>
                </a:cubicBezTo>
                <a:cubicBezTo>
                  <a:pt x="2768" y="236"/>
                  <a:pt x="3512" y="747"/>
                  <a:pt x="3720" y="1458"/>
                </a:cubicBezTo>
                <a:cubicBezTo>
                  <a:pt x="3732" y="1508"/>
                  <a:pt x="3770" y="1546"/>
                  <a:pt x="3807" y="1546"/>
                </a:cubicBezTo>
                <a:cubicBezTo>
                  <a:pt x="3816" y="1548"/>
                  <a:pt x="3825" y="1549"/>
                  <a:pt x="3834" y="1549"/>
                </a:cubicBezTo>
                <a:cubicBezTo>
                  <a:pt x="3874" y="1549"/>
                  <a:pt x="3912" y="1527"/>
                  <a:pt x="3933" y="1496"/>
                </a:cubicBezTo>
                <a:cubicBezTo>
                  <a:pt x="4083" y="1270"/>
                  <a:pt x="4346" y="1108"/>
                  <a:pt x="4646" y="1045"/>
                </a:cubicBezTo>
                <a:cubicBezTo>
                  <a:pt x="4713" y="1034"/>
                  <a:pt x="4781" y="1028"/>
                  <a:pt x="4847" y="1028"/>
                </a:cubicBezTo>
                <a:cubicBezTo>
                  <a:pt x="5081" y="1028"/>
                  <a:pt x="5307" y="1097"/>
                  <a:pt x="5473" y="1233"/>
                </a:cubicBezTo>
                <a:cubicBezTo>
                  <a:pt x="5498" y="1248"/>
                  <a:pt x="5522" y="1255"/>
                  <a:pt x="5546" y="1255"/>
                </a:cubicBezTo>
                <a:cubicBezTo>
                  <a:pt x="5583" y="1255"/>
                  <a:pt x="5618" y="1238"/>
                  <a:pt x="5648" y="1208"/>
                </a:cubicBezTo>
                <a:cubicBezTo>
                  <a:pt x="5686" y="1145"/>
                  <a:pt x="5673" y="1083"/>
                  <a:pt x="5623" y="1033"/>
                </a:cubicBezTo>
                <a:cubicBezTo>
                  <a:pt x="5411" y="878"/>
                  <a:pt x="5139" y="798"/>
                  <a:pt x="4860" y="798"/>
                </a:cubicBezTo>
                <a:cubicBezTo>
                  <a:pt x="4776" y="798"/>
                  <a:pt x="4692" y="805"/>
                  <a:pt x="4609" y="820"/>
                </a:cubicBezTo>
                <a:cubicBezTo>
                  <a:pt x="4321" y="870"/>
                  <a:pt x="4058" y="1008"/>
                  <a:pt x="3870" y="1195"/>
                </a:cubicBezTo>
                <a:cubicBezTo>
                  <a:pt x="3570" y="488"/>
                  <a:pt x="2811" y="1"/>
                  <a:pt x="20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rot="205120">
            <a:off x="8600857" y="2429180"/>
            <a:ext cx="122796" cy="50697"/>
          </a:xfrm>
          <a:custGeom>
            <a:avLst/>
            <a:gdLst/>
            <a:ahLst/>
            <a:cxnLst/>
            <a:rect l="l" t="t" r="r" b="b"/>
            <a:pathLst>
              <a:path w="2054" h="848" extrusionOk="0">
                <a:moveTo>
                  <a:pt x="1216" y="0"/>
                </a:moveTo>
                <a:cubicBezTo>
                  <a:pt x="1118" y="0"/>
                  <a:pt x="1016" y="11"/>
                  <a:pt x="914" y="33"/>
                </a:cubicBezTo>
                <a:cubicBezTo>
                  <a:pt x="526" y="109"/>
                  <a:pt x="200" y="346"/>
                  <a:pt x="38" y="672"/>
                </a:cubicBezTo>
                <a:cubicBezTo>
                  <a:pt x="0" y="735"/>
                  <a:pt x="25" y="810"/>
                  <a:pt x="88" y="835"/>
                </a:cubicBezTo>
                <a:cubicBezTo>
                  <a:pt x="100" y="847"/>
                  <a:pt x="125" y="847"/>
                  <a:pt x="138" y="847"/>
                </a:cubicBezTo>
                <a:cubicBezTo>
                  <a:pt x="175" y="847"/>
                  <a:pt x="226" y="822"/>
                  <a:pt x="238" y="785"/>
                </a:cubicBezTo>
                <a:cubicBezTo>
                  <a:pt x="376" y="522"/>
                  <a:pt x="651" y="321"/>
                  <a:pt x="964" y="259"/>
                </a:cubicBezTo>
                <a:cubicBezTo>
                  <a:pt x="1046" y="243"/>
                  <a:pt x="1127" y="235"/>
                  <a:pt x="1207" y="235"/>
                </a:cubicBezTo>
                <a:cubicBezTo>
                  <a:pt x="1446" y="235"/>
                  <a:pt x="1672" y="306"/>
                  <a:pt x="1841" y="447"/>
                </a:cubicBezTo>
                <a:cubicBezTo>
                  <a:pt x="1864" y="464"/>
                  <a:pt x="1893" y="473"/>
                  <a:pt x="1921" y="473"/>
                </a:cubicBezTo>
                <a:cubicBezTo>
                  <a:pt x="1953" y="473"/>
                  <a:pt x="1984" y="461"/>
                  <a:pt x="2004" y="434"/>
                </a:cubicBezTo>
                <a:cubicBezTo>
                  <a:pt x="2054" y="384"/>
                  <a:pt x="2041" y="309"/>
                  <a:pt x="1991" y="271"/>
                </a:cubicBezTo>
                <a:cubicBezTo>
                  <a:pt x="1777" y="94"/>
                  <a:pt x="1506" y="0"/>
                  <a:pt x="1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rot="-205120" flipH="1">
            <a:off x="5148290" y="4822451"/>
            <a:ext cx="339931" cy="139595"/>
          </a:xfrm>
          <a:custGeom>
            <a:avLst/>
            <a:gdLst/>
            <a:ahLst/>
            <a:cxnLst/>
            <a:rect l="l" t="t" r="r" b="b"/>
            <a:pathLst>
              <a:path w="5686" h="2335" extrusionOk="0">
                <a:moveTo>
                  <a:pt x="2041" y="1"/>
                </a:moveTo>
                <a:cubicBezTo>
                  <a:pt x="1911" y="1"/>
                  <a:pt x="1782" y="14"/>
                  <a:pt x="1653" y="43"/>
                </a:cubicBezTo>
                <a:cubicBezTo>
                  <a:pt x="689" y="256"/>
                  <a:pt x="1" y="1258"/>
                  <a:pt x="138" y="2235"/>
                </a:cubicBezTo>
                <a:cubicBezTo>
                  <a:pt x="151" y="2285"/>
                  <a:pt x="201" y="2335"/>
                  <a:pt x="251" y="2335"/>
                </a:cubicBezTo>
                <a:lnTo>
                  <a:pt x="276" y="2335"/>
                </a:lnTo>
                <a:cubicBezTo>
                  <a:pt x="339" y="2322"/>
                  <a:pt x="376" y="2260"/>
                  <a:pt x="376" y="2197"/>
                </a:cubicBezTo>
                <a:cubicBezTo>
                  <a:pt x="251" y="1358"/>
                  <a:pt x="865" y="457"/>
                  <a:pt x="1704" y="269"/>
                </a:cubicBezTo>
                <a:cubicBezTo>
                  <a:pt x="1809" y="247"/>
                  <a:pt x="1916" y="236"/>
                  <a:pt x="2023" y="236"/>
                </a:cubicBezTo>
                <a:cubicBezTo>
                  <a:pt x="2768" y="236"/>
                  <a:pt x="3512" y="747"/>
                  <a:pt x="3720" y="1458"/>
                </a:cubicBezTo>
                <a:cubicBezTo>
                  <a:pt x="3732" y="1508"/>
                  <a:pt x="3770" y="1546"/>
                  <a:pt x="3807" y="1546"/>
                </a:cubicBezTo>
                <a:cubicBezTo>
                  <a:pt x="3816" y="1548"/>
                  <a:pt x="3825" y="1549"/>
                  <a:pt x="3834" y="1549"/>
                </a:cubicBezTo>
                <a:cubicBezTo>
                  <a:pt x="3874" y="1549"/>
                  <a:pt x="3912" y="1527"/>
                  <a:pt x="3933" y="1496"/>
                </a:cubicBezTo>
                <a:cubicBezTo>
                  <a:pt x="4083" y="1270"/>
                  <a:pt x="4346" y="1108"/>
                  <a:pt x="4646" y="1045"/>
                </a:cubicBezTo>
                <a:cubicBezTo>
                  <a:pt x="4713" y="1034"/>
                  <a:pt x="4781" y="1028"/>
                  <a:pt x="4847" y="1028"/>
                </a:cubicBezTo>
                <a:cubicBezTo>
                  <a:pt x="5081" y="1028"/>
                  <a:pt x="5307" y="1097"/>
                  <a:pt x="5473" y="1233"/>
                </a:cubicBezTo>
                <a:cubicBezTo>
                  <a:pt x="5498" y="1248"/>
                  <a:pt x="5522" y="1255"/>
                  <a:pt x="5546" y="1255"/>
                </a:cubicBezTo>
                <a:cubicBezTo>
                  <a:pt x="5583" y="1255"/>
                  <a:pt x="5618" y="1238"/>
                  <a:pt x="5648" y="1208"/>
                </a:cubicBezTo>
                <a:cubicBezTo>
                  <a:pt x="5686" y="1145"/>
                  <a:pt x="5673" y="1083"/>
                  <a:pt x="5623" y="1033"/>
                </a:cubicBezTo>
                <a:cubicBezTo>
                  <a:pt x="5411" y="878"/>
                  <a:pt x="5139" y="798"/>
                  <a:pt x="4860" y="798"/>
                </a:cubicBezTo>
                <a:cubicBezTo>
                  <a:pt x="4776" y="798"/>
                  <a:pt x="4692" y="805"/>
                  <a:pt x="4609" y="820"/>
                </a:cubicBezTo>
                <a:cubicBezTo>
                  <a:pt x="4321" y="870"/>
                  <a:pt x="4058" y="1008"/>
                  <a:pt x="3870" y="1195"/>
                </a:cubicBezTo>
                <a:cubicBezTo>
                  <a:pt x="3570" y="488"/>
                  <a:pt x="2811" y="1"/>
                  <a:pt x="20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8" name="Google Shape;48;p2"/>
          <p:cNvGrpSpPr/>
          <p:nvPr/>
        </p:nvGrpSpPr>
        <p:grpSpPr>
          <a:xfrm>
            <a:off x="-226475" y="-201225"/>
            <a:ext cx="992068" cy="1692035"/>
            <a:chOff x="-150275" y="-125025"/>
            <a:chExt cx="992068" cy="1692035"/>
          </a:xfrm>
        </p:grpSpPr>
        <p:sp>
          <p:nvSpPr>
            <p:cNvPr id="49" name="Google Shape;49;p2"/>
            <p:cNvSpPr/>
            <p:nvPr/>
          </p:nvSpPr>
          <p:spPr>
            <a:xfrm>
              <a:off x="-150275" y="-125025"/>
              <a:ext cx="992068" cy="1692035"/>
            </a:xfrm>
            <a:custGeom>
              <a:avLst/>
              <a:gdLst/>
              <a:ahLst/>
              <a:cxnLst/>
              <a:rect l="l" t="t" r="r" b="b"/>
              <a:pathLst>
                <a:path w="21390" h="36482" extrusionOk="0">
                  <a:moveTo>
                    <a:pt x="5148" y="0"/>
                  </a:moveTo>
                  <a:lnTo>
                    <a:pt x="1" y="5723"/>
                  </a:lnTo>
                  <a:cubicBezTo>
                    <a:pt x="1228" y="10845"/>
                    <a:pt x="2480" y="15991"/>
                    <a:pt x="4434" y="20888"/>
                  </a:cubicBezTo>
                  <a:cubicBezTo>
                    <a:pt x="5598" y="23793"/>
                    <a:pt x="7013" y="26610"/>
                    <a:pt x="8779" y="29177"/>
                  </a:cubicBezTo>
                  <a:cubicBezTo>
                    <a:pt x="9205" y="28789"/>
                    <a:pt x="9631" y="28401"/>
                    <a:pt x="10069" y="28000"/>
                  </a:cubicBezTo>
                  <a:lnTo>
                    <a:pt x="10069" y="28000"/>
                  </a:lnTo>
                  <a:cubicBezTo>
                    <a:pt x="10019" y="28927"/>
                    <a:pt x="9981" y="29854"/>
                    <a:pt x="9944" y="30780"/>
                  </a:cubicBezTo>
                  <a:cubicBezTo>
                    <a:pt x="10858" y="31945"/>
                    <a:pt x="11847" y="33059"/>
                    <a:pt x="12924" y="34086"/>
                  </a:cubicBezTo>
                  <a:cubicBezTo>
                    <a:pt x="13112" y="34262"/>
                    <a:pt x="13312" y="34437"/>
                    <a:pt x="13500" y="34612"/>
                  </a:cubicBezTo>
                  <a:cubicBezTo>
                    <a:pt x="13926" y="34211"/>
                    <a:pt x="14352" y="33811"/>
                    <a:pt x="14765" y="33410"/>
                  </a:cubicBezTo>
                  <a:cubicBezTo>
                    <a:pt x="14853" y="34174"/>
                    <a:pt x="14940" y="34950"/>
                    <a:pt x="15015" y="35727"/>
                  </a:cubicBezTo>
                  <a:cubicBezTo>
                    <a:pt x="15366" y="35927"/>
                    <a:pt x="15742" y="36102"/>
                    <a:pt x="16130" y="36240"/>
                  </a:cubicBezTo>
                  <a:cubicBezTo>
                    <a:pt x="16594" y="36396"/>
                    <a:pt x="17093" y="36481"/>
                    <a:pt x="17587" y="36481"/>
                  </a:cubicBezTo>
                  <a:cubicBezTo>
                    <a:pt x="18400" y="36481"/>
                    <a:pt x="19201" y="36253"/>
                    <a:pt x="19824" y="35739"/>
                  </a:cubicBezTo>
                  <a:cubicBezTo>
                    <a:pt x="21389" y="34449"/>
                    <a:pt x="21226" y="32033"/>
                    <a:pt x="20826" y="30029"/>
                  </a:cubicBezTo>
                  <a:cubicBezTo>
                    <a:pt x="20563" y="28689"/>
                    <a:pt x="20237" y="27349"/>
                    <a:pt x="19874" y="26022"/>
                  </a:cubicBezTo>
                  <a:cubicBezTo>
                    <a:pt x="19160" y="25696"/>
                    <a:pt x="18446" y="25371"/>
                    <a:pt x="17720" y="25045"/>
                  </a:cubicBezTo>
                  <a:cubicBezTo>
                    <a:pt x="18296" y="24845"/>
                    <a:pt x="18860" y="24644"/>
                    <a:pt x="19423" y="24457"/>
                  </a:cubicBezTo>
                  <a:cubicBezTo>
                    <a:pt x="18033" y="19861"/>
                    <a:pt x="16105" y="15440"/>
                    <a:pt x="13675" y="11308"/>
                  </a:cubicBezTo>
                  <a:cubicBezTo>
                    <a:pt x="12836" y="11183"/>
                    <a:pt x="11997" y="11070"/>
                    <a:pt x="11146" y="10945"/>
                  </a:cubicBezTo>
                  <a:cubicBezTo>
                    <a:pt x="11722" y="10632"/>
                    <a:pt x="12298" y="10306"/>
                    <a:pt x="12887" y="9981"/>
                  </a:cubicBezTo>
                  <a:cubicBezTo>
                    <a:pt x="10658" y="6399"/>
                    <a:pt x="8065" y="3043"/>
                    <a:pt x="5148" y="0"/>
                  </a:cubicBezTo>
                  <a:close/>
                </a:path>
              </a:pathLst>
            </a:custGeom>
            <a:solidFill>
              <a:srgbClr val="8FDA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180" y="-72060"/>
              <a:ext cx="545985" cy="1268354"/>
            </a:xfrm>
            <a:custGeom>
              <a:avLst/>
              <a:gdLst/>
              <a:ahLst/>
              <a:cxnLst/>
              <a:rect l="l" t="t" r="r" b="b"/>
              <a:pathLst>
                <a:path w="11772" h="27347" extrusionOk="0">
                  <a:moveTo>
                    <a:pt x="136" y="1"/>
                  </a:moveTo>
                  <a:cubicBezTo>
                    <a:pt x="120" y="1"/>
                    <a:pt x="104" y="4"/>
                    <a:pt x="88" y="10"/>
                  </a:cubicBezTo>
                  <a:cubicBezTo>
                    <a:pt x="25" y="35"/>
                    <a:pt x="0" y="111"/>
                    <a:pt x="25" y="161"/>
                  </a:cubicBezTo>
                  <a:lnTo>
                    <a:pt x="11533" y="27272"/>
                  </a:lnTo>
                  <a:cubicBezTo>
                    <a:pt x="11558" y="27322"/>
                    <a:pt x="11596" y="27347"/>
                    <a:pt x="11646" y="27347"/>
                  </a:cubicBezTo>
                  <a:cubicBezTo>
                    <a:pt x="11659" y="27347"/>
                    <a:pt x="11671" y="27334"/>
                    <a:pt x="11684" y="27334"/>
                  </a:cubicBezTo>
                  <a:cubicBezTo>
                    <a:pt x="11746" y="27309"/>
                    <a:pt x="11771" y="27234"/>
                    <a:pt x="11746" y="27184"/>
                  </a:cubicBezTo>
                  <a:lnTo>
                    <a:pt x="238" y="73"/>
                  </a:lnTo>
                  <a:cubicBezTo>
                    <a:pt x="220" y="27"/>
                    <a:pt x="180"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bg>
      <p:bgPr>
        <a:gradFill>
          <a:gsLst>
            <a:gs pos="0">
              <a:srgbClr val="F0FBFF"/>
            </a:gs>
            <a:gs pos="100000">
              <a:schemeClr val="accent5"/>
            </a:gs>
          </a:gsLst>
          <a:lin ang="16198662" scaled="0"/>
        </a:gradFill>
        <a:effectLst/>
      </p:bgPr>
    </p:bg>
    <p:spTree>
      <p:nvGrpSpPr>
        <p:cNvPr id="1" name="Shape 266"/>
        <p:cNvGrpSpPr/>
        <p:nvPr/>
      </p:nvGrpSpPr>
      <p:grpSpPr>
        <a:xfrm>
          <a:off x="0" y="0"/>
          <a:ext cx="0" cy="0"/>
          <a:chOff x="0" y="0"/>
          <a:chExt cx="0" cy="0"/>
        </a:xfrm>
      </p:grpSpPr>
      <p:sp>
        <p:nvSpPr>
          <p:cNvPr id="267" name="Google Shape;267;p11"/>
          <p:cNvSpPr txBox="1">
            <a:spLocks noGrp="1"/>
          </p:cNvSpPr>
          <p:nvPr>
            <p:ph type="title" hasCustomPrompt="1"/>
          </p:nvPr>
        </p:nvSpPr>
        <p:spPr>
          <a:xfrm>
            <a:off x="1269150" y="1473750"/>
            <a:ext cx="6605700" cy="1546800"/>
          </a:xfrm>
          <a:prstGeom prst="rect">
            <a:avLst/>
          </a:prstGeom>
        </p:spPr>
        <p:txBody>
          <a:bodyPr spcFirstLastPara="1" wrap="square" lIns="91425" tIns="91425" rIns="91425" bIns="91425" anchor="ctr" anchorCtr="0">
            <a:noAutofit/>
          </a:bodyPr>
          <a:lstStyle>
            <a:lvl1pPr lvl="0" algn="ctr">
              <a:spcBef>
                <a:spcPts val="0"/>
              </a:spcBef>
              <a:spcAft>
                <a:spcPts val="0"/>
              </a:spcAft>
              <a:buSzPts val="10000"/>
              <a:buNone/>
              <a:defRPr sz="8000"/>
            </a:lvl1pPr>
            <a:lvl2pPr lvl="1" algn="ctr">
              <a:spcBef>
                <a:spcPts val="0"/>
              </a:spcBef>
              <a:spcAft>
                <a:spcPts val="0"/>
              </a:spcAft>
              <a:buSzPts val="10000"/>
              <a:buNone/>
              <a:defRPr sz="10000"/>
            </a:lvl2pPr>
            <a:lvl3pPr lvl="2" algn="ctr">
              <a:spcBef>
                <a:spcPts val="0"/>
              </a:spcBef>
              <a:spcAft>
                <a:spcPts val="0"/>
              </a:spcAft>
              <a:buSzPts val="10000"/>
              <a:buNone/>
              <a:defRPr sz="10000"/>
            </a:lvl3pPr>
            <a:lvl4pPr lvl="3" algn="ctr">
              <a:spcBef>
                <a:spcPts val="0"/>
              </a:spcBef>
              <a:spcAft>
                <a:spcPts val="0"/>
              </a:spcAft>
              <a:buSzPts val="10000"/>
              <a:buNone/>
              <a:defRPr sz="10000"/>
            </a:lvl4pPr>
            <a:lvl5pPr lvl="4" algn="ctr">
              <a:spcBef>
                <a:spcPts val="0"/>
              </a:spcBef>
              <a:spcAft>
                <a:spcPts val="0"/>
              </a:spcAft>
              <a:buSzPts val="10000"/>
              <a:buNone/>
              <a:defRPr sz="10000"/>
            </a:lvl5pPr>
            <a:lvl6pPr lvl="5" algn="ctr">
              <a:spcBef>
                <a:spcPts val="0"/>
              </a:spcBef>
              <a:spcAft>
                <a:spcPts val="0"/>
              </a:spcAft>
              <a:buSzPts val="10000"/>
              <a:buNone/>
              <a:defRPr sz="10000"/>
            </a:lvl6pPr>
            <a:lvl7pPr lvl="6" algn="ctr">
              <a:spcBef>
                <a:spcPts val="0"/>
              </a:spcBef>
              <a:spcAft>
                <a:spcPts val="0"/>
              </a:spcAft>
              <a:buSzPts val="10000"/>
              <a:buNone/>
              <a:defRPr sz="10000"/>
            </a:lvl7pPr>
            <a:lvl8pPr lvl="7" algn="ctr">
              <a:spcBef>
                <a:spcPts val="0"/>
              </a:spcBef>
              <a:spcAft>
                <a:spcPts val="0"/>
              </a:spcAft>
              <a:buSzPts val="10000"/>
              <a:buNone/>
              <a:defRPr sz="10000"/>
            </a:lvl8pPr>
            <a:lvl9pPr lvl="8" algn="ctr">
              <a:spcBef>
                <a:spcPts val="0"/>
              </a:spcBef>
              <a:spcAft>
                <a:spcPts val="0"/>
              </a:spcAft>
              <a:buSzPts val="10000"/>
              <a:buNone/>
              <a:defRPr sz="10000"/>
            </a:lvl9pPr>
          </a:lstStyle>
          <a:p>
            <a:r>
              <a:t>xx%</a:t>
            </a:r>
          </a:p>
        </p:txBody>
      </p:sp>
      <p:sp>
        <p:nvSpPr>
          <p:cNvPr id="268" name="Google Shape;268;p11"/>
          <p:cNvSpPr txBox="1">
            <a:spLocks noGrp="1"/>
          </p:cNvSpPr>
          <p:nvPr>
            <p:ph type="subTitle" idx="1"/>
          </p:nvPr>
        </p:nvSpPr>
        <p:spPr>
          <a:xfrm>
            <a:off x="1269150" y="3125550"/>
            <a:ext cx="6605700" cy="3918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1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269" name="Google Shape;269;p11"/>
          <p:cNvSpPr/>
          <p:nvPr/>
        </p:nvSpPr>
        <p:spPr>
          <a:xfrm rot="10800000">
            <a:off x="7335978" y="3960098"/>
            <a:ext cx="2118971" cy="1253926"/>
          </a:xfrm>
          <a:custGeom>
            <a:avLst/>
            <a:gdLst/>
            <a:ahLst/>
            <a:cxnLst/>
            <a:rect l="l" t="t" r="r" b="b"/>
            <a:pathLst>
              <a:path w="43504" h="25744" extrusionOk="0">
                <a:moveTo>
                  <a:pt x="41400" y="1"/>
                </a:moveTo>
                <a:lnTo>
                  <a:pt x="0" y="151"/>
                </a:lnTo>
                <a:cubicBezTo>
                  <a:pt x="13" y="8591"/>
                  <a:pt x="63" y="16943"/>
                  <a:pt x="75" y="25384"/>
                </a:cubicBezTo>
                <a:cubicBezTo>
                  <a:pt x="3843" y="25624"/>
                  <a:pt x="7615" y="25744"/>
                  <a:pt x="11387" y="25744"/>
                </a:cubicBezTo>
                <a:cubicBezTo>
                  <a:pt x="15877" y="25744"/>
                  <a:pt x="20367" y="25574"/>
                  <a:pt x="24845" y="25233"/>
                </a:cubicBezTo>
                <a:cubicBezTo>
                  <a:pt x="26398" y="25108"/>
                  <a:pt x="28063" y="24920"/>
                  <a:pt x="29253" y="23906"/>
                </a:cubicBezTo>
                <a:cubicBezTo>
                  <a:pt x="30280" y="23029"/>
                  <a:pt x="30768" y="21577"/>
                  <a:pt x="30492" y="20262"/>
                </a:cubicBezTo>
                <a:cubicBezTo>
                  <a:pt x="30217" y="18935"/>
                  <a:pt x="29178" y="17808"/>
                  <a:pt x="27888" y="17407"/>
                </a:cubicBezTo>
                <a:cubicBezTo>
                  <a:pt x="26686" y="17044"/>
                  <a:pt x="25396" y="17294"/>
                  <a:pt x="24156" y="17119"/>
                </a:cubicBezTo>
                <a:cubicBezTo>
                  <a:pt x="22916" y="16943"/>
                  <a:pt x="21564" y="16054"/>
                  <a:pt x="21664" y="14802"/>
                </a:cubicBezTo>
                <a:cubicBezTo>
                  <a:pt x="21727" y="13976"/>
                  <a:pt x="22453" y="13312"/>
                  <a:pt x="23242" y="13049"/>
                </a:cubicBezTo>
                <a:cubicBezTo>
                  <a:pt x="23685" y="12901"/>
                  <a:pt x="24152" y="12856"/>
                  <a:pt x="24622" y="12856"/>
                </a:cubicBezTo>
                <a:cubicBezTo>
                  <a:pt x="24989" y="12856"/>
                  <a:pt x="25359" y="12884"/>
                  <a:pt x="25721" y="12911"/>
                </a:cubicBezTo>
                <a:cubicBezTo>
                  <a:pt x="28451" y="13112"/>
                  <a:pt x="31169" y="13299"/>
                  <a:pt x="33899" y="13500"/>
                </a:cubicBezTo>
                <a:cubicBezTo>
                  <a:pt x="34628" y="13553"/>
                  <a:pt x="35373" y="13602"/>
                  <a:pt x="36113" y="13602"/>
                </a:cubicBezTo>
                <a:cubicBezTo>
                  <a:pt x="37480" y="13602"/>
                  <a:pt x="38827" y="13432"/>
                  <a:pt x="40022" y="12799"/>
                </a:cubicBezTo>
                <a:cubicBezTo>
                  <a:pt x="42138" y="11672"/>
                  <a:pt x="43340" y="9217"/>
                  <a:pt x="43416" y="6825"/>
                </a:cubicBezTo>
                <a:cubicBezTo>
                  <a:pt x="43503" y="4421"/>
                  <a:pt x="42614" y="2079"/>
                  <a:pt x="414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11"/>
          <p:cNvSpPr/>
          <p:nvPr/>
        </p:nvSpPr>
        <p:spPr>
          <a:xfrm>
            <a:off x="-72850" y="3277950"/>
            <a:ext cx="1884529" cy="2096400"/>
          </a:xfrm>
          <a:custGeom>
            <a:avLst/>
            <a:gdLst/>
            <a:ahLst/>
            <a:cxnLst/>
            <a:rect l="l" t="t" r="r" b="b"/>
            <a:pathLst>
              <a:path w="20150" h="22416" extrusionOk="0">
                <a:moveTo>
                  <a:pt x="3006" y="0"/>
                </a:moveTo>
                <a:cubicBezTo>
                  <a:pt x="2003" y="0"/>
                  <a:pt x="992" y="151"/>
                  <a:pt x="1" y="301"/>
                </a:cubicBezTo>
                <a:cubicBezTo>
                  <a:pt x="226" y="7727"/>
                  <a:pt x="489" y="14978"/>
                  <a:pt x="714" y="22416"/>
                </a:cubicBezTo>
                <a:lnTo>
                  <a:pt x="18058" y="22090"/>
                </a:lnTo>
                <a:cubicBezTo>
                  <a:pt x="20112" y="19248"/>
                  <a:pt x="20149" y="15115"/>
                  <a:pt x="18158" y="12223"/>
                </a:cubicBezTo>
                <a:cubicBezTo>
                  <a:pt x="16573" y="9930"/>
                  <a:pt x="13782" y="8566"/>
                  <a:pt x="11004" y="8566"/>
                </a:cubicBezTo>
                <a:cubicBezTo>
                  <a:pt x="10292" y="8566"/>
                  <a:pt x="9581" y="8655"/>
                  <a:pt x="8892" y="8842"/>
                </a:cubicBezTo>
                <a:cubicBezTo>
                  <a:pt x="8082" y="9060"/>
                  <a:pt x="7273" y="9403"/>
                  <a:pt x="6447" y="9403"/>
                </a:cubicBezTo>
                <a:cubicBezTo>
                  <a:pt x="6327" y="9403"/>
                  <a:pt x="6207" y="9396"/>
                  <a:pt x="6086" y="9380"/>
                </a:cubicBezTo>
                <a:cubicBezTo>
                  <a:pt x="5135" y="9255"/>
                  <a:pt x="4221" y="8278"/>
                  <a:pt x="4609" y="7401"/>
                </a:cubicBezTo>
                <a:cubicBezTo>
                  <a:pt x="4972" y="6575"/>
                  <a:pt x="6086" y="6512"/>
                  <a:pt x="6863" y="6062"/>
                </a:cubicBezTo>
                <a:cubicBezTo>
                  <a:pt x="8090" y="5360"/>
                  <a:pt x="8403" y="3557"/>
                  <a:pt x="7727" y="2305"/>
                </a:cubicBezTo>
                <a:cubicBezTo>
                  <a:pt x="7051" y="1040"/>
                  <a:pt x="5661" y="314"/>
                  <a:pt x="4246" y="88"/>
                </a:cubicBezTo>
                <a:cubicBezTo>
                  <a:pt x="3835" y="26"/>
                  <a:pt x="3421" y="0"/>
                  <a:pt x="30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1" name="Google Shape;271;p11"/>
          <p:cNvGrpSpPr/>
          <p:nvPr/>
        </p:nvGrpSpPr>
        <p:grpSpPr>
          <a:xfrm rot="-10236443">
            <a:off x="-361723" y="3504346"/>
            <a:ext cx="992075" cy="1692047"/>
            <a:chOff x="-150275" y="-125025"/>
            <a:chExt cx="992068" cy="1692035"/>
          </a:xfrm>
        </p:grpSpPr>
        <p:sp>
          <p:nvSpPr>
            <p:cNvPr id="272" name="Google Shape;272;p11"/>
            <p:cNvSpPr/>
            <p:nvPr/>
          </p:nvSpPr>
          <p:spPr>
            <a:xfrm>
              <a:off x="-150275" y="-125025"/>
              <a:ext cx="992068" cy="1692035"/>
            </a:xfrm>
            <a:custGeom>
              <a:avLst/>
              <a:gdLst/>
              <a:ahLst/>
              <a:cxnLst/>
              <a:rect l="l" t="t" r="r" b="b"/>
              <a:pathLst>
                <a:path w="21390" h="36482" extrusionOk="0">
                  <a:moveTo>
                    <a:pt x="5148" y="0"/>
                  </a:moveTo>
                  <a:lnTo>
                    <a:pt x="1" y="5723"/>
                  </a:lnTo>
                  <a:cubicBezTo>
                    <a:pt x="1228" y="10845"/>
                    <a:pt x="2480" y="15991"/>
                    <a:pt x="4434" y="20888"/>
                  </a:cubicBezTo>
                  <a:cubicBezTo>
                    <a:pt x="5598" y="23793"/>
                    <a:pt x="7013" y="26610"/>
                    <a:pt x="8779" y="29177"/>
                  </a:cubicBezTo>
                  <a:cubicBezTo>
                    <a:pt x="9205" y="28789"/>
                    <a:pt x="9631" y="28401"/>
                    <a:pt x="10069" y="28000"/>
                  </a:cubicBezTo>
                  <a:lnTo>
                    <a:pt x="10069" y="28000"/>
                  </a:lnTo>
                  <a:cubicBezTo>
                    <a:pt x="10019" y="28927"/>
                    <a:pt x="9981" y="29854"/>
                    <a:pt x="9944" y="30780"/>
                  </a:cubicBezTo>
                  <a:cubicBezTo>
                    <a:pt x="10858" y="31945"/>
                    <a:pt x="11847" y="33059"/>
                    <a:pt x="12924" y="34086"/>
                  </a:cubicBezTo>
                  <a:cubicBezTo>
                    <a:pt x="13112" y="34262"/>
                    <a:pt x="13312" y="34437"/>
                    <a:pt x="13500" y="34612"/>
                  </a:cubicBezTo>
                  <a:cubicBezTo>
                    <a:pt x="13926" y="34211"/>
                    <a:pt x="14352" y="33811"/>
                    <a:pt x="14765" y="33410"/>
                  </a:cubicBezTo>
                  <a:cubicBezTo>
                    <a:pt x="14853" y="34174"/>
                    <a:pt x="14940" y="34950"/>
                    <a:pt x="15015" y="35727"/>
                  </a:cubicBezTo>
                  <a:cubicBezTo>
                    <a:pt x="15366" y="35927"/>
                    <a:pt x="15742" y="36102"/>
                    <a:pt x="16130" y="36240"/>
                  </a:cubicBezTo>
                  <a:cubicBezTo>
                    <a:pt x="16594" y="36396"/>
                    <a:pt x="17093" y="36481"/>
                    <a:pt x="17587" y="36481"/>
                  </a:cubicBezTo>
                  <a:cubicBezTo>
                    <a:pt x="18400" y="36481"/>
                    <a:pt x="19201" y="36253"/>
                    <a:pt x="19824" y="35739"/>
                  </a:cubicBezTo>
                  <a:cubicBezTo>
                    <a:pt x="21389" y="34449"/>
                    <a:pt x="21226" y="32033"/>
                    <a:pt x="20826" y="30029"/>
                  </a:cubicBezTo>
                  <a:cubicBezTo>
                    <a:pt x="20563" y="28689"/>
                    <a:pt x="20237" y="27349"/>
                    <a:pt x="19874" y="26022"/>
                  </a:cubicBezTo>
                  <a:cubicBezTo>
                    <a:pt x="19160" y="25696"/>
                    <a:pt x="18446" y="25371"/>
                    <a:pt x="17720" y="25045"/>
                  </a:cubicBezTo>
                  <a:cubicBezTo>
                    <a:pt x="18296" y="24845"/>
                    <a:pt x="18860" y="24644"/>
                    <a:pt x="19423" y="24457"/>
                  </a:cubicBezTo>
                  <a:cubicBezTo>
                    <a:pt x="18033" y="19861"/>
                    <a:pt x="16105" y="15440"/>
                    <a:pt x="13675" y="11308"/>
                  </a:cubicBezTo>
                  <a:cubicBezTo>
                    <a:pt x="12836" y="11183"/>
                    <a:pt x="11997" y="11070"/>
                    <a:pt x="11146" y="10945"/>
                  </a:cubicBezTo>
                  <a:cubicBezTo>
                    <a:pt x="11722" y="10632"/>
                    <a:pt x="12298" y="10306"/>
                    <a:pt x="12887" y="9981"/>
                  </a:cubicBezTo>
                  <a:cubicBezTo>
                    <a:pt x="10658" y="6399"/>
                    <a:pt x="8065" y="3043"/>
                    <a:pt x="5148" y="0"/>
                  </a:cubicBezTo>
                  <a:close/>
                </a:path>
              </a:pathLst>
            </a:custGeom>
            <a:solidFill>
              <a:srgbClr val="8FDA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11"/>
            <p:cNvSpPr/>
            <p:nvPr/>
          </p:nvSpPr>
          <p:spPr>
            <a:xfrm>
              <a:off x="180" y="-72060"/>
              <a:ext cx="545985" cy="1268354"/>
            </a:xfrm>
            <a:custGeom>
              <a:avLst/>
              <a:gdLst/>
              <a:ahLst/>
              <a:cxnLst/>
              <a:rect l="l" t="t" r="r" b="b"/>
              <a:pathLst>
                <a:path w="11772" h="27347" extrusionOk="0">
                  <a:moveTo>
                    <a:pt x="136" y="1"/>
                  </a:moveTo>
                  <a:cubicBezTo>
                    <a:pt x="120" y="1"/>
                    <a:pt x="104" y="4"/>
                    <a:pt x="88" y="10"/>
                  </a:cubicBezTo>
                  <a:cubicBezTo>
                    <a:pt x="25" y="35"/>
                    <a:pt x="0" y="111"/>
                    <a:pt x="25" y="161"/>
                  </a:cubicBezTo>
                  <a:lnTo>
                    <a:pt x="11533" y="27272"/>
                  </a:lnTo>
                  <a:cubicBezTo>
                    <a:pt x="11558" y="27322"/>
                    <a:pt x="11596" y="27347"/>
                    <a:pt x="11646" y="27347"/>
                  </a:cubicBezTo>
                  <a:cubicBezTo>
                    <a:pt x="11659" y="27347"/>
                    <a:pt x="11671" y="27334"/>
                    <a:pt x="11684" y="27334"/>
                  </a:cubicBezTo>
                  <a:cubicBezTo>
                    <a:pt x="11746" y="27309"/>
                    <a:pt x="11771" y="27234"/>
                    <a:pt x="11746" y="27184"/>
                  </a:cubicBezTo>
                  <a:lnTo>
                    <a:pt x="238" y="73"/>
                  </a:lnTo>
                  <a:cubicBezTo>
                    <a:pt x="220" y="27"/>
                    <a:pt x="180"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4" name="Google Shape;274;p11"/>
          <p:cNvSpPr/>
          <p:nvPr/>
        </p:nvSpPr>
        <p:spPr>
          <a:xfrm flipH="1">
            <a:off x="6815540" y="-196775"/>
            <a:ext cx="2431874" cy="1439090"/>
          </a:xfrm>
          <a:custGeom>
            <a:avLst/>
            <a:gdLst/>
            <a:ahLst/>
            <a:cxnLst/>
            <a:rect l="l" t="t" r="r" b="b"/>
            <a:pathLst>
              <a:path w="43504" h="25744" extrusionOk="0">
                <a:moveTo>
                  <a:pt x="41400" y="1"/>
                </a:moveTo>
                <a:lnTo>
                  <a:pt x="0" y="151"/>
                </a:lnTo>
                <a:cubicBezTo>
                  <a:pt x="13" y="8591"/>
                  <a:pt x="63" y="16943"/>
                  <a:pt x="75" y="25384"/>
                </a:cubicBezTo>
                <a:cubicBezTo>
                  <a:pt x="3843" y="25624"/>
                  <a:pt x="7615" y="25744"/>
                  <a:pt x="11387" y="25744"/>
                </a:cubicBezTo>
                <a:cubicBezTo>
                  <a:pt x="15877" y="25744"/>
                  <a:pt x="20367" y="25574"/>
                  <a:pt x="24845" y="25233"/>
                </a:cubicBezTo>
                <a:cubicBezTo>
                  <a:pt x="26398" y="25108"/>
                  <a:pt x="28063" y="24920"/>
                  <a:pt x="29253" y="23906"/>
                </a:cubicBezTo>
                <a:cubicBezTo>
                  <a:pt x="30280" y="23029"/>
                  <a:pt x="30768" y="21577"/>
                  <a:pt x="30492" y="20262"/>
                </a:cubicBezTo>
                <a:cubicBezTo>
                  <a:pt x="30217" y="18935"/>
                  <a:pt x="29178" y="17808"/>
                  <a:pt x="27888" y="17407"/>
                </a:cubicBezTo>
                <a:cubicBezTo>
                  <a:pt x="26686" y="17044"/>
                  <a:pt x="25396" y="17294"/>
                  <a:pt x="24156" y="17119"/>
                </a:cubicBezTo>
                <a:cubicBezTo>
                  <a:pt x="22916" y="16943"/>
                  <a:pt x="21564" y="16054"/>
                  <a:pt x="21664" y="14802"/>
                </a:cubicBezTo>
                <a:cubicBezTo>
                  <a:pt x="21727" y="13976"/>
                  <a:pt x="22453" y="13312"/>
                  <a:pt x="23242" y="13049"/>
                </a:cubicBezTo>
                <a:cubicBezTo>
                  <a:pt x="23685" y="12901"/>
                  <a:pt x="24152" y="12856"/>
                  <a:pt x="24622" y="12856"/>
                </a:cubicBezTo>
                <a:cubicBezTo>
                  <a:pt x="24989" y="12856"/>
                  <a:pt x="25359" y="12884"/>
                  <a:pt x="25721" y="12911"/>
                </a:cubicBezTo>
                <a:cubicBezTo>
                  <a:pt x="28451" y="13112"/>
                  <a:pt x="31169" y="13299"/>
                  <a:pt x="33899" y="13500"/>
                </a:cubicBezTo>
                <a:cubicBezTo>
                  <a:pt x="34628" y="13553"/>
                  <a:pt x="35373" y="13602"/>
                  <a:pt x="36113" y="13602"/>
                </a:cubicBezTo>
                <a:cubicBezTo>
                  <a:pt x="37480" y="13602"/>
                  <a:pt x="38827" y="13432"/>
                  <a:pt x="40022" y="12799"/>
                </a:cubicBezTo>
                <a:cubicBezTo>
                  <a:pt x="42138" y="11672"/>
                  <a:pt x="43340" y="9217"/>
                  <a:pt x="43416" y="6825"/>
                </a:cubicBezTo>
                <a:cubicBezTo>
                  <a:pt x="43503" y="4421"/>
                  <a:pt x="42614" y="2079"/>
                  <a:pt x="414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5" name="Google Shape;275;p11"/>
          <p:cNvGrpSpPr/>
          <p:nvPr/>
        </p:nvGrpSpPr>
        <p:grpSpPr>
          <a:xfrm>
            <a:off x="1096246" y="4554203"/>
            <a:ext cx="485426" cy="558892"/>
            <a:chOff x="1973213" y="4711223"/>
            <a:chExt cx="415462" cy="478340"/>
          </a:xfrm>
        </p:grpSpPr>
        <p:sp>
          <p:nvSpPr>
            <p:cNvPr id="276" name="Google Shape;276;p11"/>
            <p:cNvSpPr/>
            <p:nvPr/>
          </p:nvSpPr>
          <p:spPr>
            <a:xfrm flipH="1">
              <a:off x="2255556" y="4711223"/>
              <a:ext cx="133119" cy="133119"/>
            </a:xfrm>
            <a:custGeom>
              <a:avLst/>
              <a:gdLst/>
              <a:ahLst/>
              <a:cxnLst/>
              <a:rect l="l" t="t" r="r" b="b"/>
              <a:pathLst>
                <a:path w="3182" h="3182" extrusionOk="0">
                  <a:moveTo>
                    <a:pt x="1591" y="0"/>
                  </a:moveTo>
                  <a:cubicBezTo>
                    <a:pt x="714" y="0"/>
                    <a:pt x="1" y="714"/>
                    <a:pt x="1" y="1591"/>
                  </a:cubicBezTo>
                  <a:cubicBezTo>
                    <a:pt x="1" y="2480"/>
                    <a:pt x="714" y="3181"/>
                    <a:pt x="1591" y="3181"/>
                  </a:cubicBezTo>
                  <a:cubicBezTo>
                    <a:pt x="2467" y="3181"/>
                    <a:pt x="3181" y="2480"/>
                    <a:pt x="3181" y="1591"/>
                  </a:cubicBezTo>
                  <a:cubicBezTo>
                    <a:pt x="3181" y="714"/>
                    <a:pt x="2467" y="0"/>
                    <a:pt x="15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11"/>
            <p:cNvSpPr/>
            <p:nvPr/>
          </p:nvSpPr>
          <p:spPr>
            <a:xfrm flipH="1">
              <a:off x="2043917" y="4741594"/>
              <a:ext cx="105341" cy="105341"/>
            </a:xfrm>
            <a:custGeom>
              <a:avLst/>
              <a:gdLst/>
              <a:ahLst/>
              <a:cxnLst/>
              <a:rect l="l" t="t" r="r" b="b"/>
              <a:pathLst>
                <a:path w="2518" h="2518" extrusionOk="0">
                  <a:moveTo>
                    <a:pt x="1265" y="1"/>
                  </a:moveTo>
                  <a:cubicBezTo>
                    <a:pt x="564" y="1"/>
                    <a:pt x="0" y="564"/>
                    <a:pt x="0" y="1253"/>
                  </a:cubicBezTo>
                  <a:cubicBezTo>
                    <a:pt x="0" y="1954"/>
                    <a:pt x="564" y="2518"/>
                    <a:pt x="1265" y="2518"/>
                  </a:cubicBezTo>
                  <a:cubicBezTo>
                    <a:pt x="1954" y="2518"/>
                    <a:pt x="2517" y="1954"/>
                    <a:pt x="2517" y="1253"/>
                  </a:cubicBezTo>
                  <a:cubicBezTo>
                    <a:pt x="2517" y="564"/>
                    <a:pt x="1954" y="1"/>
                    <a:pt x="12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11"/>
            <p:cNvSpPr/>
            <p:nvPr/>
          </p:nvSpPr>
          <p:spPr>
            <a:xfrm flipH="1">
              <a:off x="1973213" y="4804095"/>
              <a:ext cx="333718" cy="385468"/>
            </a:xfrm>
            <a:custGeom>
              <a:avLst/>
              <a:gdLst/>
              <a:ahLst/>
              <a:cxnLst/>
              <a:rect l="l" t="t" r="r" b="b"/>
              <a:pathLst>
                <a:path w="7977" h="9214" extrusionOk="0">
                  <a:moveTo>
                    <a:pt x="128" y="1"/>
                  </a:moveTo>
                  <a:cubicBezTo>
                    <a:pt x="89" y="1"/>
                    <a:pt x="53" y="20"/>
                    <a:pt x="38" y="59"/>
                  </a:cubicBezTo>
                  <a:cubicBezTo>
                    <a:pt x="0" y="110"/>
                    <a:pt x="13" y="185"/>
                    <a:pt x="75" y="222"/>
                  </a:cubicBezTo>
                  <a:cubicBezTo>
                    <a:pt x="3456" y="2314"/>
                    <a:pt x="6174" y="5482"/>
                    <a:pt x="7726" y="9151"/>
                  </a:cubicBezTo>
                  <a:cubicBezTo>
                    <a:pt x="7751" y="9188"/>
                    <a:pt x="7789" y="9213"/>
                    <a:pt x="7839" y="9213"/>
                  </a:cubicBezTo>
                  <a:lnTo>
                    <a:pt x="7889" y="9213"/>
                  </a:lnTo>
                  <a:cubicBezTo>
                    <a:pt x="7939" y="9188"/>
                    <a:pt x="7977" y="9113"/>
                    <a:pt x="7952" y="9051"/>
                  </a:cubicBezTo>
                  <a:cubicBezTo>
                    <a:pt x="7438" y="7861"/>
                    <a:pt x="6800" y="6709"/>
                    <a:pt x="6061" y="5632"/>
                  </a:cubicBezTo>
                  <a:cubicBezTo>
                    <a:pt x="6073" y="5619"/>
                    <a:pt x="6086" y="5594"/>
                    <a:pt x="6086" y="5582"/>
                  </a:cubicBezTo>
                  <a:cubicBezTo>
                    <a:pt x="6324" y="3891"/>
                    <a:pt x="6124" y="2151"/>
                    <a:pt x="5535" y="548"/>
                  </a:cubicBezTo>
                  <a:cubicBezTo>
                    <a:pt x="5514" y="496"/>
                    <a:pt x="5467" y="470"/>
                    <a:pt x="5416" y="470"/>
                  </a:cubicBezTo>
                  <a:cubicBezTo>
                    <a:pt x="5406" y="470"/>
                    <a:pt x="5395" y="471"/>
                    <a:pt x="5385" y="473"/>
                  </a:cubicBezTo>
                  <a:cubicBezTo>
                    <a:pt x="5322" y="498"/>
                    <a:pt x="5297" y="573"/>
                    <a:pt x="5310" y="623"/>
                  </a:cubicBezTo>
                  <a:cubicBezTo>
                    <a:pt x="5873" y="2138"/>
                    <a:pt x="6061" y="3779"/>
                    <a:pt x="5873" y="5369"/>
                  </a:cubicBezTo>
                  <a:cubicBezTo>
                    <a:pt x="4358" y="3240"/>
                    <a:pt x="2417" y="1399"/>
                    <a:pt x="200" y="22"/>
                  </a:cubicBezTo>
                  <a:cubicBezTo>
                    <a:pt x="177" y="8"/>
                    <a:pt x="152" y="1"/>
                    <a:pt x="1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9" name="Google Shape;279;p11"/>
          <p:cNvGrpSpPr/>
          <p:nvPr/>
        </p:nvGrpSpPr>
        <p:grpSpPr>
          <a:xfrm rot="-547520">
            <a:off x="505985" y="3688885"/>
            <a:ext cx="695987" cy="1478205"/>
            <a:chOff x="1729071" y="3942725"/>
            <a:chExt cx="595681" cy="1265167"/>
          </a:xfrm>
        </p:grpSpPr>
        <p:sp>
          <p:nvSpPr>
            <p:cNvPr id="280" name="Google Shape;280;p11"/>
            <p:cNvSpPr/>
            <p:nvPr/>
          </p:nvSpPr>
          <p:spPr>
            <a:xfrm flipH="1">
              <a:off x="1729071" y="4431058"/>
              <a:ext cx="204364" cy="776834"/>
            </a:xfrm>
            <a:custGeom>
              <a:avLst/>
              <a:gdLst/>
              <a:ahLst/>
              <a:cxnLst/>
              <a:rect l="l" t="t" r="r" b="b"/>
              <a:pathLst>
                <a:path w="4885" h="18569" extrusionOk="0">
                  <a:moveTo>
                    <a:pt x="128" y="1"/>
                  </a:moveTo>
                  <a:cubicBezTo>
                    <a:pt x="110" y="1"/>
                    <a:pt x="93" y="4"/>
                    <a:pt x="76" y="10"/>
                  </a:cubicBezTo>
                  <a:cubicBezTo>
                    <a:pt x="26" y="36"/>
                    <a:pt x="1" y="111"/>
                    <a:pt x="26" y="173"/>
                  </a:cubicBezTo>
                  <a:cubicBezTo>
                    <a:pt x="2781" y="5833"/>
                    <a:pt x="4383" y="12157"/>
                    <a:pt x="4646" y="18456"/>
                  </a:cubicBezTo>
                  <a:cubicBezTo>
                    <a:pt x="4646" y="18531"/>
                    <a:pt x="4697" y="18569"/>
                    <a:pt x="4759" y="18569"/>
                  </a:cubicBezTo>
                  <a:lnTo>
                    <a:pt x="4772" y="18569"/>
                  </a:lnTo>
                  <a:cubicBezTo>
                    <a:pt x="4834" y="18569"/>
                    <a:pt x="4884" y="18519"/>
                    <a:pt x="4884" y="18456"/>
                  </a:cubicBezTo>
                  <a:cubicBezTo>
                    <a:pt x="4621" y="12120"/>
                    <a:pt x="3006" y="5758"/>
                    <a:pt x="239" y="61"/>
                  </a:cubicBezTo>
                  <a:cubicBezTo>
                    <a:pt x="220" y="24"/>
                    <a:pt x="175" y="1"/>
                    <a:pt x="1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11"/>
            <p:cNvSpPr/>
            <p:nvPr/>
          </p:nvSpPr>
          <p:spPr>
            <a:xfrm flipH="1">
              <a:off x="1828882" y="3942725"/>
              <a:ext cx="495870" cy="526744"/>
            </a:xfrm>
            <a:custGeom>
              <a:avLst/>
              <a:gdLst/>
              <a:ahLst/>
              <a:cxnLst/>
              <a:rect l="l" t="t" r="r" b="b"/>
              <a:pathLst>
                <a:path w="11853" h="12591" extrusionOk="0">
                  <a:moveTo>
                    <a:pt x="9855" y="0"/>
                  </a:moveTo>
                  <a:cubicBezTo>
                    <a:pt x="9855" y="0"/>
                    <a:pt x="8816" y="1628"/>
                    <a:pt x="8140" y="4270"/>
                  </a:cubicBezTo>
                  <a:cubicBezTo>
                    <a:pt x="8140" y="4270"/>
                    <a:pt x="6512" y="2429"/>
                    <a:pt x="4321" y="877"/>
                  </a:cubicBezTo>
                  <a:lnTo>
                    <a:pt x="4321" y="877"/>
                  </a:lnTo>
                  <a:cubicBezTo>
                    <a:pt x="4321" y="877"/>
                    <a:pt x="4120" y="3544"/>
                    <a:pt x="4709" y="6061"/>
                  </a:cubicBezTo>
                  <a:cubicBezTo>
                    <a:pt x="4709" y="6061"/>
                    <a:pt x="2845" y="4358"/>
                    <a:pt x="61" y="4358"/>
                  </a:cubicBezTo>
                  <a:cubicBezTo>
                    <a:pt x="41" y="4358"/>
                    <a:pt x="21" y="4358"/>
                    <a:pt x="0" y="4358"/>
                  </a:cubicBezTo>
                  <a:lnTo>
                    <a:pt x="6299" y="11558"/>
                  </a:lnTo>
                  <a:cubicBezTo>
                    <a:pt x="6927" y="12276"/>
                    <a:pt x="7727" y="12591"/>
                    <a:pt x="8512" y="12591"/>
                  </a:cubicBezTo>
                  <a:cubicBezTo>
                    <a:pt x="10218" y="12591"/>
                    <a:pt x="11852" y="11107"/>
                    <a:pt x="11483" y="9066"/>
                  </a:cubicBezTo>
                  <a:lnTo>
                    <a:pt x="9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2" name="Google Shape;282;p11"/>
          <p:cNvGrpSpPr/>
          <p:nvPr/>
        </p:nvGrpSpPr>
        <p:grpSpPr>
          <a:xfrm>
            <a:off x="556" y="4432887"/>
            <a:ext cx="1012452" cy="753437"/>
            <a:chOff x="905008" y="4651065"/>
            <a:chExt cx="866528" cy="644845"/>
          </a:xfrm>
        </p:grpSpPr>
        <p:sp>
          <p:nvSpPr>
            <p:cNvPr id="283" name="Google Shape;283;p11"/>
            <p:cNvSpPr/>
            <p:nvPr/>
          </p:nvSpPr>
          <p:spPr>
            <a:xfrm flipH="1">
              <a:off x="905008" y="4651065"/>
              <a:ext cx="866528" cy="644845"/>
            </a:xfrm>
            <a:custGeom>
              <a:avLst/>
              <a:gdLst/>
              <a:ahLst/>
              <a:cxnLst/>
              <a:rect l="l" t="t" r="r" b="b"/>
              <a:pathLst>
                <a:path w="20713" h="15414" extrusionOk="0">
                  <a:moveTo>
                    <a:pt x="3248" y="1"/>
                  </a:moveTo>
                  <a:cubicBezTo>
                    <a:pt x="2436" y="1"/>
                    <a:pt x="1619" y="236"/>
                    <a:pt x="1027" y="787"/>
                  </a:cubicBezTo>
                  <a:cubicBezTo>
                    <a:pt x="288" y="1476"/>
                    <a:pt x="0" y="2553"/>
                    <a:pt x="88" y="3555"/>
                  </a:cubicBezTo>
                  <a:cubicBezTo>
                    <a:pt x="150" y="4268"/>
                    <a:pt x="376" y="4932"/>
                    <a:pt x="651" y="5583"/>
                  </a:cubicBezTo>
                  <a:cubicBezTo>
                    <a:pt x="1252" y="5658"/>
                    <a:pt x="1866" y="5734"/>
                    <a:pt x="2467" y="5809"/>
                  </a:cubicBezTo>
                  <a:cubicBezTo>
                    <a:pt x="2091" y="6172"/>
                    <a:pt x="1703" y="6548"/>
                    <a:pt x="1315" y="6911"/>
                  </a:cubicBezTo>
                  <a:cubicBezTo>
                    <a:pt x="3256" y="10417"/>
                    <a:pt x="6149" y="13385"/>
                    <a:pt x="9605" y="15413"/>
                  </a:cubicBezTo>
                  <a:lnTo>
                    <a:pt x="20712" y="12746"/>
                  </a:lnTo>
                  <a:cubicBezTo>
                    <a:pt x="17757" y="8864"/>
                    <a:pt x="14100" y="5533"/>
                    <a:pt x="9968" y="2941"/>
                  </a:cubicBezTo>
                  <a:cubicBezTo>
                    <a:pt x="9692" y="3480"/>
                    <a:pt x="9404" y="4006"/>
                    <a:pt x="9116" y="4544"/>
                  </a:cubicBezTo>
                  <a:cubicBezTo>
                    <a:pt x="9029" y="3780"/>
                    <a:pt x="8954" y="3029"/>
                    <a:pt x="8866" y="2265"/>
                  </a:cubicBezTo>
                  <a:cubicBezTo>
                    <a:pt x="8115" y="1827"/>
                    <a:pt x="7363" y="1413"/>
                    <a:pt x="6587" y="1025"/>
                  </a:cubicBezTo>
                  <a:cubicBezTo>
                    <a:pt x="6199" y="825"/>
                    <a:pt x="5823" y="650"/>
                    <a:pt x="5422" y="487"/>
                  </a:cubicBezTo>
                  <a:cubicBezTo>
                    <a:pt x="5209" y="875"/>
                    <a:pt x="4984" y="1276"/>
                    <a:pt x="4771" y="1664"/>
                  </a:cubicBezTo>
                  <a:cubicBezTo>
                    <a:pt x="4608" y="1150"/>
                    <a:pt x="4433" y="637"/>
                    <a:pt x="4270" y="124"/>
                  </a:cubicBezTo>
                  <a:cubicBezTo>
                    <a:pt x="4120" y="86"/>
                    <a:pt x="3957" y="48"/>
                    <a:pt x="3794" y="36"/>
                  </a:cubicBezTo>
                  <a:cubicBezTo>
                    <a:pt x="3614" y="13"/>
                    <a:pt x="3431" y="1"/>
                    <a:pt x="32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11"/>
            <p:cNvSpPr/>
            <p:nvPr/>
          </p:nvSpPr>
          <p:spPr>
            <a:xfrm flipH="1">
              <a:off x="1146525" y="4825431"/>
              <a:ext cx="422826" cy="411280"/>
            </a:xfrm>
            <a:custGeom>
              <a:avLst/>
              <a:gdLst/>
              <a:ahLst/>
              <a:cxnLst/>
              <a:rect l="l" t="t" r="r" b="b"/>
              <a:pathLst>
                <a:path w="10107" h="9831" extrusionOk="0">
                  <a:moveTo>
                    <a:pt x="124" y="0"/>
                  </a:moveTo>
                  <a:cubicBezTo>
                    <a:pt x="95" y="0"/>
                    <a:pt x="63" y="13"/>
                    <a:pt x="38" y="38"/>
                  </a:cubicBezTo>
                  <a:cubicBezTo>
                    <a:pt x="1" y="88"/>
                    <a:pt x="1" y="163"/>
                    <a:pt x="38" y="201"/>
                  </a:cubicBezTo>
                  <a:lnTo>
                    <a:pt x="9906" y="9793"/>
                  </a:lnTo>
                  <a:cubicBezTo>
                    <a:pt x="9918" y="9818"/>
                    <a:pt x="9956" y="9830"/>
                    <a:pt x="9981" y="9830"/>
                  </a:cubicBezTo>
                  <a:cubicBezTo>
                    <a:pt x="10019" y="9830"/>
                    <a:pt x="10044" y="9818"/>
                    <a:pt x="10069" y="9793"/>
                  </a:cubicBezTo>
                  <a:cubicBezTo>
                    <a:pt x="10106" y="9743"/>
                    <a:pt x="10106" y="9668"/>
                    <a:pt x="10069" y="9630"/>
                  </a:cubicBezTo>
                  <a:lnTo>
                    <a:pt x="201" y="38"/>
                  </a:lnTo>
                  <a:cubicBezTo>
                    <a:pt x="182" y="13"/>
                    <a:pt x="154" y="0"/>
                    <a:pt x="1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5" name="Google Shape;285;p11"/>
          <p:cNvSpPr/>
          <p:nvPr/>
        </p:nvSpPr>
        <p:spPr>
          <a:xfrm flipH="1">
            <a:off x="-46661" y="0"/>
            <a:ext cx="2181074" cy="1180244"/>
          </a:xfrm>
          <a:custGeom>
            <a:avLst/>
            <a:gdLst/>
            <a:ahLst/>
            <a:cxnLst/>
            <a:rect l="l" t="t" r="r" b="b"/>
            <a:pathLst>
              <a:path w="59446" h="32168" extrusionOk="0">
                <a:moveTo>
                  <a:pt x="1253" y="0"/>
                </a:moveTo>
                <a:cubicBezTo>
                  <a:pt x="214" y="1165"/>
                  <a:pt x="1" y="2993"/>
                  <a:pt x="740" y="4370"/>
                </a:cubicBezTo>
                <a:cubicBezTo>
                  <a:pt x="1405" y="5590"/>
                  <a:pt x="2766" y="6377"/>
                  <a:pt x="4147" y="6377"/>
                </a:cubicBezTo>
                <a:cubicBezTo>
                  <a:pt x="4326" y="6377"/>
                  <a:pt x="4506" y="6364"/>
                  <a:pt x="4684" y="6336"/>
                </a:cubicBezTo>
                <a:cubicBezTo>
                  <a:pt x="5586" y="6199"/>
                  <a:pt x="6438" y="5748"/>
                  <a:pt x="7339" y="5748"/>
                </a:cubicBezTo>
                <a:cubicBezTo>
                  <a:pt x="8253" y="5748"/>
                  <a:pt x="9280" y="6524"/>
                  <a:pt x="9017" y="7401"/>
                </a:cubicBezTo>
                <a:cubicBezTo>
                  <a:pt x="8704" y="8453"/>
                  <a:pt x="7126" y="8302"/>
                  <a:pt x="6225" y="8929"/>
                </a:cubicBezTo>
                <a:cubicBezTo>
                  <a:pt x="5060" y="9743"/>
                  <a:pt x="5411" y="11709"/>
                  <a:pt x="6525" y="12573"/>
                </a:cubicBezTo>
                <a:cubicBezTo>
                  <a:pt x="7652" y="13437"/>
                  <a:pt x="9167" y="13524"/>
                  <a:pt x="10582" y="13574"/>
                </a:cubicBezTo>
                <a:cubicBezTo>
                  <a:pt x="17983" y="13812"/>
                  <a:pt x="25397" y="14013"/>
                  <a:pt x="32797" y="14150"/>
                </a:cubicBezTo>
                <a:cubicBezTo>
                  <a:pt x="34325" y="14188"/>
                  <a:pt x="35915" y="14351"/>
                  <a:pt x="37255" y="15065"/>
                </a:cubicBezTo>
                <a:cubicBezTo>
                  <a:pt x="38595" y="15778"/>
                  <a:pt x="39472" y="17582"/>
                  <a:pt x="38670" y="18871"/>
                </a:cubicBezTo>
                <a:cubicBezTo>
                  <a:pt x="38157" y="19673"/>
                  <a:pt x="37155" y="20036"/>
                  <a:pt x="36216" y="20061"/>
                </a:cubicBezTo>
                <a:cubicBezTo>
                  <a:pt x="36171" y="20062"/>
                  <a:pt x="36127" y="20063"/>
                  <a:pt x="36082" y="20063"/>
                </a:cubicBezTo>
                <a:cubicBezTo>
                  <a:pt x="35177" y="20063"/>
                  <a:pt x="34294" y="19828"/>
                  <a:pt x="33398" y="19673"/>
                </a:cubicBezTo>
                <a:cubicBezTo>
                  <a:pt x="32624" y="19533"/>
                  <a:pt x="31833" y="19457"/>
                  <a:pt x="31042" y="19457"/>
                </a:cubicBezTo>
                <a:cubicBezTo>
                  <a:pt x="29633" y="19457"/>
                  <a:pt x="28228" y="19700"/>
                  <a:pt x="26937" y="20261"/>
                </a:cubicBezTo>
                <a:cubicBezTo>
                  <a:pt x="24921" y="21138"/>
                  <a:pt x="23218" y="22841"/>
                  <a:pt x="22629" y="24957"/>
                </a:cubicBezTo>
                <a:cubicBezTo>
                  <a:pt x="22041" y="27074"/>
                  <a:pt x="22704" y="29565"/>
                  <a:pt x="24457" y="30893"/>
                </a:cubicBezTo>
                <a:cubicBezTo>
                  <a:pt x="25853" y="31955"/>
                  <a:pt x="27651" y="32167"/>
                  <a:pt x="29443" y="32167"/>
                </a:cubicBezTo>
                <a:cubicBezTo>
                  <a:pt x="29934" y="32167"/>
                  <a:pt x="30425" y="32151"/>
                  <a:pt x="30906" y="32133"/>
                </a:cubicBezTo>
                <a:cubicBezTo>
                  <a:pt x="40924" y="31782"/>
                  <a:pt x="49064" y="31419"/>
                  <a:pt x="59094" y="31056"/>
                </a:cubicBezTo>
                <a:cubicBezTo>
                  <a:pt x="58418" y="20775"/>
                  <a:pt x="59445" y="10544"/>
                  <a:pt x="58769" y="276"/>
                </a:cubicBezTo>
                <a:lnTo>
                  <a:pt x="125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6" name="Google Shape;286;p11"/>
          <p:cNvGrpSpPr/>
          <p:nvPr/>
        </p:nvGrpSpPr>
        <p:grpSpPr>
          <a:xfrm flipH="1">
            <a:off x="-150428" y="-114588"/>
            <a:ext cx="904997" cy="961233"/>
            <a:chOff x="8553795" y="-55561"/>
            <a:chExt cx="776022" cy="824244"/>
          </a:xfrm>
        </p:grpSpPr>
        <p:sp>
          <p:nvSpPr>
            <p:cNvPr id="287" name="Google Shape;287;p11"/>
            <p:cNvSpPr/>
            <p:nvPr/>
          </p:nvSpPr>
          <p:spPr>
            <a:xfrm>
              <a:off x="8553795" y="-55561"/>
              <a:ext cx="776022" cy="824244"/>
            </a:xfrm>
            <a:custGeom>
              <a:avLst/>
              <a:gdLst/>
              <a:ahLst/>
              <a:cxnLst/>
              <a:rect l="l" t="t" r="r" b="b"/>
              <a:pathLst>
                <a:path w="17670" h="18768" extrusionOk="0">
                  <a:moveTo>
                    <a:pt x="11421" y="1"/>
                  </a:moveTo>
                  <a:cubicBezTo>
                    <a:pt x="8228" y="2530"/>
                    <a:pt x="5423" y="5573"/>
                    <a:pt x="3156" y="8954"/>
                  </a:cubicBezTo>
                  <a:cubicBezTo>
                    <a:pt x="3432" y="9355"/>
                    <a:pt x="3707" y="9768"/>
                    <a:pt x="3970" y="10169"/>
                  </a:cubicBezTo>
                  <a:cubicBezTo>
                    <a:pt x="3432" y="10194"/>
                    <a:pt x="2893" y="10206"/>
                    <a:pt x="2355" y="10219"/>
                  </a:cubicBezTo>
                  <a:cubicBezTo>
                    <a:pt x="1942" y="10883"/>
                    <a:pt x="1553" y="11546"/>
                    <a:pt x="1190" y="12235"/>
                  </a:cubicBezTo>
                  <a:cubicBezTo>
                    <a:pt x="827" y="12911"/>
                    <a:pt x="476" y="13625"/>
                    <a:pt x="264" y="14364"/>
                  </a:cubicBezTo>
                  <a:cubicBezTo>
                    <a:pt x="602" y="14476"/>
                    <a:pt x="940" y="14602"/>
                    <a:pt x="1278" y="14714"/>
                  </a:cubicBezTo>
                  <a:cubicBezTo>
                    <a:pt x="877" y="14927"/>
                    <a:pt x="476" y="15128"/>
                    <a:pt x="76" y="15341"/>
                  </a:cubicBezTo>
                  <a:cubicBezTo>
                    <a:pt x="1" y="16367"/>
                    <a:pt x="301" y="17469"/>
                    <a:pt x="1103" y="18133"/>
                  </a:cubicBezTo>
                  <a:cubicBezTo>
                    <a:pt x="1629" y="18577"/>
                    <a:pt x="2313" y="18768"/>
                    <a:pt x="3007" y="18768"/>
                  </a:cubicBezTo>
                  <a:cubicBezTo>
                    <a:pt x="3370" y="18768"/>
                    <a:pt x="3735" y="18716"/>
                    <a:pt x="4083" y="18621"/>
                  </a:cubicBezTo>
                  <a:cubicBezTo>
                    <a:pt x="5097" y="18333"/>
                    <a:pt x="5974" y="17720"/>
                    <a:pt x="6813" y="17081"/>
                  </a:cubicBezTo>
                  <a:cubicBezTo>
                    <a:pt x="6976" y="16968"/>
                    <a:pt x="7126" y="16831"/>
                    <a:pt x="7289" y="16705"/>
                  </a:cubicBezTo>
                  <a:cubicBezTo>
                    <a:pt x="7314" y="16054"/>
                    <a:pt x="7351" y="15391"/>
                    <a:pt x="7376" y="14727"/>
                  </a:cubicBezTo>
                  <a:cubicBezTo>
                    <a:pt x="7689" y="15103"/>
                    <a:pt x="8002" y="15491"/>
                    <a:pt x="8316" y="15866"/>
                  </a:cubicBezTo>
                  <a:cubicBezTo>
                    <a:pt x="12172" y="12611"/>
                    <a:pt x="15378" y="8578"/>
                    <a:pt x="17670" y="4070"/>
                  </a:cubicBezTo>
                  <a:lnTo>
                    <a:pt x="1142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11"/>
            <p:cNvSpPr/>
            <p:nvPr/>
          </p:nvSpPr>
          <p:spPr>
            <a:xfrm>
              <a:off x="8744091" y="117606"/>
              <a:ext cx="413044" cy="463725"/>
            </a:xfrm>
            <a:custGeom>
              <a:avLst/>
              <a:gdLst/>
              <a:ahLst/>
              <a:cxnLst/>
              <a:rect l="l" t="t" r="r" b="b"/>
              <a:pathLst>
                <a:path w="9405" h="10559" extrusionOk="0">
                  <a:moveTo>
                    <a:pt x="9267" y="0"/>
                  </a:moveTo>
                  <a:cubicBezTo>
                    <a:pt x="9237" y="0"/>
                    <a:pt x="9206" y="13"/>
                    <a:pt x="9179" y="40"/>
                  </a:cubicBezTo>
                  <a:lnTo>
                    <a:pt x="51" y="10358"/>
                  </a:lnTo>
                  <a:cubicBezTo>
                    <a:pt x="0" y="10408"/>
                    <a:pt x="13" y="10483"/>
                    <a:pt x="63" y="10521"/>
                  </a:cubicBezTo>
                  <a:cubicBezTo>
                    <a:pt x="76" y="10546"/>
                    <a:pt x="113" y="10559"/>
                    <a:pt x="138" y="10559"/>
                  </a:cubicBezTo>
                  <a:cubicBezTo>
                    <a:pt x="163" y="10559"/>
                    <a:pt x="201" y="10546"/>
                    <a:pt x="226" y="10521"/>
                  </a:cubicBezTo>
                  <a:lnTo>
                    <a:pt x="9355" y="190"/>
                  </a:lnTo>
                  <a:cubicBezTo>
                    <a:pt x="9405" y="152"/>
                    <a:pt x="9392" y="77"/>
                    <a:pt x="9342" y="27"/>
                  </a:cubicBezTo>
                  <a:cubicBezTo>
                    <a:pt x="9319" y="10"/>
                    <a:pt x="9293" y="0"/>
                    <a:pt x="92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9" name="Google Shape;289;p11"/>
          <p:cNvGrpSpPr/>
          <p:nvPr/>
        </p:nvGrpSpPr>
        <p:grpSpPr>
          <a:xfrm flipH="1">
            <a:off x="811881" y="138070"/>
            <a:ext cx="423400" cy="844159"/>
            <a:chOff x="-31172" y="428053"/>
            <a:chExt cx="423400" cy="844159"/>
          </a:xfrm>
        </p:grpSpPr>
        <p:sp>
          <p:nvSpPr>
            <p:cNvPr id="290" name="Google Shape;290;p11"/>
            <p:cNvSpPr/>
            <p:nvPr/>
          </p:nvSpPr>
          <p:spPr>
            <a:xfrm>
              <a:off x="27452" y="1124399"/>
              <a:ext cx="166736" cy="147813"/>
            </a:xfrm>
            <a:custGeom>
              <a:avLst/>
              <a:gdLst/>
              <a:ahLst/>
              <a:cxnLst/>
              <a:rect l="l" t="t" r="r" b="b"/>
              <a:pathLst>
                <a:path w="3595" h="3187" extrusionOk="0">
                  <a:moveTo>
                    <a:pt x="1809" y="1"/>
                  </a:moveTo>
                  <a:cubicBezTo>
                    <a:pt x="1159" y="1"/>
                    <a:pt x="546" y="400"/>
                    <a:pt x="301" y="1036"/>
                  </a:cubicBezTo>
                  <a:cubicBezTo>
                    <a:pt x="1" y="1863"/>
                    <a:pt x="427" y="2777"/>
                    <a:pt x="1241" y="3090"/>
                  </a:cubicBezTo>
                  <a:cubicBezTo>
                    <a:pt x="1421" y="3155"/>
                    <a:pt x="1605" y="3186"/>
                    <a:pt x="1786" y="3186"/>
                  </a:cubicBezTo>
                  <a:cubicBezTo>
                    <a:pt x="2437" y="3186"/>
                    <a:pt x="3049" y="2787"/>
                    <a:pt x="3294" y="2151"/>
                  </a:cubicBezTo>
                  <a:cubicBezTo>
                    <a:pt x="3595" y="1324"/>
                    <a:pt x="3169" y="410"/>
                    <a:pt x="2355" y="97"/>
                  </a:cubicBezTo>
                  <a:cubicBezTo>
                    <a:pt x="2175" y="32"/>
                    <a:pt x="1991" y="1"/>
                    <a:pt x="18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11"/>
            <p:cNvSpPr/>
            <p:nvPr/>
          </p:nvSpPr>
          <p:spPr>
            <a:xfrm>
              <a:off x="260370" y="972552"/>
              <a:ext cx="131858" cy="116646"/>
            </a:xfrm>
            <a:custGeom>
              <a:avLst/>
              <a:gdLst/>
              <a:ahLst/>
              <a:cxnLst/>
              <a:rect l="l" t="t" r="r" b="b"/>
              <a:pathLst>
                <a:path w="2843" h="2515" extrusionOk="0">
                  <a:moveTo>
                    <a:pt x="1416" y="0"/>
                  </a:moveTo>
                  <a:cubicBezTo>
                    <a:pt x="905" y="0"/>
                    <a:pt x="423" y="310"/>
                    <a:pt x="238" y="817"/>
                  </a:cubicBezTo>
                  <a:cubicBezTo>
                    <a:pt x="0" y="1468"/>
                    <a:pt x="338" y="2194"/>
                    <a:pt x="990" y="2432"/>
                  </a:cubicBezTo>
                  <a:cubicBezTo>
                    <a:pt x="1136" y="2488"/>
                    <a:pt x="1285" y="2515"/>
                    <a:pt x="1432" y="2515"/>
                  </a:cubicBezTo>
                  <a:cubicBezTo>
                    <a:pt x="1938" y="2515"/>
                    <a:pt x="2411" y="2198"/>
                    <a:pt x="2605" y="1693"/>
                  </a:cubicBezTo>
                  <a:cubicBezTo>
                    <a:pt x="2843" y="1042"/>
                    <a:pt x="2505" y="316"/>
                    <a:pt x="1854" y="78"/>
                  </a:cubicBezTo>
                  <a:cubicBezTo>
                    <a:pt x="1709" y="25"/>
                    <a:pt x="1562" y="0"/>
                    <a:pt x="14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11"/>
            <p:cNvSpPr/>
            <p:nvPr/>
          </p:nvSpPr>
          <p:spPr>
            <a:xfrm>
              <a:off x="-31172" y="428053"/>
              <a:ext cx="340383" cy="718287"/>
            </a:xfrm>
            <a:custGeom>
              <a:avLst/>
              <a:gdLst/>
              <a:ahLst/>
              <a:cxnLst/>
              <a:rect l="l" t="t" r="r" b="b"/>
              <a:pathLst>
                <a:path w="7339" h="15487" extrusionOk="0">
                  <a:moveTo>
                    <a:pt x="139" y="1"/>
                  </a:moveTo>
                  <a:cubicBezTo>
                    <a:pt x="116" y="1"/>
                    <a:pt x="94" y="8"/>
                    <a:pt x="75" y="22"/>
                  </a:cubicBezTo>
                  <a:cubicBezTo>
                    <a:pt x="25" y="59"/>
                    <a:pt x="0" y="134"/>
                    <a:pt x="38" y="184"/>
                  </a:cubicBezTo>
                  <a:cubicBezTo>
                    <a:pt x="2980" y="4605"/>
                    <a:pt x="4107" y="10127"/>
                    <a:pt x="3118" y="15337"/>
                  </a:cubicBezTo>
                  <a:cubicBezTo>
                    <a:pt x="3106" y="15412"/>
                    <a:pt x="3156" y="15462"/>
                    <a:pt x="3218" y="15474"/>
                  </a:cubicBezTo>
                  <a:cubicBezTo>
                    <a:pt x="3218" y="15487"/>
                    <a:pt x="3231" y="15487"/>
                    <a:pt x="3243" y="15487"/>
                  </a:cubicBezTo>
                  <a:cubicBezTo>
                    <a:pt x="3293" y="15487"/>
                    <a:pt x="3344" y="15437"/>
                    <a:pt x="3356" y="15387"/>
                  </a:cubicBezTo>
                  <a:cubicBezTo>
                    <a:pt x="3769" y="13183"/>
                    <a:pt x="3807" y="10916"/>
                    <a:pt x="3494" y="8700"/>
                  </a:cubicBezTo>
                  <a:lnTo>
                    <a:pt x="3494" y="8700"/>
                  </a:lnTo>
                  <a:lnTo>
                    <a:pt x="7125" y="12306"/>
                  </a:lnTo>
                  <a:cubicBezTo>
                    <a:pt x="7150" y="12331"/>
                    <a:pt x="7175" y="12344"/>
                    <a:pt x="7200" y="12344"/>
                  </a:cubicBezTo>
                  <a:cubicBezTo>
                    <a:pt x="7238" y="12344"/>
                    <a:pt x="7263" y="12331"/>
                    <a:pt x="7288" y="12306"/>
                  </a:cubicBezTo>
                  <a:cubicBezTo>
                    <a:pt x="7338" y="12269"/>
                    <a:pt x="7338" y="12193"/>
                    <a:pt x="7288" y="12143"/>
                  </a:cubicBezTo>
                  <a:lnTo>
                    <a:pt x="3531" y="8399"/>
                  </a:lnTo>
                  <a:cubicBezTo>
                    <a:pt x="3506" y="8387"/>
                    <a:pt x="3481" y="8374"/>
                    <a:pt x="3456" y="8374"/>
                  </a:cubicBezTo>
                  <a:cubicBezTo>
                    <a:pt x="2993" y="5419"/>
                    <a:pt x="1903" y="2564"/>
                    <a:pt x="238" y="59"/>
                  </a:cubicBezTo>
                  <a:cubicBezTo>
                    <a:pt x="214" y="20"/>
                    <a:pt x="176" y="1"/>
                    <a:pt x="1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3" name="Google Shape;293;p11"/>
          <p:cNvGrpSpPr/>
          <p:nvPr/>
        </p:nvGrpSpPr>
        <p:grpSpPr>
          <a:xfrm flipH="1">
            <a:off x="571752" y="-98469"/>
            <a:ext cx="1582787" cy="915285"/>
            <a:chOff x="7016674" y="-98469"/>
            <a:chExt cx="1582787" cy="915285"/>
          </a:xfrm>
        </p:grpSpPr>
        <p:sp>
          <p:nvSpPr>
            <p:cNvPr id="294" name="Google Shape;294;p11"/>
            <p:cNvSpPr/>
            <p:nvPr/>
          </p:nvSpPr>
          <p:spPr>
            <a:xfrm>
              <a:off x="7016674" y="-98469"/>
              <a:ext cx="1582787" cy="915285"/>
            </a:xfrm>
            <a:custGeom>
              <a:avLst/>
              <a:gdLst/>
              <a:ahLst/>
              <a:cxnLst/>
              <a:rect l="l" t="t" r="r" b="b"/>
              <a:pathLst>
                <a:path w="36040" h="20841" extrusionOk="0">
                  <a:moveTo>
                    <a:pt x="36040" y="1"/>
                  </a:moveTo>
                  <a:lnTo>
                    <a:pt x="17319" y="1554"/>
                  </a:lnTo>
                  <a:cubicBezTo>
                    <a:pt x="13374" y="3282"/>
                    <a:pt x="9718" y="5648"/>
                    <a:pt x="6500" y="8516"/>
                  </a:cubicBezTo>
                  <a:cubicBezTo>
                    <a:pt x="6838" y="8804"/>
                    <a:pt x="7188" y="9092"/>
                    <a:pt x="7526" y="9380"/>
                  </a:cubicBezTo>
                  <a:cubicBezTo>
                    <a:pt x="6813" y="9443"/>
                    <a:pt x="6086" y="9493"/>
                    <a:pt x="5372" y="9555"/>
                  </a:cubicBezTo>
                  <a:cubicBezTo>
                    <a:pt x="4208" y="10670"/>
                    <a:pt x="3118" y="11860"/>
                    <a:pt x="2092" y="13112"/>
                  </a:cubicBezTo>
                  <a:cubicBezTo>
                    <a:pt x="1754" y="13525"/>
                    <a:pt x="1428" y="13963"/>
                    <a:pt x="1140" y="14427"/>
                  </a:cubicBezTo>
                  <a:cubicBezTo>
                    <a:pt x="1440" y="14777"/>
                    <a:pt x="1754" y="15140"/>
                    <a:pt x="2067" y="15491"/>
                  </a:cubicBezTo>
                  <a:cubicBezTo>
                    <a:pt x="1591" y="15453"/>
                    <a:pt x="1102" y="15416"/>
                    <a:pt x="626" y="15378"/>
                  </a:cubicBezTo>
                  <a:cubicBezTo>
                    <a:pt x="188" y="16343"/>
                    <a:pt x="0" y="17369"/>
                    <a:pt x="351" y="18359"/>
                  </a:cubicBezTo>
                  <a:cubicBezTo>
                    <a:pt x="814" y="19623"/>
                    <a:pt x="2092" y="20462"/>
                    <a:pt x="3419" y="20725"/>
                  </a:cubicBezTo>
                  <a:cubicBezTo>
                    <a:pt x="3832" y="20807"/>
                    <a:pt x="4251" y="20840"/>
                    <a:pt x="4673" y="20840"/>
                  </a:cubicBezTo>
                  <a:cubicBezTo>
                    <a:pt x="5031" y="20840"/>
                    <a:pt x="5391" y="20816"/>
                    <a:pt x="5748" y="20776"/>
                  </a:cubicBezTo>
                  <a:cubicBezTo>
                    <a:pt x="5999" y="20087"/>
                    <a:pt x="6237" y="19398"/>
                    <a:pt x="6474" y="18697"/>
                  </a:cubicBezTo>
                  <a:cubicBezTo>
                    <a:pt x="6850" y="19285"/>
                    <a:pt x="7238" y="19861"/>
                    <a:pt x="7614" y="20450"/>
                  </a:cubicBezTo>
                  <a:cubicBezTo>
                    <a:pt x="19348" y="17908"/>
                    <a:pt x="29904" y="10319"/>
                    <a:pt x="3604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11"/>
            <p:cNvSpPr/>
            <p:nvPr/>
          </p:nvSpPr>
          <p:spPr>
            <a:xfrm>
              <a:off x="7333453" y="-88983"/>
              <a:ext cx="922838" cy="647783"/>
            </a:xfrm>
            <a:custGeom>
              <a:avLst/>
              <a:gdLst/>
              <a:ahLst/>
              <a:cxnLst/>
              <a:rect l="l" t="t" r="r" b="b"/>
              <a:pathLst>
                <a:path w="21013" h="14750" extrusionOk="0">
                  <a:moveTo>
                    <a:pt x="20880" y="1"/>
                  </a:moveTo>
                  <a:cubicBezTo>
                    <a:pt x="20856" y="1"/>
                    <a:pt x="20832" y="8"/>
                    <a:pt x="20813" y="23"/>
                  </a:cubicBezTo>
                  <a:lnTo>
                    <a:pt x="63" y="14536"/>
                  </a:lnTo>
                  <a:cubicBezTo>
                    <a:pt x="13" y="14574"/>
                    <a:pt x="0" y="14636"/>
                    <a:pt x="38" y="14699"/>
                  </a:cubicBezTo>
                  <a:cubicBezTo>
                    <a:pt x="50" y="14724"/>
                    <a:pt x="88" y="14749"/>
                    <a:pt x="126" y="14749"/>
                  </a:cubicBezTo>
                  <a:cubicBezTo>
                    <a:pt x="151" y="14749"/>
                    <a:pt x="176" y="14737"/>
                    <a:pt x="201" y="14724"/>
                  </a:cubicBezTo>
                  <a:lnTo>
                    <a:pt x="20938" y="211"/>
                  </a:lnTo>
                  <a:cubicBezTo>
                    <a:pt x="21000" y="173"/>
                    <a:pt x="21013" y="98"/>
                    <a:pt x="20975" y="48"/>
                  </a:cubicBezTo>
                  <a:cubicBezTo>
                    <a:pt x="20953" y="18"/>
                    <a:pt x="20916" y="1"/>
                    <a:pt x="208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6" name="Google Shape;296;p11"/>
          <p:cNvSpPr/>
          <p:nvPr/>
        </p:nvSpPr>
        <p:spPr>
          <a:xfrm rot="205120">
            <a:off x="5078719" y="158914"/>
            <a:ext cx="339931" cy="139595"/>
          </a:xfrm>
          <a:custGeom>
            <a:avLst/>
            <a:gdLst/>
            <a:ahLst/>
            <a:cxnLst/>
            <a:rect l="l" t="t" r="r" b="b"/>
            <a:pathLst>
              <a:path w="5686" h="2335" extrusionOk="0">
                <a:moveTo>
                  <a:pt x="2041" y="1"/>
                </a:moveTo>
                <a:cubicBezTo>
                  <a:pt x="1911" y="1"/>
                  <a:pt x="1782" y="14"/>
                  <a:pt x="1653" y="43"/>
                </a:cubicBezTo>
                <a:cubicBezTo>
                  <a:pt x="689" y="256"/>
                  <a:pt x="1" y="1258"/>
                  <a:pt x="138" y="2235"/>
                </a:cubicBezTo>
                <a:cubicBezTo>
                  <a:pt x="151" y="2285"/>
                  <a:pt x="201" y="2335"/>
                  <a:pt x="251" y="2335"/>
                </a:cubicBezTo>
                <a:lnTo>
                  <a:pt x="276" y="2335"/>
                </a:lnTo>
                <a:cubicBezTo>
                  <a:pt x="339" y="2322"/>
                  <a:pt x="376" y="2260"/>
                  <a:pt x="376" y="2197"/>
                </a:cubicBezTo>
                <a:cubicBezTo>
                  <a:pt x="251" y="1358"/>
                  <a:pt x="865" y="457"/>
                  <a:pt x="1704" y="269"/>
                </a:cubicBezTo>
                <a:cubicBezTo>
                  <a:pt x="1809" y="247"/>
                  <a:pt x="1916" y="236"/>
                  <a:pt x="2023" y="236"/>
                </a:cubicBezTo>
                <a:cubicBezTo>
                  <a:pt x="2768" y="236"/>
                  <a:pt x="3512" y="747"/>
                  <a:pt x="3720" y="1458"/>
                </a:cubicBezTo>
                <a:cubicBezTo>
                  <a:pt x="3732" y="1508"/>
                  <a:pt x="3770" y="1546"/>
                  <a:pt x="3807" y="1546"/>
                </a:cubicBezTo>
                <a:cubicBezTo>
                  <a:pt x="3816" y="1548"/>
                  <a:pt x="3825" y="1549"/>
                  <a:pt x="3834" y="1549"/>
                </a:cubicBezTo>
                <a:cubicBezTo>
                  <a:pt x="3874" y="1549"/>
                  <a:pt x="3912" y="1527"/>
                  <a:pt x="3933" y="1496"/>
                </a:cubicBezTo>
                <a:cubicBezTo>
                  <a:pt x="4083" y="1270"/>
                  <a:pt x="4346" y="1108"/>
                  <a:pt x="4646" y="1045"/>
                </a:cubicBezTo>
                <a:cubicBezTo>
                  <a:pt x="4713" y="1034"/>
                  <a:pt x="4781" y="1028"/>
                  <a:pt x="4847" y="1028"/>
                </a:cubicBezTo>
                <a:cubicBezTo>
                  <a:pt x="5081" y="1028"/>
                  <a:pt x="5307" y="1097"/>
                  <a:pt x="5473" y="1233"/>
                </a:cubicBezTo>
                <a:cubicBezTo>
                  <a:pt x="5498" y="1248"/>
                  <a:pt x="5522" y="1255"/>
                  <a:pt x="5546" y="1255"/>
                </a:cubicBezTo>
                <a:cubicBezTo>
                  <a:pt x="5583" y="1255"/>
                  <a:pt x="5618" y="1238"/>
                  <a:pt x="5648" y="1208"/>
                </a:cubicBezTo>
                <a:cubicBezTo>
                  <a:pt x="5686" y="1145"/>
                  <a:pt x="5673" y="1083"/>
                  <a:pt x="5623" y="1033"/>
                </a:cubicBezTo>
                <a:cubicBezTo>
                  <a:pt x="5411" y="878"/>
                  <a:pt x="5139" y="798"/>
                  <a:pt x="4860" y="798"/>
                </a:cubicBezTo>
                <a:cubicBezTo>
                  <a:pt x="4776" y="798"/>
                  <a:pt x="4692" y="805"/>
                  <a:pt x="4609" y="820"/>
                </a:cubicBezTo>
                <a:cubicBezTo>
                  <a:pt x="4321" y="870"/>
                  <a:pt x="4058" y="1008"/>
                  <a:pt x="3870" y="1195"/>
                </a:cubicBezTo>
                <a:cubicBezTo>
                  <a:pt x="3570" y="488"/>
                  <a:pt x="2811" y="1"/>
                  <a:pt x="20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11"/>
          <p:cNvSpPr/>
          <p:nvPr/>
        </p:nvSpPr>
        <p:spPr>
          <a:xfrm rot="-205120" flipH="1">
            <a:off x="8463869" y="2345476"/>
            <a:ext cx="339931" cy="139595"/>
          </a:xfrm>
          <a:custGeom>
            <a:avLst/>
            <a:gdLst/>
            <a:ahLst/>
            <a:cxnLst/>
            <a:rect l="l" t="t" r="r" b="b"/>
            <a:pathLst>
              <a:path w="5686" h="2335" extrusionOk="0">
                <a:moveTo>
                  <a:pt x="2041" y="1"/>
                </a:moveTo>
                <a:cubicBezTo>
                  <a:pt x="1911" y="1"/>
                  <a:pt x="1782" y="14"/>
                  <a:pt x="1653" y="43"/>
                </a:cubicBezTo>
                <a:cubicBezTo>
                  <a:pt x="689" y="256"/>
                  <a:pt x="1" y="1258"/>
                  <a:pt x="138" y="2235"/>
                </a:cubicBezTo>
                <a:cubicBezTo>
                  <a:pt x="151" y="2285"/>
                  <a:pt x="201" y="2335"/>
                  <a:pt x="251" y="2335"/>
                </a:cubicBezTo>
                <a:lnTo>
                  <a:pt x="276" y="2335"/>
                </a:lnTo>
                <a:cubicBezTo>
                  <a:pt x="339" y="2322"/>
                  <a:pt x="376" y="2260"/>
                  <a:pt x="376" y="2197"/>
                </a:cubicBezTo>
                <a:cubicBezTo>
                  <a:pt x="251" y="1358"/>
                  <a:pt x="865" y="457"/>
                  <a:pt x="1704" y="269"/>
                </a:cubicBezTo>
                <a:cubicBezTo>
                  <a:pt x="1809" y="247"/>
                  <a:pt x="1916" y="236"/>
                  <a:pt x="2023" y="236"/>
                </a:cubicBezTo>
                <a:cubicBezTo>
                  <a:pt x="2768" y="236"/>
                  <a:pt x="3512" y="747"/>
                  <a:pt x="3720" y="1458"/>
                </a:cubicBezTo>
                <a:cubicBezTo>
                  <a:pt x="3732" y="1508"/>
                  <a:pt x="3770" y="1546"/>
                  <a:pt x="3807" y="1546"/>
                </a:cubicBezTo>
                <a:cubicBezTo>
                  <a:pt x="3816" y="1548"/>
                  <a:pt x="3825" y="1549"/>
                  <a:pt x="3834" y="1549"/>
                </a:cubicBezTo>
                <a:cubicBezTo>
                  <a:pt x="3874" y="1549"/>
                  <a:pt x="3912" y="1527"/>
                  <a:pt x="3933" y="1496"/>
                </a:cubicBezTo>
                <a:cubicBezTo>
                  <a:pt x="4083" y="1270"/>
                  <a:pt x="4346" y="1108"/>
                  <a:pt x="4646" y="1045"/>
                </a:cubicBezTo>
                <a:cubicBezTo>
                  <a:pt x="4713" y="1034"/>
                  <a:pt x="4781" y="1028"/>
                  <a:pt x="4847" y="1028"/>
                </a:cubicBezTo>
                <a:cubicBezTo>
                  <a:pt x="5081" y="1028"/>
                  <a:pt x="5307" y="1097"/>
                  <a:pt x="5473" y="1233"/>
                </a:cubicBezTo>
                <a:cubicBezTo>
                  <a:pt x="5498" y="1248"/>
                  <a:pt x="5522" y="1255"/>
                  <a:pt x="5546" y="1255"/>
                </a:cubicBezTo>
                <a:cubicBezTo>
                  <a:pt x="5583" y="1255"/>
                  <a:pt x="5618" y="1238"/>
                  <a:pt x="5648" y="1208"/>
                </a:cubicBezTo>
                <a:cubicBezTo>
                  <a:pt x="5686" y="1145"/>
                  <a:pt x="5673" y="1083"/>
                  <a:pt x="5623" y="1033"/>
                </a:cubicBezTo>
                <a:cubicBezTo>
                  <a:pt x="5411" y="878"/>
                  <a:pt x="5139" y="798"/>
                  <a:pt x="4860" y="798"/>
                </a:cubicBezTo>
                <a:cubicBezTo>
                  <a:pt x="4776" y="798"/>
                  <a:pt x="4692" y="805"/>
                  <a:pt x="4609" y="820"/>
                </a:cubicBezTo>
                <a:cubicBezTo>
                  <a:pt x="4321" y="870"/>
                  <a:pt x="4058" y="1008"/>
                  <a:pt x="3870" y="1195"/>
                </a:cubicBezTo>
                <a:cubicBezTo>
                  <a:pt x="3570" y="488"/>
                  <a:pt x="2811" y="1"/>
                  <a:pt x="20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11"/>
          <p:cNvSpPr/>
          <p:nvPr/>
        </p:nvSpPr>
        <p:spPr>
          <a:xfrm rot="205120">
            <a:off x="450687" y="2257905"/>
            <a:ext cx="122796" cy="50697"/>
          </a:xfrm>
          <a:custGeom>
            <a:avLst/>
            <a:gdLst/>
            <a:ahLst/>
            <a:cxnLst/>
            <a:rect l="l" t="t" r="r" b="b"/>
            <a:pathLst>
              <a:path w="2054" h="848" extrusionOk="0">
                <a:moveTo>
                  <a:pt x="1216" y="0"/>
                </a:moveTo>
                <a:cubicBezTo>
                  <a:pt x="1118" y="0"/>
                  <a:pt x="1016" y="11"/>
                  <a:pt x="914" y="33"/>
                </a:cubicBezTo>
                <a:cubicBezTo>
                  <a:pt x="526" y="109"/>
                  <a:pt x="200" y="346"/>
                  <a:pt x="38" y="672"/>
                </a:cubicBezTo>
                <a:cubicBezTo>
                  <a:pt x="0" y="735"/>
                  <a:pt x="25" y="810"/>
                  <a:pt x="88" y="835"/>
                </a:cubicBezTo>
                <a:cubicBezTo>
                  <a:pt x="100" y="847"/>
                  <a:pt x="125" y="847"/>
                  <a:pt x="138" y="847"/>
                </a:cubicBezTo>
                <a:cubicBezTo>
                  <a:pt x="175" y="847"/>
                  <a:pt x="226" y="822"/>
                  <a:pt x="238" y="785"/>
                </a:cubicBezTo>
                <a:cubicBezTo>
                  <a:pt x="376" y="522"/>
                  <a:pt x="651" y="321"/>
                  <a:pt x="964" y="259"/>
                </a:cubicBezTo>
                <a:cubicBezTo>
                  <a:pt x="1046" y="243"/>
                  <a:pt x="1127" y="235"/>
                  <a:pt x="1207" y="235"/>
                </a:cubicBezTo>
                <a:cubicBezTo>
                  <a:pt x="1446" y="235"/>
                  <a:pt x="1672" y="306"/>
                  <a:pt x="1841" y="447"/>
                </a:cubicBezTo>
                <a:cubicBezTo>
                  <a:pt x="1864" y="464"/>
                  <a:pt x="1893" y="473"/>
                  <a:pt x="1921" y="473"/>
                </a:cubicBezTo>
                <a:cubicBezTo>
                  <a:pt x="1953" y="473"/>
                  <a:pt x="1984" y="461"/>
                  <a:pt x="2004" y="434"/>
                </a:cubicBezTo>
                <a:cubicBezTo>
                  <a:pt x="2054" y="384"/>
                  <a:pt x="2041" y="309"/>
                  <a:pt x="1991" y="271"/>
                </a:cubicBezTo>
                <a:cubicBezTo>
                  <a:pt x="1777" y="94"/>
                  <a:pt x="1506" y="0"/>
                  <a:pt x="1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11"/>
          <p:cNvSpPr/>
          <p:nvPr/>
        </p:nvSpPr>
        <p:spPr>
          <a:xfrm rot="-205120" flipH="1">
            <a:off x="3878919" y="4764039"/>
            <a:ext cx="339931" cy="139595"/>
          </a:xfrm>
          <a:custGeom>
            <a:avLst/>
            <a:gdLst/>
            <a:ahLst/>
            <a:cxnLst/>
            <a:rect l="l" t="t" r="r" b="b"/>
            <a:pathLst>
              <a:path w="5686" h="2335" extrusionOk="0">
                <a:moveTo>
                  <a:pt x="2041" y="1"/>
                </a:moveTo>
                <a:cubicBezTo>
                  <a:pt x="1911" y="1"/>
                  <a:pt x="1782" y="14"/>
                  <a:pt x="1653" y="43"/>
                </a:cubicBezTo>
                <a:cubicBezTo>
                  <a:pt x="689" y="256"/>
                  <a:pt x="1" y="1258"/>
                  <a:pt x="138" y="2235"/>
                </a:cubicBezTo>
                <a:cubicBezTo>
                  <a:pt x="151" y="2285"/>
                  <a:pt x="201" y="2335"/>
                  <a:pt x="251" y="2335"/>
                </a:cubicBezTo>
                <a:lnTo>
                  <a:pt x="276" y="2335"/>
                </a:lnTo>
                <a:cubicBezTo>
                  <a:pt x="339" y="2322"/>
                  <a:pt x="376" y="2260"/>
                  <a:pt x="376" y="2197"/>
                </a:cubicBezTo>
                <a:cubicBezTo>
                  <a:pt x="251" y="1358"/>
                  <a:pt x="865" y="457"/>
                  <a:pt x="1704" y="269"/>
                </a:cubicBezTo>
                <a:cubicBezTo>
                  <a:pt x="1809" y="247"/>
                  <a:pt x="1916" y="236"/>
                  <a:pt x="2023" y="236"/>
                </a:cubicBezTo>
                <a:cubicBezTo>
                  <a:pt x="2768" y="236"/>
                  <a:pt x="3512" y="747"/>
                  <a:pt x="3720" y="1458"/>
                </a:cubicBezTo>
                <a:cubicBezTo>
                  <a:pt x="3732" y="1508"/>
                  <a:pt x="3770" y="1546"/>
                  <a:pt x="3807" y="1546"/>
                </a:cubicBezTo>
                <a:cubicBezTo>
                  <a:pt x="3816" y="1548"/>
                  <a:pt x="3825" y="1549"/>
                  <a:pt x="3834" y="1549"/>
                </a:cubicBezTo>
                <a:cubicBezTo>
                  <a:pt x="3874" y="1549"/>
                  <a:pt x="3912" y="1527"/>
                  <a:pt x="3933" y="1496"/>
                </a:cubicBezTo>
                <a:cubicBezTo>
                  <a:pt x="4083" y="1270"/>
                  <a:pt x="4346" y="1108"/>
                  <a:pt x="4646" y="1045"/>
                </a:cubicBezTo>
                <a:cubicBezTo>
                  <a:pt x="4713" y="1034"/>
                  <a:pt x="4781" y="1028"/>
                  <a:pt x="4847" y="1028"/>
                </a:cubicBezTo>
                <a:cubicBezTo>
                  <a:pt x="5081" y="1028"/>
                  <a:pt x="5307" y="1097"/>
                  <a:pt x="5473" y="1233"/>
                </a:cubicBezTo>
                <a:cubicBezTo>
                  <a:pt x="5498" y="1248"/>
                  <a:pt x="5522" y="1255"/>
                  <a:pt x="5546" y="1255"/>
                </a:cubicBezTo>
                <a:cubicBezTo>
                  <a:pt x="5583" y="1255"/>
                  <a:pt x="5618" y="1238"/>
                  <a:pt x="5648" y="1208"/>
                </a:cubicBezTo>
                <a:cubicBezTo>
                  <a:pt x="5686" y="1145"/>
                  <a:pt x="5673" y="1083"/>
                  <a:pt x="5623" y="1033"/>
                </a:cubicBezTo>
                <a:cubicBezTo>
                  <a:pt x="5411" y="878"/>
                  <a:pt x="5139" y="798"/>
                  <a:pt x="4860" y="798"/>
                </a:cubicBezTo>
                <a:cubicBezTo>
                  <a:pt x="4776" y="798"/>
                  <a:pt x="4692" y="805"/>
                  <a:pt x="4609" y="820"/>
                </a:cubicBezTo>
                <a:cubicBezTo>
                  <a:pt x="4321" y="870"/>
                  <a:pt x="4058" y="1008"/>
                  <a:pt x="3870" y="1195"/>
                </a:cubicBezTo>
                <a:cubicBezTo>
                  <a:pt x="3570" y="488"/>
                  <a:pt x="2811" y="1"/>
                  <a:pt x="20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0" name="Google Shape;300;p11"/>
          <p:cNvGrpSpPr/>
          <p:nvPr/>
        </p:nvGrpSpPr>
        <p:grpSpPr>
          <a:xfrm rot="-10430067">
            <a:off x="8414207" y="3536551"/>
            <a:ext cx="614573" cy="1305287"/>
            <a:chOff x="670530" y="-367"/>
            <a:chExt cx="614582" cy="1305308"/>
          </a:xfrm>
        </p:grpSpPr>
        <p:sp>
          <p:nvSpPr>
            <p:cNvPr id="301" name="Google Shape;301;p11"/>
            <p:cNvSpPr/>
            <p:nvPr/>
          </p:nvSpPr>
          <p:spPr>
            <a:xfrm rot="10800000">
              <a:off x="670530" y="-367"/>
              <a:ext cx="210849" cy="801484"/>
            </a:xfrm>
            <a:custGeom>
              <a:avLst/>
              <a:gdLst/>
              <a:ahLst/>
              <a:cxnLst/>
              <a:rect l="l" t="t" r="r" b="b"/>
              <a:pathLst>
                <a:path w="4885" h="18569" extrusionOk="0">
                  <a:moveTo>
                    <a:pt x="128" y="1"/>
                  </a:moveTo>
                  <a:cubicBezTo>
                    <a:pt x="110" y="1"/>
                    <a:pt x="93" y="4"/>
                    <a:pt x="76" y="10"/>
                  </a:cubicBezTo>
                  <a:cubicBezTo>
                    <a:pt x="26" y="36"/>
                    <a:pt x="1" y="111"/>
                    <a:pt x="26" y="173"/>
                  </a:cubicBezTo>
                  <a:cubicBezTo>
                    <a:pt x="2781" y="5833"/>
                    <a:pt x="4383" y="12157"/>
                    <a:pt x="4646" y="18456"/>
                  </a:cubicBezTo>
                  <a:cubicBezTo>
                    <a:pt x="4646" y="18531"/>
                    <a:pt x="4697" y="18569"/>
                    <a:pt x="4759" y="18569"/>
                  </a:cubicBezTo>
                  <a:lnTo>
                    <a:pt x="4772" y="18569"/>
                  </a:lnTo>
                  <a:cubicBezTo>
                    <a:pt x="4834" y="18569"/>
                    <a:pt x="4884" y="18519"/>
                    <a:pt x="4884" y="18456"/>
                  </a:cubicBezTo>
                  <a:cubicBezTo>
                    <a:pt x="4621" y="12120"/>
                    <a:pt x="3006" y="5758"/>
                    <a:pt x="239" y="61"/>
                  </a:cubicBezTo>
                  <a:cubicBezTo>
                    <a:pt x="220" y="24"/>
                    <a:pt x="175" y="1"/>
                    <a:pt x="1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11"/>
            <p:cNvSpPr/>
            <p:nvPr/>
          </p:nvSpPr>
          <p:spPr>
            <a:xfrm rot="10800000">
              <a:off x="773507" y="761482"/>
              <a:ext cx="511605" cy="543459"/>
            </a:xfrm>
            <a:custGeom>
              <a:avLst/>
              <a:gdLst/>
              <a:ahLst/>
              <a:cxnLst/>
              <a:rect l="l" t="t" r="r" b="b"/>
              <a:pathLst>
                <a:path w="11853" h="12591" extrusionOk="0">
                  <a:moveTo>
                    <a:pt x="9855" y="0"/>
                  </a:moveTo>
                  <a:cubicBezTo>
                    <a:pt x="9855" y="0"/>
                    <a:pt x="8816" y="1628"/>
                    <a:pt x="8140" y="4270"/>
                  </a:cubicBezTo>
                  <a:cubicBezTo>
                    <a:pt x="8140" y="4270"/>
                    <a:pt x="6512" y="2429"/>
                    <a:pt x="4321" y="877"/>
                  </a:cubicBezTo>
                  <a:lnTo>
                    <a:pt x="4321" y="877"/>
                  </a:lnTo>
                  <a:cubicBezTo>
                    <a:pt x="4321" y="877"/>
                    <a:pt x="4120" y="3544"/>
                    <a:pt x="4709" y="6061"/>
                  </a:cubicBezTo>
                  <a:cubicBezTo>
                    <a:pt x="4709" y="6061"/>
                    <a:pt x="2845" y="4358"/>
                    <a:pt x="61" y="4358"/>
                  </a:cubicBezTo>
                  <a:cubicBezTo>
                    <a:pt x="41" y="4358"/>
                    <a:pt x="21" y="4358"/>
                    <a:pt x="0" y="4358"/>
                  </a:cubicBezTo>
                  <a:lnTo>
                    <a:pt x="6299" y="11558"/>
                  </a:lnTo>
                  <a:cubicBezTo>
                    <a:pt x="6927" y="12276"/>
                    <a:pt x="7727" y="12591"/>
                    <a:pt x="8512" y="12591"/>
                  </a:cubicBezTo>
                  <a:cubicBezTo>
                    <a:pt x="10218" y="12591"/>
                    <a:pt x="11852" y="11107"/>
                    <a:pt x="11483" y="9066"/>
                  </a:cubicBezTo>
                  <a:lnTo>
                    <a:pt x="985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3" name="Google Shape;303;p11"/>
          <p:cNvGrpSpPr/>
          <p:nvPr/>
        </p:nvGrpSpPr>
        <p:grpSpPr>
          <a:xfrm rot="-996290">
            <a:off x="8230853" y="4457107"/>
            <a:ext cx="1012474" cy="753453"/>
            <a:chOff x="905008" y="4651065"/>
            <a:chExt cx="866528" cy="644845"/>
          </a:xfrm>
        </p:grpSpPr>
        <p:sp>
          <p:nvSpPr>
            <p:cNvPr id="304" name="Google Shape;304;p11"/>
            <p:cNvSpPr/>
            <p:nvPr/>
          </p:nvSpPr>
          <p:spPr>
            <a:xfrm flipH="1">
              <a:off x="905008" y="4651065"/>
              <a:ext cx="866528" cy="644845"/>
            </a:xfrm>
            <a:custGeom>
              <a:avLst/>
              <a:gdLst/>
              <a:ahLst/>
              <a:cxnLst/>
              <a:rect l="l" t="t" r="r" b="b"/>
              <a:pathLst>
                <a:path w="20713" h="15414" extrusionOk="0">
                  <a:moveTo>
                    <a:pt x="3248" y="1"/>
                  </a:moveTo>
                  <a:cubicBezTo>
                    <a:pt x="2436" y="1"/>
                    <a:pt x="1619" y="236"/>
                    <a:pt x="1027" y="787"/>
                  </a:cubicBezTo>
                  <a:cubicBezTo>
                    <a:pt x="288" y="1476"/>
                    <a:pt x="0" y="2553"/>
                    <a:pt x="88" y="3555"/>
                  </a:cubicBezTo>
                  <a:cubicBezTo>
                    <a:pt x="150" y="4268"/>
                    <a:pt x="376" y="4932"/>
                    <a:pt x="651" y="5583"/>
                  </a:cubicBezTo>
                  <a:cubicBezTo>
                    <a:pt x="1252" y="5658"/>
                    <a:pt x="1866" y="5734"/>
                    <a:pt x="2467" y="5809"/>
                  </a:cubicBezTo>
                  <a:cubicBezTo>
                    <a:pt x="2091" y="6172"/>
                    <a:pt x="1703" y="6548"/>
                    <a:pt x="1315" y="6911"/>
                  </a:cubicBezTo>
                  <a:cubicBezTo>
                    <a:pt x="3256" y="10417"/>
                    <a:pt x="6149" y="13385"/>
                    <a:pt x="9605" y="15413"/>
                  </a:cubicBezTo>
                  <a:lnTo>
                    <a:pt x="20712" y="12746"/>
                  </a:lnTo>
                  <a:cubicBezTo>
                    <a:pt x="17757" y="8864"/>
                    <a:pt x="14100" y="5533"/>
                    <a:pt x="9968" y="2941"/>
                  </a:cubicBezTo>
                  <a:cubicBezTo>
                    <a:pt x="9692" y="3480"/>
                    <a:pt x="9404" y="4006"/>
                    <a:pt x="9116" y="4544"/>
                  </a:cubicBezTo>
                  <a:cubicBezTo>
                    <a:pt x="9029" y="3780"/>
                    <a:pt x="8954" y="3029"/>
                    <a:pt x="8866" y="2265"/>
                  </a:cubicBezTo>
                  <a:cubicBezTo>
                    <a:pt x="8115" y="1827"/>
                    <a:pt x="7363" y="1413"/>
                    <a:pt x="6587" y="1025"/>
                  </a:cubicBezTo>
                  <a:cubicBezTo>
                    <a:pt x="6199" y="825"/>
                    <a:pt x="5823" y="650"/>
                    <a:pt x="5422" y="487"/>
                  </a:cubicBezTo>
                  <a:cubicBezTo>
                    <a:pt x="5209" y="875"/>
                    <a:pt x="4984" y="1276"/>
                    <a:pt x="4771" y="1664"/>
                  </a:cubicBezTo>
                  <a:cubicBezTo>
                    <a:pt x="4608" y="1150"/>
                    <a:pt x="4433" y="637"/>
                    <a:pt x="4270" y="124"/>
                  </a:cubicBezTo>
                  <a:cubicBezTo>
                    <a:pt x="4120" y="86"/>
                    <a:pt x="3957" y="48"/>
                    <a:pt x="3794" y="36"/>
                  </a:cubicBezTo>
                  <a:cubicBezTo>
                    <a:pt x="3614" y="13"/>
                    <a:pt x="3431" y="1"/>
                    <a:pt x="32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11"/>
            <p:cNvSpPr/>
            <p:nvPr/>
          </p:nvSpPr>
          <p:spPr>
            <a:xfrm flipH="1">
              <a:off x="1146525" y="4825431"/>
              <a:ext cx="422826" cy="411280"/>
            </a:xfrm>
            <a:custGeom>
              <a:avLst/>
              <a:gdLst/>
              <a:ahLst/>
              <a:cxnLst/>
              <a:rect l="l" t="t" r="r" b="b"/>
              <a:pathLst>
                <a:path w="10107" h="9831" extrusionOk="0">
                  <a:moveTo>
                    <a:pt x="124" y="0"/>
                  </a:moveTo>
                  <a:cubicBezTo>
                    <a:pt x="95" y="0"/>
                    <a:pt x="63" y="13"/>
                    <a:pt x="38" y="38"/>
                  </a:cubicBezTo>
                  <a:cubicBezTo>
                    <a:pt x="1" y="88"/>
                    <a:pt x="1" y="163"/>
                    <a:pt x="38" y="201"/>
                  </a:cubicBezTo>
                  <a:lnTo>
                    <a:pt x="9906" y="9793"/>
                  </a:lnTo>
                  <a:cubicBezTo>
                    <a:pt x="9918" y="9818"/>
                    <a:pt x="9956" y="9830"/>
                    <a:pt x="9981" y="9830"/>
                  </a:cubicBezTo>
                  <a:cubicBezTo>
                    <a:pt x="10019" y="9830"/>
                    <a:pt x="10044" y="9818"/>
                    <a:pt x="10069" y="9793"/>
                  </a:cubicBezTo>
                  <a:cubicBezTo>
                    <a:pt x="10106" y="9743"/>
                    <a:pt x="10106" y="9668"/>
                    <a:pt x="10069" y="9630"/>
                  </a:cubicBezTo>
                  <a:lnTo>
                    <a:pt x="201" y="38"/>
                  </a:lnTo>
                  <a:cubicBezTo>
                    <a:pt x="182" y="13"/>
                    <a:pt x="154" y="0"/>
                    <a:pt x="1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306"/>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p:cSld name="BLANK_1">
    <p:bg>
      <p:bgPr>
        <a:gradFill>
          <a:gsLst>
            <a:gs pos="0">
              <a:srgbClr val="F0FBFF"/>
            </a:gs>
            <a:gs pos="100000">
              <a:schemeClr val="accent5"/>
            </a:gs>
          </a:gsLst>
          <a:lin ang="16198662" scaled="0"/>
        </a:gradFill>
        <a:effectLst/>
      </p:bgPr>
    </p:bg>
    <p:spTree>
      <p:nvGrpSpPr>
        <p:cNvPr id="1" name="Shape 307"/>
        <p:cNvGrpSpPr/>
        <p:nvPr/>
      </p:nvGrpSpPr>
      <p:grpSpPr>
        <a:xfrm>
          <a:off x="0" y="0"/>
          <a:ext cx="0" cy="0"/>
          <a:chOff x="0" y="0"/>
          <a:chExt cx="0" cy="0"/>
        </a:xfrm>
      </p:grpSpPr>
      <p:sp>
        <p:nvSpPr>
          <p:cNvPr id="308" name="Google Shape;308;p13"/>
          <p:cNvSpPr/>
          <p:nvPr/>
        </p:nvSpPr>
        <p:spPr>
          <a:xfrm rot="10800000" flipH="1">
            <a:off x="-172300" y="-515702"/>
            <a:ext cx="1993742" cy="2217951"/>
          </a:xfrm>
          <a:custGeom>
            <a:avLst/>
            <a:gdLst/>
            <a:ahLst/>
            <a:cxnLst/>
            <a:rect l="l" t="t" r="r" b="b"/>
            <a:pathLst>
              <a:path w="20150" h="22416" extrusionOk="0">
                <a:moveTo>
                  <a:pt x="3006" y="0"/>
                </a:moveTo>
                <a:cubicBezTo>
                  <a:pt x="2003" y="0"/>
                  <a:pt x="992" y="151"/>
                  <a:pt x="1" y="301"/>
                </a:cubicBezTo>
                <a:cubicBezTo>
                  <a:pt x="226" y="7727"/>
                  <a:pt x="489" y="14978"/>
                  <a:pt x="714" y="22416"/>
                </a:cubicBezTo>
                <a:lnTo>
                  <a:pt x="18058" y="22090"/>
                </a:lnTo>
                <a:cubicBezTo>
                  <a:pt x="20112" y="19248"/>
                  <a:pt x="20149" y="15115"/>
                  <a:pt x="18158" y="12223"/>
                </a:cubicBezTo>
                <a:cubicBezTo>
                  <a:pt x="16573" y="9930"/>
                  <a:pt x="13782" y="8566"/>
                  <a:pt x="11004" y="8566"/>
                </a:cubicBezTo>
                <a:cubicBezTo>
                  <a:pt x="10292" y="8566"/>
                  <a:pt x="9581" y="8655"/>
                  <a:pt x="8892" y="8842"/>
                </a:cubicBezTo>
                <a:cubicBezTo>
                  <a:pt x="8082" y="9060"/>
                  <a:pt x="7273" y="9403"/>
                  <a:pt x="6447" y="9403"/>
                </a:cubicBezTo>
                <a:cubicBezTo>
                  <a:pt x="6327" y="9403"/>
                  <a:pt x="6207" y="9396"/>
                  <a:pt x="6086" y="9380"/>
                </a:cubicBezTo>
                <a:cubicBezTo>
                  <a:pt x="5135" y="9255"/>
                  <a:pt x="4221" y="8278"/>
                  <a:pt x="4609" y="7401"/>
                </a:cubicBezTo>
                <a:cubicBezTo>
                  <a:pt x="4972" y="6575"/>
                  <a:pt x="6086" y="6512"/>
                  <a:pt x="6863" y="6062"/>
                </a:cubicBezTo>
                <a:cubicBezTo>
                  <a:pt x="8090" y="5360"/>
                  <a:pt x="8403" y="3557"/>
                  <a:pt x="7727" y="2305"/>
                </a:cubicBezTo>
                <a:cubicBezTo>
                  <a:pt x="7051" y="1040"/>
                  <a:pt x="5661" y="314"/>
                  <a:pt x="4246" y="88"/>
                </a:cubicBezTo>
                <a:cubicBezTo>
                  <a:pt x="3835" y="26"/>
                  <a:pt x="3421" y="0"/>
                  <a:pt x="30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13"/>
          <p:cNvSpPr/>
          <p:nvPr/>
        </p:nvSpPr>
        <p:spPr>
          <a:xfrm>
            <a:off x="7229201" y="-177913"/>
            <a:ext cx="2181074" cy="1180244"/>
          </a:xfrm>
          <a:custGeom>
            <a:avLst/>
            <a:gdLst/>
            <a:ahLst/>
            <a:cxnLst/>
            <a:rect l="l" t="t" r="r" b="b"/>
            <a:pathLst>
              <a:path w="59446" h="32168" extrusionOk="0">
                <a:moveTo>
                  <a:pt x="1253" y="0"/>
                </a:moveTo>
                <a:cubicBezTo>
                  <a:pt x="214" y="1165"/>
                  <a:pt x="1" y="2993"/>
                  <a:pt x="740" y="4370"/>
                </a:cubicBezTo>
                <a:cubicBezTo>
                  <a:pt x="1405" y="5590"/>
                  <a:pt x="2766" y="6377"/>
                  <a:pt x="4147" y="6377"/>
                </a:cubicBezTo>
                <a:cubicBezTo>
                  <a:pt x="4326" y="6377"/>
                  <a:pt x="4506" y="6364"/>
                  <a:pt x="4684" y="6336"/>
                </a:cubicBezTo>
                <a:cubicBezTo>
                  <a:pt x="5586" y="6199"/>
                  <a:pt x="6438" y="5748"/>
                  <a:pt x="7339" y="5748"/>
                </a:cubicBezTo>
                <a:cubicBezTo>
                  <a:pt x="8253" y="5748"/>
                  <a:pt x="9280" y="6524"/>
                  <a:pt x="9017" y="7401"/>
                </a:cubicBezTo>
                <a:cubicBezTo>
                  <a:pt x="8704" y="8453"/>
                  <a:pt x="7126" y="8302"/>
                  <a:pt x="6225" y="8929"/>
                </a:cubicBezTo>
                <a:cubicBezTo>
                  <a:pt x="5060" y="9743"/>
                  <a:pt x="5411" y="11709"/>
                  <a:pt x="6525" y="12573"/>
                </a:cubicBezTo>
                <a:cubicBezTo>
                  <a:pt x="7652" y="13437"/>
                  <a:pt x="9167" y="13524"/>
                  <a:pt x="10582" y="13574"/>
                </a:cubicBezTo>
                <a:cubicBezTo>
                  <a:pt x="17983" y="13812"/>
                  <a:pt x="25397" y="14013"/>
                  <a:pt x="32797" y="14150"/>
                </a:cubicBezTo>
                <a:cubicBezTo>
                  <a:pt x="34325" y="14188"/>
                  <a:pt x="35915" y="14351"/>
                  <a:pt x="37255" y="15065"/>
                </a:cubicBezTo>
                <a:cubicBezTo>
                  <a:pt x="38595" y="15778"/>
                  <a:pt x="39472" y="17582"/>
                  <a:pt x="38670" y="18871"/>
                </a:cubicBezTo>
                <a:cubicBezTo>
                  <a:pt x="38157" y="19673"/>
                  <a:pt x="37155" y="20036"/>
                  <a:pt x="36216" y="20061"/>
                </a:cubicBezTo>
                <a:cubicBezTo>
                  <a:pt x="36171" y="20062"/>
                  <a:pt x="36127" y="20063"/>
                  <a:pt x="36082" y="20063"/>
                </a:cubicBezTo>
                <a:cubicBezTo>
                  <a:pt x="35177" y="20063"/>
                  <a:pt x="34294" y="19828"/>
                  <a:pt x="33398" y="19673"/>
                </a:cubicBezTo>
                <a:cubicBezTo>
                  <a:pt x="32624" y="19533"/>
                  <a:pt x="31833" y="19457"/>
                  <a:pt x="31042" y="19457"/>
                </a:cubicBezTo>
                <a:cubicBezTo>
                  <a:pt x="29633" y="19457"/>
                  <a:pt x="28228" y="19700"/>
                  <a:pt x="26937" y="20261"/>
                </a:cubicBezTo>
                <a:cubicBezTo>
                  <a:pt x="24921" y="21138"/>
                  <a:pt x="23218" y="22841"/>
                  <a:pt x="22629" y="24957"/>
                </a:cubicBezTo>
                <a:cubicBezTo>
                  <a:pt x="22041" y="27074"/>
                  <a:pt x="22704" y="29565"/>
                  <a:pt x="24457" y="30893"/>
                </a:cubicBezTo>
                <a:cubicBezTo>
                  <a:pt x="25853" y="31955"/>
                  <a:pt x="27651" y="32167"/>
                  <a:pt x="29443" y="32167"/>
                </a:cubicBezTo>
                <a:cubicBezTo>
                  <a:pt x="29934" y="32167"/>
                  <a:pt x="30425" y="32151"/>
                  <a:pt x="30906" y="32133"/>
                </a:cubicBezTo>
                <a:cubicBezTo>
                  <a:pt x="40924" y="31782"/>
                  <a:pt x="49064" y="31419"/>
                  <a:pt x="59094" y="31056"/>
                </a:cubicBezTo>
                <a:cubicBezTo>
                  <a:pt x="58418" y="20775"/>
                  <a:pt x="59445" y="10544"/>
                  <a:pt x="58769" y="276"/>
                </a:cubicBezTo>
                <a:lnTo>
                  <a:pt x="125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13"/>
          <p:cNvSpPr txBox="1">
            <a:spLocks noGrp="1"/>
          </p:cNvSpPr>
          <p:nvPr>
            <p:ph type="title"/>
          </p:nvPr>
        </p:nvSpPr>
        <p:spPr>
          <a:xfrm>
            <a:off x="720000" y="54066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solidFill>
                  <a:srgbClr val="D12D5D"/>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11" name="Google Shape;311;p13"/>
          <p:cNvSpPr txBox="1">
            <a:spLocks noGrp="1"/>
          </p:cNvSpPr>
          <p:nvPr>
            <p:ph type="subTitle" idx="1"/>
          </p:nvPr>
        </p:nvSpPr>
        <p:spPr>
          <a:xfrm>
            <a:off x="1635902" y="1685875"/>
            <a:ext cx="2840100" cy="450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000"/>
              <a:buFont typeface="Oswald SemiBold"/>
              <a:buNone/>
              <a:defRPr sz="2000">
                <a:latin typeface="Paytone One"/>
                <a:ea typeface="Paytone One"/>
                <a:cs typeface="Paytone One"/>
                <a:sym typeface="Paytone One"/>
              </a:defRPr>
            </a:lvl1pPr>
            <a:lvl2pPr lvl="1" rtl="0">
              <a:lnSpc>
                <a:spcPct val="100000"/>
              </a:lnSpc>
              <a:spcBef>
                <a:spcPts val="0"/>
              </a:spcBef>
              <a:spcAft>
                <a:spcPts val="0"/>
              </a:spcAft>
              <a:buSzPts val="2000"/>
              <a:buFont typeface="Oswald SemiBold"/>
              <a:buNone/>
              <a:defRPr sz="2000">
                <a:latin typeface="Oswald SemiBold"/>
                <a:ea typeface="Oswald SemiBold"/>
                <a:cs typeface="Oswald SemiBold"/>
                <a:sym typeface="Oswald SemiBold"/>
              </a:defRPr>
            </a:lvl2pPr>
            <a:lvl3pPr lvl="2" rtl="0">
              <a:lnSpc>
                <a:spcPct val="100000"/>
              </a:lnSpc>
              <a:spcBef>
                <a:spcPts val="0"/>
              </a:spcBef>
              <a:spcAft>
                <a:spcPts val="0"/>
              </a:spcAft>
              <a:buSzPts val="2000"/>
              <a:buFont typeface="Oswald SemiBold"/>
              <a:buNone/>
              <a:defRPr sz="2000">
                <a:latin typeface="Oswald SemiBold"/>
                <a:ea typeface="Oswald SemiBold"/>
                <a:cs typeface="Oswald SemiBold"/>
                <a:sym typeface="Oswald SemiBold"/>
              </a:defRPr>
            </a:lvl3pPr>
            <a:lvl4pPr lvl="3" rtl="0">
              <a:lnSpc>
                <a:spcPct val="100000"/>
              </a:lnSpc>
              <a:spcBef>
                <a:spcPts val="0"/>
              </a:spcBef>
              <a:spcAft>
                <a:spcPts val="0"/>
              </a:spcAft>
              <a:buSzPts val="2000"/>
              <a:buFont typeface="Oswald SemiBold"/>
              <a:buNone/>
              <a:defRPr sz="2000">
                <a:latin typeface="Oswald SemiBold"/>
                <a:ea typeface="Oswald SemiBold"/>
                <a:cs typeface="Oswald SemiBold"/>
                <a:sym typeface="Oswald SemiBold"/>
              </a:defRPr>
            </a:lvl4pPr>
            <a:lvl5pPr lvl="4" rtl="0">
              <a:lnSpc>
                <a:spcPct val="100000"/>
              </a:lnSpc>
              <a:spcBef>
                <a:spcPts val="0"/>
              </a:spcBef>
              <a:spcAft>
                <a:spcPts val="0"/>
              </a:spcAft>
              <a:buSzPts val="2000"/>
              <a:buFont typeface="Oswald SemiBold"/>
              <a:buNone/>
              <a:defRPr sz="2000">
                <a:latin typeface="Oswald SemiBold"/>
                <a:ea typeface="Oswald SemiBold"/>
                <a:cs typeface="Oswald SemiBold"/>
                <a:sym typeface="Oswald SemiBold"/>
              </a:defRPr>
            </a:lvl5pPr>
            <a:lvl6pPr lvl="5" rtl="0">
              <a:lnSpc>
                <a:spcPct val="100000"/>
              </a:lnSpc>
              <a:spcBef>
                <a:spcPts val="0"/>
              </a:spcBef>
              <a:spcAft>
                <a:spcPts val="0"/>
              </a:spcAft>
              <a:buSzPts val="2000"/>
              <a:buFont typeface="Oswald SemiBold"/>
              <a:buNone/>
              <a:defRPr sz="2000">
                <a:latin typeface="Oswald SemiBold"/>
                <a:ea typeface="Oswald SemiBold"/>
                <a:cs typeface="Oswald SemiBold"/>
                <a:sym typeface="Oswald SemiBold"/>
              </a:defRPr>
            </a:lvl6pPr>
            <a:lvl7pPr lvl="6" rtl="0">
              <a:lnSpc>
                <a:spcPct val="100000"/>
              </a:lnSpc>
              <a:spcBef>
                <a:spcPts val="0"/>
              </a:spcBef>
              <a:spcAft>
                <a:spcPts val="0"/>
              </a:spcAft>
              <a:buSzPts val="2000"/>
              <a:buFont typeface="Oswald SemiBold"/>
              <a:buNone/>
              <a:defRPr sz="2000">
                <a:latin typeface="Oswald SemiBold"/>
                <a:ea typeface="Oswald SemiBold"/>
                <a:cs typeface="Oswald SemiBold"/>
                <a:sym typeface="Oswald SemiBold"/>
              </a:defRPr>
            </a:lvl7pPr>
            <a:lvl8pPr lvl="7" rtl="0">
              <a:lnSpc>
                <a:spcPct val="100000"/>
              </a:lnSpc>
              <a:spcBef>
                <a:spcPts val="0"/>
              </a:spcBef>
              <a:spcAft>
                <a:spcPts val="0"/>
              </a:spcAft>
              <a:buSzPts val="2000"/>
              <a:buFont typeface="Oswald SemiBold"/>
              <a:buNone/>
              <a:defRPr sz="2000">
                <a:latin typeface="Oswald SemiBold"/>
                <a:ea typeface="Oswald SemiBold"/>
                <a:cs typeface="Oswald SemiBold"/>
                <a:sym typeface="Oswald SemiBold"/>
              </a:defRPr>
            </a:lvl8pPr>
            <a:lvl9pPr lvl="8" rtl="0">
              <a:lnSpc>
                <a:spcPct val="100000"/>
              </a:lnSpc>
              <a:spcBef>
                <a:spcPts val="0"/>
              </a:spcBef>
              <a:spcAft>
                <a:spcPts val="0"/>
              </a:spcAft>
              <a:buSzPts val="2000"/>
              <a:buFont typeface="Oswald SemiBold"/>
              <a:buNone/>
              <a:defRPr sz="2000">
                <a:latin typeface="Oswald SemiBold"/>
                <a:ea typeface="Oswald SemiBold"/>
                <a:cs typeface="Oswald SemiBold"/>
                <a:sym typeface="Oswald SemiBold"/>
              </a:defRPr>
            </a:lvl9pPr>
          </a:lstStyle>
          <a:p>
            <a:endParaRPr/>
          </a:p>
        </p:txBody>
      </p:sp>
      <p:sp>
        <p:nvSpPr>
          <p:cNvPr id="312" name="Google Shape;312;p13"/>
          <p:cNvSpPr txBox="1">
            <a:spLocks noGrp="1"/>
          </p:cNvSpPr>
          <p:nvPr>
            <p:ph type="subTitle" idx="2"/>
          </p:nvPr>
        </p:nvSpPr>
        <p:spPr>
          <a:xfrm>
            <a:off x="1635902" y="2016685"/>
            <a:ext cx="2840100" cy="5727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313" name="Google Shape;313;p13"/>
          <p:cNvSpPr txBox="1">
            <a:spLocks noGrp="1"/>
          </p:cNvSpPr>
          <p:nvPr>
            <p:ph type="title" idx="3" hasCustomPrompt="1"/>
          </p:nvPr>
        </p:nvSpPr>
        <p:spPr>
          <a:xfrm>
            <a:off x="887698" y="1708852"/>
            <a:ext cx="707700" cy="876300"/>
          </a:xfrm>
          <a:prstGeom prst="rect">
            <a:avLst/>
          </a:prstGeom>
          <a:solidFill>
            <a:schemeClr val="accent3"/>
          </a:solidFill>
        </p:spPr>
        <p:txBody>
          <a:bodyPr spcFirstLastPara="1" wrap="square" lIns="91425" tIns="91425" rIns="91425" bIns="91425" anchor="ctr" anchorCtr="0">
            <a:noAutofit/>
          </a:bodyPr>
          <a:lstStyle>
            <a:lvl1pPr lvl="0" algn="ctr" rtl="0">
              <a:spcBef>
                <a:spcPts val="0"/>
              </a:spcBef>
              <a:spcAft>
                <a:spcPts val="0"/>
              </a:spcAft>
              <a:buClr>
                <a:schemeClr val="dk1"/>
              </a:buClr>
              <a:buSzPts val="2800"/>
              <a:buNone/>
              <a:defRPr sz="2800">
                <a:solidFill>
                  <a:schemeClr val="dk1"/>
                </a:solidFill>
              </a:defRPr>
            </a:lvl1pPr>
            <a:lvl2pPr lvl="1" algn="ctr" rtl="0">
              <a:spcBef>
                <a:spcPts val="0"/>
              </a:spcBef>
              <a:spcAft>
                <a:spcPts val="0"/>
              </a:spcAft>
              <a:buClr>
                <a:schemeClr val="dk1"/>
              </a:buClr>
              <a:buSzPts val="2800"/>
              <a:buNone/>
              <a:defRPr sz="2800">
                <a:solidFill>
                  <a:schemeClr val="dk1"/>
                </a:solidFill>
              </a:defRPr>
            </a:lvl2pPr>
            <a:lvl3pPr lvl="2" algn="ctr" rtl="0">
              <a:spcBef>
                <a:spcPts val="0"/>
              </a:spcBef>
              <a:spcAft>
                <a:spcPts val="0"/>
              </a:spcAft>
              <a:buClr>
                <a:schemeClr val="dk1"/>
              </a:buClr>
              <a:buSzPts val="2800"/>
              <a:buNone/>
              <a:defRPr sz="2800">
                <a:solidFill>
                  <a:schemeClr val="dk1"/>
                </a:solidFill>
              </a:defRPr>
            </a:lvl3pPr>
            <a:lvl4pPr lvl="3" algn="ctr" rtl="0">
              <a:spcBef>
                <a:spcPts val="0"/>
              </a:spcBef>
              <a:spcAft>
                <a:spcPts val="0"/>
              </a:spcAft>
              <a:buClr>
                <a:schemeClr val="dk1"/>
              </a:buClr>
              <a:buSzPts val="2800"/>
              <a:buNone/>
              <a:defRPr sz="2800">
                <a:solidFill>
                  <a:schemeClr val="dk1"/>
                </a:solidFill>
              </a:defRPr>
            </a:lvl4pPr>
            <a:lvl5pPr lvl="4" algn="ctr" rtl="0">
              <a:spcBef>
                <a:spcPts val="0"/>
              </a:spcBef>
              <a:spcAft>
                <a:spcPts val="0"/>
              </a:spcAft>
              <a:buClr>
                <a:schemeClr val="dk1"/>
              </a:buClr>
              <a:buSzPts val="2800"/>
              <a:buNone/>
              <a:defRPr sz="2800">
                <a:solidFill>
                  <a:schemeClr val="dk1"/>
                </a:solidFill>
              </a:defRPr>
            </a:lvl5pPr>
            <a:lvl6pPr lvl="5" algn="ctr" rtl="0">
              <a:spcBef>
                <a:spcPts val="0"/>
              </a:spcBef>
              <a:spcAft>
                <a:spcPts val="0"/>
              </a:spcAft>
              <a:buClr>
                <a:schemeClr val="dk1"/>
              </a:buClr>
              <a:buSzPts val="2800"/>
              <a:buNone/>
              <a:defRPr sz="2800">
                <a:solidFill>
                  <a:schemeClr val="dk1"/>
                </a:solidFill>
              </a:defRPr>
            </a:lvl6pPr>
            <a:lvl7pPr lvl="6" algn="ctr" rtl="0">
              <a:spcBef>
                <a:spcPts val="0"/>
              </a:spcBef>
              <a:spcAft>
                <a:spcPts val="0"/>
              </a:spcAft>
              <a:buClr>
                <a:schemeClr val="dk1"/>
              </a:buClr>
              <a:buSzPts val="2800"/>
              <a:buNone/>
              <a:defRPr sz="2800">
                <a:solidFill>
                  <a:schemeClr val="dk1"/>
                </a:solidFill>
              </a:defRPr>
            </a:lvl7pPr>
            <a:lvl8pPr lvl="7" algn="ctr" rtl="0">
              <a:spcBef>
                <a:spcPts val="0"/>
              </a:spcBef>
              <a:spcAft>
                <a:spcPts val="0"/>
              </a:spcAft>
              <a:buClr>
                <a:schemeClr val="dk1"/>
              </a:buClr>
              <a:buSzPts val="2800"/>
              <a:buNone/>
              <a:defRPr sz="2800">
                <a:solidFill>
                  <a:schemeClr val="dk1"/>
                </a:solidFill>
              </a:defRPr>
            </a:lvl8pPr>
            <a:lvl9pPr lvl="8" algn="ctr" rtl="0">
              <a:spcBef>
                <a:spcPts val="0"/>
              </a:spcBef>
              <a:spcAft>
                <a:spcPts val="0"/>
              </a:spcAft>
              <a:buClr>
                <a:schemeClr val="dk1"/>
              </a:buClr>
              <a:buSzPts val="2800"/>
              <a:buNone/>
              <a:defRPr sz="2800">
                <a:solidFill>
                  <a:schemeClr val="dk1"/>
                </a:solidFill>
              </a:defRPr>
            </a:lvl9pPr>
          </a:lstStyle>
          <a:p>
            <a:r>
              <a:t>xx%</a:t>
            </a:r>
          </a:p>
        </p:txBody>
      </p:sp>
      <p:sp>
        <p:nvSpPr>
          <p:cNvPr id="314" name="Google Shape;314;p13"/>
          <p:cNvSpPr txBox="1">
            <a:spLocks noGrp="1"/>
          </p:cNvSpPr>
          <p:nvPr>
            <p:ph type="subTitle" idx="4"/>
          </p:nvPr>
        </p:nvSpPr>
        <p:spPr>
          <a:xfrm>
            <a:off x="1635902" y="3089190"/>
            <a:ext cx="2840100" cy="450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000"/>
              <a:buFont typeface="Oswald SemiBold"/>
              <a:buNone/>
              <a:defRPr sz="2000">
                <a:latin typeface="Paytone One"/>
                <a:ea typeface="Paytone One"/>
                <a:cs typeface="Paytone One"/>
                <a:sym typeface="Paytone One"/>
              </a:defRPr>
            </a:lvl1pPr>
            <a:lvl2pPr lvl="1" rtl="0">
              <a:lnSpc>
                <a:spcPct val="100000"/>
              </a:lnSpc>
              <a:spcBef>
                <a:spcPts val="0"/>
              </a:spcBef>
              <a:spcAft>
                <a:spcPts val="0"/>
              </a:spcAft>
              <a:buSzPts val="2000"/>
              <a:buFont typeface="Oswald SemiBold"/>
              <a:buNone/>
              <a:defRPr sz="2000">
                <a:latin typeface="Oswald SemiBold"/>
                <a:ea typeface="Oswald SemiBold"/>
                <a:cs typeface="Oswald SemiBold"/>
                <a:sym typeface="Oswald SemiBold"/>
              </a:defRPr>
            </a:lvl2pPr>
            <a:lvl3pPr lvl="2" rtl="0">
              <a:lnSpc>
                <a:spcPct val="100000"/>
              </a:lnSpc>
              <a:spcBef>
                <a:spcPts val="0"/>
              </a:spcBef>
              <a:spcAft>
                <a:spcPts val="0"/>
              </a:spcAft>
              <a:buSzPts val="2000"/>
              <a:buFont typeface="Oswald SemiBold"/>
              <a:buNone/>
              <a:defRPr sz="2000">
                <a:latin typeface="Oswald SemiBold"/>
                <a:ea typeface="Oswald SemiBold"/>
                <a:cs typeface="Oswald SemiBold"/>
                <a:sym typeface="Oswald SemiBold"/>
              </a:defRPr>
            </a:lvl3pPr>
            <a:lvl4pPr lvl="3" rtl="0">
              <a:lnSpc>
                <a:spcPct val="100000"/>
              </a:lnSpc>
              <a:spcBef>
                <a:spcPts val="0"/>
              </a:spcBef>
              <a:spcAft>
                <a:spcPts val="0"/>
              </a:spcAft>
              <a:buSzPts val="2000"/>
              <a:buFont typeface="Oswald SemiBold"/>
              <a:buNone/>
              <a:defRPr sz="2000">
                <a:latin typeface="Oswald SemiBold"/>
                <a:ea typeface="Oswald SemiBold"/>
                <a:cs typeface="Oswald SemiBold"/>
                <a:sym typeface="Oswald SemiBold"/>
              </a:defRPr>
            </a:lvl4pPr>
            <a:lvl5pPr lvl="4" rtl="0">
              <a:lnSpc>
                <a:spcPct val="100000"/>
              </a:lnSpc>
              <a:spcBef>
                <a:spcPts val="0"/>
              </a:spcBef>
              <a:spcAft>
                <a:spcPts val="0"/>
              </a:spcAft>
              <a:buSzPts val="2000"/>
              <a:buFont typeface="Oswald SemiBold"/>
              <a:buNone/>
              <a:defRPr sz="2000">
                <a:latin typeface="Oswald SemiBold"/>
                <a:ea typeface="Oswald SemiBold"/>
                <a:cs typeface="Oswald SemiBold"/>
                <a:sym typeface="Oswald SemiBold"/>
              </a:defRPr>
            </a:lvl5pPr>
            <a:lvl6pPr lvl="5" rtl="0">
              <a:lnSpc>
                <a:spcPct val="100000"/>
              </a:lnSpc>
              <a:spcBef>
                <a:spcPts val="0"/>
              </a:spcBef>
              <a:spcAft>
                <a:spcPts val="0"/>
              </a:spcAft>
              <a:buSzPts val="2000"/>
              <a:buFont typeface="Oswald SemiBold"/>
              <a:buNone/>
              <a:defRPr sz="2000">
                <a:latin typeface="Oswald SemiBold"/>
                <a:ea typeface="Oswald SemiBold"/>
                <a:cs typeface="Oswald SemiBold"/>
                <a:sym typeface="Oswald SemiBold"/>
              </a:defRPr>
            </a:lvl6pPr>
            <a:lvl7pPr lvl="6" rtl="0">
              <a:lnSpc>
                <a:spcPct val="100000"/>
              </a:lnSpc>
              <a:spcBef>
                <a:spcPts val="0"/>
              </a:spcBef>
              <a:spcAft>
                <a:spcPts val="0"/>
              </a:spcAft>
              <a:buSzPts val="2000"/>
              <a:buFont typeface="Oswald SemiBold"/>
              <a:buNone/>
              <a:defRPr sz="2000">
                <a:latin typeface="Oswald SemiBold"/>
                <a:ea typeface="Oswald SemiBold"/>
                <a:cs typeface="Oswald SemiBold"/>
                <a:sym typeface="Oswald SemiBold"/>
              </a:defRPr>
            </a:lvl7pPr>
            <a:lvl8pPr lvl="7" rtl="0">
              <a:lnSpc>
                <a:spcPct val="100000"/>
              </a:lnSpc>
              <a:spcBef>
                <a:spcPts val="0"/>
              </a:spcBef>
              <a:spcAft>
                <a:spcPts val="0"/>
              </a:spcAft>
              <a:buSzPts val="2000"/>
              <a:buFont typeface="Oswald SemiBold"/>
              <a:buNone/>
              <a:defRPr sz="2000">
                <a:latin typeface="Oswald SemiBold"/>
                <a:ea typeface="Oswald SemiBold"/>
                <a:cs typeface="Oswald SemiBold"/>
                <a:sym typeface="Oswald SemiBold"/>
              </a:defRPr>
            </a:lvl8pPr>
            <a:lvl9pPr lvl="8" rtl="0">
              <a:lnSpc>
                <a:spcPct val="100000"/>
              </a:lnSpc>
              <a:spcBef>
                <a:spcPts val="0"/>
              </a:spcBef>
              <a:spcAft>
                <a:spcPts val="0"/>
              </a:spcAft>
              <a:buSzPts val="2000"/>
              <a:buFont typeface="Oswald SemiBold"/>
              <a:buNone/>
              <a:defRPr sz="2000">
                <a:latin typeface="Oswald SemiBold"/>
                <a:ea typeface="Oswald SemiBold"/>
                <a:cs typeface="Oswald SemiBold"/>
                <a:sym typeface="Oswald SemiBold"/>
              </a:defRPr>
            </a:lvl9pPr>
          </a:lstStyle>
          <a:p>
            <a:endParaRPr/>
          </a:p>
        </p:txBody>
      </p:sp>
      <p:sp>
        <p:nvSpPr>
          <p:cNvPr id="315" name="Google Shape;315;p13"/>
          <p:cNvSpPr txBox="1">
            <a:spLocks noGrp="1"/>
          </p:cNvSpPr>
          <p:nvPr>
            <p:ph type="subTitle" idx="5"/>
          </p:nvPr>
        </p:nvSpPr>
        <p:spPr>
          <a:xfrm>
            <a:off x="1635902" y="3420000"/>
            <a:ext cx="2840100" cy="5727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316" name="Google Shape;316;p13"/>
          <p:cNvSpPr txBox="1">
            <a:spLocks noGrp="1"/>
          </p:cNvSpPr>
          <p:nvPr>
            <p:ph type="title" idx="6" hasCustomPrompt="1"/>
          </p:nvPr>
        </p:nvSpPr>
        <p:spPr>
          <a:xfrm>
            <a:off x="887698" y="3112177"/>
            <a:ext cx="707700" cy="876300"/>
          </a:xfrm>
          <a:prstGeom prst="rect">
            <a:avLst/>
          </a:prstGeom>
          <a:solidFill>
            <a:schemeClr val="accent3"/>
          </a:solidFill>
        </p:spPr>
        <p:txBody>
          <a:bodyPr spcFirstLastPara="1" wrap="square" lIns="91425" tIns="91425" rIns="91425" bIns="91425" anchor="ctr" anchorCtr="0">
            <a:noAutofit/>
          </a:bodyPr>
          <a:lstStyle>
            <a:lvl1pPr lvl="0" algn="ctr" rtl="0">
              <a:spcBef>
                <a:spcPts val="0"/>
              </a:spcBef>
              <a:spcAft>
                <a:spcPts val="0"/>
              </a:spcAft>
              <a:buClr>
                <a:schemeClr val="dk1"/>
              </a:buClr>
              <a:buSzPts val="2800"/>
              <a:buNone/>
              <a:defRPr sz="2800">
                <a:solidFill>
                  <a:schemeClr val="dk1"/>
                </a:solidFill>
              </a:defRPr>
            </a:lvl1pPr>
            <a:lvl2pPr lvl="1" algn="ctr" rtl="0">
              <a:spcBef>
                <a:spcPts val="0"/>
              </a:spcBef>
              <a:spcAft>
                <a:spcPts val="0"/>
              </a:spcAft>
              <a:buClr>
                <a:schemeClr val="dk1"/>
              </a:buClr>
              <a:buSzPts val="2800"/>
              <a:buNone/>
              <a:defRPr sz="2800">
                <a:solidFill>
                  <a:schemeClr val="dk1"/>
                </a:solidFill>
              </a:defRPr>
            </a:lvl2pPr>
            <a:lvl3pPr lvl="2" algn="ctr" rtl="0">
              <a:spcBef>
                <a:spcPts val="0"/>
              </a:spcBef>
              <a:spcAft>
                <a:spcPts val="0"/>
              </a:spcAft>
              <a:buClr>
                <a:schemeClr val="dk1"/>
              </a:buClr>
              <a:buSzPts val="2800"/>
              <a:buNone/>
              <a:defRPr sz="2800">
                <a:solidFill>
                  <a:schemeClr val="dk1"/>
                </a:solidFill>
              </a:defRPr>
            </a:lvl3pPr>
            <a:lvl4pPr lvl="3" algn="ctr" rtl="0">
              <a:spcBef>
                <a:spcPts val="0"/>
              </a:spcBef>
              <a:spcAft>
                <a:spcPts val="0"/>
              </a:spcAft>
              <a:buClr>
                <a:schemeClr val="dk1"/>
              </a:buClr>
              <a:buSzPts val="2800"/>
              <a:buNone/>
              <a:defRPr sz="2800">
                <a:solidFill>
                  <a:schemeClr val="dk1"/>
                </a:solidFill>
              </a:defRPr>
            </a:lvl4pPr>
            <a:lvl5pPr lvl="4" algn="ctr" rtl="0">
              <a:spcBef>
                <a:spcPts val="0"/>
              </a:spcBef>
              <a:spcAft>
                <a:spcPts val="0"/>
              </a:spcAft>
              <a:buClr>
                <a:schemeClr val="dk1"/>
              </a:buClr>
              <a:buSzPts val="2800"/>
              <a:buNone/>
              <a:defRPr sz="2800">
                <a:solidFill>
                  <a:schemeClr val="dk1"/>
                </a:solidFill>
              </a:defRPr>
            </a:lvl5pPr>
            <a:lvl6pPr lvl="5" algn="ctr" rtl="0">
              <a:spcBef>
                <a:spcPts val="0"/>
              </a:spcBef>
              <a:spcAft>
                <a:spcPts val="0"/>
              </a:spcAft>
              <a:buClr>
                <a:schemeClr val="dk1"/>
              </a:buClr>
              <a:buSzPts val="2800"/>
              <a:buNone/>
              <a:defRPr sz="2800">
                <a:solidFill>
                  <a:schemeClr val="dk1"/>
                </a:solidFill>
              </a:defRPr>
            </a:lvl6pPr>
            <a:lvl7pPr lvl="6" algn="ctr" rtl="0">
              <a:spcBef>
                <a:spcPts val="0"/>
              </a:spcBef>
              <a:spcAft>
                <a:spcPts val="0"/>
              </a:spcAft>
              <a:buClr>
                <a:schemeClr val="dk1"/>
              </a:buClr>
              <a:buSzPts val="2800"/>
              <a:buNone/>
              <a:defRPr sz="2800">
                <a:solidFill>
                  <a:schemeClr val="dk1"/>
                </a:solidFill>
              </a:defRPr>
            </a:lvl7pPr>
            <a:lvl8pPr lvl="7" algn="ctr" rtl="0">
              <a:spcBef>
                <a:spcPts val="0"/>
              </a:spcBef>
              <a:spcAft>
                <a:spcPts val="0"/>
              </a:spcAft>
              <a:buClr>
                <a:schemeClr val="dk1"/>
              </a:buClr>
              <a:buSzPts val="2800"/>
              <a:buNone/>
              <a:defRPr sz="2800">
                <a:solidFill>
                  <a:schemeClr val="dk1"/>
                </a:solidFill>
              </a:defRPr>
            </a:lvl8pPr>
            <a:lvl9pPr lvl="8" algn="ctr" rtl="0">
              <a:spcBef>
                <a:spcPts val="0"/>
              </a:spcBef>
              <a:spcAft>
                <a:spcPts val="0"/>
              </a:spcAft>
              <a:buClr>
                <a:schemeClr val="dk1"/>
              </a:buClr>
              <a:buSzPts val="2800"/>
              <a:buNone/>
              <a:defRPr sz="2800">
                <a:solidFill>
                  <a:schemeClr val="dk1"/>
                </a:solidFill>
              </a:defRPr>
            </a:lvl9pPr>
          </a:lstStyle>
          <a:p>
            <a:r>
              <a:t>xx%</a:t>
            </a:r>
          </a:p>
        </p:txBody>
      </p:sp>
      <p:sp>
        <p:nvSpPr>
          <p:cNvPr id="317" name="Google Shape;317;p13"/>
          <p:cNvSpPr txBox="1">
            <a:spLocks noGrp="1"/>
          </p:cNvSpPr>
          <p:nvPr>
            <p:ph type="subTitle" idx="7"/>
          </p:nvPr>
        </p:nvSpPr>
        <p:spPr>
          <a:xfrm>
            <a:off x="5416202" y="1685875"/>
            <a:ext cx="2840100" cy="450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000"/>
              <a:buFont typeface="Oswald SemiBold"/>
              <a:buNone/>
              <a:defRPr sz="2000">
                <a:latin typeface="Paytone One"/>
                <a:ea typeface="Paytone One"/>
                <a:cs typeface="Paytone One"/>
                <a:sym typeface="Paytone One"/>
              </a:defRPr>
            </a:lvl1pPr>
            <a:lvl2pPr lvl="1" rtl="0">
              <a:lnSpc>
                <a:spcPct val="100000"/>
              </a:lnSpc>
              <a:spcBef>
                <a:spcPts val="0"/>
              </a:spcBef>
              <a:spcAft>
                <a:spcPts val="0"/>
              </a:spcAft>
              <a:buSzPts val="2000"/>
              <a:buFont typeface="Oswald SemiBold"/>
              <a:buNone/>
              <a:defRPr sz="2000">
                <a:latin typeface="Oswald SemiBold"/>
                <a:ea typeface="Oswald SemiBold"/>
                <a:cs typeface="Oswald SemiBold"/>
                <a:sym typeface="Oswald SemiBold"/>
              </a:defRPr>
            </a:lvl2pPr>
            <a:lvl3pPr lvl="2" rtl="0">
              <a:lnSpc>
                <a:spcPct val="100000"/>
              </a:lnSpc>
              <a:spcBef>
                <a:spcPts val="0"/>
              </a:spcBef>
              <a:spcAft>
                <a:spcPts val="0"/>
              </a:spcAft>
              <a:buSzPts val="2000"/>
              <a:buFont typeface="Oswald SemiBold"/>
              <a:buNone/>
              <a:defRPr sz="2000">
                <a:latin typeface="Oswald SemiBold"/>
                <a:ea typeface="Oswald SemiBold"/>
                <a:cs typeface="Oswald SemiBold"/>
                <a:sym typeface="Oswald SemiBold"/>
              </a:defRPr>
            </a:lvl3pPr>
            <a:lvl4pPr lvl="3" rtl="0">
              <a:lnSpc>
                <a:spcPct val="100000"/>
              </a:lnSpc>
              <a:spcBef>
                <a:spcPts val="0"/>
              </a:spcBef>
              <a:spcAft>
                <a:spcPts val="0"/>
              </a:spcAft>
              <a:buSzPts val="2000"/>
              <a:buFont typeface="Oswald SemiBold"/>
              <a:buNone/>
              <a:defRPr sz="2000">
                <a:latin typeface="Oswald SemiBold"/>
                <a:ea typeface="Oswald SemiBold"/>
                <a:cs typeface="Oswald SemiBold"/>
                <a:sym typeface="Oswald SemiBold"/>
              </a:defRPr>
            </a:lvl4pPr>
            <a:lvl5pPr lvl="4" rtl="0">
              <a:lnSpc>
                <a:spcPct val="100000"/>
              </a:lnSpc>
              <a:spcBef>
                <a:spcPts val="0"/>
              </a:spcBef>
              <a:spcAft>
                <a:spcPts val="0"/>
              </a:spcAft>
              <a:buSzPts val="2000"/>
              <a:buFont typeface="Oswald SemiBold"/>
              <a:buNone/>
              <a:defRPr sz="2000">
                <a:latin typeface="Oswald SemiBold"/>
                <a:ea typeface="Oswald SemiBold"/>
                <a:cs typeface="Oswald SemiBold"/>
                <a:sym typeface="Oswald SemiBold"/>
              </a:defRPr>
            </a:lvl5pPr>
            <a:lvl6pPr lvl="5" rtl="0">
              <a:lnSpc>
                <a:spcPct val="100000"/>
              </a:lnSpc>
              <a:spcBef>
                <a:spcPts val="0"/>
              </a:spcBef>
              <a:spcAft>
                <a:spcPts val="0"/>
              </a:spcAft>
              <a:buSzPts val="2000"/>
              <a:buFont typeface="Oswald SemiBold"/>
              <a:buNone/>
              <a:defRPr sz="2000">
                <a:latin typeface="Oswald SemiBold"/>
                <a:ea typeface="Oswald SemiBold"/>
                <a:cs typeface="Oswald SemiBold"/>
                <a:sym typeface="Oswald SemiBold"/>
              </a:defRPr>
            </a:lvl6pPr>
            <a:lvl7pPr lvl="6" rtl="0">
              <a:lnSpc>
                <a:spcPct val="100000"/>
              </a:lnSpc>
              <a:spcBef>
                <a:spcPts val="0"/>
              </a:spcBef>
              <a:spcAft>
                <a:spcPts val="0"/>
              </a:spcAft>
              <a:buSzPts val="2000"/>
              <a:buFont typeface="Oswald SemiBold"/>
              <a:buNone/>
              <a:defRPr sz="2000">
                <a:latin typeface="Oswald SemiBold"/>
                <a:ea typeface="Oswald SemiBold"/>
                <a:cs typeface="Oswald SemiBold"/>
                <a:sym typeface="Oswald SemiBold"/>
              </a:defRPr>
            </a:lvl7pPr>
            <a:lvl8pPr lvl="7" rtl="0">
              <a:lnSpc>
                <a:spcPct val="100000"/>
              </a:lnSpc>
              <a:spcBef>
                <a:spcPts val="0"/>
              </a:spcBef>
              <a:spcAft>
                <a:spcPts val="0"/>
              </a:spcAft>
              <a:buSzPts val="2000"/>
              <a:buFont typeface="Oswald SemiBold"/>
              <a:buNone/>
              <a:defRPr sz="2000">
                <a:latin typeface="Oswald SemiBold"/>
                <a:ea typeface="Oswald SemiBold"/>
                <a:cs typeface="Oswald SemiBold"/>
                <a:sym typeface="Oswald SemiBold"/>
              </a:defRPr>
            </a:lvl8pPr>
            <a:lvl9pPr lvl="8" rtl="0">
              <a:lnSpc>
                <a:spcPct val="100000"/>
              </a:lnSpc>
              <a:spcBef>
                <a:spcPts val="0"/>
              </a:spcBef>
              <a:spcAft>
                <a:spcPts val="0"/>
              </a:spcAft>
              <a:buSzPts val="2000"/>
              <a:buFont typeface="Oswald SemiBold"/>
              <a:buNone/>
              <a:defRPr sz="2000">
                <a:latin typeface="Oswald SemiBold"/>
                <a:ea typeface="Oswald SemiBold"/>
                <a:cs typeface="Oswald SemiBold"/>
                <a:sym typeface="Oswald SemiBold"/>
              </a:defRPr>
            </a:lvl9pPr>
          </a:lstStyle>
          <a:p>
            <a:endParaRPr/>
          </a:p>
        </p:txBody>
      </p:sp>
      <p:sp>
        <p:nvSpPr>
          <p:cNvPr id="318" name="Google Shape;318;p13"/>
          <p:cNvSpPr txBox="1">
            <a:spLocks noGrp="1"/>
          </p:cNvSpPr>
          <p:nvPr>
            <p:ph type="subTitle" idx="8"/>
          </p:nvPr>
        </p:nvSpPr>
        <p:spPr>
          <a:xfrm>
            <a:off x="5416202" y="2016685"/>
            <a:ext cx="2840100" cy="5727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319" name="Google Shape;319;p13"/>
          <p:cNvSpPr txBox="1">
            <a:spLocks noGrp="1"/>
          </p:cNvSpPr>
          <p:nvPr>
            <p:ph type="title" idx="9" hasCustomPrompt="1"/>
          </p:nvPr>
        </p:nvSpPr>
        <p:spPr>
          <a:xfrm>
            <a:off x="4668098" y="1708852"/>
            <a:ext cx="707700" cy="876300"/>
          </a:xfrm>
          <a:prstGeom prst="rect">
            <a:avLst/>
          </a:prstGeom>
          <a:solidFill>
            <a:schemeClr val="accent3"/>
          </a:solidFill>
        </p:spPr>
        <p:txBody>
          <a:bodyPr spcFirstLastPara="1" wrap="square" lIns="91425" tIns="91425" rIns="91425" bIns="91425" anchor="ctr" anchorCtr="0">
            <a:noAutofit/>
          </a:bodyPr>
          <a:lstStyle>
            <a:lvl1pPr lvl="0" algn="ctr" rtl="0">
              <a:spcBef>
                <a:spcPts val="0"/>
              </a:spcBef>
              <a:spcAft>
                <a:spcPts val="0"/>
              </a:spcAft>
              <a:buClr>
                <a:schemeClr val="dk1"/>
              </a:buClr>
              <a:buSzPts val="2800"/>
              <a:buNone/>
              <a:defRPr sz="2800">
                <a:solidFill>
                  <a:schemeClr val="dk1"/>
                </a:solidFill>
              </a:defRPr>
            </a:lvl1pPr>
            <a:lvl2pPr lvl="1" algn="ctr" rtl="0">
              <a:spcBef>
                <a:spcPts val="0"/>
              </a:spcBef>
              <a:spcAft>
                <a:spcPts val="0"/>
              </a:spcAft>
              <a:buClr>
                <a:schemeClr val="dk1"/>
              </a:buClr>
              <a:buSzPts val="2800"/>
              <a:buNone/>
              <a:defRPr sz="2800">
                <a:solidFill>
                  <a:schemeClr val="dk1"/>
                </a:solidFill>
              </a:defRPr>
            </a:lvl2pPr>
            <a:lvl3pPr lvl="2" algn="ctr" rtl="0">
              <a:spcBef>
                <a:spcPts val="0"/>
              </a:spcBef>
              <a:spcAft>
                <a:spcPts val="0"/>
              </a:spcAft>
              <a:buClr>
                <a:schemeClr val="dk1"/>
              </a:buClr>
              <a:buSzPts val="2800"/>
              <a:buNone/>
              <a:defRPr sz="2800">
                <a:solidFill>
                  <a:schemeClr val="dk1"/>
                </a:solidFill>
              </a:defRPr>
            </a:lvl3pPr>
            <a:lvl4pPr lvl="3" algn="ctr" rtl="0">
              <a:spcBef>
                <a:spcPts val="0"/>
              </a:spcBef>
              <a:spcAft>
                <a:spcPts val="0"/>
              </a:spcAft>
              <a:buClr>
                <a:schemeClr val="dk1"/>
              </a:buClr>
              <a:buSzPts val="2800"/>
              <a:buNone/>
              <a:defRPr sz="2800">
                <a:solidFill>
                  <a:schemeClr val="dk1"/>
                </a:solidFill>
              </a:defRPr>
            </a:lvl4pPr>
            <a:lvl5pPr lvl="4" algn="ctr" rtl="0">
              <a:spcBef>
                <a:spcPts val="0"/>
              </a:spcBef>
              <a:spcAft>
                <a:spcPts val="0"/>
              </a:spcAft>
              <a:buClr>
                <a:schemeClr val="dk1"/>
              </a:buClr>
              <a:buSzPts val="2800"/>
              <a:buNone/>
              <a:defRPr sz="2800">
                <a:solidFill>
                  <a:schemeClr val="dk1"/>
                </a:solidFill>
              </a:defRPr>
            </a:lvl5pPr>
            <a:lvl6pPr lvl="5" algn="ctr" rtl="0">
              <a:spcBef>
                <a:spcPts val="0"/>
              </a:spcBef>
              <a:spcAft>
                <a:spcPts val="0"/>
              </a:spcAft>
              <a:buClr>
                <a:schemeClr val="dk1"/>
              </a:buClr>
              <a:buSzPts val="2800"/>
              <a:buNone/>
              <a:defRPr sz="2800">
                <a:solidFill>
                  <a:schemeClr val="dk1"/>
                </a:solidFill>
              </a:defRPr>
            </a:lvl6pPr>
            <a:lvl7pPr lvl="6" algn="ctr" rtl="0">
              <a:spcBef>
                <a:spcPts val="0"/>
              </a:spcBef>
              <a:spcAft>
                <a:spcPts val="0"/>
              </a:spcAft>
              <a:buClr>
                <a:schemeClr val="dk1"/>
              </a:buClr>
              <a:buSzPts val="2800"/>
              <a:buNone/>
              <a:defRPr sz="2800">
                <a:solidFill>
                  <a:schemeClr val="dk1"/>
                </a:solidFill>
              </a:defRPr>
            </a:lvl7pPr>
            <a:lvl8pPr lvl="7" algn="ctr" rtl="0">
              <a:spcBef>
                <a:spcPts val="0"/>
              </a:spcBef>
              <a:spcAft>
                <a:spcPts val="0"/>
              </a:spcAft>
              <a:buClr>
                <a:schemeClr val="dk1"/>
              </a:buClr>
              <a:buSzPts val="2800"/>
              <a:buNone/>
              <a:defRPr sz="2800">
                <a:solidFill>
                  <a:schemeClr val="dk1"/>
                </a:solidFill>
              </a:defRPr>
            </a:lvl8pPr>
            <a:lvl9pPr lvl="8" algn="ctr" rtl="0">
              <a:spcBef>
                <a:spcPts val="0"/>
              </a:spcBef>
              <a:spcAft>
                <a:spcPts val="0"/>
              </a:spcAft>
              <a:buClr>
                <a:schemeClr val="dk1"/>
              </a:buClr>
              <a:buSzPts val="2800"/>
              <a:buNone/>
              <a:defRPr sz="2800">
                <a:solidFill>
                  <a:schemeClr val="dk1"/>
                </a:solidFill>
              </a:defRPr>
            </a:lvl9pPr>
          </a:lstStyle>
          <a:p>
            <a:r>
              <a:t>xx%</a:t>
            </a:r>
          </a:p>
        </p:txBody>
      </p:sp>
      <p:sp>
        <p:nvSpPr>
          <p:cNvPr id="320" name="Google Shape;320;p13"/>
          <p:cNvSpPr txBox="1">
            <a:spLocks noGrp="1"/>
          </p:cNvSpPr>
          <p:nvPr>
            <p:ph type="subTitle" idx="13"/>
          </p:nvPr>
        </p:nvSpPr>
        <p:spPr>
          <a:xfrm>
            <a:off x="5416202" y="3089190"/>
            <a:ext cx="2840100" cy="450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000"/>
              <a:buFont typeface="Oswald SemiBold"/>
              <a:buNone/>
              <a:defRPr sz="2000">
                <a:latin typeface="Paytone One"/>
                <a:ea typeface="Paytone One"/>
                <a:cs typeface="Paytone One"/>
                <a:sym typeface="Paytone One"/>
              </a:defRPr>
            </a:lvl1pPr>
            <a:lvl2pPr lvl="1" rtl="0">
              <a:lnSpc>
                <a:spcPct val="100000"/>
              </a:lnSpc>
              <a:spcBef>
                <a:spcPts val="0"/>
              </a:spcBef>
              <a:spcAft>
                <a:spcPts val="0"/>
              </a:spcAft>
              <a:buSzPts val="2000"/>
              <a:buFont typeface="Oswald SemiBold"/>
              <a:buNone/>
              <a:defRPr sz="2000">
                <a:latin typeface="Oswald SemiBold"/>
                <a:ea typeface="Oswald SemiBold"/>
                <a:cs typeface="Oswald SemiBold"/>
                <a:sym typeface="Oswald SemiBold"/>
              </a:defRPr>
            </a:lvl2pPr>
            <a:lvl3pPr lvl="2" rtl="0">
              <a:lnSpc>
                <a:spcPct val="100000"/>
              </a:lnSpc>
              <a:spcBef>
                <a:spcPts val="0"/>
              </a:spcBef>
              <a:spcAft>
                <a:spcPts val="0"/>
              </a:spcAft>
              <a:buSzPts val="2000"/>
              <a:buFont typeface="Oswald SemiBold"/>
              <a:buNone/>
              <a:defRPr sz="2000">
                <a:latin typeface="Oswald SemiBold"/>
                <a:ea typeface="Oswald SemiBold"/>
                <a:cs typeface="Oswald SemiBold"/>
                <a:sym typeface="Oswald SemiBold"/>
              </a:defRPr>
            </a:lvl3pPr>
            <a:lvl4pPr lvl="3" rtl="0">
              <a:lnSpc>
                <a:spcPct val="100000"/>
              </a:lnSpc>
              <a:spcBef>
                <a:spcPts val="0"/>
              </a:spcBef>
              <a:spcAft>
                <a:spcPts val="0"/>
              </a:spcAft>
              <a:buSzPts val="2000"/>
              <a:buFont typeface="Oswald SemiBold"/>
              <a:buNone/>
              <a:defRPr sz="2000">
                <a:latin typeface="Oswald SemiBold"/>
                <a:ea typeface="Oswald SemiBold"/>
                <a:cs typeface="Oswald SemiBold"/>
                <a:sym typeface="Oswald SemiBold"/>
              </a:defRPr>
            </a:lvl4pPr>
            <a:lvl5pPr lvl="4" rtl="0">
              <a:lnSpc>
                <a:spcPct val="100000"/>
              </a:lnSpc>
              <a:spcBef>
                <a:spcPts val="0"/>
              </a:spcBef>
              <a:spcAft>
                <a:spcPts val="0"/>
              </a:spcAft>
              <a:buSzPts val="2000"/>
              <a:buFont typeface="Oswald SemiBold"/>
              <a:buNone/>
              <a:defRPr sz="2000">
                <a:latin typeface="Oswald SemiBold"/>
                <a:ea typeface="Oswald SemiBold"/>
                <a:cs typeface="Oswald SemiBold"/>
                <a:sym typeface="Oswald SemiBold"/>
              </a:defRPr>
            </a:lvl5pPr>
            <a:lvl6pPr lvl="5" rtl="0">
              <a:lnSpc>
                <a:spcPct val="100000"/>
              </a:lnSpc>
              <a:spcBef>
                <a:spcPts val="0"/>
              </a:spcBef>
              <a:spcAft>
                <a:spcPts val="0"/>
              </a:spcAft>
              <a:buSzPts val="2000"/>
              <a:buFont typeface="Oswald SemiBold"/>
              <a:buNone/>
              <a:defRPr sz="2000">
                <a:latin typeface="Oswald SemiBold"/>
                <a:ea typeface="Oswald SemiBold"/>
                <a:cs typeface="Oswald SemiBold"/>
                <a:sym typeface="Oswald SemiBold"/>
              </a:defRPr>
            </a:lvl6pPr>
            <a:lvl7pPr lvl="6" rtl="0">
              <a:lnSpc>
                <a:spcPct val="100000"/>
              </a:lnSpc>
              <a:spcBef>
                <a:spcPts val="0"/>
              </a:spcBef>
              <a:spcAft>
                <a:spcPts val="0"/>
              </a:spcAft>
              <a:buSzPts val="2000"/>
              <a:buFont typeface="Oswald SemiBold"/>
              <a:buNone/>
              <a:defRPr sz="2000">
                <a:latin typeface="Oswald SemiBold"/>
                <a:ea typeface="Oswald SemiBold"/>
                <a:cs typeface="Oswald SemiBold"/>
                <a:sym typeface="Oswald SemiBold"/>
              </a:defRPr>
            </a:lvl7pPr>
            <a:lvl8pPr lvl="7" rtl="0">
              <a:lnSpc>
                <a:spcPct val="100000"/>
              </a:lnSpc>
              <a:spcBef>
                <a:spcPts val="0"/>
              </a:spcBef>
              <a:spcAft>
                <a:spcPts val="0"/>
              </a:spcAft>
              <a:buSzPts val="2000"/>
              <a:buFont typeface="Oswald SemiBold"/>
              <a:buNone/>
              <a:defRPr sz="2000">
                <a:latin typeface="Oswald SemiBold"/>
                <a:ea typeface="Oswald SemiBold"/>
                <a:cs typeface="Oswald SemiBold"/>
                <a:sym typeface="Oswald SemiBold"/>
              </a:defRPr>
            </a:lvl8pPr>
            <a:lvl9pPr lvl="8" rtl="0">
              <a:lnSpc>
                <a:spcPct val="100000"/>
              </a:lnSpc>
              <a:spcBef>
                <a:spcPts val="0"/>
              </a:spcBef>
              <a:spcAft>
                <a:spcPts val="0"/>
              </a:spcAft>
              <a:buSzPts val="2000"/>
              <a:buFont typeface="Oswald SemiBold"/>
              <a:buNone/>
              <a:defRPr sz="2000">
                <a:latin typeface="Oswald SemiBold"/>
                <a:ea typeface="Oswald SemiBold"/>
                <a:cs typeface="Oswald SemiBold"/>
                <a:sym typeface="Oswald SemiBold"/>
              </a:defRPr>
            </a:lvl9pPr>
          </a:lstStyle>
          <a:p>
            <a:endParaRPr/>
          </a:p>
        </p:txBody>
      </p:sp>
      <p:sp>
        <p:nvSpPr>
          <p:cNvPr id="321" name="Google Shape;321;p13"/>
          <p:cNvSpPr txBox="1">
            <a:spLocks noGrp="1"/>
          </p:cNvSpPr>
          <p:nvPr>
            <p:ph type="subTitle" idx="14"/>
          </p:nvPr>
        </p:nvSpPr>
        <p:spPr>
          <a:xfrm>
            <a:off x="5416202" y="3420000"/>
            <a:ext cx="2840100" cy="5727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322" name="Google Shape;322;p13"/>
          <p:cNvSpPr txBox="1">
            <a:spLocks noGrp="1"/>
          </p:cNvSpPr>
          <p:nvPr>
            <p:ph type="title" idx="15" hasCustomPrompt="1"/>
          </p:nvPr>
        </p:nvSpPr>
        <p:spPr>
          <a:xfrm>
            <a:off x="4668098" y="3112177"/>
            <a:ext cx="707700" cy="876300"/>
          </a:xfrm>
          <a:prstGeom prst="rect">
            <a:avLst/>
          </a:prstGeom>
          <a:solidFill>
            <a:schemeClr val="accent3"/>
          </a:solidFill>
        </p:spPr>
        <p:txBody>
          <a:bodyPr spcFirstLastPara="1" wrap="square" lIns="91425" tIns="91425" rIns="91425" bIns="91425" anchor="ctr" anchorCtr="0">
            <a:noAutofit/>
          </a:bodyPr>
          <a:lstStyle>
            <a:lvl1pPr lvl="0" algn="ctr" rtl="0">
              <a:spcBef>
                <a:spcPts val="0"/>
              </a:spcBef>
              <a:spcAft>
                <a:spcPts val="0"/>
              </a:spcAft>
              <a:buClr>
                <a:schemeClr val="dk1"/>
              </a:buClr>
              <a:buSzPts val="2800"/>
              <a:buNone/>
              <a:defRPr sz="2800">
                <a:solidFill>
                  <a:schemeClr val="dk1"/>
                </a:solidFill>
              </a:defRPr>
            </a:lvl1pPr>
            <a:lvl2pPr lvl="1" algn="ctr" rtl="0">
              <a:spcBef>
                <a:spcPts val="0"/>
              </a:spcBef>
              <a:spcAft>
                <a:spcPts val="0"/>
              </a:spcAft>
              <a:buClr>
                <a:schemeClr val="dk1"/>
              </a:buClr>
              <a:buSzPts val="2800"/>
              <a:buNone/>
              <a:defRPr sz="2800">
                <a:solidFill>
                  <a:schemeClr val="dk1"/>
                </a:solidFill>
              </a:defRPr>
            </a:lvl2pPr>
            <a:lvl3pPr lvl="2" algn="ctr" rtl="0">
              <a:spcBef>
                <a:spcPts val="0"/>
              </a:spcBef>
              <a:spcAft>
                <a:spcPts val="0"/>
              </a:spcAft>
              <a:buClr>
                <a:schemeClr val="dk1"/>
              </a:buClr>
              <a:buSzPts val="2800"/>
              <a:buNone/>
              <a:defRPr sz="2800">
                <a:solidFill>
                  <a:schemeClr val="dk1"/>
                </a:solidFill>
              </a:defRPr>
            </a:lvl3pPr>
            <a:lvl4pPr lvl="3" algn="ctr" rtl="0">
              <a:spcBef>
                <a:spcPts val="0"/>
              </a:spcBef>
              <a:spcAft>
                <a:spcPts val="0"/>
              </a:spcAft>
              <a:buClr>
                <a:schemeClr val="dk1"/>
              </a:buClr>
              <a:buSzPts val="2800"/>
              <a:buNone/>
              <a:defRPr sz="2800">
                <a:solidFill>
                  <a:schemeClr val="dk1"/>
                </a:solidFill>
              </a:defRPr>
            </a:lvl4pPr>
            <a:lvl5pPr lvl="4" algn="ctr" rtl="0">
              <a:spcBef>
                <a:spcPts val="0"/>
              </a:spcBef>
              <a:spcAft>
                <a:spcPts val="0"/>
              </a:spcAft>
              <a:buClr>
                <a:schemeClr val="dk1"/>
              </a:buClr>
              <a:buSzPts val="2800"/>
              <a:buNone/>
              <a:defRPr sz="2800">
                <a:solidFill>
                  <a:schemeClr val="dk1"/>
                </a:solidFill>
              </a:defRPr>
            </a:lvl5pPr>
            <a:lvl6pPr lvl="5" algn="ctr" rtl="0">
              <a:spcBef>
                <a:spcPts val="0"/>
              </a:spcBef>
              <a:spcAft>
                <a:spcPts val="0"/>
              </a:spcAft>
              <a:buClr>
                <a:schemeClr val="dk1"/>
              </a:buClr>
              <a:buSzPts val="2800"/>
              <a:buNone/>
              <a:defRPr sz="2800">
                <a:solidFill>
                  <a:schemeClr val="dk1"/>
                </a:solidFill>
              </a:defRPr>
            </a:lvl6pPr>
            <a:lvl7pPr lvl="6" algn="ctr" rtl="0">
              <a:spcBef>
                <a:spcPts val="0"/>
              </a:spcBef>
              <a:spcAft>
                <a:spcPts val="0"/>
              </a:spcAft>
              <a:buClr>
                <a:schemeClr val="dk1"/>
              </a:buClr>
              <a:buSzPts val="2800"/>
              <a:buNone/>
              <a:defRPr sz="2800">
                <a:solidFill>
                  <a:schemeClr val="dk1"/>
                </a:solidFill>
              </a:defRPr>
            </a:lvl7pPr>
            <a:lvl8pPr lvl="7" algn="ctr" rtl="0">
              <a:spcBef>
                <a:spcPts val="0"/>
              </a:spcBef>
              <a:spcAft>
                <a:spcPts val="0"/>
              </a:spcAft>
              <a:buClr>
                <a:schemeClr val="dk1"/>
              </a:buClr>
              <a:buSzPts val="2800"/>
              <a:buNone/>
              <a:defRPr sz="2800">
                <a:solidFill>
                  <a:schemeClr val="dk1"/>
                </a:solidFill>
              </a:defRPr>
            </a:lvl8pPr>
            <a:lvl9pPr lvl="8" algn="ctr" rtl="0">
              <a:spcBef>
                <a:spcPts val="0"/>
              </a:spcBef>
              <a:spcAft>
                <a:spcPts val="0"/>
              </a:spcAft>
              <a:buClr>
                <a:schemeClr val="dk1"/>
              </a:buClr>
              <a:buSzPts val="2800"/>
              <a:buNone/>
              <a:defRPr sz="2800">
                <a:solidFill>
                  <a:schemeClr val="dk1"/>
                </a:solidFill>
              </a:defRPr>
            </a:lvl9pPr>
          </a:lstStyle>
          <a:p>
            <a:r>
              <a:t>xx%</a:t>
            </a:r>
          </a:p>
        </p:txBody>
      </p:sp>
      <p:grpSp>
        <p:nvGrpSpPr>
          <p:cNvPr id="323" name="Google Shape;323;p13"/>
          <p:cNvGrpSpPr/>
          <p:nvPr/>
        </p:nvGrpSpPr>
        <p:grpSpPr>
          <a:xfrm rot="10800000" flipH="1">
            <a:off x="844398" y="-186721"/>
            <a:ext cx="485426" cy="558892"/>
            <a:chOff x="1973213" y="4711223"/>
            <a:chExt cx="415462" cy="478340"/>
          </a:xfrm>
        </p:grpSpPr>
        <p:sp>
          <p:nvSpPr>
            <p:cNvPr id="324" name="Google Shape;324;p13"/>
            <p:cNvSpPr/>
            <p:nvPr/>
          </p:nvSpPr>
          <p:spPr>
            <a:xfrm flipH="1">
              <a:off x="2255556" y="4711223"/>
              <a:ext cx="133119" cy="133119"/>
            </a:xfrm>
            <a:custGeom>
              <a:avLst/>
              <a:gdLst/>
              <a:ahLst/>
              <a:cxnLst/>
              <a:rect l="l" t="t" r="r" b="b"/>
              <a:pathLst>
                <a:path w="3182" h="3182" extrusionOk="0">
                  <a:moveTo>
                    <a:pt x="1591" y="0"/>
                  </a:moveTo>
                  <a:cubicBezTo>
                    <a:pt x="714" y="0"/>
                    <a:pt x="1" y="714"/>
                    <a:pt x="1" y="1591"/>
                  </a:cubicBezTo>
                  <a:cubicBezTo>
                    <a:pt x="1" y="2480"/>
                    <a:pt x="714" y="3181"/>
                    <a:pt x="1591" y="3181"/>
                  </a:cubicBezTo>
                  <a:cubicBezTo>
                    <a:pt x="2467" y="3181"/>
                    <a:pt x="3181" y="2480"/>
                    <a:pt x="3181" y="1591"/>
                  </a:cubicBezTo>
                  <a:cubicBezTo>
                    <a:pt x="3181" y="714"/>
                    <a:pt x="2467" y="0"/>
                    <a:pt x="15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13"/>
            <p:cNvSpPr/>
            <p:nvPr/>
          </p:nvSpPr>
          <p:spPr>
            <a:xfrm flipH="1">
              <a:off x="2043917" y="4741594"/>
              <a:ext cx="105341" cy="105341"/>
            </a:xfrm>
            <a:custGeom>
              <a:avLst/>
              <a:gdLst/>
              <a:ahLst/>
              <a:cxnLst/>
              <a:rect l="l" t="t" r="r" b="b"/>
              <a:pathLst>
                <a:path w="2518" h="2518" extrusionOk="0">
                  <a:moveTo>
                    <a:pt x="1265" y="1"/>
                  </a:moveTo>
                  <a:cubicBezTo>
                    <a:pt x="564" y="1"/>
                    <a:pt x="0" y="564"/>
                    <a:pt x="0" y="1253"/>
                  </a:cubicBezTo>
                  <a:cubicBezTo>
                    <a:pt x="0" y="1954"/>
                    <a:pt x="564" y="2518"/>
                    <a:pt x="1265" y="2518"/>
                  </a:cubicBezTo>
                  <a:cubicBezTo>
                    <a:pt x="1954" y="2518"/>
                    <a:pt x="2517" y="1954"/>
                    <a:pt x="2517" y="1253"/>
                  </a:cubicBezTo>
                  <a:cubicBezTo>
                    <a:pt x="2517" y="564"/>
                    <a:pt x="1954" y="1"/>
                    <a:pt x="12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13"/>
            <p:cNvSpPr/>
            <p:nvPr/>
          </p:nvSpPr>
          <p:spPr>
            <a:xfrm flipH="1">
              <a:off x="1973213" y="4804095"/>
              <a:ext cx="333718" cy="385468"/>
            </a:xfrm>
            <a:custGeom>
              <a:avLst/>
              <a:gdLst/>
              <a:ahLst/>
              <a:cxnLst/>
              <a:rect l="l" t="t" r="r" b="b"/>
              <a:pathLst>
                <a:path w="7977" h="9214" extrusionOk="0">
                  <a:moveTo>
                    <a:pt x="128" y="1"/>
                  </a:moveTo>
                  <a:cubicBezTo>
                    <a:pt x="89" y="1"/>
                    <a:pt x="53" y="20"/>
                    <a:pt x="38" y="59"/>
                  </a:cubicBezTo>
                  <a:cubicBezTo>
                    <a:pt x="0" y="110"/>
                    <a:pt x="13" y="185"/>
                    <a:pt x="75" y="222"/>
                  </a:cubicBezTo>
                  <a:cubicBezTo>
                    <a:pt x="3456" y="2314"/>
                    <a:pt x="6174" y="5482"/>
                    <a:pt x="7726" y="9151"/>
                  </a:cubicBezTo>
                  <a:cubicBezTo>
                    <a:pt x="7751" y="9188"/>
                    <a:pt x="7789" y="9213"/>
                    <a:pt x="7839" y="9213"/>
                  </a:cubicBezTo>
                  <a:lnTo>
                    <a:pt x="7889" y="9213"/>
                  </a:lnTo>
                  <a:cubicBezTo>
                    <a:pt x="7939" y="9188"/>
                    <a:pt x="7977" y="9113"/>
                    <a:pt x="7952" y="9051"/>
                  </a:cubicBezTo>
                  <a:cubicBezTo>
                    <a:pt x="7438" y="7861"/>
                    <a:pt x="6800" y="6709"/>
                    <a:pt x="6061" y="5632"/>
                  </a:cubicBezTo>
                  <a:cubicBezTo>
                    <a:pt x="6073" y="5619"/>
                    <a:pt x="6086" y="5594"/>
                    <a:pt x="6086" y="5582"/>
                  </a:cubicBezTo>
                  <a:cubicBezTo>
                    <a:pt x="6324" y="3891"/>
                    <a:pt x="6124" y="2151"/>
                    <a:pt x="5535" y="548"/>
                  </a:cubicBezTo>
                  <a:cubicBezTo>
                    <a:pt x="5514" y="496"/>
                    <a:pt x="5467" y="470"/>
                    <a:pt x="5416" y="470"/>
                  </a:cubicBezTo>
                  <a:cubicBezTo>
                    <a:pt x="5406" y="470"/>
                    <a:pt x="5395" y="471"/>
                    <a:pt x="5385" y="473"/>
                  </a:cubicBezTo>
                  <a:cubicBezTo>
                    <a:pt x="5322" y="498"/>
                    <a:pt x="5297" y="573"/>
                    <a:pt x="5310" y="623"/>
                  </a:cubicBezTo>
                  <a:cubicBezTo>
                    <a:pt x="5873" y="2138"/>
                    <a:pt x="6061" y="3779"/>
                    <a:pt x="5873" y="5369"/>
                  </a:cubicBezTo>
                  <a:cubicBezTo>
                    <a:pt x="4358" y="3240"/>
                    <a:pt x="2417" y="1399"/>
                    <a:pt x="200" y="22"/>
                  </a:cubicBezTo>
                  <a:cubicBezTo>
                    <a:pt x="177" y="8"/>
                    <a:pt x="152" y="1"/>
                    <a:pt x="1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7" name="Google Shape;327;p13"/>
          <p:cNvGrpSpPr/>
          <p:nvPr/>
        </p:nvGrpSpPr>
        <p:grpSpPr>
          <a:xfrm rot="10800000" flipH="1">
            <a:off x="101942" y="-148606"/>
            <a:ext cx="695994" cy="1478221"/>
            <a:chOff x="1729071" y="3942725"/>
            <a:chExt cx="595681" cy="1265167"/>
          </a:xfrm>
        </p:grpSpPr>
        <p:sp>
          <p:nvSpPr>
            <p:cNvPr id="328" name="Google Shape;328;p13"/>
            <p:cNvSpPr/>
            <p:nvPr/>
          </p:nvSpPr>
          <p:spPr>
            <a:xfrm flipH="1">
              <a:off x="1729071" y="4431058"/>
              <a:ext cx="204364" cy="776834"/>
            </a:xfrm>
            <a:custGeom>
              <a:avLst/>
              <a:gdLst/>
              <a:ahLst/>
              <a:cxnLst/>
              <a:rect l="l" t="t" r="r" b="b"/>
              <a:pathLst>
                <a:path w="4885" h="18569" extrusionOk="0">
                  <a:moveTo>
                    <a:pt x="128" y="1"/>
                  </a:moveTo>
                  <a:cubicBezTo>
                    <a:pt x="110" y="1"/>
                    <a:pt x="93" y="4"/>
                    <a:pt x="76" y="10"/>
                  </a:cubicBezTo>
                  <a:cubicBezTo>
                    <a:pt x="26" y="36"/>
                    <a:pt x="1" y="111"/>
                    <a:pt x="26" y="173"/>
                  </a:cubicBezTo>
                  <a:cubicBezTo>
                    <a:pt x="2781" y="5833"/>
                    <a:pt x="4383" y="12157"/>
                    <a:pt x="4646" y="18456"/>
                  </a:cubicBezTo>
                  <a:cubicBezTo>
                    <a:pt x="4646" y="18531"/>
                    <a:pt x="4697" y="18569"/>
                    <a:pt x="4759" y="18569"/>
                  </a:cubicBezTo>
                  <a:lnTo>
                    <a:pt x="4772" y="18569"/>
                  </a:lnTo>
                  <a:cubicBezTo>
                    <a:pt x="4834" y="18569"/>
                    <a:pt x="4884" y="18519"/>
                    <a:pt x="4884" y="18456"/>
                  </a:cubicBezTo>
                  <a:cubicBezTo>
                    <a:pt x="4621" y="12120"/>
                    <a:pt x="3006" y="5758"/>
                    <a:pt x="239" y="61"/>
                  </a:cubicBezTo>
                  <a:cubicBezTo>
                    <a:pt x="220" y="24"/>
                    <a:pt x="175" y="1"/>
                    <a:pt x="1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13"/>
            <p:cNvSpPr/>
            <p:nvPr/>
          </p:nvSpPr>
          <p:spPr>
            <a:xfrm flipH="1">
              <a:off x="1828882" y="3942725"/>
              <a:ext cx="495870" cy="526744"/>
            </a:xfrm>
            <a:custGeom>
              <a:avLst/>
              <a:gdLst/>
              <a:ahLst/>
              <a:cxnLst/>
              <a:rect l="l" t="t" r="r" b="b"/>
              <a:pathLst>
                <a:path w="11853" h="12591" extrusionOk="0">
                  <a:moveTo>
                    <a:pt x="9855" y="0"/>
                  </a:moveTo>
                  <a:cubicBezTo>
                    <a:pt x="9855" y="0"/>
                    <a:pt x="8816" y="1628"/>
                    <a:pt x="8140" y="4270"/>
                  </a:cubicBezTo>
                  <a:cubicBezTo>
                    <a:pt x="8140" y="4270"/>
                    <a:pt x="6512" y="2429"/>
                    <a:pt x="4321" y="877"/>
                  </a:cubicBezTo>
                  <a:lnTo>
                    <a:pt x="4321" y="877"/>
                  </a:lnTo>
                  <a:cubicBezTo>
                    <a:pt x="4321" y="877"/>
                    <a:pt x="4120" y="3544"/>
                    <a:pt x="4709" y="6061"/>
                  </a:cubicBezTo>
                  <a:cubicBezTo>
                    <a:pt x="4709" y="6061"/>
                    <a:pt x="2845" y="4358"/>
                    <a:pt x="61" y="4358"/>
                  </a:cubicBezTo>
                  <a:cubicBezTo>
                    <a:pt x="41" y="4358"/>
                    <a:pt x="21" y="4358"/>
                    <a:pt x="0" y="4358"/>
                  </a:cubicBezTo>
                  <a:lnTo>
                    <a:pt x="6299" y="11558"/>
                  </a:lnTo>
                  <a:cubicBezTo>
                    <a:pt x="6927" y="12276"/>
                    <a:pt x="7727" y="12591"/>
                    <a:pt x="8512" y="12591"/>
                  </a:cubicBezTo>
                  <a:cubicBezTo>
                    <a:pt x="10218" y="12591"/>
                    <a:pt x="11852" y="11107"/>
                    <a:pt x="11483" y="9066"/>
                  </a:cubicBezTo>
                  <a:lnTo>
                    <a:pt x="9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0" name="Google Shape;330;p13"/>
          <p:cNvGrpSpPr/>
          <p:nvPr/>
        </p:nvGrpSpPr>
        <p:grpSpPr>
          <a:xfrm rot="10800000" flipH="1">
            <a:off x="-251293" y="-99046"/>
            <a:ext cx="1012452" cy="753437"/>
            <a:chOff x="905008" y="4651065"/>
            <a:chExt cx="866528" cy="644845"/>
          </a:xfrm>
        </p:grpSpPr>
        <p:sp>
          <p:nvSpPr>
            <p:cNvPr id="331" name="Google Shape;331;p13"/>
            <p:cNvSpPr/>
            <p:nvPr/>
          </p:nvSpPr>
          <p:spPr>
            <a:xfrm flipH="1">
              <a:off x="905008" y="4651065"/>
              <a:ext cx="866528" cy="644845"/>
            </a:xfrm>
            <a:custGeom>
              <a:avLst/>
              <a:gdLst/>
              <a:ahLst/>
              <a:cxnLst/>
              <a:rect l="l" t="t" r="r" b="b"/>
              <a:pathLst>
                <a:path w="20713" h="15414" extrusionOk="0">
                  <a:moveTo>
                    <a:pt x="3248" y="1"/>
                  </a:moveTo>
                  <a:cubicBezTo>
                    <a:pt x="2436" y="1"/>
                    <a:pt x="1619" y="236"/>
                    <a:pt x="1027" y="787"/>
                  </a:cubicBezTo>
                  <a:cubicBezTo>
                    <a:pt x="288" y="1476"/>
                    <a:pt x="0" y="2553"/>
                    <a:pt x="88" y="3555"/>
                  </a:cubicBezTo>
                  <a:cubicBezTo>
                    <a:pt x="150" y="4268"/>
                    <a:pt x="376" y="4932"/>
                    <a:pt x="651" y="5583"/>
                  </a:cubicBezTo>
                  <a:cubicBezTo>
                    <a:pt x="1252" y="5658"/>
                    <a:pt x="1866" y="5734"/>
                    <a:pt x="2467" y="5809"/>
                  </a:cubicBezTo>
                  <a:cubicBezTo>
                    <a:pt x="2091" y="6172"/>
                    <a:pt x="1703" y="6548"/>
                    <a:pt x="1315" y="6911"/>
                  </a:cubicBezTo>
                  <a:cubicBezTo>
                    <a:pt x="3256" y="10417"/>
                    <a:pt x="6149" y="13385"/>
                    <a:pt x="9605" y="15413"/>
                  </a:cubicBezTo>
                  <a:lnTo>
                    <a:pt x="20712" y="12746"/>
                  </a:lnTo>
                  <a:cubicBezTo>
                    <a:pt x="17757" y="8864"/>
                    <a:pt x="14100" y="5533"/>
                    <a:pt x="9968" y="2941"/>
                  </a:cubicBezTo>
                  <a:cubicBezTo>
                    <a:pt x="9692" y="3480"/>
                    <a:pt x="9404" y="4006"/>
                    <a:pt x="9116" y="4544"/>
                  </a:cubicBezTo>
                  <a:cubicBezTo>
                    <a:pt x="9029" y="3780"/>
                    <a:pt x="8954" y="3029"/>
                    <a:pt x="8866" y="2265"/>
                  </a:cubicBezTo>
                  <a:cubicBezTo>
                    <a:pt x="8115" y="1827"/>
                    <a:pt x="7363" y="1413"/>
                    <a:pt x="6587" y="1025"/>
                  </a:cubicBezTo>
                  <a:cubicBezTo>
                    <a:pt x="6199" y="825"/>
                    <a:pt x="5823" y="650"/>
                    <a:pt x="5422" y="487"/>
                  </a:cubicBezTo>
                  <a:cubicBezTo>
                    <a:pt x="5209" y="875"/>
                    <a:pt x="4984" y="1276"/>
                    <a:pt x="4771" y="1664"/>
                  </a:cubicBezTo>
                  <a:cubicBezTo>
                    <a:pt x="4608" y="1150"/>
                    <a:pt x="4433" y="637"/>
                    <a:pt x="4270" y="124"/>
                  </a:cubicBezTo>
                  <a:cubicBezTo>
                    <a:pt x="4120" y="86"/>
                    <a:pt x="3957" y="48"/>
                    <a:pt x="3794" y="36"/>
                  </a:cubicBezTo>
                  <a:cubicBezTo>
                    <a:pt x="3614" y="13"/>
                    <a:pt x="3431" y="1"/>
                    <a:pt x="32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13"/>
            <p:cNvSpPr/>
            <p:nvPr/>
          </p:nvSpPr>
          <p:spPr>
            <a:xfrm flipH="1">
              <a:off x="1146525" y="4825431"/>
              <a:ext cx="422826" cy="411280"/>
            </a:xfrm>
            <a:custGeom>
              <a:avLst/>
              <a:gdLst/>
              <a:ahLst/>
              <a:cxnLst/>
              <a:rect l="l" t="t" r="r" b="b"/>
              <a:pathLst>
                <a:path w="10107" h="9831" extrusionOk="0">
                  <a:moveTo>
                    <a:pt x="124" y="0"/>
                  </a:moveTo>
                  <a:cubicBezTo>
                    <a:pt x="95" y="0"/>
                    <a:pt x="63" y="13"/>
                    <a:pt x="38" y="38"/>
                  </a:cubicBezTo>
                  <a:cubicBezTo>
                    <a:pt x="1" y="88"/>
                    <a:pt x="1" y="163"/>
                    <a:pt x="38" y="201"/>
                  </a:cubicBezTo>
                  <a:lnTo>
                    <a:pt x="9906" y="9793"/>
                  </a:lnTo>
                  <a:cubicBezTo>
                    <a:pt x="9918" y="9818"/>
                    <a:pt x="9956" y="9830"/>
                    <a:pt x="9981" y="9830"/>
                  </a:cubicBezTo>
                  <a:cubicBezTo>
                    <a:pt x="10019" y="9830"/>
                    <a:pt x="10044" y="9818"/>
                    <a:pt x="10069" y="9793"/>
                  </a:cubicBezTo>
                  <a:cubicBezTo>
                    <a:pt x="10106" y="9743"/>
                    <a:pt x="10106" y="9668"/>
                    <a:pt x="10069" y="9630"/>
                  </a:cubicBezTo>
                  <a:lnTo>
                    <a:pt x="201" y="38"/>
                  </a:lnTo>
                  <a:cubicBezTo>
                    <a:pt x="182" y="13"/>
                    <a:pt x="154" y="0"/>
                    <a:pt x="1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3" name="Google Shape;333;p13"/>
          <p:cNvSpPr/>
          <p:nvPr/>
        </p:nvSpPr>
        <p:spPr>
          <a:xfrm>
            <a:off x="6684950" y="4173901"/>
            <a:ext cx="3143571" cy="1027920"/>
          </a:xfrm>
          <a:custGeom>
            <a:avLst/>
            <a:gdLst/>
            <a:ahLst/>
            <a:cxnLst/>
            <a:rect l="l" t="t" r="r" b="b"/>
            <a:pathLst>
              <a:path w="65118" h="21293" extrusionOk="0">
                <a:moveTo>
                  <a:pt x="31869" y="1"/>
                </a:moveTo>
                <a:cubicBezTo>
                  <a:pt x="28257" y="1"/>
                  <a:pt x="24649" y="235"/>
                  <a:pt x="21063" y="705"/>
                </a:cubicBezTo>
                <a:cubicBezTo>
                  <a:pt x="19097" y="968"/>
                  <a:pt x="17118" y="1306"/>
                  <a:pt x="15290" y="2070"/>
                </a:cubicBezTo>
                <a:cubicBezTo>
                  <a:pt x="13462" y="2847"/>
                  <a:pt x="11771" y="4074"/>
                  <a:pt x="10782" y="5802"/>
                </a:cubicBezTo>
                <a:cubicBezTo>
                  <a:pt x="9793" y="7517"/>
                  <a:pt x="9592" y="9746"/>
                  <a:pt x="10557" y="11474"/>
                </a:cubicBezTo>
                <a:cubicBezTo>
                  <a:pt x="11033" y="12313"/>
                  <a:pt x="11771" y="13152"/>
                  <a:pt x="11571" y="14092"/>
                </a:cubicBezTo>
                <a:cubicBezTo>
                  <a:pt x="11383" y="15006"/>
                  <a:pt x="10319" y="15494"/>
                  <a:pt x="9392" y="15494"/>
                </a:cubicBezTo>
                <a:cubicBezTo>
                  <a:pt x="8453" y="15482"/>
                  <a:pt x="7551" y="15118"/>
                  <a:pt x="6625" y="14993"/>
                </a:cubicBezTo>
                <a:cubicBezTo>
                  <a:pt x="6383" y="14962"/>
                  <a:pt x="6140" y="14946"/>
                  <a:pt x="5897" y="14946"/>
                </a:cubicBezTo>
                <a:cubicBezTo>
                  <a:pt x="4413" y="14946"/>
                  <a:pt x="2931" y="15527"/>
                  <a:pt x="1866" y="16571"/>
                </a:cubicBezTo>
                <a:cubicBezTo>
                  <a:pt x="639" y="17786"/>
                  <a:pt x="0" y="19576"/>
                  <a:pt x="213" y="21292"/>
                </a:cubicBezTo>
                <a:lnTo>
                  <a:pt x="63639" y="20453"/>
                </a:lnTo>
                <a:cubicBezTo>
                  <a:pt x="64992" y="17310"/>
                  <a:pt x="65117" y="13653"/>
                  <a:pt x="63990" y="10410"/>
                </a:cubicBezTo>
                <a:cubicBezTo>
                  <a:pt x="62863" y="7167"/>
                  <a:pt x="60509" y="4387"/>
                  <a:pt x="57491" y="2746"/>
                </a:cubicBezTo>
                <a:cubicBezTo>
                  <a:pt x="53772" y="718"/>
                  <a:pt x="49376" y="492"/>
                  <a:pt x="45156" y="305"/>
                </a:cubicBezTo>
                <a:cubicBezTo>
                  <a:pt x="41800" y="167"/>
                  <a:pt x="38532" y="204"/>
                  <a:pt x="35188" y="67"/>
                </a:cubicBezTo>
                <a:cubicBezTo>
                  <a:pt x="34082" y="23"/>
                  <a:pt x="32975" y="1"/>
                  <a:pt x="3186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13"/>
          <p:cNvSpPr/>
          <p:nvPr/>
        </p:nvSpPr>
        <p:spPr>
          <a:xfrm rot="-205120" flipH="1">
            <a:off x="4402040" y="4733339"/>
            <a:ext cx="339931" cy="139595"/>
          </a:xfrm>
          <a:custGeom>
            <a:avLst/>
            <a:gdLst/>
            <a:ahLst/>
            <a:cxnLst/>
            <a:rect l="l" t="t" r="r" b="b"/>
            <a:pathLst>
              <a:path w="5686" h="2335" extrusionOk="0">
                <a:moveTo>
                  <a:pt x="2041" y="1"/>
                </a:moveTo>
                <a:cubicBezTo>
                  <a:pt x="1911" y="1"/>
                  <a:pt x="1782" y="14"/>
                  <a:pt x="1653" y="43"/>
                </a:cubicBezTo>
                <a:cubicBezTo>
                  <a:pt x="689" y="256"/>
                  <a:pt x="1" y="1258"/>
                  <a:pt x="138" y="2235"/>
                </a:cubicBezTo>
                <a:cubicBezTo>
                  <a:pt x="151" y="2285"/>
                  <a:pt x="201" y="2335"/>
                  <a:pt x="251" y="2335"/>
                </a:cubicBezTo>
                <a:lnTo>
                  <a:pt x="276" y="2335"/>
                </a:lnTo>
                <a:cubicBezTo>
                  <a:pt x="339" y="2322"/>
                  <a:pt x="376" y="2260"/>
                  <a:pt x="376" y="2197"/>
                </a:cubicBezTo>
                <a:cubicBezTo>
                  <a:pt x="251" y="1358"/>
                  <a:pt x="865" y="457"/>
                  <a:pt x="1704" y="269"/>
                </a:cubicBezTo>
                <a:cubicBezTo>
                  <a:pt x="1809" y="247"/>
                  <a:pt x="1916" y="236"/>
                  <a:pt x="2023" y="236"/>
                </a:cubicBezTo>
                <a:cubicBezTo>
                  <a:pt x="2768" y="236"/>
                  <a:pt x="3512" y="747"/>
                  <a:pt x="3720" y="1458"/>
                </a:cubicBezTo>
                <a:cubicBezTo>
                  <a:pt x="3732" y="1508"/>
                  <a:pt x="3770" y="1546"/>
                  <a:pt x="3807" y="1546"/>
                </a:cubicBezTo>
                <a:cubicBezTo>
                  <a:pt x="3816" y="1548"/>
                  <a:pt x="3825" y="1549"/>
                  <a:pt x="3834" y="1549"/>
                </a:cubicBezTo>
                <a:cubicBezTo>
                  <a:pt x="3874" y="1549"/>
                  <a:pt x="3912" y="1527"/>
                  <a:pt x="3933" y="1496"/>
                </a:cubicBezTo>
                <a:cubicBezTo>
                  <a:pt x="4083" y="1270"/>
                  <a:pt x="4346" y="1108"/>
                  <a:pt x="4646" y="1045"/>
                </a:cubicBezTo>
                <a:cubicBezTo>
                  <a:pt x="4713" y="1034"/>
                  <a:pt x="4781" y="1028"/>
                  <a:pt x="4847" y="1028"/>
                </a:cubicBezTo>
                <a:cubicBezTo>
                  <a:pt x="5081" y="1028"/>
                  <a:pt x="5307" y="1097"/>
                  <a:pt x="5473" y="1233"/>
                </a:cubicBezTo>
                <a:cubicBezTo>
                  <a:pt x="5498" y="1248"/>
                  <a:pt x="5522" y="1255"/>
                  <a:pt x="5546" y="1255"/>
                </a:cubicBezTo>
                <a:cubicBezTo>
                  <a:pt x="5583" y="1255"/>
                  <a:pt x="5618" y="1238"/>
                  <a:pt x="5648" y="1208"/>
                </a:cubicBezTo>
                <a:cubicBezTo>
                  <a:pt x="5686" y="1145"/>
                  <a:pt x="5673" y="1083"/>
                  <a:pt x="5623" y="1033"/>
                </a:cubicBezTo>
                <a:cubicBezTo>
                  <a:pt x="5411" y="878"/>
                  <a:pt x="5139" y="798"/>
                  <a:pt x="4860" y="798"/>
                </a:cubicBezTo>
                <a:cubicBezTo>
                  <a:pt x="4776" y="798"/>
                  <a:pt x="4692" y="805"/>
                  <a:pt x="4609" y="820"/>
                </a:cubicBezTo>
                <a:cubicBezTo>
                  <a:pt x="4321" y="870"/>
                  <a:pt x="4058" y="1008"/>
                  <a:pt x="3870" y="1195"/>
                </a:cubicBezTo>
                <a:cubicBezTo>
                  <a:pt x="3570" y="488"/>
                  <a:pt x="2811" y="1"/>
                  <a:pt x="20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13"/>
          <p:cNvSpPr/>
          <p:nvPr/>
        </p:nvSpPr>
        <p:spPr>
          <a:xfrm rot="-205120" flipH="1">
            <a:off x="207190" y="2233226"/>
            <a:ext cx="339931" cy="139595"/>
          </a:xfrm>
          <a:custGeom>
            <a:avLst/>
            <a:gdLst/>
            <a:ahLst/>
            <a:cxnLst/>
            <a:rect l="l" t="t" r="r" b="b"/>
            <a:pathLst>
              <a:path w="5686" h="2335" extrusionOk="0">
                <a:moveTo>
                  <a:pt x="2041" y="1"/>
                </a:moveTo>
                <a:cubicBezTo>
                  <a:pt x="1911" y="1"/>
                  <a:pt x="1782" y="14"/>
                  <a:pt x="1653" y="43"/>
                </a:cubicBezTo>
                <a:cubicBezTo>
                  <a:pt x="689" y="256"/>
                  <a:pt x="1" y="1258"/>
                  <a:pt x="138" y="2235"/>
                </a:cubicBezTo>
                <a:cubicBezTo>
                  <a:pt x="151" y="2285"/>
                  <a:pt x="201" y="2335"/>
                  <a:pt x="251" y="2335"/>
                </a:cubicBezTo>
                <a:lnTo>
                  <a:pt x="276" y="2335"/>
                </a:lnTo>
                <a:cubicBezTo>
                  <a:pt x="339" y="2322"/>
                  <a:pt x="376" y="2260"/>
                  <a:pt x="376" y="2197"/>
                </a:cubicBezTo>
                <a:cubicBezTo>
                  <a:pt x="251" y="1358"/>
                  <a:pt x="865" y="457"/>
                  <a:pt x="1704" y="269"/>
                </a:cubicBezTo>
                <a:cubicBezTo>
                  <a:pt x="1809" y="247"/>
                  <a:pt x="1916" y="236"/>
                  <a:pt x="2023" y="236"/>
                </a:cubicBezTo>
                <a:cubicBezTo>
                  <a:pt x="2768" y="236"/>
                  <a:pt x="3512" y="747"/>
                  <a:pt x="3720" y="1458"/>
                </a:cubicBezTo>
                <a:cubicBezTo>
                  <a:pt x="3732" y="1508"/>
                  <a:pt x="3770" y="1546"/>
                  <a:pt x="3807" y="1546"/>
                </a:cubicBezTo>
                <a:cubicBezTo>
                  <a:pt x="3816" y="1548"/>
                  <a:pt x="3825" y="1549"/>
                  <a:pt x="3834" y="1549"/>
                </a:cubicBezTo>
                <a:cubicBezTo>
                  <a:pt x="3874" y="1549"/>
                  <a:pt x="3912" y="1527"/>
                  <a:pt x="3933" y="1496"/>
                </a:cubicBezTo>
                <a:cubicBezTo>
                  <a:pt x="4083" y="1270"/>
                  <a:pt x="4346" y="1108"/>
                  <a:pt x="4646" y="1045"/>
                </a:cubicBezTo>
                <a:cubicBezTo>
                  <a:pt x="4713" y="1034"/>
                  <a:pt x="4781" y="1028"/>
                  <a:pt x="4847" y="1028"/>
                </a:cubicBezTo>
                <a:cubicBezTo>
                  <a:pt x="5081" y="1028"/>
                  <a:pt x="5307" y="1097"/>
                  <a:pt x="5473" y="1233"/>
                </a:cubicBezTo>
                <a:cubicBezTo>
                  <a:pt x="5498" y="1248"/>
                  <a:pt x="5522" y="1255"/>
                  <a:pt x="5546" y="1255"/>
                </a:cubicBezTo>
                <a:cubicBezTo>
                  <a:pt x="5583" y="1255"/>
                  <a:pt x="5618" y="1238"/>
                  <a:pt x="5648" y="1208"/>
                </a:cubicBezTo>
                <a:cubicBezTo>
                  <a:pt x="5686" y="1145"/>
                  <a:pt x="5673" y="1083"/>
                  <a:pt x="5623" y="1033"/>
                </a:cubicBezTo>
                <a:cubicBezTo>
                  <a:pt x="5411" y="878"/>
                  <a:pt x="5139" y="798"/>
                  <a:pt x="4860" y="798"/>
                </a:cubicBezTo>
                <a:cubicBezTo>
                  <a:pt x="4776" y="798"/>
                  <a:pt x="4692" y="805"/>
                  <a:pt x="4609" y="820"/>
                </a:cubicBezTo>
                <a:cubicBezTo>
                  <a:pt x="4321" y="870"/>
                  <a:pt x="4058" y="1008"/>
                  <a:pt x="3870" y="1195"/>
                </a:cubicBezTo>
                <a:cubicBezTo>
                  <a:pt x="3570" y="488"/>
                  <a:pt x="2811" y="1"/>
                  <a:pt x="20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13"/>
          <p:cNvSpPr/>
          <p:nvPr/>
        </p:nvSpPr>
        <p:spPr>
          <a:xfrm rot="205120">
            <a:off x="8762457" y="3027018"/>
            <a:ext cx="122796" cy="50697"/>
          </a:xfrm>
          <a:custGeom>
            <a:avLst/>
            <a:gdLst/>
            <a:ahLst/>
            <a:cxnLst/>
            <a:rect l="l" t="t" r="r" b="b"/>
            <a:pathLst>
              <a:path w="2054" h="848" extrusionOk="0">
                <a:moveTo>
                  <a:pt x="1216" y="0"/>
                </a:moveTo>
                <a:cubicBezTo>
                  <a:pt x="1118" y="0"/>
                  <a:pt x="1016" y="11"/>
                  <a:pt x="914" y="33"/>
                </a:cubicBezTo>
                <a:cubicBezTo>
                  <a:pt x="526" y="109"/>
                  <a:pt x="200" y="346"/>
                  <a:pt x="38" y="672"/>
                </a:cubicBezTo>
                <a:cubicBezTo>
                  <a:pt x="0" y="735"/>
                  <a:pt x="25" y="810"/>
                  <a:pt x="88" y="835"/>
                </a:cubicBezTo>
                <a:cubicBezTo>
                  <a:pt x="100" y="847"/>
                  <a:pt x="125" y="847"/>
                  <a:pt x="138" y="847"/>
                </a:cubicBezTo>
                <a:cubicBezTo>
                  <a:pt x="175" y="847"/>
                  <a:pt x="226" y="822"/>
                  <a:pt x="238" y="785"/>
                </a:cubicBezTo>
                <a:cubicBezTo>
                  <a:pt x="376" y="522"/>
                  <a:pt x="651" y="321"/>
                  <a:pt x="964" y="259"/>
                </a:cubicBezTo>
                <a:cubicBezTo>
                  <a:pt x="1046" y="243"/>
                  <a:pt x="1127" y="235"/>
                  <a:pt x="1207" y="235"/>
                </a:cubicBezTo>
                <a:cubicBezTo>
                  <a:pt x="1446" y="235"/>
                  <a:pt x="1672" y="306"/>
                  <a:pt x="1841" y="447"/>
                </a:cubicBezTo>
                <a:cubicBezTo>
                  <a:pt x="1864" y="464"/>
                  <a:pt x="1893" y="473"/>
                  <a:pt x="1921" y="473"/>
                </a:cubicBezTo>
                <a:cubicBezTo>
                  <a:pt x="1953" y="473"/>
                  <a:pt x="1984" y="461"/>
                  <a:pt x="2004" y="434"/>
                </a:cubicBezTo>
                <a:cubicBezTo>
                  <a:pt x="2054" y="384"/>
                  <a:pt x="2041" y="309"/>
                  <a:pt x="1991" y="271"/>
                </a:cubicBezTo>
                <a:cubicBezTo>
                  <a:pt x="1777" y="94"/>
                  <a:pt x="1506" y="0"/>
                  <a:pt x="1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13"/>
          <p:cNvSpPr/>
          <p:nvPr/>
        </p:nvSpPr>
        <p:spPr>
          <a:xfrm rot="205120">
            <a:off x="4050882" y="191668"/>
            <a:ext cx="122796" cy="50697"/>
          </a:xfrm>
          <a:custGeom>
            <a:avLst/>
            <a:gdLst/>
            <a:ahLst/>
            <a:cxnLst/>
            <a:rect l="l" t="t" r="r" b="b"/>
            <a:pathLst>
              <a:path w="2054" h="848" extrusionOk="0">
                <a:moveTo>
                  <a:pt x="1216" y="0"/>
                </a:moveTo>
                <a:cubicBezTo>
                  <a:pt x="1118" y="0"/>
                  <a:pt x="1016" y="11"/>
                  <a:pt x="914" y="33"/>
                </a:cubicBezTo>
                <a:cubicBezTo>
                  <a:pt x="526" y="109"/>
                  <a:pt x="200" y="346"/>
                  <a:pt x="38" y="672"/>
                </a:cubicBezTo>
                <a:cubicBezTo>
                  <a:pt x="0" y="735"/>
                  <a:pt x="25" y="810"/>
                  <a:pt x="88" y="835"/>
                </a:cubicBezTo>
                <a:cubicBezTo>
                  <a:pt x="100" y="847"/>
                  <a:pt x="125" y="847"/>
                  <a:pt x="138" y="847"/>
                </a:cubicBezTo>
                <a:cubicBezTo>
                  <a:pt x="175" y="847"/>
                  <a:pt x="226" y="822"/>
                  <a:pt x="238" y="785"/>
                </a:cubicBezTo>
                <a:cubicBezTo>
                  <a:pt x="376" y="522"/>
                  <a:pt x="651" y="321"/>
                  <a:pt x="964" y="259"/>
                </a:cubicBezTo>
                <a:cubicBezTo>
                  <a:pt x="1046" y="243"/>
                  <a:pt x="1127" y="235"/>
                  <a:pt x="1207" y="235"/>
                </a:cubicBezTo>
                <a:cubicBezTo>
                  <a:pt x="1446" y="235"/>
                  <a:pt x="1672" y="306"/>
                  <a:pt x="1841" y="447"/>
                </a:cubicBezTo>
                <a:cubicBezTo>
                  <a:pt x="1864" y="464"/>
                  <a:pt x="1893" y="473"/>
                  <a:pt x="1921" y="473"/>
                </a:cubicBezTo>
                <a:cubicBezTo>
                  <a:pt x="1953" y="473"/>
                  <a:pt x="1984" y="461"/>
                  <a:pt x="2004" y="434"/>
                </a:cubicBezTo>
                <a:cubicBezTo>
                  <a:pt x="2054" y="384"/>
                  <a:pt x="2041" y="309"/>
                  <a:pt x="1991" y="271"/>
                </a:cubicBezTo>
                <a:cubicBezTo>
                  <a:pt x="1777" y="94"/>
                  <a:pt x="1506" y="0"/>
                  <a:pt x="1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8" name="Google Shape;338;p13"/>
          <p:cNvGrpSpPr/>
          <p:nvPr/>
        </p:nvGrpSpPr>
        <p:grpSpPr>
          <a:xfrm flipH="1">
            <a:off x="8455841" y="4542509"/>
            <a:ext cx="1012452" cy="753437"/>
            <a:chOff x="905008" y="4651065"/>
            <a:chExt cx="866528" cy="644845"/>
          </a:xfrm>
        </p:grpSpPr>
        <p:sp>
          <p:nvSpPr>
            <p:cNvPr id="339" name="Google Shape;339;p13"/>
            <p:cNvSpPr/>
            <p:nvPr/>
          </p:nvSpPr>
          <p:spPr>
            <a:xfrm flipH="1">
              <a:off x="905008" y="4651065"/>
              <a:ext cx="866528" cy="644845"/>
            </a:xfrm>
            <a:custGeom>
              <a:avLst/>
              <a:gdLst/>
              <a:ahLst/>
              <a:cxnLst/>
              <a:rect l="l" t="t" r="r" b="b"/>
              <a:pathLst>
                <a:path w="20713" h="15414" extrusionOk="0">
                  <a:moveTo>
                    <a:pt x="3248" y="1"/>
                  </a:moveTo>
                  <a:cubicBezTo>
                    <a:pt x="2436" y="1"/>
                    <a:pt x="1619" y="236"/>
                    <a:pt x="1027" y="787"/>
                  </a:cubicBezTo>
                  <a:cubicBezTo>
                    <a:pt x="288" y="1476"/>
                    <a:pt x="0" y="2553"/>
                    <a:pt x="88" y="3555"/>
                  </a:cubicBezTo>
                  <a:cubicBezTo>
                    <a:pt x="150" y="4268"/>
                    <a:pt x="376" y="4932"/>
                    <a:pt x="651" y="5583"/>
                  </a:cubicBezTo>
                  <a:cubicBezTo>
                    <a:pt x="1252" y="5658"/>
                    <a:pt x="1866" y="5734"/>
                    <a:pt x="2467" y="5809"/>
                  </a:cubicBezTo>
                  <a:cubicBezTo>
                    <a:pt x="2091" y="6172"/>
                    <a:pt x="1703" y="6548"/>
                    <a:pt x="1315" y="6911"/>
                  </a:cubicBezTo>
                  <a:cubicBezTo>
                    <a:pt x="3256" y="10417"/>
                    <a:pt x="6149" y="13385"/>
                    <a:pt x="9605" y="15413"/>
                  </a:cubicBezTo>
                  <a:lnTo>
                    <a:pt x="20712" y="12746"/>
                  </a:lnTo>
                  <a:cubicBezTo>
                    <a:pt x="17757" y="8864"/>
                    <a:pt x="14100" y="5533"/>
                    <a:pt x="9968" y="2941"/>
                  </a:cubicBezTo>
                  <a:cubicBezTo>
                    <a:pt x="9692" y="3480"/>
                    <a:pt x="9404" y="4006"/>
                    <a:pt x="9116" y="4544"/>
                  </a:cubicBezTo>
                  <a:cubicBezTo>
                    <a:pt x="9029" y="3780"/>
                    <a:pt x="8954" y="3029"/>
                    <a:pt x="8866" y="2265"/>
                  </a:cubicBezTo>
                  <a:cubicBezTo>
                    <a:pt x="8115" y="1827"/>
                    <a:pt x="7363" y="1413"/>
                    <a:pt x="6587" y="1025"/>
                  </a:cubicBezTo>
                  <a:cubicBezTo>
                    <a:pt x="6199" y="825"/>
                    <a:pt x="5823" y="650"/>
                    <a:pt x="5422" y="487"/>
                  </a:cubicBezTo>
                  <a:cubicBezTo>
                    <a:pt x="5209" y="875"/>
                    <a:pt x="4984" y="1276"/>
                    <a:pt x="4771" y="1664"/>
                  </a:cubicBezTo>
                  <a:cubicBezTo>
                    <a:pt x="4608" y="1150"/>
                    <a:pt x="4433" y="637"/>
                    <a:pt x="4270" y="124"/>
                  </a:cubicBezTo>
                  <a:cubicBezTo>
                    <a:pt x="4120" y="86"/>
                    <a:pt x="3957" y="48"/>
                    <a:pt x="3794" y="36"/>
                  </a:cubicBezTo>
                  <a:cubicBezTo>
                    <a:pt x="3614" y="13"/>
                    <a:pt x="3431" y="1"/>
                    <a:pt x="32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13"/>
            <p:cNvSpPr/>
            <p:nvPr/>
          </p:nvSpPr>
          <p:spPr>
            <a:xfrm flipH="1">
              <a:off x="1146525" y="4825431"/>
              <a:ext cx="422826" cy="411280"/>
            </a:xfrm>
            <a:custGeom>
              <a:avLst/>
              <a:gdLst/>
              <a:ahLst/>
              <a:cxnLst/>
              <a:rect l="l" t="t" r="r" b="b"/>
              <a:pathLst>
                <a:path w="10107" h="9831" extrusionOk="0">
                  <a:moveTo>
                    <a:pt x="124" y="0"/>
                  </a:moveTo>
                  <a:cubicBezTo>
                    <a:pt x="95" y="0"/>
                    <a:pt x="63" y="13"/>
                    <a:pt x="38" y="38"/>
                  </a:cubicBezTo>
                  <a:cubicBezTo>
                    <a:pt x="1" y="88"/>
                    <a:pt x="1" y="163"/>
                    <a:pt x="38" y="201"/>
                  </a:cubicBezTo>
                  <a:lnTo>
                    <a:pt x="9906" y="9793"/>
                  </a:lnTo>
                  <a:cubicBezTo>
                    <a:pt x="9918" y="9818"/>
                    <a:pt x="9956" y="9830"/>
                    <a:pt x="9981" y="9830"/>
                  </a:cubicBezTo>
                  <a:cubicBezTo>
                    <a:pt x="10019" y="9830"/>
                    <a:pt x="10044" y="9818"/>
                    <a:pt x="10069" y="9793"/>
                  </a:cubicBezTo>
                  <a:cubicBezTo>
                    <a:pt x="10106" y="9743"/>
                    <a:pt x="10106" y="9668"/>
                    <a:pt x="10069" y="9630"/>
                  </a:cubicBezTo>
                  <a:lnTo>
                    <a:pt x="201" y="38"/>
                  </a:lnTo>
                  <a:cubicBezTo>
                    <a:pt x="182" y="13"/>
                    <a:pt x="154" y="0"/>
                    <a:pt x="1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1" name="Google Shape;341;p13"/>
          <p:cNvSpPr/>
          <p:nvPr/>
        </p:nvSpPr>
        <p:spPr>
          <a:xfrm>
            <a:off x="-243568" y="3418450"/>
            <a:ext cx="1993742" cy="2217951"/>
          </a:xfrm>
          <a:custGeom>
            <a:avLst/>
            <a:gdLst/>
            <a:ahLst/>
            <a:cxnLst/>
            <a:rect l="l" t="t" r="r" b="b"/>
            <a:pathLst>
              <a:path w="20150" h="22416" extrusionOk="0">
                <a:moveTo>
                  <a:pt x="3006" y="0"/>
                </a:moveTo>
                <a:cubicBezTo>
                  <a:pt x="2003" y="0"/>
                  <a:pt x="992" y="151"/>
                  <a:pt x="1" y="301"/>
                </a:cubicBezTo>
                <a:cubicBezTo>
                  <a:pt x="226" y="7727"/>
                  <a:pt x="489" y="14978"/>
                  <a:pt x="714" y="22416"/>
                </a:cubicBezTo>
                <a:lnTo>
                  <a:pt x="18058" y="22090"/>
                </a:lnTo>
                <a:cubicBezTo>
                  <a:pt x="20112" y="19248"/>
                  <a:pt x="20149" y="15115"/>
                  <a:pt x="18158" y="12223"/>
                </a:cubicBezTo>
                <a:cubicBezTo>
                  <a:pt x="16573" y="9930"/>
                  <a:pt x="13782" y="8566"/>
                  <a:pt x="11004" y="8566"/>
                </a:cubicBezTo>
                <a:cubicBezTo>
                  <a:pt x="10292" y="8566"/>
                  <a:pt x="9581" y="8655"/>
                  <a:pt x="8892" y="8842"/>
                </a:cubicBezTo>
                <a:cubicBezTo>
                  <a:pt x="8082" y="9060"/>
                  <a:pt x="7273" y="9403"/>
                  <a:pt x="6447" y="9403"/>
                </a:cubicBezTo>
                <a:cubicBezTo>
                  <a:pt x="6327" y="9403"/>
                  <a:pt x="6207" y="9396"/>
                  <a:pt x="6086" y="9380"/>
                </a:cubicBezTo>
                <a:cubicBezTo>
                  <a:pt x="5135" y="9255"/>
                  <a:pt x="4221" y="8278"/>
                  <a:pt x="4609" y="7401"/>
                </a:cubicBezTo>
                <a:cubicBezTo>
                  <a:pt x="4972" y="6575"/>
                  <a:pt x="6086" y="6512"/>
                  <a:pt x="6863" y="6062"/>
                </a:cubicBezTo>
                <a:cubicBezTo>
                  <a:pt x="8090" y="5360"/>
                  <a:pt x="8403" y="3557"/>
                  <a:pt x="7727" y="2305"/>
                </a:cubicBezTo>
                <a:cubicBezTo>
                  <a:pt x="7051" y="1040"/>
                  <a:pt x="5661" y="314"/>
                  <a:pt x="4246" y="88"/>
                </a:cubicBezTo>
                <a:cubicBezTo>
                  <a:pt x="3835" y="26"/>
                  <a:pt x="3421" y="0"/>
                  <a:pt x="30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Quote">
  <p:cSld name="BLANK_8">
    <p:bg>
      <p:bgPr>
        <a:gradFill>
          <a:gsLst>
            <a:gs pos="0">
              <a:srgbClr val="F0FBFF"/>
            </a:gs>
            <a:gs pos="100000">
              <a:schemeClr val="accent5"/>
            </a:gs>
          </a:gsLst>
          <a:lin ang="16198662" scaled="0"/>
        </a:gradFill>
        <a:effectLst/>
      </p:bgPr>
    </p:bg>
    <p:spTree>
      <p:nvGrpSpPr>
        <p:cNvPr id="1" name="Shape 342"/>
        <p:cNvGrpSpPr/>
        <p:nvPr/>
      </p:nvGrpSpPr>
      <p:grpSpPr>
        <a:xfrm>
          <a:off x="0" y="0"/>
          <a:ext cx="0" cy="0"/>
          <a:chOff x="0" y="0"/>
          <a:chExt cx="0" cy="0"/>
        </a:xfrm>
      </p:grpSpPr>
      <p:sp>
        <p:nvSpPr>
          <p:cNvPr id="343" name="Google Shape;343;p14"/>
          <p:cNvSpPr txBox="1">
            <a:spLocks noGrp="1"/>
          </p:cNvSpPr>
          <p:nvPr>
            <p:ph type="title"/>
          </p:nvPr>
        </p:nvSpPr>
        <p:spPr>
          <a:xfrm>
            <a:off x="2180316" y="3388439"/>
            <a:ext cx="4783500" cy="475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000"/>
              <a:buNone/>
              <a:defRPr sz="2000"/>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344" name="Google Shape;344;p14"/>
          <p:cNvSpPr txBox="1">
            <a:spLocks noGrp="1"/>
          </p:cNvSpPr>
          <p:nvPr>
            <p:ph type="subTitle" idx="1"/>
          </p:nvPr>
        </p:nvSpPr>
        <p:spPr>
          <a:xfrm>
            <a:off x="2180184" y="1277827"/>
            <a:ext cx="4783500" cy="19662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None/>
              <a:defRPr sz="2600"/>
            </a:lvl1pPr>
            <a:lvl2pPr lvl="1" algn="ctr" rtl="0">
              <a:lnSpc>
                <a:spcPct val="115000"/>
              </a:lnSpc>
              <a:spcBef>
                <a:spcPts val="0"/>
              </a:spcBef>
              <a:spcAft>
                <a:spcPts val="0"/>
              </a:spcAft>
              <a:buSzPts val="2400"/>
              <a:buNone/>
              <a:defRPr sz="2400"/>
            </a:lvl2pPr>
            <a:lvl3pPr lvl="2" algn="ctr" rtl="0">
              <a:lnSpc>
                <a:spcPct val="115000"/>
              </a:lnSpc>
              <a:spcBef>
                <a:spcPts val="0"/>
              </a:spcBef>
              <a:spcAft>
                <a:spcPts val="0"/>
              </a:spcAft>
              <a:buSzPts val="2400"/>
              <a:buNone/>
              <a:defRPr sz="2400"/>
            </a:lvl3pPr>
            <a:lvl4pPr lvl="3" algn="ctr" rtl="0">
              <a:lnSpc>
                <a:spcPct val="115000"/>
              </a:lnSpc>
              <a:spcBef>
                <a:spcPts val="0"/>
              </a:spcBef>
              <a:spcAft>
                <a:spcPts val="0"/>
              </a:spcAft>
              <a:buSzPts val="2400"/>
              <a:buNone/>
              <a:defRPr sz="2400"/>
            </a:lvl4pPr>
            <a:lvl5pPr lvl="4" algn="ctr" rtl="0">
              <a:lnSpc>
                <a:spcPct val="115000"/>
              </a:lnSpc>
              <a:spcBef>
                <a:spcPts val="0"/>
              </a:spcBef>
              <a:spcAft>
                <a:spcPts val="0"/>
              </a:spcAft>
              <a:buSzPts val="2400"/>
              <a:buNone/>
              <a:defRPr sz="2400"/>
            </a:lvl5pPr>
            <a:lvl6pPr lvl="5" algn="ctr" rtl="0">
              <a:lnSpc>
                <a:spcPct val="115000"/>
              </a:lnSpc>
              <a:spcBef>
                <a:spcPts val="0"/>
              </a:spcBef>
              <a:spcAft>
                <a:spcPts val="0"/>
              </a:spcAft>
              <a:buSzPts val="2400"/>
              <a:buNone/>
              <a:defRPr sz="2400"/>
            </a:lvl6pPr>
            <a:lvl7pPr lvl="6" algn="ctr" rtl="0">
              <a:lnSpc>
                <a:spcPct val="115000"/>
              </a:lnSpc>
              <a:spcBef>
                <a:spcPts val="0"/>
              </a:spcBef>
              <a:spcAft>
                <a:spcPts val="0"/>
              </a:spcAft>
              <a:buSzPts val="2400"/>
              <a:buNone/>
              <a:defRPr sz="2400"/>
            </a:lvl7pPr>
            <a:lvl8pPr lvl="7" algn="ctr" rtl="0">
              <a:lnSpc>
                <a:spcPct val="115000"/>
              </a:lnSpc>
              <a:spcBef>
                <a:spcPts val="0"/>
              </a:spcBef>
              <a:spcAft>
                <a:spcPts val="0"/>
              </a:spcAft>
              <a:buSzPts val="2400"/>
              <a:buNone/>
              <a:defRPr sz="2400"/>
            </a:lvl8pPr>
            <a:lvl9pPr lvl="8" algn="ctr" rtl="0">
              <a:lnSpc>
                <a:spcPct val="115000"/>
              </a:lnSpc>
              <a:spcBef>
                <a:spcPts val="0"/>
              </a:spcBef>
              <a:spcAft>
                <a:spcPts val="0"/>
              </a:spcAft>
              <a:buSzPts val="2400"/>
              <a:buNone/>
              <a:defRPr sz="2400"/>
            </a:lvl9pPr>
          </a:lstStyle>
          <a:p>
            <a:endParaRPr/>
          </a:p>
        </p:txBody>
      </p:sp>
      <p:sp>
        <p:nvSpPr>
          <p:cNvPr id="345" name="Google Shape;345;p14"/>
          <p:cNvSpPr/>
          <p:nvPr/>
        </p:nvSpPr>
        <p:spPr>
          <a:xfrm rot="10800000" flipH="1">
            <a:off x="-283728" y="3774929"/>
            <a:ext cx="2431874" cy="1439090"/>
          </a:xfrm>
          <a:custGeom>
            <a:avLst/>
            <a:gdLst/>
            <a:ahLst/>
            <a:cxnLst/>
            <a:rect l="l" t="t" r="r" b="b"/>
            <a:pathLst>
              <a:path w="43504" h="25744" extrusionOk="0">
                <a:moveTo>
                  <a:pt x="41400" y="1"/>
                </a:moveTo>
                <a:lnTo>
                  <a:pt x="0" y="151"/>
                </a:lnTo>
                <a:cubicBezTo>
                  <a:pt x="13" y="8591"/>
                  <a:pt x="63" y="16943"/>
                  <a:pt x="75" y="25384"/>
                </a:cubicBezTo>
                <a:cubicBezTo>
                  <a:pt x="3843" y="25624"/>
                  <a:pt x="7615" y="25744"/>
                  <a:pt x="11387" y="25744"/>
                </a:cubicBezTo>
                <a:cubicBezTo>
                  <a:pt x="15877" y="25744"/>
                  <a:pt x="20367" y="25574"/>
                  <a:pt x="24845" y="25233"/>
                </a:cubicBezTo>
                <a:cubicBezTo>
                  <a:pt x="26398" y="25108"/>
                  <a:pt x="28063" y="24920"/>
                  <a:pt x="29253" y="23906"/>
                </a:cubicBezTo>
                <a:cubicBezTo>
                  <a:pt x="30280" y="23029"/>
                  <a:pt x="30768" y="21577"/>
                  <a:pt x="30492" y="20262"/>
                </a:cubicBezTo>
                <a:cubicBezTo>
                  <a:pt x="30217" y="18935"/>
                  <a:pt x="29178" y="17808"/>
                  <a:pt x="27888" y="17407"/>
                </a:cubicBezTo>
                <a:cubicBezTo>
                  <a:pt x="26686" y="17044"/>
                  <a:pt x="25396" y="17294"/>
                  <a:pt x="24156" y="17119"/>
                </a:cubicBezTo>
                <a:cubicBezTo>
                  <a:pt x="22916" y="16943"/>
                  <a:pt x="21564" y="16054"/>
                  <a:pt x="21664" y="14802"/>
                </a:cubicBezTo>
                <a:cubicBezTo>
                  <a:pt x="21727" y="13976"/>
                  <a:pt x="22453" y="13312"/>
                  <a:pt x="23242" y="13049"/>
                </a:cubicBezTo>
                <a:cubicBezTo>
                  <a:pt x="23685" y="12901"/>
                  <a:pt x="24152" y="12856"/>
                  <a:pt x="24622" y="12856"/>
                </a:cubicBezTo>
                <a:cubicBezTo>
                  <a:pt x="24989" y="12856"/>
                  <a:pt x="25359" y="12884"/>
                  <a:pt x="25721" y="12911"/>
                </a:cubicBezTo>
                <a:cubicBezTo>
                  <a:pt x="28451" y="13112"/>
                  <a:pt x="31169" y="13299"/>
                  <a:pt x="33899" y="13500"/>
                </a:cubicBezTo>
                <a:cubicBezTo>
                  <a:pt x="34628" y="13553"/>
                  <a:pt x="35373" y="13602"/>
                  <a:pt x="36113" y="13602"/>
                </a:cubicBezTo>
                <a:cubicBezTo>
                  <a:pt x="37480" y="13602"/>
                  <a:pt x="38827" y="13432"/>
                  <a:pt x="40022" y="12799"/>
                </a:cubicBezTo>
                <a:cubicBezTo>
                  <a:pt x="42138" y="11672"/>
                  <a:pt x="43340" y="9217"/>
                  <a:pt x="43416" y="6825"/>
                </a:cubicBezTo>
                <a:cubicBezTo>
                  <a:pt x="43503" y="4421"/>
                  <a:pt x="42614" y="2079"/>
                  <a:pt x="414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14"/>
          <p:cNvSpPr/>
          <p:nvPr/>
        </p:nvSpPr>
        <p:spPr>
          <a:xfrm flipH="1">
            <a:off x="7250322" y="3156429"/>
            <a:ext cx="1993742" cy="2217951"/>
          </a:xfrm>
          <a:custGeom>
            <a:avLst/>
            <a:gdLst/>
            <a:ahLst/>
            <a:cxnLst/>
            <a:rect l="l" t="t" r="r" b="b"/>
            <a:pathLst>
              <a:path w="20150" h="22416" extrusionOk="0">
                <a:moveTo>
                  <a:pt x="3006" y="0"/>
                </a:moveTo>
                <a:cubicBezTo>
                  <a:pt x="2003" y="0"/>
                  <a:pt x="992" y="151"/>
                  <a:pt x="1" y="301"/>
                </a:cubicBezTo>
                <a:cubicBezTo>
                  <a:pt x="226" y="7727"/>
                  <a:pt x="489" y="14978"/>
                  <a:pt x="714" y="22416"/>
                </a:cubicBezTo>
                <a:lnTo>
                  <a:pt x="18058" y="22090"/>
                </a:lnTo>
                <a:cubicBezTo>
                  <a:pt x="20112" y="19248"/>
                  <a:pt x="20149" y="15115"/>
                  <a:pt x="18158" y="12223"/>
                </a:cubicBezTo>
                <a:cubicBezTo>
                  <a:pt x="16573" y="9930"/>
                  <a:pt x="13782" y="8566"/>
                  <a:pt x="11004" y="8566"/>
                </a:cubicBezTo>
                <a:cubicBezTo>
                  <a:pt x="10292" y="8566"/>
                  <a:pt x="9581" y="8655"/>
                  <a:pt x="8892" y="8842"/>
                </a:cubicBezTo>
                <a:cubicBezTo>
                  <a:pt x="8082" y="9060"/>
                  <a:pt x="7273" y="9403"/>
                  <a:pt x="6447" y="9403"/>
                </a:cubicBezTo>
                <a:cubicBezTo>
                  <a:pt x="6327" y="9403"/>
                  <a:pt x="6207" y="9396"/>
                  <a:pt x="6086" y="9380"/>
                </a:cubicBezTo>
                <a:cubicBezTo>
                  <a:pt x="5135" y="9255"/>
                  <a:pt x="4221" y="8278"/>
                  <a:pt x="4609" y="7401"/>
                </a:cubicBezTo>
                <a:cubicBezTo>
                  <a:pt x="4972" y="6575"/>
                  <a:pt x="6086" y="6512"/>
                  <a:pt x="6863" y="6062"/>
                </a:cubicBezTo>
                <a:cubicBezTo>
                  <a:pt x="8090" y="5360"/>
                  <a:pt x="8403" y="3557"/>
                  <a:pt x="7727" y="2305"/>
                </a:cubicBezTo>
                <a:cubicBezTo>
                  <a:pt x="7051" y="1040"/>
                  <a:pt x="5661" y="314"/>
                  <a:pt x="4246" y="88"/>
                </a:cubicBezTo>
                <a:cubicBezTo>
                  <a:pt x="3835" y="26"/>
                  <a:pt x="3421" y="0"/>
                  <a:pt x="30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7" name="Google Shape;347;p14"/>
          <p:cNvGrpSpPr/>
          <p:nvPr/>
        </p:nvGrpSpPr>
        <p:grpSpPr>
          <a:xfrm rot="10236443" flipH="1">
            <a:off x="8540861" y="3504346"/>
            <a:ext cx="992075" cy="1692047"/>
            <a:chOff x="-150275" y="-125025"/>
            <a:chExt cx="992068" cy="1692035"/>
          </a:xfrm>
        </p:grpSpPr>
        <p:sp>
          <p:nvSpPr>
            <p:cNvPr id="348" name="Google Shape;348;p14"/>
            <p:cNvSpPr/>
            <p:nvPr/>
          </p:nvSpPr>
          <p:spPr>
            <a:xfrm>
              <a:off x="-150275" y="-125025"/>
              <a:ext cx="992068" cy="1692035"/>
            </a:xfrm>
            <a:custGeom>
              <a:avLst/>
              <a:gdLst/>
              <a:ahLst/>
              <a:cxnLst/>
              <a:rect l="l" t="t" r="r" b="b"/>
              <a:pathLst>
                <a:path w="21390" h="36482" extrusionOk="0">
                  <a:moveTo>
                    <a:pt x="5148" y="0"/>
                  </a:moveTo>
                  <a:lnTo>
                    <a:pt x="1" y="5723"/>
                  </a:lnTo>
                  <a:cubicBezTo>
                    <a:pt x="1228" y="10845"/>
                    <a:pt x="2480" y="15991"/>
                    <a:pt x="4434" y="20888"/>
                  </a:cubicBezTo>
                  <a:cubicBezTo>
                    <a:pt x="5598" y="23793"/>
                    <a:pt x="7013" y="26610"/>
                    <a:pt x="8779" y="29177"/>
                  </a:cubicBezTo>
                  <a:cubicBezTo>
                    <a:pt x="9205" y="28789"/>
                    <a:pt x="9631" y="28401"/>
                    <a:pt x="10069" y="28000"/>
                  </a:cubicBezTo>
                  <a:lnTo>
                    <a:pt x="10069" y="28000"/>
                  </a:lnTo>
                  <a:cubicBezTo>
                    <a:pt x="10019" y="28927"/>
                    <a:pt x="9981" y="29854"/>
                    <a:pt x="9944" y="30780"/>
                  </a:cubicBezTo>
                  <a:cubicBezTo>
                    <a:pt x="10858" y="31945"/>
                    <a:pt x="11847" y="33059"/>
                    <a:pt x="12924" y="34086"/>
                  </a:cubicBezTo>
                  <a:cubicBezTo>
                    <a:pt x="13112" y="34262"/>
                    <a:pt x="13312" y="34437"/>
                    <a:pt x="13500" y="34612"/>
                  </a:cubicBezTo>
                  <a:cubicBezTo>
                    <a:pt x="13926" y="34211"/>
                    <a:pt x="14352" y="33811"/>
                    <a:pt x="14765" y="33410"/>
                  </a:cubicBezTo>
                  <a:cubicBezTo>
                    <a:pt x="14853" y="34174"/>
                    <a:pt x="14940" y="34950"/>
                    <a:pt x="15015" y="35727"/>
                  </a:cubicBezTo>
                  <a:cubicBezTo>
                    <a:pt x="15366" y="35927"/>
                    <a:pt x="15742" y="36102"/>
                    <a:pt x="16130" y="36240"/>
                  </a:cubicBezTo>
                  <a:cubicBezTo>
                    <a:pt x="16594" y="36396"/>
                    <a:pt x="17093" y="36481"/>
                    <a:pt x="17587" y="36481"/>
                  </a:cubicBezTo>
                  <a:cubicBezTo>
                    <a:pt x="18400" y="36481"/>
                    <a:pt x="19201" y="36253"/>
                    <a:pt x="19824" y="35739"/>
                  </a:cubicBezTo>
                  <a:cubicBezTo>
                    <a:pt x="21389" y="34449"/>
                    <a:pt x="21226" y="32033"/>
                    <a:pt x="20826" y="30029"/>
                  </a:cubicBezTo>
                  <a:cubicBezTo>
                    <a:pt x="20563" y="28689"/>
                    <a:pt x="20237" y="27349"/>
                    <a:pt x="19874" y="26022"/>
                  </a:cubicBezTo>
                  <a:cubicBezTo>
                    <a:pt x="19160" y="25696"/>
                    <a:pt x="18446" y="25371"/>
                    <a:pt x="17720" y="25045"/>
                  </a:cubicBezTo>
                  <a:cubicBezTo>
                    <a:pt x="18296" y="24845"/>
                    <a:pt x="18860" y="24644"/>
                    <a:pt x="19423" y="24457"/>
                  </a:cubicBezTo>
                  <a:cubicBezTo>
                    <a:pt x="18033" y="19861"/>
                    <a:pt x="16105" y="15440"/>
                    <a:pt x="13675" y="11308"/>
                  </a:cubicBezTo>
                  <a:cubicBezTo>
                    <a:pt x="12836" y="11183"/>
                    <a:pt x="11997" y="11070"/>
                    <a:pt x="11146" y="10945"/>
                  </a:cubicBezTo>
                  <a:cubicBezTo>
                    <a:pt x="11722" y="10632"/>
                    <a:pt x="12298" y="10306"/>
                    <a:pt x="12887" y="9981"/>
                  </a:cubicBezTo>
                  <a:cubicBezTo>
                    <a:pt x="10658" y="6399"/>
                    <a:pt x="8065" y="3043"/>
                    <a:pt x="5148" y="0"/>
                  </a:cubicBezTo>
                  <a:close/>
                </a:path>
              </a:pathLst>
            </a:custGeom>
            <a:solidFill>
              <a:srgbClr val="8FDA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14"/>
            <p:cNvSpPr/>
            <p:nvPr/>
          </p:nvSpPr>
          <p:spPr>
            <a:xfrm>
              <a:off x="180" y="-72060"/>
              <a:ext cx="545985" cy="1268354"/>
            </a:xfrm>
            <a:custGeom>
              <a:avLst/>
              <a:gdLst/>
              <a:ahLst/>
              <a:cxnLst/>
              <a:rect l="l" t="t" r="r" b="b"/>
              <a:pathLst>
                <a:path w="11772" h="27347" extrusionOk="0">
                  <a:moveTo>
                    <a:pt x="136" y="1"/>
                  </a:moveTo>
                  <a:cubicBezTo>
                    <a:pt x="120" y="1"/>
                    <a:pt x="104" y="4"/>
                    <a:pt x="88" y="10"/>
                  </a:cubicBezTo>
                  <a:cubicBezTo>
                    <a:pt x="25" y="35"/>
                    <a:pt x="0" y="111"/>
                    <a:pt x="25" y="161"/>
                  </a:cubicBezTo>
                  <a:lnTo>
                    <a:pt x="11533" y="27272"/>
                  </a:lnTo>
                  <a:cubicBezTo>
                    <a:pt x="11558" y="27322"/>
                    <a:pt x="11596" y="27347"/>
                    <a:pt x="11646" y="27347"/>
                  </a:cubicBezTo>
                  <a:cubicBezTo>
                    <a:pt x="11659" y="27347"/>
                    <a:pt x="11671" y="27334"/>
                    <a:pt x="11684" y="27334"/>
                  </a:cubicBezTo>
                  <a:cubicBezTo>
                    <a:pt x="11746" y="27309"/>
                    <a:pt x="11771" y="27234"/>
                    <a:pt x="11746" y="27184"/>
                  </a:cubicBezTo>
                  <a:lnTo>
                    <a:pt x="238" y="73"/>
                  </a:lnTo>
                  <a:cubicBezTo>
                    <a:pt x="220" y="27"/>
                    <a:pt x="180"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0" name="Google Shape;350;p14"/>
          <p:cNvSpPr/>
          <p:nvPr/>
        </p:nvSpPr>
        <p:spPr>
          <a:xfrm>
            <a:off x="-76200" y="-196775"/>
            <a:ext cx="2431874" cy="1439090"/>
          </a:xfrm>
          <a:custGeom>
            <a:avLst/>
            <a:gdLst/>
            <a:ahLst/>
            <a:cxnLst/>
            <a:rect l="l" t="t" r="r" b="b"/>
            <a:pathLst>
              <a:path w="43504" h="25744" extrusionOk="0">
                <a:moveTo>
                  <a:pt x="41400" y="1"/>
                </a:moveTo>
                <a:lnTo>
                  <a:pt x="0" y="151"/>
                </a:lnTo>
                <a:cubicBezTo>
                  <a:pt x="13" y="8591"/>
                  <a:pt x="63" y="16943"/>
                  <a:pt x="75" y="25384"/>
                </a:cubicBezTo>
                <a:cubicBezTo>
                  <a:pt x="3843" y="25624"/>
                  <a:pt x="7615" y="25744"/>
                  <a:pt x="11387" y="25744"/>
                </a:cubicBezTo>
                <a:cubicBezTo>
                  <a:pt x="15877" y="25744"/>
                  <a:pt x="20367" y="25574"/>
                  <a:pt x="24845" y="25233"/>
                </a:cubicBezTo>
                <a:cubicBezTo>
                  <a:pt x="26398" y="25108"/>
                  <a:pt x="28063" y="24920"/>
                  <a:pt x="29253" y="23906"/>
                </a:cubicBezTo>
                <a:cubicBezTo>
                  <a:pt x="30280" y="23029"/>
                  <a:pt x="30768" y="21577"/>
                  <a:pt x="30492" y="20262"/>
                </a:cubicBezTo>
                <a:cubicBezTo>
                  <a:pt x="30217" y="18935"/>
                  <a:pt x="29178" y="17808"/>
                  <a:pt x="27888" y="17407"/>
                </a:cubicBezTo>
                <a:cubicBezTo>
                  <a:pt x="26686" y="17044"/>
                  <a:pt x="25396" y="17294"/>
                  <a:pt x="24156" y="17119"/>
                </a:cubicBezTo>
                <a:cubicBezTo>
                  <a:pt x="22916" y="16943"/>
                  <a:pt x="21564" y="16054"/>
                  <a:pt x="21664" y="14802"/>
                </a:cubicBezTo>
                <a:cubicBezTo>
                  <a:pt x="21727" y="13976"/>
                  <a:pt x="22453" y="13312"/>
                  <a:pt x="23242" y="13049"/>
                </a:cubicBezTo>
                <a:cubicBezTo>
                  <a:pt x="23685" y="12901"/>
                  <a:pt x="24152" y="12856"/>
                  <a:pt x="24622" y="12856"/>
                </a:cubicBezTo>
                <a:cubicBezTo>
                  <a:pt x="24989" y="12856"/>
                  <a:pt x="25359" y="12884"/>
                  <a:pt x="25721" y="12911"/>
                </a:cubicBezTo>
                <a:cubicBezTo>
                  <a:pt x="28451" y="13112"/>
                  <a:pt x="31169" y="13299"/>
                  <a:pt x="33899" y="13500"/>
                </a:cubicBezTo>
                <a:cubicBezTo>
                  <a:pt x="34628" y="13553"/>
                  <a:pt x="35373" y="13602"/>
                  <a:pt x="36113" y="13602"/>
                </a:cubicBezTo>
                <a:cubicBezTo>
                  <a:pt x="37480" y="13602"/>
                  <a:pt x="38827" y="13432"/>
                  <a:pt x="40022" y="12799"/>
                </a:cubicBezTo>
                <a:cubicBezTo>
                  <a:pt x="42138" y="11672"/>
                  <a:pt x="43340" y="9217"/>
                  <a:pt x="43416" y="6825"/>
                </a:cubicBezTo>
                <a:cubicBezTo>
                  <a:pt x="43503" y="4421"/>
                  <a:pt x="42614" y="2079"/>
                  <a:pt x="414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1" name="Google Shape;351;p14"/>
          <p:cNvGrpSpPr/>
          <p:nvPr/>
        </p:nvGrpSpPr>
        <p:grpSpPr>
          <a:xfrm rot="-1584678">
            <a:off x="-215298" y="-293154"/>
            <a:ext cx="1767912" cy="1061239"/>
            <a:chOff x="-120036" y="-57079"/>
            <a:chExt cx="1767959" cy="1061267"/>
          </a:xfrm>
        </p:grpSpPr>
        <p:sp>
          <p:nvSpPr>
            <p:cNvPr id="352" name="Google Shape;352;p14"/>
            <p:cNvSpPr/>
            <p:nvPr/>
          </p:nvSpPr>
          <p:spPr>
            <a:xfrm>
              <a:off x="-120036" y="-57079"/>
              <a:ext cx="1767959" cy="1061267"/>
            </a:xfrm>
            <a:custGeom>
              <a:avLst/>
              <a:gdLst/>
              <a:ahLst/>
              <a:cxnLst/>
              <a:rect l="l" t="t" r="r" b="b"/>
              <a:pathLst>
                <a:path w="38119" h="22882" extrusionOk="0">
                  <a:moveTo>
                    <a:pt x="12222" y="0"/>
                  </a:moveTo>
                  <a:lnTo>
                    <a:pt x="0" y="1015"/>
                  </a:lnTo>
                  <a:cubicBezTo>
                    <a:pt x="5435" y="8265"/>
                    <a:pt x="12523" y="14263"/>
                    <a:pt x="20549" y="18458"/>
                  </a:cubicBezTo>
                  <a:cubicBezTo>
                    <a:pt x="20700" y="18033"/>
                    <a:pt x="20850" y="17594"/>
                    <a:pt x="21000" y="17169"/>
                  </a:cubicBezTo>
                  <a:cubicBezTo>
                    <a:pt x="21276" y="17807"/>
                    <a:pt x="21539" y="18458"/>
                    <a:pt x="21814" y="19097"/>
                  </a:cubicBezTo>
                  <a:cubicBezTo>
                    <a:pt x="23279" y="19823"/>
                    <a:pt x="24770" y="20487"/>
                    <a:pt x="26285" y="21088"/>
                  </a:cubicBezTo>
                  <a:cubicBezTo>
                    <a:pt x="26773" y="21276"/>
                    <a:pt x="27249" y="21464"/>
                    <a:pt x="27737" y="21627"/>
                  </a:cubicBezTo>
                  <a:cubicBezTo>
                    <a:pt x="27787" y="21163"/>
                    <a:pt x="27838" y="20700"/>
                    <a:pt x="27875" y="20224"/>
                  </a:cubicBezTo>
                  <a:cubicBezTo>
                    <a:pt x="28338" y="20863"/>
                    <a:pt x="28802" y="21489"/>
                    <a:pt x="29265" y="22127"/>
                  </a:cubicBezTo>
                  <a:cubicBezTo>
                    <a:pt x="30693" y="22553"/>
                    <a:pt x="32158" y="22841"/>
                    <a:pt x="33648" y="22879"/>
                  </a:cubicBezTo>
                  <a:cubicBezTo>
                    <a:pt x="33714" y="22880"/>
                    <a:pt x="33780" y="22881"/>
                    <a:pt x="33847" y="22881"/>
                  </a:cubicBezTo>
                  <a:cubicBezTo>
                    <a:pt x="35376" y="22881"/>
                    <a:pt x="37085" y="22457"/>
                    <a:pt x="37793" y="21113"/>
                  </a:cubicBezTo>
                  <a:cubicBezTo>
                    <a:pt x="38031" y="20662"/>
                    <a:pt x="38118" y="20174"/>
                    <a:pt x="38093" y="19698"/>
                  </a:cubicBezTo>
                  <a:cubicBezTo>
                    <a:pt x="37380" y="19197"/>
                    <a:pt x="36653" y="18709"/>
                    <a:pt x="35927" y="18221"/>
                  </a:cubicBezTo>
                  <a:cubicBezTo>
                    <a:pt x="36478" y="18083"/>
                    <a:pt x="37016" y="17932"/>
                    <a:pt x="37555" y="17795"/>
                  </a:cubicBezTo>
                  <a:cubicBezTo>
                    <a:pt x="37279" y="17231"/>
                    <a:pt x="36929" y="16705"/>
                    <a:pt x="36578" y="16242"/>
                  </a:cubicBezTo>
                  <a:cubicBezTo>
                    <a:pt x="33585" y="12310"/>
                    <a:pt x="29666" y="9179"/>
                    <a:pt x="25446" y="6612"/>
                  </a:cubicBezTo>
                  <a:cubicBezTo>
                    <a:pt x="24719" y="6161"/>
                    <a:pt x="23981" y="5736"/>
                    <a:pt x="23229" y="5322"/>
                  </a:cubicBezTo>
                  <a:cubicBezTo>
                    <a:pt x="22353" y="5460"/>
                    <a:pt x="21464" y="5610"/>
                    <a:pt x="20587" y="5748"/>
                  </a:cubicBezTo>
                  <a:cubicBezTo>
                    <a:pt x="20950" y="5322"/>
                    <a:pt x="21313" y="4909"/>
                    <a:pt x="21676" y="4483"/>
                  </a:cubicBezTo>
                  <a:cubicBezTo>
                    <a:pt x="18596" y="2856"/>
                    <a:pt x="15403" y="1428"/>
                    <a:pt x="12222" y="0"/>
                  </a:cubicBezTo>
                  <a:close/>
                </a:path>
              </a:pathLst>
            </a:custGeom>
            <a:solidFill>
              <a:srgbClr val="74BA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14"/>
            <p:cNvSpPr/>
            <p:nvPr/>
          </p:nvSpPr>
          <p:spPr>
            <a:xfrm>
              <a:off x="173825" y="-7545"/>
              <a:ext cx="1036176" cy="681740"/>
            </a:xfrm>
            <a:custGeom>
              <a:avLst/>
              <a:gdLst/>
              <a:ahLst/>
              <a:cxnLst/>
              <a:rect l="l" t="t" r="r" b="b"/>
              <a:pathLst>
                <a:path w="22341" h="14699" extrusionOk="0">
                  <a:moveTo>
                    <a:pt x="128" y="0"/>
                  </a:moveTo>
                  <a:cubicBezTo>
                    <a:pt x="93" y="0"/>
                    <a:pt x="61" y="17"/>
                    <a:pt x="38" y="47"/>
                  </a:cubicBezTo>
                  <a:cubicBezTo>
                    <a:pt x="0" y="110"/>
                    <a:pt x="13" y="172"/>
                    <a:pt x="63" y="210"/>
                  </a:cubicBezTo>
                  <a:lnTo>
                    <a:pt x="22140" y="14686"/>
                  </a:lnTo>
                  <a:cubicBezTo>
                    <a:pt x="22165" y="14698"/>
                    <a:pt x="22190" y="14698"/>
                    <a:pt x="22215" y="14698"/>
                  </a:cubicBezTo>
                  <a:cubicBezTo>
                    <a:pt x="22253" y="14698"/>
                    <a:pt x="22290" y="14686"/>
                    <a:pt x="22303" y="14648"/>
                  </a:cubicBezTo>
                  <a:cubicBezTo>
                    <a:pt x="22341" y="14598"/>
                    <a:pt x="22328" y="14523"/>
                    <a:pt x="22278" y="14485"/>
                  </a:cubicBezTo>
                  <a:lnTo>
                    <a:pt x="201" y="22"/>
                  </a:lnTo>
                  <a:cubicBezTo>
                    <a:pt x="176" y="7"/>
                    <a:pt x="151" y="0"/>
                    <a:pt x="1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4" name="Google Shape;354;p14"/>
          <p:cNvGrpSpPr/>
          <p:nvPr/>
        </p:nvGrpSpPr>
        <p:grpSpPr>
          <a:xfrm rot="563557">
            <a:off x="-169339" y="-132494"/>
            <a:ext cx="992075" cy="1692047"/>
            <a:chOff x="-150275" y="-125025"/>
            <a:chExt cx="992068" cy="1692035"/>
          </a:xfrm>
        </p:grpSpPr>
        <p:sp>
          <p:nvSpPr>
            <p:cNvPr id="355" name="Google Shape;355;p14"/>
            <p:cNvSpPr/>
            <p:nvPr/>
          </p:nvSpPr>
          <p:spPr>
            <a:xfrm>
              <a:off x="-150275" y="-125025"/>
              <a:ext cx="992068" cy="1692035"/>
            </a:xfrm>
            <a:custGeom>
              <a:avLst/>
              <a:gdLst/>
              <a:ahLst/>
              <a:cxnLst/>
              <a:rect l="l" t="t" r="r" b="b"/>
              <a:pathLst>
                <a:path w="21390" h="36482" extrusionOk="0">
                  <a:moveTo>
                    <a:pt x="5148" y="0"/>
                  </a:moveTo>
                  <a:lnTo>
                    <a:pt x="1" y="5723"/>
                  </a:lnTo>
                  <a:cubicBezTo>
                    <a:pt x="1228" y="10845"/>
                    <a:pt x="2480" y="15991"/>
                    <a:pt x="4434" y="20888"/>
                  </a:cubicBezTo>
                  <a:cubicBezTo>
                    <a:pt x="5598" y="23793"/>
                    <a:pt x="7013" y="26610"/>
                    <a:pt x="8779" y="29177"/>
                  </a:cubicBezTo>
                  <a:cubicBezTo>
                    <a:pt x="9205" y="28789"/>
                    <a:pt x="9631" y="28401"/>
                    <a:pt x="10069" y="28000"/>
                  </a:cubicBezTo>
                  <a:lnTo>
                    <a:pt x="10069" y="28000"/>
                  </a:lnTo>
                  <a:cubicBezTo>
                    <a:pt x="10019" y="28927"/>
                    <a:pt x="9981" y="29854"/>
                    <a:pt x="9944" y="30780"/>
                  </a:cubicBezTo>
                  <a:cubicBezTo>
                    <a:pt x="10858" y="31945"/>
                    <a:pt x="11847" y="33059"/>
                    <a:pt x="12924" y="34086"/>
                  </a:cubicBezTo>
                  <a:cubicBezTo>
                    <a:pt x="13112" y="34262"/>
                    <a:pt x="13312" y="34437"/>
                    <a:pt x="13500" y="34612"/>
                  </a:cubicBezTo>
                  <a:cubicBezTo>
                    <a:pt x="13926" y="34211"/>
                    <a:pt x="14352" y="33811"/>
                    <a:pt x="14765" y="33410"/>
                  </a:cubicBezTo>
                  <a:cubicBezTo>
                    <a:pt x="14853" y="34174"/>
                    <a:pt x="14940" y="34950"/>
                    <a:pt x="15015" y="35727"/>
                  </a:cubicBezTo>
                  <a:cubicBezTo>
                    <a:pt x="15366" y="35927"/>
                    <a:pt x="15742" y="36102"/>
                    <a:pt x="16130" y="36240"/>
                  </a:cubicBezTo>
                  <a:cubicBezTo>
                    <a:pt x="16594" y="36396"/>
                    <a:pt x="17093" y="36481"/>
                    <a:pt x="17587" y="36481"/>
                  </a:cubicBezTo>
                  <a:cubicBezTo>
                    <a:pt x="18400" y="36481"/>
                    <a:pt x="19201" y="36253"/>
                    <a:pt x="19824" y="35739"/>
                  </a:cubicBezTo>
                  <a:cubicBezTo>
                    <a:pt x="21389" y="34449"/>
                    <a:pt x="21226" y="32033"/>
                    <a:pt x="20826" y="30029"/>
                  </a:cubicBezTo>
                  <a:cubicBezTo>
                    <a:pt x="20563" y="28689"/>
                    <a:pt x="20237" y="27349"/>
                    <a:pt x="19874" y="26022"/>
                  </a:cubicBezTo>
                  <a:cubicBezTo>
                    <a:pt x="19160" y="25696"/>
                    <a:pt x="18446" y="25371"/>
                    <a:pt x="17720" y="25045"/>
                  </a:cubicBezTo>
                  <a:cubicBezTo>
                    <a:pt x="18296" y="24845"/>
                    <a:pt x="18860" y="24644"/>
                    <a:pt x="19423" y="24457"/>
                  </a:cubicBezTo>
                  <a:cubicBezTo>
                    <a:pt x="18033" y="19861"/>
                    <a:pt x="16105" y="15440"/>
                    <a:pt x="13675" y="11308"/>
                  </a:cubicBezTo>
                  <a:cubicBezTo>
                    <a:pt x="12836" y="11183"/>
                    <a:pt x="11997" y="11070"/>
                    <a:pt x="11146" y="10945"/>
                  </a:cubicBezTo>
                  <a:cubicBezTo>
                    <a:pt x="11722" y="10632"/>
                    <a:pt x="12298" y="10306"/>
                    <a:pt x="12887" y="9981"/>
                  </a:cubicBezTo>
                  <a:cubicBezTo>
                    <a:pt x="10658" y="6399"/>
                    <a:pt x="8065" y="3043"/>
                    <a:pt x="5148" y="0"/>
                  </a:cubicBezTo>
                  <a:close/>
                </a:path>
              </a:pathLst>
            </a:custGeom>
            <a:solidFill>
              <a:srgbClr val="8FDA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14"/>
            <p:cNvSpPr/>
            <p:nvPr/>
          </p:nvSpPr>
          <p:spPr>
            <a:xfrm>
              <a:off x="180" y="-72060"/>
              <a:ext cx="545985" cy="1268354"/>
            </a:xfrm>
            <a:custGeom>
              <a:avLst/>
              <a:gdLst/>
              <a:ahLst/>
              <a:cxnLst/>
              <a:rect l="l" t="t" r="r" b="b"/>
              <a:pathLst>
                <a:path w="11772" h="27347" extrusionOk="0">
                  <a:moveTo>
                    <a:pt x="136" y="1"/>
                  </a:moveTo>
                  <a:cubicBezTo>
                    <a:pt x="120" y="1"/>
                    <a:pt x="104" y="4"/>
                    <a:pt x="88" y="10"/>
                  </a:cubicBezTo>
                  <a:cubicBezTo>
                    <a:pt x="25" y="35"/>
                    <a:pt x="0" y="111"/>
                    <a:pt x="25" y="161"/>
                  </a:cubicBezTo>
                  <a:lnTo>
                    <a:pt x="11533" y="27272"/>
                  </a:lnTo>
                  <a:cubicBezTo>
                    <a:pt x="11558" y="27322"/>
                    <a:pt x="11596" y="27347"/>
                    <a:pt x="11646" y="27347"/>
                  </a:cubicBezTo>
                  <a:cubicBezTo>
                    <a:pt x="11659" y="27347"/>
                    <a:pt x="11671" y="27334"/>
                    <a:pt x="11684" y="27334"/>
                  </a:cubicBezTo>
                  <a:cubicBezTo>
                    <a:pt x="11746" y="27309"/>
                    <a:pt x="11771" y="27234"/>
                    <a:pt x="11746" y="27184"/>
                  </a:cubicBezTo>
                  <a:lnTo>
                    <a:pt x="238" y="73"/>
                  </a:lnTo>
                  <a:cubicBezTo>
                    <a:pt x="220" y="27"/>
                    <a:pt x="180"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7" name="Google Shape;357;p14"/>
          <p:cNvGrpSpPr/>
          <p:nvPr/>
        </p:nvGrpSpPr>
        <p:grpSpPr>
          <a:xfrm flipH="1">
            <a:off x="7589541" y="4554203"/>
            <a:ext cx="485426" cy="558892"/>
            <a:chOff x="1973213" y="4711223"/>
            <a:chExt cx="415462" cy="478340"/>
          </a:xfrm>
        </p:grpSpPr>
        <p:sp>
          <p:nvSpPr>
            <p:cNvPr id="358" name="Google Shape;358;p14"/>
            <p:cNvSpPr/>
            <p:nvPr/>
          </p:nvSpPr>
          <p:spPr>
            <a:xfrm flipH="1">
              <a:off x="2255556" y="4711223"/>
              <a:ext cx="133119" cy="133119"/>
            </a:xfrm>
            <a:custGeom>
              <a:avLst/>
              <a:gdLst/>
              <a:ahLst/>
              <a:cxnLst/>
              <a:rect l="l" t="t" r="r" b="b"/>
              <a:pathLst>
                <a:path w="3182" h="3182" extrusionOk="0">
                  <a:moveTo>
                    <a:pt x="1591" y="0"/>
                  </a:moveTo>
                  <a:cubicBezTo>
                    <a:pt x="714" y="0"/>
                    <a:pt x="1" y="714"/>
                    <a:pt x="1" y="1591"/>
                  </a:cubicBezTo>
                  <a:cubicBezTo>
                    <a:pt x="1" y="2480"/>
                    <a:pt x="714" y="3181"/>
                    <a:pt x="1591" y="3181"/>
                  </a:cubicBezTo>
                  <a:cubicBezTo>
                    <a:pt x="2467" y="3181"/>
                    <a:pt x="3181" y="2480"/>
                    <a:pt x="3181" y="1591"/>
                  </a:cubicBezTo>
                  <a:cubicBezTo>
                    <a:pt x="3181" y="714"/>
                    <a:pt x="2467" y="0"/>
                    <a:pt x="15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14"/>
            <p:cNvSpPr/>
            <p:nvPr/>
          </p:nvSpPr>
          <p:spPr>
            <a:xfrm flipH="1">
              <a:off x="2043917" y="4741594"/>
              <a:ext cx="105341" cy="105341"/>
            </a:xfrm>
            <a:custGeom>
              <a:avLst/>
              <a:gdLst/>
              <a:ahLst/>
              <a:cxnLst/>
              <a:rect l="l" t="t" r="r" b="b"/>
              <a:pathLst>
                <a:path w="2518" h="2518" extrusionOk="0">
                  <a:moveTo>
                    <a:pt x="1265" y="1"/>
                  </a:moveTo>
                  <a:cubicBezTo>
                    <a:pt x="564" y="1"/>
                    <a:pt x="0" y="564"/>
                    <a:pt x="0" y="1253"/>
                  </a:cubicBezTo>
                  <a:cubicBezTo>
                    <a:pt x="0" y="1954"/>
                    <a:pt x="564" y="2518"/>
                    <a:pt x="1265" y="2518"/>
                  </a:cubicBezTo>
                  <a:cubicBezTo>
                    <a:pt x="1954" y="2518"/>
                    <a:pt x="2517" y="1954"/>
                    <a:pt x="2517" y="1253"/>
                  </a:cubicBezTo>
                  <a:cubicBezTo>
                    <a:pt x="2517" y="564"/>
                    <a:pt x="1954" y="1"/>
                    <a:pt x="12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14"/>
            <p:cNvSpPr/>
            <p:nvPr/>
          </p:nvSpPr>
          <p:spPr>
            <a:xfrm flipH="1">
              <a:off x="1973213" y="4804095"/>
              <a:ext cx="333718" cy="385468"/>
            </a:xfrm>
            <a:custGeom>
              <a:avLst/>
              <a:gdLst/>
              <a:ahLst/>
              <a:cxnLst/>
              <a:rect l="l" t="t" r="r" b="b"/>
              <a:pathLst>
                <a:path w="7977" h="9214" extrusionOk="0">
                  <a:moveTo>
                    <a:pt x="128" y="1"/>
                  </a:moveTo>
                  <a:cubicBezTo>
                    <a:pt x="89" y="1"/>
                    <a:pt x="53" y="20"/>
                    <a:pt x="38" y="59"/>
                  </a:cubicBezTo>
                  <a:cubicBezTo>
                    <a:pt x="0" y="110"/>
                    <a:pt x="13" y="185"/>
                    <a:pt x="75" y="222"/>
                  </a:cubicBezTo>
                  <a:cubicBezTo>
                    <a:pt x="3456" y="2314"/>
                    <a:pt x="6174" y="5482"/>
                    <a:pt x="7726" y="9151"/>
                  </a:cubicBezTo>
                  <a:cubicBezTo>
                    <a:pt x="7751" y="9188"/>
                    <a:pt x="7789" y="9213"/>
                    <a:pt x="7839" y="9213"/>
                  </a:cubicBezTo>
                  <a:lnTo>
                    <a:pt x="7889" y="9213"/>
                  </a:lnTo>
                  <a:cubicBezTo>
                    <a:pt x="7939" y="9188"/>
                    <a:pt x="7977" y="9113"/>
                    <a:pt x="7952" y="9051"/>
                  </a:cubicBezTo>
                  <a:cubicBezTo>
                    <a:pt x="7438" y="7861"/>
                    <a:pt x="6800" y="6709"/>
                    <a:pt x="6061" y="5632"/>
                  </a:cubicBezTo>
                  <a:cubicBezTo>
                    <a:pt x="6073" y="5619"/>
                    <a:pt x="6086" y="5594"/>
                    <a:pt x="6086" y="5582"/>
                  </a:cubicBezTo>
                  <a:cubicBezTo>
                    <a:pt x="6324" y="3891"/>
                    <a:pt x="6124" y="2151"/>
                    <a:pt x="5535" y="548"/>
                  </a:cubicBezTo>
                  <a:cubicBezTo>
                    <a:pt x="5514" y="496"/>
                    <a:pt x="5467" y="470"/>
                    <a:pt x="5416" y="470"/>
                  </a:cubicBezTo>
                  <a:cubicBezTo>
                    <a:pt x="5406" y="470"/>
                    <a:pt x="5395" y="471"/>
                    <a:pt x="5385" y="473"/>
                  </a:cubicBezTo>
                  <a:cubicBezTo>
                    <a:pt x="5322" y="498"/>
                    <a:pt x="5297" y="573"/>
                    <a:pt x="5310" y="623"/>
                  </a:cubicBezTo>
                  <a:cubicBezTo>
                    <a:pt x="5873" y="2138"/>
                    <a:pt x="6061" y="3779"/>
                    <a:pt x="5873" y="5369"/>
                  </a:cubicBezTo>
                  <a:cubicBezTo>
                    <a:pt x="4358" y="3240"/>
                    <a:pt x="2417" y="1399"/>
                    <a:pt x="200" y="22"/>
                  </a:cubicBezTo>
                  <a:cubicBezTo>
                    <a:pt x="177" y="8"/>
                    <a:pt x="152" y="1"/>
                    <a:pt x="1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1" name="Google Shape;361;p14"/>
          <p:cNvGrpSpPr/>
          <p:nvPr/>
        </p:nvGrpSpPr>
        <p:grpSpPr>
          <a:xfrm flipH="1">
            <a:off x="7740428" y="3605263"/>
            <a:ext cx="695994" cy="1478221"/>
            <a:chOff x="1729071" y="3942725"/>
            <a:chExt cx="595681" cy="1265167"/>
          </a:xfrm>
        </p:grpSpPr>
        <p:sp>
          <p:nvSpPr>
            <p:cNvPr id="362" name="Google Shape;362;p14"/>
            <p:cNvSpPr/>
            <p:nvPr/>
          </p:nvSpPr>
          <p:spPr>
            <a:xfrm flipH="1">
              <a:off x="1729071" y="4431058"/>
              <a:ext cx="204364" cy="776834"/>
            </a:xfrm>
            <a:custGeom>
              <a:avLst/>
              <a:gdLst/>
              <a:ahLst/>
              <a:cxnLst/>
              <a:rect l="l" t="t" r="r" b="b"/>
              <a:pathLst>
                <a:path w="4885" h="18569" extrusionOk="0">
                  <a:moveTo>
                    <a:pt x="128" y="1"/>
                  </a:moveTo>
                  <a:cubicBezTo>
                    <a:pt x="110" y="1"/>
                    <a:pt x="93" y="4"/>
                    <a:pt x="76" y="10"/>
                  </a:cubicBezTo>
                  <a:cubicBezTo>
                    <a:pt x="26" y="36"/>
                    <a:pt x="1" y="111"/>
                    <a:pt x="26" y="173"/>
                  </a:cubicBezTo>
                  <a:cubicBezTo>
                    <a:pt x="2781" y="5833"/>
                    <a:pt x="4383" y="12157"/>
                    <a:pt x="4646" y="18456"/>
                  </a:cubicBezTo>
                  <a:cubicBezTo>
                    <a:pt x="4646" y="18531"/>
                    <a:pt x="4697" y="18569"/>
                    <a:pt x="4759" y="18569"/>
                  </a:cubicBezTo>
                  <a:lnTo>
                    <a:pt x="4772" y="18569"/>
                  </a:lnTo>
                  <a:cubicBezTo>
                    <a:pt x="4834" y="18569"/>
                    <a:pt x="4884" y="18519"/>
                    <a:pt x="4884" y="18456"/>
                  </a:cubicBezTo>
                  <a:cubicBezTo>
                    <a:pt x="4621" y="12120"/>
                    <a:pt x="3006" y="5758"/>
                    <a:pt x="239" y="61"/>
                  </a:cubicBezTo>
                  <a:cubicBezTo>
                    <a:pt x="220" y="24"/>
                    <a:pt x="175" y="1"/>
                    <a:pt x="1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14"/>
            <p:cNvSpPr/>
            <p:nvPr/>
          </p:nvSpPr>
          <p:spPr>
            <a:xfrm flipH="1">
              <a:off x="1828882" y="3942725"/>
              <a:ext cx="495870" cy="526744"/>
            </a:xfrm>
            <a:custGeom>
              <a:avLst/>
              <a:gdLst/>
              <a:ahLst/>
              <a:cxnLst/>
              <a:rect l="l" t="t" r="r" b="b"/>
              <a:pathLst>
                <a:path w="11853" h="12591" extrusionOk="0">
                  <a:moveTo>
                    <a:pt x="9855" y="0"/>
                  </a:moveTo>
                  <a:cubicBezTo>
                    <a:pt x="9855" y="0"/>
                    <a:pt x="8816" y="1628"/>
                    <a:pt x="8140" y="4270"/>
                  </a:cubicBezTo>
                  <a:cubicBezTo>
                    <a:pt x="8140" y="4270"/>
                    <a:pt x="6512" y="2429"/>
                    <a:pt x="4321" y="877"/>
                  </a:cubicBezTo>
                  <a:lnTo>
                    <a:pt x="4321" y="877"/>
                  </a:lnTo>
                  <a:cubicBezTo>
                    <a:pt x="4321" y="877"/>
                    <a:pt x="4120" y="3544"/>
                    <a:pt x="4709" y="6061"/>
                  </a:cubicBezTo>
                  <a:cubicBezTo>
                    <a:pt x="4709" y="6061"/>
                    <a:pt x="2845" y="4358"/>
                    <a:pt x="61" y="4358"/>
                  </a:cubicBezTo>
                  <a:cubicBezTo>
                    <a:pt x="41" y="4358"/>
                    <a:pt x="21" y="4358"/>
                    <a:pt x="0" y="4358"/>
                  </a:cubicBezTo>
                  <a:lnTo>
                    <a:pt x="6299" y="11558"/>
                  </a:lnTo>
                  <a:cubicBezTo>
                    <a:pt x="6927" y="12276"/>
                    <a:pt x="7727" y="12591"/>
                    <a:pt x="8512" y="12591"/>
                  </a:cubicBezTo>
                  <a:cubicBezTo>
                    <a:pt x="10218" y="12591"/>
                    <a:pt x="11852" y="11107"/>
                    <a:pt x="11483" y="9066"/>
                  </a:cubicBezTo>
                  <a:lnTo>
                    <a:pt x="9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4" name="Google Shape;364;p14"/>
          <p:cNvGrpSpPr/>
          <p:nvPr/>
        </p:nvGrpSpPr>
        <p:grpSpPr>
          <a:xfrm flipH="1">
            <a:off x="8158206" y="4432887"/>
            <a:ext cx="1012452" cy="753437"/>
            <a:chOff x="905008" y="4651065"/>
            <a:chExt cx="866528" cy="644845"/>
          </a:xfrm>
        </p:grpSpPr>
        <p:sp>
          <p:nvSpPr>
            <p:cNvPr id="365" name="Google Shape;365;p14"/>
            <p:cNvSpPr/>
            <p:nvPr/>
          </p:nvSpPr>
          <p:spPr>
            <a:xfrm flipH="1">
              <a:off x="905008" y="4651065"/>
              <a:ext cx="866528" cy="644845"/>
            </a:xfrm>
            <a:custGeom>
              <a:avLst/>
              <a:gdLst/>
              <a:ahLst/>
              <a:cxnLst/>
              <a:rect l="l" t="t" r="r" b="b"/>
              <a:pathLst>
                <a:path w="20713" h="15414" extrusionOk="0">
                  <a:moveTo>
                    <a:pt x="3248" y="1"/>
                  </a:moveTo>
                  <a:cubicBezTo>
                    <a:pt x="2436" y="1"/>
                    <a:pt x="1619" y="236"/>
                    <a:pt x="1027" y="787"/>
                  </a:cubicBezTo>
                  <a:cubicBezTo>
                    <a:pt x="288" y="1476"/>
                    <a:pt x="0" y="2553"/>
                    <a:pt x="88" y="3555"/>
                  </a:cubicBezTo>
                  <a:cubicBezTo>
                    <a:pt x="150" y="4268"/>
                    <a:pt x="376" y="4932"/>
                    <a:pt x="651" y="5583"/>
                  </a:cubicBezTo>
                  <a:cubicBezTo>
                    <a:pt x="1252" y="5658"/>
                    <a:pt x="1866" y="5734"/>
                    <a:pt x="2467" y="5809"/>
                  </a:cubicBezTo>
                  <a:cubicBezTo>
                    <a:pt x="2091" y="6172"/>
                    <a:pt x="1703" y="6548"/>
                    <a:pt x="1315" y="6911"/>
                  </a:cubicBezTo>
                  <a:cubicBezTo>
                    <a:pt x="3256" y="10417"/>
                    <a:pt x="6149" y="13385"/>
                    <a:pt x="9605" y="15413"/>
                  </a:cubicBezTo>
                  <a:lnTo>
                    <a:pt x="20712" y="12746"/>
                  </a:lnTo>
                  <a:cubicBezTo>
                    <a:pt x="17757" y="8864"/>
                    <a:pt x="14100" y="5533"/>
                    <a:pt x="9968" y="2941"/>
                  </a:cubicBezTo>
                  <a:cubicBezTo>
                    <a:pt x="9692" y="3480"/>
                    <a:pt x="9404" y="4006"/>
                    <a:pt x="9116" y="4544"/>
                  </a:cubicBezTo>
                  <a:cubicBezTo>
                    <a:pt x="9029" y="3780"/>
                    <a:pt x="8954" y="3029"/>
                    <a:pt x="8866" y="2265"/>
                  </a:cubicBezTo>
                  <a:cubicBezTo>
                    <a:pt x="8115" y="1827"/>
                    <a:pt x="7363" y="1413"/>
                    <a:pt x="6587" y="1025"/>
                  </a:cubicBezTo>
                  <a:cubicBezTo>
                    <a:pt x="6199" y="825"/>
                    <a:pt x="5823" y="650"/>
                    <a:pt x="5422" y="487"/>
                  </a:cubicBezTo>
                  <a:cubicBezTo>
                    <a:pt x="5209" y="875"/>
                    <a:pt x="4984" y="1276"/>
                    <a:pt x="4771" y="1664"/>
                  </a:cubicBezTo>
                  <a:cubicBezTo>
                    <a:pt x="4608" y="1150"/>
                    <a:pt x="4433" y="637"/>
                    <a:pt x="4270" y="124"/>
                  </a:cubicBezTo>
                  <a:cubicBezTo>
                    <a:pt x="4120" y="86"/>
                    <a:pt x="3957" y="48"/>
                    <a:pt x="3794" y="36"/>
                  </a:cubicBezTo>
                  <a:cubicBezTo>
                    <a:pt x="3614" y="13"/>
                    <a:pt x="3431" y="1"/>
                    <a:pt x="32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14"/>
            <p:cNvSpPr/>
            <p:nvPr/>
          </p:nvSpPr>
          <p:spPr>
            <a:xfrm flipH="1">
              <a:off x="1146525" y="4825431"/>
              <a:ext cx="422826" cy="411280"/>
            </a:xfrm>
            <a:custGeom>
              <a:avLst/>
              <a:gdLst/>
              <a:ahLst/>
              <a:cxnLst/>
              <a:rect l="l" t="t" r="r" b="b"/>
              <a:pathLst>
                <a:path w="10107" h="9831" extrusionOk="0">
                  <a:moveTo>
                    <a:pt x="124" y="0"/>
                  </a:moveTo>
                  <a:cubicBezTo>
                    <a:pt x="95" y="0"/>
                    <a:pt x="63" y="13"/>
                    <a:pt x="38" y="38"/>
                  </a:cubicBezTo>
                  <a:cubicBezTo>
                    <a:pt x="1" y="88"/>
                    <a:pt x="1" y="163"/>
                    <a:pt x="38" y="201"/>
                  </a:cubicBezTo>
                  <a:lnTo>
                    <a:pt x="9906" y="9793"/>
                  </a:lnTo>
                  <a:cubicBezTo>
                    <a:pt x="9918" y="9818"/>
                    <a:pt x="9956" y="9830"/>
                    <a:pt x="9981" y="9830"/>
                  </a:cubicBezTo>
                  <a:cubicBezTo>
                    <a:pt x="10019" y="9830"/>
                    <a:pt x="10044" y="9818"/>
                    <a:pt x="10069" y="9793"/>
                  </a:cubicBezTo>
                  <a:cubicBezTo>
                    <a:pt x="10106" y="9743"/>
                    <a:pt x="10106" y="9668"/>
                    <a:pt x="10069" y="9630"/>
                  </a:cubicBezTo>
                  <a:lnTo>
                    <a:pt x="201" y="38"/>
                  </a:lnTo>
                  <a:cubicBezTo>
                    <a:pt x="182" y="13"/>
                    <a:pt x="154" y="0"/>
                    <a:pt x="1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7" name="Google Shape;367;p14"/>
          <p:cNvSpPr/>
          <p:nvPr/>
        </p:nvSpPr>
        <p:spPr>
          <a:xfrm>
            <a:off x="7036800" y="0"/>
            <a:ext cx="2181074" cy="1180244"/>
          </a:xfrm>
          <a:custGeom>
            <a:avLst/>
            <a:gdLst/>
            <a:ahLst/>
            <a:cxnLst/>
            <a:rect l="l" t="t" r="r" b="b"/>
            <a:pathLst>
              <a:path w="59446" h="32168" extrusionOk="0">
                <a:moveTo>
                  <a:pt x="1253" y="0"/>
                </a:moveTo>
                <a:cubicBezTo>
                  <a:pt x="214" y="1165"/>
                  <a:pt x="1" y="2993"/>
                  <a:pt x="740" y="4370"/>
                </a:cubicBezTo>
                <a:cubicBezTo>
                  <a:pt x="1405" y="5590"/>
                  <a:pt x="2766" y="6377"/>
                  <a:pt x="4147" y="6377"/>
                </a:cubicBezTo>
                <a:cubicBezTo>
                  <a:pt x="4326" y="6377"/>
                  <a:pt x="4506" y="6364"/>
                  <a:pt x="4684" y="6336"/>
                </a:cubicBezTo>
                <a:cubicBezTo>
                  <a:pt x="5586" y="6199"/>
                  <a:pt x="6438" y="5748"/>
                  <a:pt x="7339" y="5748"/>
                </a:cubicBezTo>
                <a:cubicBezTo>
                  <a:pt x="8253" y="5748"/>
                  <a:pt x="9280" y="6524"/>
                  <a:pt x="9017" y="7401"/>
                </a:cubicBezTo>
                <a:cubicBezTo>
                  <a:pt x="8704" y="8453"/>
                  <a:pt x="7126" y="8302"/>
                  <a:pt x="6225" y="8929"/>
                </a:cubicBezTo>
                <a:cubicBezTo>
                  <a:pt x="5060" y="9743"/>
                  <a:pt x="5411" y="11709"/>
                  <a:pt x="6525" y="12573"/>
                </a:cubicBezTo>
                <a:cubicBezTo>
                  <a:pt x="7652" y="13437"/>
                  <a:pt x="9167" y="13524"/>
                  <a:pt x="10582" y="13574"/>
                </a:cubicBezTo>
                <a:cubicBezTo>
                  <a:pt x="17983" y="13812"/>
                  <a:pt x="25397" y="14013"/>
                  <a:pt x="32797" y="14150"/>
                </a:cubicBezTo>
                <a:cubicBezTo>
                  <a:pt x="34325" y="14188"/>
                  <a:pt x="35915" y="14351"/>
                  <a:pt x="37255" y="15065"/>
                </a:cubicBezTo>
                <a:cubicBezTo>
                  <a:pt x="38595" y="15778"/>
                  <a:pt x="39472" y="17582"/>
                  <a:pt x="38670" y="18871"/>
                </a:cubicBezTo>
                <a:cubicBezTo>
                  <a:pt x="38157" y="19673"/>
                  <a:pt x="37155" y="20036"/>
                  <a:pt x="36216" y="20061"/>
                </a:cubicBezTo>
                <a:cubicBezTo>
                  <a:pt x="36171" y="20062"/>
                  <a:pt x="36127" y="20063"/>
                  <a:pt x="36082" y="20063"/>
                </a:cubicBezTo>
                <a:cubicBezTo>
                  <a:pt x="35177" y="20063"/>
                  <a:pt x="34294" y="19828"/>
                  <a:pt x="33398" y="19673"/>
                </a:cubicBezTo>
                <a:cubicBezTo>
                  <a:pt x="32624" y="19533"/>
                  <a:pt x="31833" y="19457"/>
                  <a:pt x="31042" y="19457"/>
                </a:cubicBezTo>
                <a:cubicBezTo>
                  <a:pt x="29633" y="19457"/>
                  <a:pt x="28228" y="19700"/>
                  <a:pt x="26937" y="20261"/>
                </a:cubicBezTo>
                <a:cubicBezTo>
                  <a:pt x="24921" y="21138"/>
                  <a:pt x="23218" y="22841"/>
                  <a:pt x="22629" y="24957"/>
                </a:cubicBezTo>
                <a:cubicBezTo>
                  <a:pt x="22041" y="27074"/>
                  <a:pt x="22704" y="29565"/>
                  <a:pt x="24457" y="30893"/>
                </a:cubicBezTo>
                <a:cubicBezTo>
                  <a:pt x="25853" y="31955"/>
                  <a:pt x="27651" y="32167"/>
                  <a:pt x="29443" y="32167"/>
                </a:cubicBezTo>
                <a:cubicBezTo>
                  <a:pt x="29934" y="32167"/>
                  <a:pt x="30425" y="32151"/>
                  <a:pt x="30906" y="32133"/>
                </a:cubicBezTo>
                <a:cubicBezTo>
                  <a:pt x="40924" y="31782"/>
                  <a:pt x="49064" y="31419"/>
                  <a:pt x="59094" y="31056"/>
                </a:cubicBezTo>
                <a:cubicBezTo>
                  <a:pt x="58418" y="20775"/>
                  <a:pt x="59445" y="10544"/>
                  <a:pt x="58769" y="276"/>
                </a:cubicBezTo>
                <a:lnTo>
                  <a:pt x="125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8" name="Google Shape;368;p14"/>
          <p:cNvGrpSpPr/>
          <p:nvPr/>
        </p:nvGrpSpPr>
        <p:grpSpPr>
          <a:xfrm>
            <a:off x="8416644" y="-114588"/>
            <a:ext cx="904997" cy="961233"/>
            <a:chOff x="8553795" y="-55561"/>
            <a:chExt cx="776022" cy="824244"/>
          </a:xfrm>
        </p:grpSpPr>
        <p:sp>
          <p:nvSpPr>
            <p:cNvPr id="369" name="Google Shape;369;p14"/>
            <p:cNvSpPr/>
            <p:nvPr/>
          </p:nvSpPr>
          <p:spPr>
            <a:xfrm>
              <a:off x="8553795" y="-55561"/>
              <a:ext cx="776022" cy="824244"/>
            </a:xfrm>
            <a:custGeom>
              <a:avLst/>
              <a:gdLst/>
              <a:ahLst/>
              <a:cxnLst/>
              <a:rect l="l" t="t" r="r" b="b"/>
              <a:pathLst>
                <a:path w="17670" h="18768" extrusionOk="0">
                  <a:moveTo>
                    <a:pt x="11421" y="1"/>
                  </a:moveTo>
                  <a:cubicBezTo>
                    <a:pt x="8228" y="2530"/>
                    <a:pt x="5423" y="5573"/>
                    <a:pt x="3156" y="8954"/>
                  </a:cubicBezTo>
                  <a:cubicBezTo>
                    <a:pt x="3432" y="9355"/>
                    <a:pt x="3707" y="9768"/>
                    <a:pt x="3970" y="10169"/>
                  </a:cubicBezTo>
                  <a:cubicBezTo>
                    <a:pt x="3432" y="10194"/>
                    <a:pt x="2893" y="10206"/>
                    <a:pt x="2355" y="10219"/>
                  </a:cubicBezTo>
                  <a:cubicBezTo>
                    <a:pt x="1942" y="10883"/>
                    <a:pt x="1553" y="11546"/>
                    <a:pt x="1190" y="12235"/>
                  </a:cubicBezTo>
                  <a:cubicBezTo>
                    <a:pt x="827" y="12911"/>
                    <a:pt x="476" y="13625"/>
                    <a:pt x="264" y="14364"/>
                  </a:cubicBezTo>
                  <a:cubicBezTo>
                    <a:pt x="602" y="14476"/>
                    <a:pt x="940" y="14602"/>
                    <a:pt x="1278" y="14714"/>
                  </a:cubicBezTo>
                  <a:cubicBezTo>
                    <a:pt x="877" y="14927"/>
                    <a:pt x="476" y="15128"/>
                    <a:pt x="76" y="15341"/>
                  </a:cubicBezTo>
                  <a:cubicBezTo>
                    <a:pt x="1" y="16367"/>
                    <a:pt x="301" y="17469"/>
                    <a:pt x="1103" y="18133"/>
                  </a:cubicBezTo>
                  <a:cubicBezTo>
                    <a:pt x="1629" y="18577"/>
                    <a:pt x="2313" y="18768"/>
                    <a:pt x="3007" y="18768"/>
                  </a:cubicBezTo>
                  <a:cubicBezTo>
                    <a:pt x="3370" y="18768"/>
                    <a:pt x="3735" y="18716"/>
                    <a:pt x="4083" y="18621"/>
                  </a:cubicBezTo>
                  <a:cubicBezTo>
                    <a:pt x="5097" y="18333"/>
                    <a:pt x="5974" y="17720"/>
                    <a:pt x="6813" y="17081"/>
                  </a:cubicBezTo>
                  <a:cubicBezTo>
                    <a:pt x="6976" y="16968"/>
                    <a:pt x="7126" y="16831"/>
                    <a:pt x="7289" y="16705"/>
                  </a:cubicBezTo>
                  <a:cubicBezTo>
                    <a:pt x="7314" y="16054"/>
                    <a:pt x="7351" y="15391"/>
                    <a:pt x="7376" y="14727"/>
                  </a:cubicBezTo>
                  <a:cubicBezTo>
                    <a:pt x="7689" y="15103"/>
                    <a:pt x="8002" y="15491"/>
                    <a:pt x="8316" y="15866"/>
                  </a:cubicBezTo>
                  <a:cubicBezTo>
                    <a:pt x="12172" y="12611"/>
                    <a:pt x="15378" y="8578"/>
                    <a:pt x="17670" y="4070"/>
                  </a:cubicBezTo>
                  <a:lnTo>
                    <a:pt x="1142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14"/>
            <p:cNvSpPr/>
            <p:nvPr/>
          </p:nvSpPr>
          <p:spPr>
            <a:xfrm>
              <a:off x="8744091" y="117606"/>
              <a:ext cx="413044" cy="463725"/>
            </a:xfrm>
            <a:custGeom>
              <a:avLst/>
              <a:gdLst/>
              <a:ahLst/>
              <a:cxnLst/>
              <a:rect l="l" t="t" r="r" b="b"/>
              <a:pathLst>
                <a:path w="9405" h="10559" extrusionOk="0">
                  <a:moveTo>
                    <a:pt x="9267" y="0"/>
                  </a:moveTo>
                  <a:cubicBezTo>
                    <a:pt x="9237" y="0"/>
                    <a:pt x="9206" y="13"/>
                    <a:pt x="9179" y="40"/>
                  </a:cubicBezTo>
                  <a:lnTo>
                    <a:pt x="51" y="10358"/>
                  </a:lnTo>
                  <a:cubicBezTo>
                    <a:pt x="0" y="10408"/>
                    <a:pt x="13" y="10483"/>
                    <a:pt x="63" y="10521"/>
                  </a:cubicBezTo>
                  <a:cubicBezTo>
                    <a:pt x="76" y="10546"/>
                    <a:pt x="113" y="10559"/>
                    <a:pt x="138" y="10559"/>
                  </a:cubicBezTo>
                  <a:cubicBezTo>
                    <a:pt x="163" y="10559"/>
                    <a:pt x="201" y="10546"/>
                    <a:pt x="226" y="10521"/>
                  </a:cubicBezTo>
                  <a:lnTo>
                    <a:pt x="9355" y="190"/>
                  </a:lnTo>
                  <a:cubicBezTo>
                    <a:pt x="9405" y="152"/>
                    <a:pt x="9392" y="77"/>
                    <a:pt x="9342" y="27"/>
                  </a:cubicBezTo>
                  <a:cubicBezTo>
                    <a:pt x="9319" y="10"/>
                    <a:pt x="9293" y="0"/>
                    <a:pt x="92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1" name="Google Shape;371;p14"/>
          <p:cNvGrpSpPr/>
          <p:nvPr/>
        </p:nvGrpSpPr>
        <p:grpSpPr>
          <a:xfrm flipH="1">
            <a:off x="7840857" y="-255755"/>
            <a:ext cx="423400" cy="844159"/>
            <a:chOff x="-31172" y="428053"/>
            <a:chExt cx="423400" cy="844159"/>
          </a:xfrm>
        </p:grpSpPr>
        <p:sp>
          <p:nvSpPr>
            <p:cNvPr id="372" name="Google Shape;372;p14"/>
            <p:cNvSpPr/>
            <p:nvPr/>
          </p:nvSpPr>
          <p:spPr>
            <a:xfrm>
              <a:off x="27452" y="1124399"/>
              <a:ext cx="166736" cy="147813"/>
            </a:xfrm>
            <a:custGeom>
              <a:avLst/>
              <a:gdLst/>
              <a:ahLst/>
              <a:cxnLst/>
              <a:rect l="l" t="t" r="r" b="b"/>
              <a:pathLst>
                <a:path w="3595" h="3187" extrusionOk="0">
                  <a:moveTo>
                    <a:pt x="1809" y="1"/>
                  </a:moveTo>
                  <a:cubicBezTo>
                    <a:pt x="1159" y="1"/>
                    <a:pt x="546" y="400"/>
                    <a:pt x="301" y="1036"/>
                  </a:cubicBezTo>
                  <a:cubicBezTo>
                    <a:pt x="1" y="1863"/>
                    <a:pt x="427" y="2777"/>
                    <a:pt x="1241" y="3090"/>
                  </a:cubicBezTo>
                  <a:cubicBezTo>
                    <a:pt x="1421" y="3155"/>
                    <a:pt x="1605" y="3186"/>
                    <a:pt x="1786" y="3186"/>
                  </a:cubicBezTo>
                  <a:cubicBezTo>
                    <a:pt x="2437" y="3186"/>
                    <a:pt x="3049" y="2787"/>
                    <a:pt x="3294" y="2151"/>
                  </a:cubicBezTo>
                  <a:cubicBezTo>
                    <a:pt x="3595" y="1324"/>
                    <a:pt x="3169" y="410"/>
                    <a:pt x="2355" y="97"/>
                  </a:cubicBezTo>
                  <a:cubicBezTo>
                    <a:pt x="2175" y="32"/>
                    <a:pt x="1991" y="1"/>
                    <a:pt x="18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14"/>
            <p:cNvSpPr/>
            <p:nvPr/>
          </p:nvSpPr>
          <p:spPr>
            <a:xfrm>
              <a:off x="260370" y="972552"/>
              <a:ext cx="131858" cy="116646"/>
            </a:xfrm>
            <a:custGeom>
              <a:avLst/>
              <a:gdLst/>
              <a:ahLst/>
              <a:cxnLst/>
              <a:rect l="l" t="t" r="r" b="b"/>
              <a:pathLst>
                <a:path w="2843" h="2515" extrusionOk="0">
                  <a:moveTo>
                    <a:pt x="1416" y="0"/>
                  </a:moveTo>
                  <a:cubicBezTo>
                    <a:pt x="905" y="0"/>
                    <a:pt x="423" y="310"/>
                    <a:pt x="238" y="817"/>
                  </a:cubicBezTo>
                  <a:cubicBezTo>
                    <a:pt x="0" y="1468"/>
                    <a:pt x="338" y="2194"/>
                    <a:pt x="990" y="2432"/>
                  </a:cubicBezTo>
                  <a:cubicBezTo>
                    <a:pt x="1136" y="2488"/>
                    <a:pt x="1285" y="2515"/>
                    <a:pt x="1432" y="2515"/>
                  </a:cubicBezTo>
                  <a:cubicBezTo>
                    <a:pt x="1938" y="2515"/>
                    <a:pt x="2411" y="2198"/>
                    <a:pt x="2605" y="1693"/>
                  </a:cubicBezTo>
                  <a:cubicBezTo>
                    <a:pt x="2843" y="1042"/>
                    <a:pt x="2505" y="316"/>
                    <a:pt x="1854" y="78"/>
                  </a:cubicBezTo>
                  <a:cubicBezTo>
                    <a:pt x="1709" y="25"/>
                    <a:pt x="1562" y="0"/>
                    <a:pt x="14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14"/>
            <p:cNvSpPr/>
            <p:nvPr/>
          </p:nvSpPr>
          <p:spPr>
            <a:xfrm>
              <a:off x="-31172" y="428053"/>
              <a:ext cx="340383" cy="718287"/>
            </a:xfrm>
            <a:custGeom>
              <a:avLst/>
              <a:gdLst/>
              <a:ahLst/>
              <a:cxnLst/>
              <a:rect l="l" t="t" r="r" b="b"/>
              <a:pathLst>
                <a:path w="7339" h="15487" extrusionOk="0">
                  <a:moveTo>
                    <a:pt x="139" y="1"/>
                  </a:moveTo>
                  <a:cubicBezTo>
                    <a:pt x="116" y="1"/>
                    <a:pt x="94" y="8"/>
                    <a:pt x="75" y="22"/>
                  </a:cubicBezTo>
                  <a:cubicBezTo>
                    <a:pt x="25" y="59"/>
                    <a:pt x="0" y="134"/>
                    <a:pt x="38" y="184"/>
                  </a:cubicBezTo>
                  <a:cubicBezTo>
                    <a:pt x="2980" y="4605"/>
                    <a:pt x="4107" y="10127"/>
                    <a:pt x="3118" y="15337"/>
                  </a:cubicBezTo>
                  <a:cubicBezTo>
                    <a:pt x="3106" y="15412"/>
                    <a:pt x="3156" y="15462"/>
                    <a:pt x="3218" y="15474"/>
                  </a:cubicBezTo>
                  <a:cubicBezTo>
                    <a:pt x="3218" y="15487"/>
                    <a:pt x="3231" y="15487"/>
                    <a:pt x="3243" y="15487"/>
                  </a:cubicBezTo>
                  <a:cubicBezTo>
                    <a:pt x="3293" y="15487"/>
                    <a:pt x="3344" y="15437"/>
                    <a:pt x="3356" y="15387"/>
                  </a:cubicBezTo>
                  <a:cubicBezTo>
                    <a:pt x="3769" y="13183"/>
                    <a:pt x="3807" y="10916"/>
                    <a:pt x="3494" y="8700"/>
                  </a:cubicBezTo>
                  <a:lnTo>
                    <a:pt x="3494" y="8700"/>
                  </a:lnTo>
                  <a:lnTo>
                    <a:pt x="7125" y="12306"/>
                  </a:lnTo>
                  <a:cubicBezTo>
                    <a:pt x="7150" y="12331"/>
                    <a:pt x="7175" y="12344"/>
                    <a:pt x="7200" y="12344"/>
                  </a:cubicBezTo>
                  <a:cubicBezTo>
                    <a:pt x="7238" y="12344"/>
                    <a:pt x="7263" y="12331"/>
                    <a:pt x="7288" y="12306"/>
                  </a:cubicBezTo>
                  <a:cubicBezTo>
                    <a:pt x="7338" y="12269"/>
                    <a:pt x="7338" y="12193"/>
                    <a:pt x="7288" y="12143"/>
                  </a:cubicBezTo>
                  <a:lnTo>
                    <a:pt x="3531" y="8399"/>
                  </a:lnTo>
                  <a:cubicBezTo>
                    <a:pt x="3506" y="8387"/>
                    <a:pt x="3481" y="8374"/>
                    <a:pt x="3456" y="8374"/>
                  </a:cubicBezTo>
                  <a:cubicBezTo>
                    <a:pt x="2993" y="5419"/>
                    <a:pt x="1903" y="2564"/>
                    <a:pt x="238" y="59"/>
                  </a:cubicBezTo>
                  <a:cubicBezTo>
                    <a:pt x="214" y="20"/>
                    <a:pt x="176" y="1"/>
                    <a:pt x="1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5" name="Google Shape;375;p14"/>
          <p:cNvSpPr/>
          <p:nvPr/>
        </p:nvSpPr>
        <p:spPr>
          <a:xfrm rot="205120">
            <a:off x="5458340" y="242139"/>
            <a:ext cx="339931" cy="139595"/>
          </a:xfrm>
          <a:custGeom>
            <a:avLst/>
            <a:gdLst/>
            <a:ahLst/>
            <a:cxnLst/>
            <a:rect l="l" t="t" r="r" b="b"/>
            <a:pathLst>
              <a:path w="5686" h="2335" extrusionOk="0">
                <a:moveTo>
                  <a:pt x="2041" y="1"/>
                </a:moveTo>
                <a:cubicBezTo>
                  <a:pt x="1911" y="1"/>
                  <a:pt x="1782" y="14"/>
                  <a:pt x="1653" y="43"/>
                </a:cubicBezTo>
                <a:cubicBezTo>
                  <a:pt x="689" y="256"/>
                  <a:pt x="1" y="1258"/>
                  <a:pt x="138" y="2235"/>
                </a:cubicBezTo>
                <a:cubicBezTo>
                  <a:pt x="151" y="2285"/>
                  <a:pt x="201" y="2335"/>
                  <a:pt x="251" y="2335"/>
                </a:cubicBezTo>
                <a:lnTo>
                  <a:pt x="276" y="2335"/>
                </a:lnTo>
                <a:cubicBezTo>
                  <a:pt x="339" y="2322"/>
                  <a:pt x="376" y="2260"/>
                  <a:pt x="376" y="2197"/>
                </a:cubicBezTo>
                <a:cubicBezTo>
                  <a:pt x="251" y="1358"/>
                  <a:pt x="865" y="457"/>
                  <a:pt x="1704" y="269"/>
                </a:cubicBezTo>
                <a:cubicBezTo>
                  <a:pt x="1809" y="247"/>
                  <a:pt x="1916" y="236"/>
                  <a:pt x="2023" y="236"/>
                </a:cubicBezTo>
                <a:cubicBezTo>
                  <a:pt x="2768" y="236"/>
                  <a:pt x="3512" y="747"/>
                  <a:pt x="3720" y="1458"/>
                </a:cubicBezTo>
                <a:cubicBezTo>
                  <a:pt x="3732" y="1508"/>
                  <a:pt x="3770" y="1546"/>
                  <a:pt x="3807" y="1546"/>
                </a:cubicBezTo>
                <a:cubicBezTo>
                  <a:pt x="3816" y="1548"/>
                  <a:pt x="3825" y="1549"/>
                  <a:pt x="3834" y="1549"/>
                </a:cubicBezTo>
                <a:cubicBezTo>
                  <a:pt x="3874" y="1549"/>
                  <a:pt x="3912" y="1527"/>
                  <a:pt x="3933" y="1496"/>
                </a:cubicBezTo>
                <a:cubicBezTo>
                  <a:pt x="4083" y="1270"/>
                  <a:pt x="4346" y="1108"/>
                  <a:pt x="4646" y="1045"/>
                </a:cubicBezTo>
                <a:cubicBezTo>
                  <a:pt x="4713" y="1034"/>
                  <a:pt x="4781" y="1028"/>
                  <a:pt x="4847" y="1028"/>
                </a:cubicBezTo>
                <a:cubicBezTo>
                  <a:pt x="5081" y="1028"/>
                  <a:pt x="5307" y="1097"/>
                  <a:pt x="5473" y="1233"/>
                </a:cubicBezTo>
                <a:cubicBezTo>
                  <a:pt x="5498" y="1248"/>
                  <a:pt x="5522" y="1255"/>
                  <a:pt x="5546" y="1255"/>
                </a:cubicBezTo>
                <a:cubicBezTo>
                  <a:pt x="5583" y="1255"/>
                  <a:pt x="5618" y="1238"/>
                  <a:pt x="5648" y="1208"/>
                </a:cubicBezTo>
                <a:cubicBezTo>
                  <a:pt x="5686" y="1145"/>
                  <a:pt x="5673" y="1083"/>
                  <a:pt x="5623" y="1033"/>
                </a:cubicBezTo>
                <a:cubicBezTo>
                  <a:pt x="5411" y="878"/>
                  <a:pt x="5139" y="798"/>
                  <a:pt x="4860" y="798"/>
                </a:cubicBezTo>
                <a:cubicBezTo>
                  <a:pt x="4776" y="798"/>
                  <a:pt x="4692" y="805"/>
                  <a:pt x="4609" y="820"/>
                </a:cubicBezTo>
                <a:cubicBezTo>
                  <a:pt x="4321" y="870"/>
                  <a:pt x="4058" y="1008"/>
                  <a:pt x="3870" y="1195"/>
                </a:cubicBezTo>
                <a:cubicBezTo>
                  <a:pt x="3570" y="488"/>
                  <a:pt x="2811" y="1"/>
                  <a:pt x="20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14"/>
          <p:cNvSpPr/>
          <p:nvPr/>
        </p:nvSpPr>
        <p:spPr>
          <a:xfrm rot="-205120" flipH="1">
            <a:off x="8509290" y="2345476"/>
            <a:ext cx="339931" cy="139595"/>
          </a:xfrm>
          <a:custGeom>
            <a:avLst/>
            <a:gdLst/>
            <a:ahLst/>
            <a:cxnLst/>
            <a:rect l="l" t="t" r="r" b="b"/>
            <a:pathLst>
              <a:path w="5686" h="2335" extrusionOk="0">
                <a:moveTo>
                  <a:pt x="2041" y="1"/>
                </a:moveTo>
                <a:cubicBezTo>
                  <a:pt x="1911" y="1"/>
                  <a:pt x="1782" y="14"/>
                  <a:pt x="1653" y="43"/>
                </a:cubicBezTo>
                <a:cubicBezTo>
                  <a:pt x="689" y="256"/>
                  <a:pt x="1" y="1258"/>
                  <a:pt x="138" y="2235"/>
                </a:cubicBezTo>
                <a:cubicBezTo>
                  <a:pt x="151" y="2285"/>
                  <a:pt x="201" y="2335"/>
                  <a:pt x="251" y="2335"/>
                </a:cubicBezTo>
                <a:lnTo>
                  <a:pt x="276" y="2335"/>
                </a:lnTo>
                <a:cubicBezTo>
                  <a:pt x="339" y="2322"/>
                  <a:pt x="376" y="2260"/>
                  <a:pt x="376" y="2197"/>
                </a:cubicBezTo>
                <a:cubicBezTo>
                  <a:pt x="251" y="1358"/>
                  <a:pt x="865" y="457"/>
                  <a:pt x="1704" y="269"/>
                </a:cubicBezTo>
                <a:cubicBezTo>
                  <a:pt x="1809" y="247"/>
                  <a:pt x="1916" y="236"/>
                  <a:pt x="2023" y="236"/>
                </a:cubicBezTo>
                <a:cubicBezTo>
                  <a:pt x="2768" y="236"/>
                  <a:pt x="3512" y="747"/>
                  <a:pt x="3720" y="1458"/>
                </a:cubicBezTo>
                <a:cubicBezTo>
                  <a:pt x="3732" y="1508"/>
                  <a:pt x="3770" y="1546"/>
                  <a:pt x="3807" y="1546"/>
                </a:cubicBezTo>
                <a:cubicBezTo>
                  <a:pt x="3816" y="1548"/>
                  <a:pt x="3825" y="1549"/>
                  <a:pt x="3834" y="1549"/>
                </a:cubicBezTo>
                <a:cubicBezTo>
                  <a:pt x="3874" y="1549"/>
                  <a:pt x="3912" y="1527"/>
                  <a:pt x="3933" y="1496"/>
                </a:cubicBezTo>
                <a:cubicBezTo>
                  <a:pt x="4083" y="1270"/>
                  <a:pt x="4346" y="1108"/>
                  <a:pt x="4646" y="1045"/>
                </a:cubicBezTo>
                <a:cubicBezTo>
                  <a:pt x="4713" y="1034"/>
                  <a:pt x="4781" y="1028"/>
                  <a:pt x="4847" y="1028"/>
                </a:cubicBezTo>
                <a:cubicBezTo>
                  <a:pt x="5081" y="1028"/>
                  <a:pt x="5307" y="1097"/>
                  <a:pt x="5473" y="1233"/>
                </a:cubicBezTo>
                <a:cubicBezTo>
                  <a:pt x="5498" y="1248"/>
                  <a:pt x="5522" y="1255"/>
                  <a:pt x="5546" y="1255"/>
                </a:cubicBezTo>
                <a:cubicBezTo>
                  <a:pt x="5583" y="1255"/>
                  <a:pt x="5618" y="1238"/>
                  <a:pt x="5648" y="1208"/>
                </a:cubicBezTo>
                <a:cubicBezTo>
                  <a:pt x="5686" y="1145"/>
                  <a:pt x="5673" y="1083"/>
                  <a:pt x="5623" y="1033"/>
                </a:cubicBezTo>
                <a:cubicBezTo>
                  <a:pt x="5411" y="878"/>
                  <a:pt x="5139" y="798"/>
                  <a:pt x="4860" y="798"/>
                </a:cubicBezTo>
                <a:cubicBezTo>
                  <a:pt x="4776" y="798"/>
                  <a:pt x="4692" y="805"/>
                  <a:pt x="4609" y="820"/>
                </a:cubicBezTo>
                <a:cubicBezTo>
                  <a:pt x="4321" y="870"/>
                  <a:pt x="4058" y="1008"/>
                  <a:pt x="3870" y="1195"/>
                </a:cubicBezTo>
                <a:cubicBezTo>
                  <a:pt x="3570" y="488"/>
                  <a:pt x="2811" y="1"/>
                  <a:pt x="20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14"/>
          <p:cNvSpPr/>
          <p:nvPr/>
        </p:nvSpPr>
        <p:spPr>
          <a:xfrm rot="205120">
            <a:off x="496107" y="2257905"/>
            <a:ext cx="122796" cy="50697"/>
          </a:xfrm>
          <a:custGeom>
            <a:avLst/>
            <a:gdLst/>
            <a:ahLst/>
            <a:cxnLst/>
            <a:rect l="l" t="t" r="r" b="b"/>
            <a:pathLst>
              <a:path w="2054" h="848" extrusionOk="0">
                <a:moveTo>
                  <a:pt x="1216" y="0"/>
                </a:moveTo>
                <a:cubicBezTo>
                  <a:pt x="1118" y="0"/>
                  <a:pt x="1016" y="11"/>
                  <a:pt x="914" y="33"/>
                </a:cubicBezTo>
                <a:cubicBezTo>
                  <a:pt x="526" y="109"/>
                  <a:pt x="200" y="346"/>
                  <a:pt x="38" y="672"/>
                </a:cubicBezTo>
                <a:cubicBezTo>
                  <a:pt x="0" y="735"/>
                  <a:pt x="25" y="810"/>
                  <a:pt x="88" y="835"/>
                </a:cubicBezTo>
                <a:cubicBezTo>
                  <a:pt x="100" y="847"/>
                  <a:pt x="125" y="847"/>
                  <a:pt x="138" y="847"/>
                </a:cubicBezTo>
                <a:cubicBezTo>
                  <a:pt x="175" y="847"/>
                  <a:pt x="226" y="822"/>
                  <a:pt x="238" y="785"/>
                </a:cubicBezTo>
                <a:cubicBezTo>
                  <a:pt x="376" y="522"/>
                  <a:pt x="651" y="321"/>
                  <a:pt x="964" y="259"/>
                </a:cubicBezTo>
                <a:cubicBezTo>
                  <a:pt x="1046" y="243"/>
                  <a:pt x="1127" y="235"/>
                  <a:pt x="1207" y="235"/>
                </a:cubicBezTo>
                <a:cubicBezTo>
                  <a:pt x="1446" y="235"/>
                  <a:pt x="1672" y="306"/>
                  <a:pt x="1841" y="447"/>
                </a:cubicBezTo>
                <a:cubicBezTo>
                  <a:pt x="1864" y="464"/>
                  <a:pt x="1893" y="473"/>
                  <a:pt x="1921" y="473"/>
                </a:cubicBezTo>
                <a:cubicBezTo>
                  <a:pt x="1953" y="473"/>
                  <a:pt x="1984" y="461"/>
                  <a:pt x="2004" y="434"/>
                </a:cubicBezTo>
                <a:cubicBezTo>
                  <a:pt x="2054" y="384"/>
                  <a:pt x="2041" y="309"/>
                  <a:pt x="1991" y="271"/>
                </a:cubicBezTo>
                <a:cubicBezTo>
                  <a:pt x="1777" y="94"/>
                  <a:pt x="1506" y="0"/>
                  <a:pt x="1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14"/>
          <p:cNvSpPr/>
          <p:nvPr/>
        </p:nvSpPr>
        <p:spPr>
          <a:xfrm rot="-205120" flipH="1">
            <a:off x="3753565" y="4812351"/>
            <a:ext cx="339931" cy="139595"/>
          </a:xfrm>
          <a:custGeom>
            <a:avLst/>
            <a:gdLst/>
            <a:ahLst/>
            <a:cxnLst/>
            <a:rect l="l" t="t" r="r" b="b"/>
            <a:pathLst>
              <a:path w="5686" h="2335" extrusionOk="0">
                <a:moveTo>
                  <a:pt x="2041" y="1"/>
                </a:moveTo>
                <a:cubicBezTo>
                  <a:pt x="1911" y="1"/>
                  <a:pt x="1782" y="14"/>
                  <a:pt x="1653" y="43"/>
                </a:cubicBezTo>
                <a:cubicBezTo>
                  <a:pt x="689" y="256"/>
                  <a:pt x="1" y="1258"/>
                  <a:pt x="138" y="2235"/>
                </a:cubicBezTo>
                <a:cubicBezTo>
                  <a:pt x="151" y="2285"/>
                  <a:pt x="201" y="2335"/>
                  <a:pt x="251" y="2335"/>
                </a:cubicBezTo>
                <a:lnTo>
                  <a:pt x="276" y="2335"/>
                </a:lnTo>
                <a:cubicBezTo>
                  <a:pt x="339" y="2322"/>
                  <a:pt x="376" y="2260"/>
                  <a:pt x="376" y="2197"/>
                </a:cubicBezTo>
                <a:cubicBezTo>
                  <a:pt x="251" y="1358"/>
                  <a:pt x="865" y="457"/>
                  <a:pt x="1704" y="269"/>
                </a:cubicBezTo>
                <a:cubicBezTo>
                  <a:pt x="1809" y="247"/>
                  <a:pt x="1916" y="236"/>
                  <a:pt x="2023" y="236"/>
                </a:cubicBezTo>
                <a:cubicBezTo>
                  <a:pt x="2768" y="236"/>
                  <a:pt x="3512" y="747"/>
                  <a:pt x="3720" y="1458"/>
                </a:cubicBezTo>
                <a:cubicBezTo>
                  <a:pt x="3732" y="1508"/>
                  <a:pt x="3770" y="1546"/>
                  <a:pt x="3807" y="1546"/>
                </a:cubicBezTo>
                <a:cubicBezTo>
                  <a:pt x="3816" y="1548"/>
                  <a:pt x="3825" y="1549"/>
                  <a:pt x="3834" y="1549"/>
                </a:cubicBezTo>
                <a:cubicBezTo>
                  <a:pt x="3874" y="1549"/>
                  <a:pt x="3912" y="1527"/>
                  <a:pt x="3933" y="1496"/>
                </a:cubicBezTo>
                <a:cubicBezTo>
                  <a:pt x="4083" y="1270"/>
                  <a:pt x="4346" y="1108"/>
                  <a:pt x="4646" y="1045"/>
                </a:cubicBezTo>
                <a:cubicBezTo>
                  <a:pt x="4713" y="1034"/>
                  <a:pt x="4781" y="1028"/>
                  <a:pt x="4847" y="1028"/>
                </a:cubicBezTo>
                <a:cubicBezTo>
                  <a:pt x="5081" y="1028"/>
                  <a:pt x="5307" y="1097"/>
                  <a:pt x="5473" y="1233"/>
                </a:cubicBezTo>
                <a:cubicBezTo>
                  <a:pt x="5498" y="1248"/>
                  <a:pt x="5522" y="1255"/>
                  <a:pt x="5546" y="1255"/>
                </a:cubicBezTo>
                <a:cubicBezTo>
                  <a:pt x="5583" y="1255"/>
                  <a:pt x="5618" y="1238"/>
                  <a:pt x="5648" y="1208"/>
                </a:cubicBezTo>
                <a:cubicBezTo>
                  <a:pt x="5686" y="1145"/>
                  <a:pt x="5673" y="1083"/>
                  <a:pt x="5623" y="1033"/>
                </a:cubicBezTo>
                <a:cubicBezTo>
                  <a:pt x="5411" y="878"/>
                  <a:pt x="5139" y="798"/>
                  <a:pt x="4860" y="798"/>
                </a:cubicBezTo>
                <a:cubicBezTo>
                  <a:pt x="4776" y="798"/>
                  <a:pt x="4692" y="805"/>
                  <a:pt x="4609" y="820"/>
                </a:cubicBezTo>
                <a:cubicBezTo>
                  <a:pt x="4321" y="870"/>
                  <a:pt x="4058" y="1008"/>
                  <a:pt x="3870" y="1195"/>
                </a:cubicBezTo>
                <a:cubicBezTo>
                  <a:pt x="3570" y="488"/>
                  <a:pt x="2811" y="1"/>
                  <a:pt x="20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1">
  <p:cSld name="BLANK_9">
    <p:bg>
      <p:bgPr>
        <a:gradFill>
          <a:gsLst>
            <a:gs pos="0">
              <a:srgbClr val="F0FBFF"/>
            </a:gs>
            <a:gs pos="100000">
              <a:schemeClr val="accent5"/>
            </a:gs>
          </a:gsLst>
          <a:lin ang="16198662" scaled="0"/>
        </a:gradFill>
        <a:effectLst/>
      </p:bgPr>
    </p:bg>
    <p:spTree>
      <p:nvGrpSpPr>
        <p:cNvPr id="1" name="Shape 379"/>
        <p:cNvGrpSpPr/>
        <p:nvPr/>
      </p:nvGrpSpPr>
      <p:grpSpPr>
        <a:xfrm>
          <a:off x="0" y="0"/>
          <a:ext cx="0" cy="0"/>
          <a:chOff x="0" y="0"/>
          <a:chExt cx="0" cy="0"/>
        </a:xfrm>
      </p:grpSpPr>
      <p:sp>
        <p:nvSpPr>
          <p:cNvPr id="380" name="Google Shape;380;p15"/>
          <p:cNvSpPr/>
          <p:nvPr/>
        </p:nvSpPr>
        <p:spPr>
          <a:xfrm flipH="1">
            <a:off x="-154350" y="-41907"/>
            <a:ext cx="2181074" cy="1180244"/>
          </a:xfrm>
          <a:custGeom>
            <a:avLst/>
            <a:gdLst/>
            <a:ahLst/>
            <a:cxnLst/>
            <a:rect l="l" t="t" r="r" b="b"/>
            <a:pathLst>
              <a:path w="59446" h="32168" extrusionOk="0">
                <a:moveTo>
                  <a:pt x="1253" y="0"/>
                </a:moveTo>
                <a:cubicBezTo>
                  <a:pt x="214" y="1165"/>
                  <a:pt x="1" y="2993"/>
                  <a:pt x="740" y="4370"/>
                </a:cubicBezTo>
                <a:cubicBezTo>
                  <a:pt x="1405" y="5590"/>
                  <a:pt x="2766" y="6377"/>
                  <a:pt x="4147" y="6377"/>
                </a:cubicBezTo>
                <a:cubicBezTo>
                  <a:pt x="4326" y="6377"/>
                  <a:pt x="4506" y="6364"/>
                  <a:pt x="4684" y="6336"/>
                </a:cubicBezTo>
                <a:cubicBezTo>
                  <a:pt x="5586" y="6199"/>
                  <a:pt x="6438" y="5748"/>
                  <a:pt x="7339" y="5748"/>
                </a:cubicBezTo>
                <a:cubicBezTo>
                  <a:pt x="8253" y="5748"/>
                  <a:pt x="9280" y="6524"/>
                  <a:pt x="9017" y="7401"/>
                </a:cubicBezTo>
                <a:cubicBezTo>
                  <a:pt x="8704" y="8453"/>
                  <a:pt x="7126" y="8302"/>
                  <a:pt x="6225" y="8929"/>
                </a:cubicBezTo>
                <a:cubicBezTo>
                  <a:pt x="5060" y="9743"/>
                  <a:pt x="5411" y="11709"/>
                  <a:pt x="6525" y="12573"/>
                </a:cubicBezTo>
                <a:cubicBezTo>
                  <a:pt x="7652" y="13437"/>
                  <a:pt x="9167" y="13524"/>
                  <a:pt x="10582" y="13574"/>
                </a:cubicBezTo>
                <a:cubicBezTo>
                  <a:pt x="17983" y="13812"/>
                  <a:pt x="25397" y="14013"/>
                  <a:pt x="32797" y="14150"/>
                </a:cubicBezTo>
                <a:cubicBezTo>
                  <a:pt x="34325" y="14188"/>
                  <a:pt x="35915" y="14351"/>
                  <a:pt x="37255" y="15065"/>
                </a:cubicBezTo>
                <a:cubicBezTo>
                  <a:pt x="38595" y="15778"/>
                  <a:pt x="39472" y="17582"/>
                  <a:pt x="38670" y="18871"/>
                </a:cubicBezTo>
                <a:cubicBezTo>
                  <a:pt x="38157" y="19673"/>
                  <a:pt x="37155" y="20036"/>
                  <a:pt x="36216" y="20061"/>
                </a:cubicBezTo>
                <a:cubicBezTo>
                  <a:pt x="36171" y="20062"/>
                  <a:pt x="36127" y="20063"/>
                  <a:pt x="36082" y="20063"/>
                </a:cubicBezTo>
                <a:cubicBezTo>
                  <a:pt x="35177" y="20063"/>
                  <a:pt x="34294" y="19828"/>
                  <a:pt x="33398" y="19673"/>
                </a:cubicBezTo>
                <a:cubicBezTo>
                  <a:pt x="32624" y="19533"/>
                  <a:pt x="31833" y="19457"/>
                  <a:pt x="31042" y="19457"/>
                </a:cubicBezTo>
                <a:cubicBezTo>
                  <a:pt x="29633" y="19457"/>
                  <a:pt x="28228" y="19700"/>
                  <a:pt x="26937" y="20261"/>
                </a:cubicBezTo>
                <a:cubicBezTo>
                  <a:pt x="24921" y="21138"/>
                  <a:pt x="23218" y="22841"/>
                  <a:pt x="22629" y="24957"/>
                </a:cubicBezTo>
                <a:cubicBezTo>
                  <a:pt x="22041" y="27074"/>
                  <a:pt x="22704" y="29565"/>
                  <a:pt x="24457" y="30893"/>
                </a:cubicBezTo>
                <a:cubicBezTo>
                  <a:pt x="25853" y="31955"/>
                  <a:pt x="27651" y="32167"/>
                  <a:pt x="29443" y="32167"/>
                </a:cubicBezTo>
                <a:cubicBezTo>
                  <a:pt x="29934" y="32167"/>
                  <a:pt x="30425" y="32151"/>
                  <a:pt x="30906" y="32133"/>
                </a:cubicBezTo>
                <a:cubicBezTo>
                  <a:pt x="40924" y="31782"/>
                  <a:pt x="49064" y="31419"/>
                  <a:pt x="59094" y="31056"/>
                </a:cubicBezTo>
                <a:cubicBezTo>
                  <a:pt x="58418" y="20775"/>
                  <a:pt x="59445" y="10544"/>
                  <a:pt x="58769" y="276"/>
                </a:cubicBezTo>
                <a:lnTo>
                  <a:pt x="125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15"/>
          <p:cNvSpPr/>
          <p:nvPr/>
        </p:nvSpPr>
        <p:spPr>
          <a:xfrm rot="10800000">
            <a:off x="7354013" y="-583687"/>
            <a:ext cx="1993742" cy="2217951"/>
          </a:xfrm>
          <a:custGeom>
            <a:avLst/>
            <a:gdLst/>
            <a:ahLst/>
            <a:cxnLst/>
            <a:rect l="l" t="t" r="r" b="b"/>
            <a:pathLst>
              <a:path w="20150" h="22416" extrusionOk="0">
                <a:moveTo>
                  <a:pt x="3006" y="0"/>
                </a:moveTo>
                <a:cubicBezTo>
                  <a:pt x="2003" y="0"/>
                  <a:pt x="992" y="151"/>
                  <a:pt x="1" y="301"/>
                </a:cubicBezTo>
                <a:cubicBezTo>
                  <a:pt x="226" y="7727"/>
                  <a:pt x="489" y="14978"/>
                  <a:pt x="714" y="22416"/>
                </a:cubicBezTo>
                <a:lnTo>
                  <a:pt x="18058" y="22090"/>
                </a:lnTo>
                <a:cubicBezTo>
                  <a:pt x="20112" y="19248"/>
                  <a:pt x="20149" y="15115"/>
                  <a:pt x="18158" y="12223"/>
                </a:cubicBezTo>
                <a:cubicBezTo>
                  <a:pt x="16573" y="9930"/>
                  <a:pt x="13782" y="8566"/>
                  <a:pt x="11004" y="8566"/>
                </a:cubicBezTo>
                <a:cubicBezTo>
                  <a:pt x="10292" y="8566"/>
                  <a:pt x="9581" y="8655"/>
                  <a:pt x="8892" y="8842"/>
                </a:cubicBezTo>
                <a:cubicBezTo>
                  <a:pt x="8082" y="9060"/>
                  <a:pt x="7273" y="9403"/>
                  <a:pt x="6447" y="9403"/>
                </a:cubicBezTo>
                <a:cubicBezTo>
                  <a:pt x="6327" y="9403"/>
                  <a:pt x="6207" y="9396"/>
                  <a:pt x="6086" y="9380"/>
                </a:cubicBezTo>
                <a:cubicBezTo>
                  <a:pt x="5135" y="9255"/>
                  <a:pt x="4221" y="8278"/>
                  <a:pt x="4609" y="7401"/>
                </a:cubicBezTo>
                <a:cubicBezTo>
                  <a:pt x="4972" y="6575"/>
                  <a:pt x="6086" y="6512"/>
                  <a:pt x="6863" y="6062"/>
                </a:cubicBezTo>
                <a:cubicBezTo>
                  <a:pt x="8090" y="5360"/>
                  <a:pt x="8403" y="3557"/>
                  <a:pt x="7727" y="2305"/>
                </a:cubicBezTo>
                <a:cubicBezTo>
                  <a:pt x="7051" y="1040"/>
                  <a:pt x="5661" y="314"/>
                  <a:pt x="4246" y="88"/>
                </a:cubicBezTo>
                <a:cubicBezTo>
                  <a:pt x="3835" y="26"/>
                  <a:pt x="3421" y="0"/>
                  <a:pt x="30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15"/>
          <p:cNvSpPr txBox="1">
            <a:spLocks noGrp="1"/>
          </p:cNvSpPr>
          <p:nvPr>
            <p:ph type="title"/>
          </p:nvPr>
        </p:nvSpPr>
        <p:spPr>
          <a:xfrm>
            <a:off x="720000" y="54066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83" name="Google Shape;383;p15"/>
          <p:cNvSpPr txBox="1">
            <a:spLocks noGrp="1"/>
          </p:cNvSpPr>
          <p:nvPr>
            <p:ph type="subTitle" idx="1"/>
          </p:nvPr>
        </p:nvSpPr>
        <p:spPr>
          <a:xfrm>
            <a:off x="1014725" y="1807975"/>
            <a:ext cx="3271500" cy="1824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384" name="Google Shape;384;p15"/>
          <p:cNvSpPr txBox="1">
            <a:spLocks noGrp="1"/>
          </p:cNvSpPr>
          <p:nvPr>
            <p:ph type="subTitle" idx="2"/>
          </p:nvPr>
        </p:nvSpPr>
        <p:spPr>
          <a:xfrm>
            <a:off x="4857775" y="1807975"/>
            <a:ext cx="3271500" cy="1824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385" name="Google Shape;385;p15"/>
          <p:cNvSpPr/>
          <p:nvPr/>
        </p:nvSpPr>
        <p:spPr>
          <a:xfrm rot="10800000">
            <a:off x="7700376" y="4124237"/>
            <a:ext cx="1898080" cy="1123211"/>
          </a:xfrm>
          <a:custGeom>
            <a:avLst/>
            <a:gdLst/>
            <a:ahLst/>
            <a:cxnLst/>
            <a:rect l="l" t="t" r="r" b="b"/>
            <a:pathLst>
              <a:path w="43504" h="25744" extrusionOk="0">
                <a:moveTo>
                  <a:pt x="41400" y="1"/>
                </a:moveTo>
                <a:lnTo>
                  <a:pt x="0" y="151"/>
                </a:lnTo>
                <a:cubicBezTo>
                  <a:pt x="13" y="8591"/>
                  <a:pt x="63" y="16943"/>
                  <a:pt x="75" y="25384"/>
                </a:cubicBezTo>
                <a:cubicBezTo>
                  <a:pt x="3843" y="25624"/>
                  <a:pt x="7615" y="25744"/>
                  <a:pt x="11387" y="25744"/>
                </a:cubicBezTo>
                <a:cubicBezTo>
                  <a:pt x="15877" y="25744"/>
                  <a:pt x="20367" y="25574"/>
                  <a:pt x="24845" y="25233"/>
                </a:cubicBezTo>
                <a:cubicBezTo>
                  <a:pt x="26398" y="25108"/>
                  <a:pt x="28063" y="24920"/>
                  <a:pt x="29253" y="23906"/>
                </a:cubicBezTo>
                <a:cubicBezTo>
                  <a:pt x="30280" y="23029"/>
                  <a:pt x="30768" y="21577"/>
                  <a:pt x="30492" y="20262"/>
                </a:cubicBezTo>
                <a:cubicBezTo>
                  <a:pt x="30217" y="18935"/>
                  <a:pt x="29178" y="17808"/>
                  <a:pt x="27888" y="17407"/>
                </a:cubicBezTo>
                <a:cubicBezTo>
                  <a:pt x="26686" y="17044"/>
                  <a:pt x="25396" y="17294"/>
                  <a:pt x="24156" y="17119"/>
                </a:cubicBezTo>
                <a:cubicBezTo>
                  <a:pt x="22916" y="16943"/>
                  <a:pt x="21564" y="16054"/>
                  <a:pt x="21664" y="14802"/>
                </a:cubicBezTo>
                <a:cubicBezTo>
                  <a:pt x="21727" y="13976"/>
                  <a:pt x="22453" y="13312"/>
                  <a:pt x="23242" y="13049"/>
                </a:cubicBezTo>
                <a:cubicBezTo>
                  <a:pt x="23685" y="12901"/>
                  <a:pt x="24152" y="12856"/>
                  <a:pt x="24622" y="12856"/>
                </a:cubicBezTo>
                <a:cubicBezTo>
                  <a:pt x="24989" y="12856"/>
                  <a:pt x="25359" y="12884"/>
                  <a:pt x="25721" y="12911"/>
                </a:cubicBezTo>
                <a:cubicBezTo>
                  <a:pt x="28451" y="13112"/>
                  <a:pt x="31169" y="13299"/>
                  <a:pt x="33899" y="13500"/>
                </a:cubicBezTo>
                <a:cubicBezTo>
                  <a:pt x="34628" y="13553"/>
                  <a:pt x="35373" y="13602"/>
                  <a:pt x="36113" y="13602"/>
                </a:cubicBezTo>
                <a:cubicBezTo>
                  <a:pt x="37480" y="13602"/>
                  <a:pt x="38827" y="13432"/>
                  <a:pt x="40022" y="12799"/>
                </a:cubicBezTo>
                <a:cubicBezTo>
                  <a:pt x="42138" y="11672"/>
                  <a:pt x="43340" y="9217"/>
                  <a:pt x="43416" y="6825"/>
                </a:cubicBezTo>
                <a:cubicBezTo>
                  <a:pt x="43503" y="4421"/>
                  <a:pt x="42614" y="2079"/>
                  <a:pt x="414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6" name="Google Shape;386;p15"/>
          <p:cNvGrpSpPr/>
          <p:nvPr/>
        </p:nvGrpSpPr>
        <p:grpSpPr>
          <a:xfrm rot="1840256">
            <a:off x="226315" y="-14456"/>
            <a:ext cx="614574" cy="1305291"/>
            <a:chOff x="670530" y="-367"/>
            <a:chExt cx="614582" cy="1305308"/>
          </a:xfrm>
        </p:grpSpPr>
        <p:sp>
          <p:nvSpPr>
            <p:cNvPr id="387" name="Google Shape;387;p15"/>
            <p:cNvSpPr/>
            <p:nvPr/>
          </p:nvSpPr>
          <p:spPr>
            <a:xfrm rot="10800000">
              <a:off x="670530" y="-367"/>
              <a:ext cx="210849" cy="801484"/>
            </a:xfrm>
            <a:custGeom>
              <a:avLst/>
              <a:gdLst/>
              <a:ahLst/>
              <a:cxnLst/>
              <a:rect l="l" t="t" r="r" b="b"/>
              <a:pathLst>
                <a:path w="4885" h="18569" extrusionOk="0">
                  <a:moveTo>
                    <a:pt x="128" y="1"/>
                  </a:moveTo>
                  <a:cubicBezTo>
                    <a:pt x="110" y="1"/>
                    <a:pt x="93" y="4"/>
                    <a:pt x="76" y="10"/>
                  </a:cubicBezTo>
                  <a:cubicBezTo>
                    <a:pt x="26" y="36"/>
                    <a:pt x="1" y="111"/>
                    <a:pt x="26" y="173"/>
                  </a:cubicBezTo>
                  <a:cubicBezTo>
                    <a:pt x="2781" y="5833"/>
                    <a:pt x="4383" y="12157"/>
                    <a:pt x="4646" y="18456"/>
                  </a:cubicBezTo>
                  <a:cubicBezTo>
                    <a:pt x="4646" y="18531"/>
                    <a:pt x="4697" y="18569"/>
                    <a:pt x="4759" y="18569"/>
                  </a:cubicBezTo>
                  <a:lnTo>
                    <a:pt x="4772" y="18569"/>
                  </a:lnTo>
                  <a:cubicBezTo>
                    <a:pt x="4834" y="18569"/>
                    <a:pt x="4884" y="18519"/>
                    <a:pt x="4884" y="18456"/>
                  </a:cubicBezTo>
                  <a:cubicBezTo>
                    <a:pt x="4621" y="12120"/>
                    <a:pt x="3006" y="5758"/>
                    <a:pt x="239" y="61"/>
                  </a:cubicBezTo>
                  <a:cubicBezTo>
                    <a:pt x="220" y="24"/>
                    <a:pt x="175" y="1"/>
                    <a:pt x="1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15"/>
            <p:cNvSpPr/>
            <p:nvPr/>
          </p:nvSpPr>
          <p:spPr>
            <a:xfrm rot="10800000">
              <a:off x="773507" y="761482"/>
              <a:ext cx="511605" cy="543459"/>
            </a:xfrm>
            <a:custGeom>
              <a:avLst/>
              <a:gdLst/>
              <a:ahLst/>
              <a:cxnLst/>
              <a:rect l="l" t="t" r="r" b="b"/>
              <a:pathLst>
                <a:path w="11853" h="12591" extrusionOk="0">
                  <a:moveTo>
                    <a:pt x="9855" y="0"/>
                  </a:moveTo>
                  <a:cubicBezTo>
                    <a:pt x="9855" y="0"/>
                    <a:pt x="8816" y="1628"/>
                    <a:pt x="8140" y="4270"/>
                  </a:cubicBezTo>
                  <a:cubicBezTo>
                    <a:pt x="8140" y="4270"/>
                    <a:pt x="6512" y="2429"/>
                    <a:pt x="4321" y="877"/>
                  </a:cubicBezTo>
                  <a:lnTo>
                    <a:pt x="4321" y="877"/>
                  </a:lnTo>
                  <a:cubicBezTo>
                    <a:pt x="4321" y="877"/>
                    <a:pt x="4120" y="3544"/>
                    <a:pt x="4709" y="6061"/>
                  </a:cubicBezTo>
                  <a:cubicBezTo>
                    <a:pt x="4709" y="6061"/>
                    <a:pt x="2845" y="4358"/>
                    <a:pt x="61" y="4358"/>
                  </a:cubicBezTo>
                  <a:cubicBezTo>
                    <a:pt x="41" y="4358"/>
                    <a:pt x="21" y="4358"/>
                    <a:pt x="0" y="4358"/>
                  </a:cubicBezTo>
                  <a:lnTo>
                    <a:pt x="6299" y="11558"/>
                  </a:lnTo>
                  <a:cubicBezTo>
                    <a:pt x="6927" y="12276"/>
                    <a:pt x="7727" y="12591"/>
                    <a:pt x="8512" y="12591"/>
                  </a:cubicBezTo>
                  <a:cubicBezTo>
                    <a:pt x="10218" y="12591"/>
                    <a:pt x="11852" y="11107"/>
                    <a:pt x="11483" y="9066"/>
                  </a:cubicBezTo>
                  <a:lnTo>
                    <a:pt x="985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9" name="Google Shape;389;p15"/>
          <p:cNvGrpSpPr/>
          <p:nvPr/>
        </p:nvGrpSpPr>
        <p:grpSpPr>
          <a:xfrm rot="10800000" flipH="1">
            <a:off x="-315153" y="-116743"/>
            <a:ext cx="1012452" cy="753437"/>
            <a:chOff x="905008" y="4651065"/>
            <a:chExt cx="866528" cy="644845"/>
          </a:xfrm>
        </p:grpSpPr>
        <p:sp>
          <p:nvSpPr>
            <p:cNvPr id="390" name="Google Shape;390;p15"/>
            <p:cNvSpPr/>
            <p:nvPr/>
          </p:nvSpPr>
          <p:spPr>
            <a:xfrm flipH="1">
              <a:off x="905008" y="4651065"/>
              <a:ext cx="866528" cy="644845"/>
            </a:xfrm>
            <a:custGeom>
              <a:avLst/>
              <a:gdLst/>
              <a:ahLst/>
              <a:cxnLst/>
              <a:rect l="l" t="t" r="r" b="b"/>
              <a:pathLst>
                <a:path w="20713" h="15414" extrusionOk="0">
                  <a:moveTo>
                    <a:pt x="3248" y="1"/>
                  </a:moveTo>
                  <a:cubicBezTo>
                    <a:pt x="2436" y="1"/>
                    <a:pt x="1619" y="236"/>
                    <a:pt x="1027" y="787"/>
                  </a:cubicBezTo>
                  <a:cubicBezTo>
                    <a:pt x="288" y="1476"/>
                    <a:pt x="0" y="2553"/>
                    <a:pt x="88" y="3555"/>
                  </a:cubicBezTo>
                  <a:cubicBezTo>
                    <a:pt x="150" y="4268"/>
                    <a:pt x="376" y="4932"/>
                    <a:pt x="651" y="5583"/>
                  </a:cubicBezTo>
                  <a:cubicBezTo>
                    <a:pt x="1252" y="5658"/>
                    <a:pt x="1866" y="5734"/>
                    <a:pt x="2467" y="5809"/>
                  </a:cubicBezTo>
                  <a:cubicBezTo>
                    <a:pt x="2091" y="6172"/>
                    <a:pt x="1703" y="6548"/>
                    <a:pt x="1315" y="6911"/>
                  </a:cubicBezTo>
                  <a:cubicBezTo>
                    <a:pt x="3256" y="10417"/>
                    <a:pt x="6149" y="13385"/>
                    <a:pt x="9605" y="15413"/>
                  </a:cubicBezTo>
                  <a:lnTo>
                    <a:pt x="20712" y="12746"/>
                  </a:lnTo>
                  <a:cubicBezTo>
                    <a:pt x="17757" y="8864"/>
                    <a:pt x="14100" y="5533"/>
                    <a:pt x="9968" y="2941"/>
                  </a:cubicBezTo>
                  <a:cubicBezTo>
                    <a:pt x="9692" y="3480"/>
                    <a:pt x="9404" y="4006"/>
                    <a:pt x="9116" y="4544"/>
                  </a:cubicBezTo>
                  <a:cubicBezTo>
                    <a:pt x="9029" y="3780"/>
                    <a:pt x="8954" y="3029"/>
                    <a:pt x="8866" y="2265"/>
                  </a:cubicBezTo>
                  <a:cubicBezTo>
                    <a:pt x="8115" y="1827"/>
                    <a:pt x="7363" y="1413"/>
                    <a:pt x="6587" y="1025"/>
                  </a:cubicBezTo>
                  <a:cubicBezTo>
                    <a:pt x="6199" y="825"/>
                    <a:pt x="5823" y="650"/>
                    <a:pt x="5422" y="487"/>
                  </a:cubicBezTo>
                  <a:cubicBezTo>
                    <a:pt x="5209" y="875"/>
                    <a:pt x="4984" y="1276"/>
                    <a:pt x="4771" y="1664"/>
                  </a:cubicBezTo>
                  <a:cubicBezTo>
                    <a:pt x="4608" y="1150"/>
                    <a:pt x="4433" y="637"/>
                    <a:pt x="4270" y="124"/>
                  </a:cubicBezTo>
                  <a:cubicBezTo>
                    <a:pt x="4120" y="86"/>
                    <a:pt x="3957" y="48"/>
                    <a:pt x="3794" y="36"/>
                  </a:cubicBezTo>
                  <a:cubicBezTo>
                    <a:pt x="3614" y="13"/>
                    <a:pt x="3431" y="1"/>
                    <a:pt x="32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15"/>
            <p:cNvSpPr/>
            <p:nvPr/>
          </p:nvSpPr>
          <p:spPr>
            <a:xfrm flipH="1">
              <a:off x="1146525" y="4825431"/>
              <a:ext cx="422826" cy="411280"/>
            </a:xfrm>
            <a:custGeom>
              <a:avLst/>
              <a:gdLst/>
              <a:ahLst/>
              <a:cxnLst/>
              <a:rect l="l" t="t" r="r" b="b"/>
              <a:pathLst>
                <a:path w="10107" h="9831" extrusionOk="0">
                  <a:moveTo>
                    <a:pt x="124" y="0"/>
                  </a:moveTo>
                  <a:cubicBezTo>
                    <a:pt x="95" y="0"/>
                    <a:pt x="63" y="13"/>
                    <a:pt x="38" y="38"/>
                  </a:cubicBezTo>
                  <a:cubicBezTo>
                    <a:pt x="1" y="88"/>
                    <a:pt x="1" y="163"/>
                    <a:pt x="38" y="201"/>
                  </a:cubicBezTo>
                  <a:lnTo>
                    <a:pt x="9906" y="9793"/>
                  </a:lnTo>
                  <a:cubicBezTo>
                    <a:pt x="9918" y="9818"/>
                    <a:pt x="9956" y="9830"/>
                    <a:pt x="9981" y="9830"/>
                  </a:cubicBezTo>
                  <a:cubicBezTo>
                    <a:pt x="10019" y="9830"/>
                    <a:pt x="10044" y="9818"/>
                    <a:pt x="10069" y="9793"/>
                  </a:cubicBezTo>
                  <a:cubicBezTo>
                    <a:pt x="10106" y="9743"/>
                    <a:pt x="10106" y="9668"/>
                    <a:pt x="10069" y="9630"/>
                  </a:cubicBezTo>
                  <a:lnTo>
                    <a:pt x="201" y="38"/>
                  </a:lnTo>
                  <a:cubicBezTo>
                    <a:pt x="182" y="13"/>
                    <a:pt x="154" y="0"/>
                    <a:pt x="1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2" name="Google Shape;392;p15"/>
          <p:cNvGrpSpPr/>
          <p:nvPr/>
        </p:nvGrpSpPr>
        <p:grpSpPr>
          <a:xfrm rot="8229839">
            <a:off x="7625758" y="4241666"/>
            <a:ext cx="1767953" cy="1061263"/>
            <a:chOff x="-120036" y="-57079"/>
            <a:chExt cx="1767959" cy="1061267"/>
          </a:xfrm>
        </p:grpSpPr>
        <p:sp>
          <p:nvSpPr>
            <p:cNvPr id="393" name="Google Shape;393;p15"/>
            <p:cNvSpPr/>
            <p:nvPr/>
          </p:nvSpPr>
          <p:spPr>
            <a:xfrm>
              <a:off x="-120036" y="-57079"/>
              <a:ext cx="1767959" cy="1061267"/>
            </a:xfrm>
            <a:custGeom>
              <a:avLst/>
              <a:gdLst/>
              <a:ahLst/>
              <a:cxnLst/>
              <a:rect l="l" t="t" r="r" b="b"/>
              <a:pathLst>
                <a:path w="38119" h="22882" extrusionOk="0">
                  <a:moveTo>
                    <a:pt x="12222" y="0"/>
                  </a:moveTo>
                  <a:lnTo>
                    <a:pt x="0" y="1015"/>
                  </a:lnTo>
                  <a:cubicBezTo>
                    <a:pt x="5435" y="8265"/>
                    <a:pt x="12523" y="14263"/>
                    <a:pt x="20549" y="18458"/>
                  </a:cubicBezTo>
                  <a:cubicBezTo>
                    <a:pt x="20700" y="18033"/>
                    <a:pt x="20850" y="17594"/>
                    <a:pt x="21000" y="17169"/>
                  </a:cubicBezTo>
                  <a:cubicBezTo>
                    <a:pt x="21276" y="17807"/>
                    <a:pt x="21539" y="18458"/>
                    <a:pt x="21814" y="19097"/>
                  </a:cubicBezTo>
                  <a:cubicBezTo>
                    <a:pt x="23279" y="19823"/>
                    <a:pt x="24770" y="20487"/>
                    <a:pt x="26285" y="21088"/>
                  </a:cubicBezTo>
                  <a:cubicBezTo>
                    <a:pt x="26773" y="21276"/>
                    <a:pt x="27249" y="21464"/>
                    <a:pt x="27737" y="21627"/>
                  </a:cubicBezTo>
                  <a:cubicBezTo>
                    <a:pt x="27787" y="21163"/>
                    <a:pt x="27838" y="20700"/>
                    <a:pt x="27875" y="20224"/>
                  </a:cubicBezTo>
                  <a:cubicBezTo>
                    <a:pt x="28338" y="20863"/>
                    <a:pt x="28802" y="21489"/>
                    <a:pt x="29265" y="22127"/>
                  </a:cubicBezTo>
                  <a:cubicBezTo>
                    <a:pt x="30693" y="22553"/>
                    <a:pt x="32158" y="22841"/>
                    <a:pt x="33648" y="22879"/>
                  </a:cubicBezTo>
                  <a:cubicBezTo>
                    <a:pt x="33714" y="22880"/>
                    <a:pt x="33780" y="22881"/>
                    <a:pt x="33847" y="22881"/>
                  </a:cubicBezTo>
                  <a:cubicBezTo>
                    <a:pt x="35376" y="22881"/>
                    <a:pt x="37085" y="22457"/>
                    <a:pt x="37793" y="21113"/>
                  </a:cubicBezTo>
                  <a:cubicBezTo>
                    <a:pt x="38031" y="20662"/>
                    <a:pt x="38118" y="20174"/>
                    <a:pt x="38093" y="19698"/>
                  </a:cubicBezTo>
                  <a:cubicBezTo>
                    <a:pt x="37380" y="19197"/>
                    <a:pt x="36653" y="18709"/>
                    <a:pt x="35927" y="18221"/>
                  </a:cubicBezTo>
                  <a:cubicBezTo>
                    <a:pt x="36478" y="18083"/>
                    <a:pt x="37016" y="17932"/>
                    <a:pt x="37555" y="17795"/>
                  </a:cubicBezTo>
                  <a:cubicBezTo>
                    <a:pt x="37279" y="17231"/>
                    <a:pt x="36929" y="16705"/>
                    <a:pt x="36578" y="16242"/>
                  </a:cubicBezTo>
                  <a:cubicBezTo>
                    <a:pt x="33585" y="12310"/>
                    <a:pt x="29666" y="9179"/>
                    <a:pt x="25446" y="6612"/>
                  </a:cubicBezTo>
                  <a:cubicBezTo>
                    <a:pt x="24719" y="6161"/>
                    <a:pt x="23981" y="5736"/>
                    <a:pt x="23229" y="5322"/>
                  </a:cubicBezTo>
                  <a:cubicBezTo>
                    <a:pt x="22353" y="5460"/>
                    <a:pt x="21464" y="5610"/>
                    <a:pt x="20587" y="5748"/>
                  </a:cubicBezTo>
                  <a:cubicBezTo>
                    <a:pt x="20950" y="5322"/>
                    <a:pt x="21313" y="4909"/>
                    <a:pt x="21676" y="4483"/>
                  </a:cubicBezTo>
                  <a:cubicBezTo>
                    <a:pt x="18596" y="2856"/>
                    <a:pt x="15403" y="1428"/>
                    <a:pt x="122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15"/>
            <p:cNvSpPr/>
            <p:nvPr/>
          </p:nvSpPr>
          <p:spPr>
            <a:xfrm>
              <a:off x="173825" y="-7545"/>
              <a:ext cx="1036176" cy="681740"/>
            </a:xfrm>
            <a:custGeom>
              <a:avLst/>
              <a:gdLst/>
              <a:ahLst/>
              <a:cxnLst/>
              <a:rect l="l" t="t" r="r" b="b"/>
              <a:pathLst>
                <a:path w="22341" h="14699" extrusionOk="0">
                  <a:moveTo>
                    <a:pt x="128" y="0"/>
                  </a:moveTo>
                  <a:cubicBezTo>
                    <a:pt x="93" y="0"/>
                    <a:pt x="61" y="17"/>
                    <a:pt x="38" y="47"/>
                  </a:cubicBezTo>
                  <a:cubicBezTo>
                    <a:pt x="0" y="110"/>
                    <a:pt x="13" y="172"/>
                    <a:pt x="63" y="210"/>
                  </a:cubicBezTo>
                  <a:lnTo>
                    <a:pt x="22140" y="14686"/>
                  </a:lnTo>
                  <a:cubicBezTo>
                    <a:pt x="22165" y="14698"/>
                    <a:pt x="22190" y="14698"/>
                    <a:pt x="22215" y="14698"/>
                  </a:cubicBezTo>
                  <a:cubicBezTo>
                    <a:pt x="22253" y="14698"/>
                    <a:pt x="22290" y="14686"/>
                    <a:pt x="22303" y="14648"/>
                  </a:cubicBezTo>
                  <a:cubicBezTo>
                    <a:pt x="22341" y="14598"/>
                    <a:pt x="22328" y="14523"/>
                    <a:pt x="22278" y="14485"/>
                  </a:cubicBezTo>
                  <a:lnTo>
                    <a:pt x="201" y="22"/>
                  </a:lnTo>
                  <a:cubicBezTo>
                    <a:pt x="176" y="7"/>
                    <a:pt x="151" y="0"/>
                    <a:pt x="1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5" name="Google Shape;395;p15"/>
          <p:cNvGrpSpPr/>
          <p:nvPr/>
        </p:nvGrpSpPr>
        <p:grpSpPr>
          <a:xfrm rot="-8631053">
            <a:off x="8219822" y="3661797"/>
            <a:ext cx="992087" cy="1692068"/>
            <a:chOff x="-150275" y="-125025"/>
            <a:chExt cx="992068" cy="1692035"/>
          </a:xfrm>
        </p:grpSpPr>
        <p:sp>
          <p:nvSpPr>
            <p:cNvPr id="396" name="Google Shape;396;p15"/>
            <p:cNvSpPr/>
            <p:nvPr/>
          </p:nvSpPr>
          <p:spPr>
            <a:xfrm>
              <a:off x="-150275" y="-125025"/>
              <a:ext cx="992068" cy="1692035"/>
            </a:xfrm>
            <a:custGeom>
              <a:avLst/>
              <a:gdLst/>
              <a:ahLst/>
              <a:cxnLst/>
              <a:rect l="l" t="t" r="r" b="b"/>
              <a:pathLst>
                <a:path w="21390" h="36482" extrusionOk="0">
                  <a:moveTo>
                    <a:pt x="5148" y="0"/>
                  </a:moveTo>
                  <a:lnTo>
                    <a:pt x="1" y="5723"/>
                  </a:lnTo>
                  <a:cubicBezTo>
                    <a:pt x="1228" y="10845"/>
                    <a:pt x="2480" y="15991"/>
                    <a:pt x="4434" y="20888"/>
                  </a:cubicBezTo>
                  <a:cubicBezTo>
                    <a:pt x="5598" y="23793"/>
                    <a:pt x="7013" y="26610"/>
                    <a:pt x="8779" y="29177"/>
                  </a:cubicBezTo>
                  <a:cubicBezTo>
                    <a:pt x="9205" y="28789"/>
                    <a:pt x="9631" y="28401"/>
                    <a:pt x="10069" y="28000"/>
                  </a:cubicBezTo>
                  <a:lnTo>
                    <a:pt x="10069" y="28000"/>
                  </a:lnTo>
                  <a:cubicBezTo>
                    <a:pt x="10019" y="28927"/>
                    <a:pt x="9981" y="29854"/>
                    <a:pt x="9944" y="30780"/>
                  </a:cubicBezTo>
                  <a:cubicBezTo>
                    <a:pt x="10858" y="31945"/>
                    <a:pt x="11847" y="33059"/>
                    <a:pt x="12924" y="34086"/>
                  </a:cubicBezTo>
                  <a:cubicBezTo>
                    <a:pt x="13112" y="34262"/>
                    <a:pt x="13312" y="34437"/>
                    <a:pt x="13500" y="34612"/>
                  </a:cubicBezTo>
                  <a:cubicBezTo>
                    <a:pt x="13926" y="34211"/>
                    <a:pt x="14352" y="33811"/>
                    <a:pt x="14765" y="33410"/>
                  </a:cubicBezTo>
                  <a:cubicBezTo>
                    <a:pt x="14853" y="34174"/>
                    <a:pt x="14940" y="34950"/>
                    <a:pt x="15015" y="35727"/>
                  </a:cubicBezTo>
                  <a:cubicBezTo>
                    <a:pt x="15366" y="35927"/>
                    <a:pt x="15742" y="36102"/>
                    <a:pt x="16130" y="36240"/>
                  </a:cubicBezTo>
                  <a:cubicBezTo>
                    <a:pt x="16594" y="36396"/>
                    <a:pt x="17093" y="36481"/>
                    <a:pt x="17587" y="36481"/>
                  </a:cubicBezTo>
                  <a:cubicBezTo>
                    <a:pt x="18400" y="36481"/>
                    <a:pt x="19201" y="36253"/>
                    <a:pt x="19824" y="35739"/>
                  </a:cubicBezTo>
                  <a:cubicBezTo>
                    <a:pt x="21389" y="34449"/>
                    <a:pt x="21226" y="32033"/>
                    <a:pt x="20826" y="30029"/>
                  </a:cubicBezTo>
                  <a:cubicBezTo>
                    <a:pt x="20563" y="28689"/>
                    <a:pt x="20237" y="27349"/>
                    <a:pt x="19874" y="26022"/>
                  </a:cubicBezTo>
                  <a:cubicBezTo>
                    <a:pt x="19160" y="25696"/>
                    <a:pt x="18446" y="25371"/>
                    <a:pt x="17720" y="25045"/>
                  </a:cubicBezTo>
                  <a:cubicBezTo>
                    <a:pt x="18296" y="24845"/>
                    <a:pt x="18860" y="24644"/>
                    <a:pt x="19423" y="24457"/>
                  </a:cubicBezTo>
                  <a:cubicBezTo>
                    <a:pt x="18033" y="19861"/>
                    <a:pt x="16105" y="15440"/>
                    <a:pt x="13675" y="11308"/>
                  </a:cubicBezTo>
                  <a:cubicBezTo>
                    <a:pt x="12836" y="11183"/>
                    <a:pt x="11997" y="11070"/>
                    <a:pt x="11146" y="10945"/>
                  </a:cubicBezTo>
                  <a:cubicBezTo>
                    <a:pt x="11722" y="10632"/>
                    <a:pt x="12298" y="10306"/>
                    <a:pt x="12887" y="9981"/>
                  </a:cubicBezTo>
                  <a:cubicBezTo>
                    <a:pt x="10658" y="6399"/>
                    <a:pt x="8065" y="3043"/>
                    <a:pt x="51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15"/>
            <p:cNvSpPr/>
            <p:nvPr/>
          </p:nvSpPr>
          <p:spPr>
            <a:xfrm>
              <a:off x="180" y="-72060"/>
              <a:ext cx="545985" cy="1268354"/>
            </a:xfrm>
            <a:custGeom>
              <a:avLst/>
              <a:gdLst/>
              <a:ahLst/>
              <a:cxnLst/>
              <a:rect l="l" t="t" r="r" b="b"/>
              <a:pathLst>
                <a:path w="11772" h="27347" extrusionOk="0">
                  <a:moveTo>
                    <a:pt x="136" y="1"/>
                  </a:moveTo>
                  <a:cubicBezTo>
                    <a:pt x="120" y="1"/>
                    <a:pt x="104" y="4"/>
                    <a:pt x="88" y="10"/>
                  </a:cubicBezTo>
                  <a:cubicBezTo>
                    <a:pt x="25" y="35"/>
                    <a:pt x="0" y="111"/>
                    <a:pt x="25" y="161"/>
                  </a:cubicBezTo>
                  <a:lnTo>
                    <a:pt x="11533" y="27272"/>
                  </a:lnTo>
                  <a:cubicBezTo>
                    <a:pt x="11558" y="27322"/>
                    <a:pt x="11596" y="27347"/>
                    <a:pt x="11646" y="27347"/>
                  </a:cubicBezTo>
                  <a:cubicBezTo>
                    <a:pt x="11659" y="27347"/>
                    <a:pt x="11671" y="27334"/>
                    <a:pt x="11684" y="27334"/>
                  </a:cubicBezTo>
                  <a:cubicBezTo>
                    <a:pt x="11746" y="27309"/>
                    <a:pt x="11771" y="27234"/>
                    <a:pt x="11746" y="27184"/>
                  </a:cubicBezTo>
                  <a:lnTo>
                    <a:pt x="238" y="73"/>
                  </a:lnTo>
                  <a:cubicBezTo>
                    <a:pt x="220" y="27"/>
                    <a:pt x="180"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8" name="Google Shape;398;p15"/>
          <p:cNvSpPr/>
          <p:nvPr/>
        </p:nvSpPr>
        <p:spPr>
          <a:xfrm flipH="1">
            <a:off x="-1015300" y="4021599"/>
            <a:ext cx="2304200" cy="1180218"/>
          </a:xfrm>
          <a:custGeom>
            <a:avLst/>
            <a:gdLst/>
            <a:ahLst/>
            <a:cxnLst/>
            <a:rect l="l" t="t" r="r" b="b"/>
            <a:pathLst>
              <a:path w="65118" h="21293" extrusionOk="0">
                <a:moveTo>
                  <a:pt x="31869" y="1"/>
                </a:moveTo>
                <a:cubicBezTo>
                  <a:pt x="28257" y="1"/>
                  <a:pt x="24649" y="235"/>
                  <a:pt x="21063" y="705"/>
                </a:cubicBezTo>
                <a:cubicBezTo>
                  <a:pt x="19097" y="968"/>
                  <a:pt x="17118" y="1306"/>
                  <a:pt x="15290" y="2070"/>
                </a:cubicBezTo>
                <a:cubicBezTo>
                  <a:pt x="13462" y="2847"/>
                  <a:pt x="11771" y="4074"/>
                  <a:pt x="10782" y="5802"/>
                </a:cubicBezTo>
                <a:cubicBezTo>
                  <a:pt x="9793" y="7517"/>
                  <a:pt x="9592" y="9746"/>
                  <a:pt x="10557" y="11474"/>
                </a:cubicBezTo>
                <a:cubicBezTo>
                  <a:pt x="11033" y="12313"/>
                  <a:pt x="11771" y="13152"/>
                  <a:pt x="11571" y="14092"/>
                </a:cubicBezTo>
                <a:cubicBezTo>
                  <a:pt x="11383" y="15006"/>
                  <a:pt x="10319" y="15494"/>
                  <a:pt x="9392" y="15494"/>
                </a:cubicBezTo>
                <a:cubicBezTo>
                  <a:pt x="8453" y="15482"/>
                  <a:pt x="7551" y="15118"/>
                  <a:pt x="6625" y="14993"/>
                </a:cubicBezTo>
                <a:cubicBezTo>
                  <a:pt x="6383" y="14962"/>
                  <a:pt x="6140" y="14946"/>
                  <a:pt x="5897" y="14946"/>
                </a:cubicBezTo>
                <a:cubicBezTo>
                  <a:pt x="4413" y="14946"/>
                  <a:pt x="2931" y="15527"/>
                  <a:pt x="1866" y="16571"/>
                </a:cubicBezTo>
                <a:cubicBezTo>
                  <a:pt x="639" y="17786"/>
                  <a:pt x="0" y="19576"/>
                  <a:pt x="213" y="21292"/>
                </a:cubicBezTo>
                <a:lnTo>
                  <a:pt x="63639" y="20453"/>
                </a:lnTo>
                <a:cubicBezTo>
                  <a:pt x="64992" y="17310"/>
                  <a:pt x="65117" y="13653"/>
                  <a:pt x="63990" y="10410"/>
                </a:cubicBezTo>
                <a:cubicBezTo>
                  <a:pt x="62863" y="7167"/>
                  <a:pt x="60509" y="4387"/>
                  <a:pt x="57491" y="2746"/>
                </a:cubicBezTo>
                <a:cubicBezTo>
                  <a:pt x="53772" y="718"/>
                  <a:pt x="49376" y="492"/>
                  <a:pt x="45156" y="305"/>
                </a:cubicBezTo>
                <a:cubicBezTo>
                  <a:pt x="41800" y="167"/>
                  <a:pt x="38532" y="204"/>
                  <a:pt x="35188" y="67"/>
                </a:cubicBezTo>
                <a:cubicBezTo>
                  <a:pt x="34082" y="23"/>
                  <a:pt x="32975" y="1"/>
                  <a:pt x="3186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15"/>
          <p:cNvSpPr/>
          <p:nvPr/>
        </p:nvSpPr>
        <p:spPr>
          <a:xfrm rot="205120">
            <a:off x="5192740" y="190176"/>
            <a:ext cx="339931" cy="139595"/>
          </a:xfrm>
          <a:custGeom>
            <a:avLst/>
            <a:gdLst/>
            <a:ahLst/>
            <a:cxnLst/>
            <a:rect l="l" t="t" r="r" b="b"/>
            <a:pathLst>
              <a:path w="5686" h="2335" extrusionOk="0">
                <a:moveTo>
                  <a:pt x="2041" y="1"/>
                </a:moveTo>
                <a:cubicBezTo>
                  <a:pt x="1911" y="1"/>
                  <a:pt x="1782" y="14"/>
                  <a:pt x="1653" y="43"/>
                </a:cubicBezTo>
                <a:cubicBezTo>
                  <a:pt x="689" y="256"/>
                  <a:pt x="1" y="1258"/>
                  <a:pt x="138" y="2235"/>
                </a:cubicBezTo>
                <a:cubicBezTo>
                  <a:pt x="151" y="2285"/>
                  <a:pt x="201" y="2335"/>
                  <a:pt x="251" y="2335"/>
                </a:cubicBezTo>
                <a:lnTo>
                  <a:pt x="276" y="2335"/>
                </a:lnTo>
                <a:cubicBezTo>
                  <a:pt x="339" y="2322"/>
                  <a:pt x="376" y="2260"/>
                  <a:pt x="376" y="2197"/>
                </a:cubicBezTo>
                <a:cubicBezTo>
                  <a:pt x="251" y="1358"/>
                  <a:pt x="865" y="457"/>
                  <a:pt x="1704" y="269"/>
                </a:cubicBezTo>
                <a:cubicBezTo>
                  <a:pt x="1809" y="247"/>
                  <a:pt x="1916" y="236"/>
                  <a:pt x="2023" y="236"/>
                </a:cubicBezTo>
                <a:cubicBezTo>
                  <a:pt x="2768" y="236"/>
                  <a:pt x="3512" y="747"/>
                  <a:pt x="3720" y="1458"/>
                </a:cubicBezTo>
                <a:cubicBezTo>
                  <a:pt x="3732" y="1508"/>
                  <a:pt x="3770" y="1546"/>
                  <a:pt x="3807" y="1546"/>
                </a:cubicBezTo>
                <a:cubicBezTo>
                  <a:pt x="3816" y="1548"/>
                  <a:pt x="3825" y="1549"/>
                  <a:pt x="3834" y="1549"/>
                </a:cubicBezTo>
                <a:cubicBezTo>
                  <a:pt x="3874" y="1549"/>
                  <a:pt x="3912" y="1527"/>
                  <a:pt x="3933" y="1496"/>
                </a:cubicBezTo>
                <a:cubicBezTo>
                  <a:pt x="4083" y="1270"/>
                  <a:pt x="4346" y="1108"/>
                  <a:pt x="4646" y="1045"/>
                </a:cubicBezTo>
                <a:cubicBezTo>
                  <a:pt x="4713" y="1034"/>
                  <a:pt x="4781" y="1028"/>
                  <a:pt x="4847" y="1028"/>
                </a:cubicBezTo>
                <a:cubicBezTo>
                  <a:pt x="5081" y="1028"/>
                  <a:pt x="5307" y="1097"/>
                  <a:pt x="5473" y="1233"/>
                </a:cubicBezTo>
                <a:cubicBezTo>
                  <a:pt x="5498" y="1248"/>
                  <a:pt x="5522" y="1255"/>
                  <a:pt x="5546" y="1255"/>
                </a:cubicBezTo>
                <a:cubicBezTo>
                  <a:pt x="5583" y="1255"/>
                  <a:pt x="5618" y="1238"/>
                  <a:pt x="5648" y="1208"/>
                </a:cubicBezTo>
                <a:cubicBezTo>
                  <a:pt x="5686" y="1145"/>
                  <a:pt x="5673" y="1083"/>
                  <a:pt x="5623" y="1033"/>
                </a:cubicBezTo>
                <a:cubicBezTo>
                  <a:pt x="5411" y="878"/>
                  <a:pt x="5139" y="798"/>
                  <a:pt x="4860" y="798"/>
                </a:cubicBezTo>
                <a:cubicBezTo>
                  <a:pt x="4776" y="798"/>
                  <a:pt x="4692" y="805"/>
                  <a:pt x="4609" y="820"/>
                </a:cubicBezTo>
                <a:cubicBezTo>
                  <a:pt x="4321" y="870"/>
                  <a:pt x="4058" y="1008"/>
                  <a:pt x="3870" y="1195"/>
                </a:cubicBezTo>
                <a:cubicBezTo>
                  <a:pt x="3570" y="488"/>
                  <a:pt x="2811" y="1"/>
                  <a:pt x="20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15"/>
          <p:cNvSpPr/>
          <p:nvPr/>
        </p:nvSpPr>
        <p:spPr>
          <a:xfrm rot="-205120" flipH="1">
            <a:off x="8545915" y="2089051"/>
            <a:ext cx="339931" cy="139595"/>
          </a:xfrm>
          <a:custGeom>
            <a:avLst/>
            <a:gdLst/>
            <a:ahLst/>
            <a:cxnLst/>
            <a:rect l="l" t="t" r="r" b="b"/>
            <a:pathLst>
              <a:path w="5686" h="2335" extrusionOk="0">
                <a:moveTo>
                  <a:pt x="2041" y="1"/>
                </a:moveTo>
                <a:cubicBezTo>
                  <a:pt x="1911" y="1"/>
                  <a:pt x="1782" y="14"/>
                  <a:pt x="1653" y="43"/>
                </a:cubicBezTo>
                <a:cubicBezTo>
                  <a:pt x="689" y="256"/>
                  <a:pt x="1" y="1258"/>
                  <a:pt x="138" y="2235"/>
                </a:cubicBezTo>
                <a:cubicBezTo>
                  <a:pt x="151" y="2285"/>
                  <a:pt x="201" y="2335"/>
                  <a:pt x="251" y="2335"/>
                </a:cubicBezTo>
                <a:lnTo>
                  <a:pt x="276" y="2335"/>
                </a:lnTo>
                <a:cubicBezTo>
                  <a:pt x="339" y="2322"/>
                  <a:pt x="376" y="2260"/>
                  <a:pt x="376" y="2197"/>
                </a:cubicBezTo>
                <a:cubicBezTo>
                  <a:pt x="251" y="1358"/>
                  <a:pt x="865" y="457"/>
                  <a:pt x="1704" y="269"/>
                </a:cubicBezTo>
                <a:cubicBezTo>
                  <a:pt x="1809" y="247"/>
                  <a:pt x="1916" y="236"/>
                  <a:pt x="2023" y="236"/>
                </a:cubicBezTo>
                <a:cubicBezTo>
                  <a:pt x="2768" y="236"/>
                  <a:pt x="3512" y="747"/>
                  <a:pt x="3720" y="1458"/>
                </a:cubicBezTo>
                <a:cubicBezTo>
                  <a:pt x="3732" y="1508"/>
                  <a:pt x="3770" y="1546"/>
                  <a:pt x="3807" y="1546"/>
                </a:cubicBezTo>
                <a:cubicBezTo>
                  <a:pt x="3816" y="1548"/>
                  <a:pt x="3825" y="1549"/>
                  <a:pt x="3834" y="1549"/>
                </a:cubicBezTo>
                <a:cubicBezTo>
                  <a:pt x="3874" y="1549"/>
                  <a:pt x="3912" y="1527"/>
                  <a:pt x="3933" y="1496"/>
                </a:cubicBezTo>
                <a:cubicBezTo>
                  <a:pt x="4083" y="1270"/>
                  <a:pt x="4346" y="1108"/>
                  <a:pt x="4646" y="1045"/>
                </a:cubicBezTo>
                <a:cubicBezTo>
                  <a:pt x="4713" y="1034"/>
                  <a:pt x="4781" y="1028"/>
                  <a:pt x="4847" y="1028"/>
                </a:cubicBezTo>
                <a:cubicBezTo>
                  <a:pt x="5081" y="1028"/>
                  <a:pt x="5307" y="1097"/>
                  <a:pt x="5473" y="1233"/>
                </a:cubicBezTo>
                <a:cubicBezTo>
                  <a:pt x="5498" y="1248"/>
                  <a:pt x="5522" y="1255"/>
                  <a:pt x="5546" y="1255"/>
                </a:cubicBezTo>
                <a:cubicBezTo>
                  <a:pt x="5583" y="1255"/>
                  <a:pt x="5618" y="1238"/>
                  <a:pt x="5648" y="1208"/>
                </a:cubicBezTo>
                <a:cubicBezTo>
                  <a:pt x="5686" y="1145"/>
                  <a:pt x="5673" y="1083"/>
                  <a:pt x="5623" y="1033"/>
                </a:cubicBezTo>
                <a:cubicBezTo>
                  <a:pt x="5411" y="878"/>
                  <a:pt x="5139" y="798"/>
                  <a:pt x="4860" y="798"/>
                </a:cubicBezTo>
                <a:cubicBezTo>
                  <a:pt x="4776" y="798"/>
                  <a:pt x="4692" y="805"/>
                  <a:pt x="4609" y="820"/>
                </a:cubicBezTo>
                <a:cubicBezTo>
                  <a:pt x="4321" y="870"/>
                  <a:pt x="4058" y="1008"/>
                  <a:pt x="3870" y="1195"/>
                </a:cubicBezTo>
                <a:cubicBezTo>
                  <a:pt x="3570" y="488"/>
                  <a:pt x="2811" y="1"/>
                  <a:pt x="20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15"/>
          <p:cNvSpPr/>
          <p:nvPr/>
        </p:nvSpPr>
        <p:spPr>
          <a:xfrm rot="205120">
            <a:off x="318982" y="3361880"/>
            <a:ext cx="122796" cy="50697"/>
          </a:xfrm>
          <a:custGeom>
            <a:avLst/>
            <a:gdLst/>
            <a:ahLst/>
            <a:cxnLst/>
            <a:rect l="l" t="t" r="r" b="b"/>
            <a:pathLst>
              <a:path w="2054" h="848" extrusionOk="0">
                <a:moveTo>
                  <a:pt x="1216" y="0"/>
                </a:moveTo>
                <a:cubicBezTo>
                  <a:pt x="1118" y="0"/>
                  <a:pt x="1016" y="11"/>
                  <a:pt x="914" y="33"/>
                </a:cubicBezTo>
                <a:cubicBezTo>
                  <a:pt x="526" y="109"/>
                  <a:pt x="200" y="346"/>
                  <a:pt x="38" y="672"/>
                </a:cubicBezTo>
                <a:cubicBezTo>
                  <a:pt x="0" y="735"/>
                  <a:pt x="25" y="810"/>
                  <a:pt x="88" y="835"/>
                </a:cubicBezTo>
                <a:cubicBezTo>
                  <a:pt x="100" y="847"/>
                  <a:pt x="125" y="847"/>
                  <a:pt x="138" y="847"/>
                </a:cubicBezTo>
                <a:cubicBezTo>
                  <a:pt x="175" y="847"/>
                  <a:pt x="226" y="822"/>
                  <a:pt x="238" y="785"/>
                </a:cubicBezTo>
                <a:cubicBezTo>
                  <a:pt x="376" y="522"/>
                  <a:pt x="651" y="321"/>
                  <a:pt x="964" y="259"/>
                </a:cubicBezTo>
                <a:cubicBezTo>
                  <a:pt x="1046" y="243"/>
                  <a:pt x="1127" y="235"/>
                  <a:pt x="1207" y="235"/>
                </a:cubicBezTo>
                <a:cubicBezTo>
                  <a:pt x="1446" y="235"/>
                  <a:pt x="1672" y="306"/>
                  <a:pt x="1841" y="447"/>
                </a:cubicBezTo>
                <a:cubicBezTo>
                  <a:pt x="1864" y="464"/>
                  <a:pt x="1893" y="473"/>
                  <a:pt x="1921" y="473"/>
                </a:cubicBezTo>
                <a:cubicBezTo>
                  <a:pt x="1953" y="473"/>
                  <a:pt x="1984" y="461"/>
                  <a:pt x="2004" y="434"/>
                </a:cubicBezTo>
                <a:cubicBezTo>
                  <a:pt x="2054" y="384"/>
                  <a:pt x="2041" y="309"/>
                  <a:pt x="1991" y="271"/>
                </a:cubicBezTo>
                <a:cubicBezTo>
                  <a:pt x="1777" y="94"/>
                  <a:pt x="1506" y="0"/>
                  <a:pt x="1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15"/>
          <p:cNvSpPr/>
          <p:nvPr/>
        </p:nvSpPr>
        <p:spPr>
          <a:xfrm rot="-205120" flipH="1">
            <a:off x="3753565" y="4812351"/>
            <a:ext cx="339931" cy="139595"/>
          </a:xfrm>
          <a:custGeom>
            <a:avLst/>
            <a:gdLst/>
            <a:ahLst/>
            <a:cxnLst/>
            <a:rect l="l" t="t" r="r" b="b"/>
            <a:pathLst>
              <a:path w="5686" h="2335" extrusionOk="0">
                <a:moveTo>
                  <a:pt x="2041" y="1"/>
                </a:moveTo>
                <a:cubicBezTo>
                  <a:pt x="1911" y="1"/>
                  <a:pt x="1782" y="14"/>
                  <a:pt x="1653" y="43"/>
                </a:cubicBezTo>
                <a:cubicBezTo>
                  <a:pt x="689" y="256"/>
                  <a:pt x="1" y="1258"/>
                  <a:pt x="138" y="2235"/>
                </a:cubicBezTo>
                <a:cubicBezTo>
                  <a:pt x="151" y="2285"/>
                  <a:pt x="201" y="2335"/>
                  <a:pt x="251" y="2335"/>
                </a:cubicBezTo>
                <a:lnTo>
                  <a:pt x="276" y="2335"/>
                </a:lnTo>
                <a:cubicBezTo>
                  <a:pt x="339" y="2322"/>
                  <a:pt x="376" y="2260"/>
                  <a:pt x="376" y="2197"/>
                </a:cubicBezTo>
                <a:cubicBezTo>
                  <a:pt x="251" y="1358"/>
                  <a:pt x="865" y="457"/>
                  <a:pt x="1704" y="269"/>
                </a:cubicBezTo>
                <a:cubicBezTo>
                  <a:pt x="1809" y="247"/>
                  <a:pt x="1916" y="236"/>
                  <a:pt x="2023" y="236"/>
                </a:cubicBezTo>
                <a:cubicBezTo>
                  <a:pt x="2768" y="236"/>
                  <a:pt x="3512" y="747"/>
                  <a:pt x="3720" y="1458"/>
                </a:cubicBezTo>
                <a:cubicBezTo>
                  <a:pt x="3732" y="1508"/>
                  <a:pt x="3770" y="1546"/>
                  <a:pt x="3807" y="1546"/>
                </a:cubicBezTo>
                <a:cubicBezTo>
                  <a:pt x="3816" y="1548"/>
                  <a:pt x="3825" y="1549"/>
                  <a:pt x="3834" y="1549"/>
                </a:cubicBezTo>
                <a:cubicBezTo>
                  <a:pt x="3874" y="1549"/>
                  <a:pt x="3912" y="1527"/>
                  <a:pt x="3933" y="1496"/>
                </a:cubicBezTo>
                <a:cubicBezTo>
                  <a:pt x="4083" y="1270"/>
                  <a:pt x="4346" y="1108"/>
                  <a:pt x="4646" y="1045"/>
                </a:cubicBezTo>
                <a:cubicBezTo>
                  <a:pt x="4713" y="1034"/>
                  <a:pt x="4781" y="1028"/>
                  <a:pt x="4847" y="1028"/>
                </a:cubicBezTo>
                <a:cubicBezTo>
                  <a:pt x="5081" y="1028"/>
                  <a:pt x="5307" y="1097"/>
                  <a:pt x="5473" y="1233"/>
                </a:cubicBezTo>
                <a:cubicBezTo>
                  <a:pt x="5498" y="1248"/>
                  <a:pt x="5522" y="1255"/>
                  <a:pt x="5546" y="1255"/>
                </a:cubicBezTo>
                <a:cubicBezTo>
                  <a:pt x="5583" y="1255"/>
                  <a:pt x="5618" y="1238"/>
                  <a:pt x="5648" y="1208"/>
                </a:cubicBezTo>
                <a:cubicBezTo>
                  <a:pt x="5686" y="1145"/>
                  <a:pt x="5673" y="1083"/>
                  <a:pt x="5623" y="1033"/>
                </a:cubicBezTo>
                <a:cubicBezTo>
                  <a:pt x="5411" y="878"/>
                  <a:pt x="5139" y="798"/>
                  <a:pt x="4860" y="798"/>
                </a:cubicBezTo>
                <a:cubicBezTo>
                  <a:pt x="4776" y="798"/>
                  <a:pt x="4692" y="805"/>
                  <a:pt x="4609" y="820"/>
                </a:cubicBezTo>
                <a:cubicBezTo>
                  <a:pt x="4321" y="870"/>
                  <a:pt x="4058" y="1008"/>
                  <a:pt x="3870" y="1195"/>
                </a:cubicBezTo>
                <a:cubicBezTo>
                  <a:pt x="3570" y="488"/>
                  <a:pt x="2811" y="1"/>
                  <a:pt x="20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2">
  <p:cSld name="BLANK_12">
    <p:bg>
      <p:bgPr>
        <a:gradFill>
          <a:gsLst>
            <a:gs pos="0">
              <a:srgbClr val="F0FBFF"/>
            </a:gs>
            <a:gs pos="100000">
              <a:schemeClr val="accent5"/>
            </a:gs>
          </a:gsLst>
          <a:lin ang="16198662" scaled="0"/>
        </a:gradFill>
        <a:effectLst/>
      </p:bgPr>
    </p:bg>
    <p:spTree>
      <p:nvGrpSpPr>
        <p:cNvPr id="1" name="Shape 403"/>
        <p:cNvGrpSpPr/>
        <p:nvPr/>
      </p:nvGrpSpPr>
      <p:grpSpPr>
        <a:xfrm>
          <a:off x="0" y="0"/>
          <a:ext cx="0" cy="0"/>
          <a:chOff x="0" y="0"/>
          <a:chExt cx="0" cy="0"/>
        </a:xfrm>
      </p:grpSpPr>
      <p:sp>
        <p:nvSpPr>
          <p:cNvPr id="404" name="Google Shape;404;p16"/>
          <p:cNvSpPr/>
          <p:nvPr/>
        </p:nvSpPr>
        <p:spPr>
          <a:xfrm rot="10800000">
            <a:off x="7300918" y="-385693"/>
            <a:ext cx="1993742" cy="2217951"/>
          </a:xfrm>
          <a:custGeom>
            <a:avLst/>
            <a:gdLst/>
            <a:ahLst/>
            <a:cxnLst/>
            <a:rect l="l" t="t" r="r" b="b"/>
            <a:pathLst>
              <a:path w="20150" h="22416" extrusionOk="0">
                <a:moveTo>
                  <a:pt x="3006" y="0"/>
                </a:moveTo>
                <a:cubicBezTo>
                  <a:pt x="2003" y="0"/>
                  <a:pt x="992" y="151"/>
                  <a:pt x="1" y="301"/>
                </a:cubicBezTo>
                <a:cubicBezTo>
                  <a:pt x="226" y="7727"/>
                  <a:pt x="489" y="14978"/>
                  <a:pt x="714" y="22416"/>
                </a:cubicBezTo>
                <a:lnTo>
                  <a:pt x="18058" y="22090"/>
                </a:lnTo>
                <a:cubicBezTo>
                  <a:pt x="20112" y="19248"/>
                  <a:pt x="20149" y="15115"/>
                  <a:pt x="18158" y="12223"/>
                </a:cubicBezTo>
                <a:cubicBezTo>
                  <a:pt x="16573" y="9930"/>
                  <a:pt x="13782" y="8566"/>
                  <a:pt x="11004" y="8566"/>
                </a:cubicBezTo>
                <a:cubicBezTo>
                  <a:pt x="10292" y="8566"/>
                  <a:pt x="9581" y="8655"/>
                  <a:pt x="8892" y="8842"/>
                </a:cubicBezTo>
                <a:cubicBezTo>
                  <a:pt x="8082" y="9060"/>
                  <a:pt x="7273" y="9403"/>
                  <a:pt x="6447" y="9403"/>
                </a:cubicBezTo>
                <a:cubicBezTo>
                  <a:pt x="6327" y="9403"/>
                  <a:pt x="6207" y="9396"/>
                  <a:pt x="6086" y="9380"/>
                </a:cubicBezTo>
                <a:cubicBezTo>
                  <a:pt x="5135" y="9255"/>
                  <a:pt x="4221" y="8278"/>
                  <a:pt x="4609" y="7401"/>
                </a:cubicBezTo>
                <a:cubicBezTo>
                  <a:pt x="4972" y="6575"/>
                  <a:pt x="6086" y="6512"/>
                  <a:pt x="6863" y="6062"/>
                </a:cubicBezTo>
                <a:cubicBezTo>
                  <a:pt x="8090" y="5360"/>
                  <a:pt x="8403" y="3557"/>
                  <a:pt x="7727" y="2305"/>
                </a:cubicBezTo>
                <a:cubicBezTo>
                  <a:pt x="7051" y="1040"/>
                  <a:pt x="5661" y="314"/>
                  <a:pt x="4246" y="88"/>
                </a:cubicBezTo>
                <a:cubicBezTo>
                  <a:pt x="3835" y="26"/>
                  <a:pt x="3421" y="0"/>
                  <a:pt x="30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16"/>
          <p:cNvSpPr/>
          <p:nvPr/>
        </p:nvSpPr>
        <p:spPr>
          <a:xfrm rot="5400000">
            <a:off x="-138236" y="-329847"/>
            <a:ext cx="1716478" cy="1909563"/>
          </a:xfrm>
          <a:custGeom>
            <a:avLst/>
            <a:gdLst/>
            <a:ahLst/>
            <a:cxnLst/>
            <a:rect l="l" t="t" r="r" b="b"/>
            <a:pathLst>
              <a:path w="20150" h="22416" extrusionOk="0">
                <a:moveTo>
                  <a:pt x="3006" y="0"/>
                </a:moveTo>
                <a:cubicBezTo>
                  <a:pt x="2003" y="0"/>
                  <a:pt x="992" y="151"/>
                  <a:pt x="1" y="301"/>
                </a:cubicBezTo>
                <a:cubicBezTo>
                  <a:pt x="226" y="7727"/>
                  <a:pt x="489" y="14978"/>
                  <a:pt x="714" y="22416"/>
                </a:cubicBezTo>
                <a:lnTo>
                  <a:pt x="18058" y="22090"/>
                </a:lnTo>
                <a:cubicBezTo>
                  <a:pt x="20112" y="19248"/>
                  <a:pt x="20149" y="15115"/>
                  <a:pt x="18158" y="12223"/>
                </a:cubicBezTo>
                <a:cubicBezTo>
                  <a:pt x="16573" y="9930"/>
                  <a:pt x="13782" y="8566"/>
                  <a:pt x="11004" y="8566"/>
                </a:cubicBezTo>
                <a:cubicBezTo>
                  <a:pt x="10292" y="8566"/>
                  <a:pt x="9581" y="8655"/>
                  <a:pt x="8892" y="8842"/>
                </a:cubicBezTo>
                <a:cubicBezTo>
                  <a:pt x="8082" y="9060"/>
                  <a:pt x="7273" y="9403"/>
                  <a:pt x="6447" y="9403"/>
                </a:cubicBezTo>
                <a:cubicBezTo>
                  <a:pt x="6327" y="9403"/>
                  <a:pt x="6207" y="9396"/>
                  <a:pt x="6086" y="9380"/>
                </a:cubicBezTo>
                <a:cubicBezTo>
                  <a:pt x="5135" y="9255"/>
                  <a:pt x="4221" y="8278"/>
                  <a:pt x="4609" y="7401"/>
                </a:cubicBezTo>
                <a:cubicBezTo>
                  <a:pt x="4972" y="6575"/>
                  <a:pt x="6086" y="6512"/>
                  <a:pt x="6863" y="6062"/>
                </a:cubicBezTo>
                <a:cubicBezTo>
                  <a:pt x="8090" y="5360"/>
                  <a:pt x="8403" y="3557"/>
                  <a:pt x="7727" y="2305"/>
                </a:cubicBezTo>
                <a:cubicBezTo>
                  <a:pt x="7051" y="1040"/>
                  <a:pt x="5661" y="314"/>
                  <a:pt x="4246" y="88"/>
                </a:cubicBezTo>
                <a:cubicBezTo>
                  <a:pt x="3835" y="26"/>
                  <a:pt x="3421" y="0"/>
                  <a:pt x="30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16"/>
          <p:cNvSpPr txBox="1">
            <a:spLocks noGrp="1"/>
          </p:cNvSpPr>
          <p:nvPr>
            <p:ph type="title"/>
          </p:nvPr>
        </p:nvSpPr>
        <p:spPr>
          <a:xfrm>
            <a:off x="720000" y="54066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07" name="Google Shape;407;p16"/>
          <p:cNvSpPr txBox="1">
            <a:spLocks noGrp="1"/>
          </p:cNvSpPr>
          <p:nvPr>
            <p:ph type="body" idx="1"/>
          </p:nvPr>
        </p:nvSpPr>
        <p:spPr>
          <a:xfrm>
            <a:off x="720000" y="1596830"/>
            <a:ext cx="3691800" cy="23103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Clr>
                <a:schemeClr val="accent1"/>
              </a:buClr>
              <a:buSzPts val="14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408" name="Google Shape;408;p16"/>
          <p:cNvSpPr txBox="1">
            <a:spLocks noGrp="1"/>
          </p:cNvSpPr>
          <p:nvPr>
            <p:ph type="body" idx="2"/>
          </p:nvPr>
        </p:nvSpPr>
        <p:spPr>
          <a:xfrm>
            <a:off x="4732200" y="1596830"/>
            <a:ext cx="3691800" cy="23103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Clr>
                <a:schemeClr val="accent1"/>
              </a:buClr>
              <a:buSzPts val="14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grpSp>
        <p:nvGrpSpPr>
          <p:cNvPr id="409" name="Google Shape;409;p16"/>
          <p:cNvGrpSpPr/>
          <p:nvPr/>
        </p:nvGrpSpPr>
        <p:grpSpPr>
          <a:xfrm rot="9168200">
            <a:off x="8589466" y="377356"/>
            <a:ext cx="485414" cy="558879"/>
            <a:chOff x="1973213" y="4711223"/>
            <a:chExt cx="415462" cy="478340"/>
          </a:xfrm>
        </p:grpSpPr>
        <p:sp>
          <p:nvSpPr>
            <p:cNvPr id="410" name="Google Shape;410;p16"/>
            <p:cNvSpPr/>
            <p:nvPr/>
          </p:nvSpPr>
          <p:spPr>
            <a:xfrm flipH="1">
              <a:off x="2255556" y="4711223"/>
              <a:ext cx="133119" cy="133119"/>
            </a:xfrm>
            <a:custGeom>
              <a:avLst/>
              <a:gdLst/>
              <a:ahLst/>
              <a:cxnLst/>
              <a:rect l="l" t="t" r="r" b="b"/>
              <a:pathLst>
                <a:path w="3182" h="3182" extrusionOk="0">
                  <a:moveTo>
                    <a:pt x="1591" y="0"/>
                  </a:moveTo>
                  <a:cubicBezTo>
                    <a:pt x="714" y="0"/>
                    <a:pt x="1" y="714"/>
                    <a:pt x="1" y="1591"/>
                  </a:cubicBezTo>
                  <a:cubicBezTo>
                    <a:pt x="1" y="2480"/>
                    <a:pt x="714" y="3181"/>
                    <a:pt x="1591" y="3181"/>
                  </a:cubicBezTo>
                  <a:cubicBezTo>
                    <a:pt x="2467" y="3181"/>
                    <a:pt x="3181" y="2480"/>
                    <a:pt x="3181" y="1591"/>
                  </a:cubicBezTo>
                  <a:cubicBezTo>
                    <a:pt x="3181" y="714"/>
                    <a:pt x="2467" y="0"/>
                    <a:pt x="15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16"/>
            <p:cNvSpPr/>
            <p:nvPr/>
          </p:nvSpPr>
          <p:spPr>
            <a:xfrm flipH="1">
              <a:off x="2043917" y="4741594"/>
              <a:ext cx="105341" cy="105341"/>
            </a:xfrm>
            <a:custGeom>
              <a:avLst/>
              <a:gdLst/>
              <a:ahLst/>
              <a:cxnLst/>
              <a:rect l="l" t="t" r="r" b="b"/>
              <a:pathLst>
                <a:path w="2518" h="2518" extrusionOk="0">
                  <a:moveTo>
                    <a:pt x="1265" y="1"/>
                  </a:moveTo>
                  <a:cubicBezTo>
                    <a:pt x="564" y="1"/>
                    <a:pt x="0" y="564"/>
                    <a:pt x="0" y="1253"/>
                  </a:cubicBezTo>
                  <a:cubicBezTo>
                    <a:pt x="0" y="1954"/>
                    <a:pt x="564" y="2518"/>
                    <a:pt x="1265" y="2518"/>
                  </a:cubicBezTo>
                  <a:cubicBezTo>
                    <a:pt x="1954" y="2518"/>
                    <a:pt x="2517" y="1954"/>
                    <a:pt x="2517" y="1253"/>
                  </a:cubicBezTo>
                  <a:cubicBezTo>
                    <a:pt x="2517" y="564"/>
                    <a:pt x="1954" y="1"/>
                    <a:pt x="12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16"/>
            <p:cNvSpPr/>
            <p:nvPr/>
          </p:nvSpPr>
          <p:spPr>
            <a:xfrm flipH="1">
              <a:off x="1973213" y="4804095"/>
              <a:ext cx="333718" cy="385468"/>
            </a:xfrm>
            <a:custGeom>
              <a:avLst/>
              <a:gdLst/>
              <a:ahLst/>
              <a:cxnLst/>
              <a:rect l="l" t="t" r="r" b="b"/>
              <a:pathLst>
                <a:path w="7977" h="9214" extrusionOk="0">
                  <a:moveTo>
                    <a:pt x="128" y="1"/>
                  </a:moveTo>
                  <a:cubicBezTo>
                    <a:pt x="89" y="1"/>
                    <a:pt x="53" y="20"/>
                    <a:pt x="38" y="59"/>
                  </a:cubicBezTo>
                  <a:cubicBezTo>
                    <a:pt x="0" y="110"/>
                    <a:pt x="13" y="185"/>
                    <a:pt x="75" y="222"/>
                  </a:cubicBezTo>
                  <a:cubicBezTo>
                    <a:pt x="3456" y="2314"/>
                    <a:pt x="6174" y="5482"/>
                    <a:pt x="7726" y="9151"/>
                  </a:cubicBezTo>
                  <a:cubicBezTo>
                    <a:pt x="7751" y="9188"/>
                    <a:pt x="7789" y="9213"/>
                    <a:pt x="7839" y="9213"/>
                  </a:cubicBezTo>
                  <a:lnTo>
                    <a:pt x="7889" y="9213"/>
                  </a:lnTo>
                  <a:cubicBezTo>
                    <a:pt x="7939" y="9188"/>
                    <a:pt x="7977" y="9113"/>
                    <a:pt x="7952" y="9051"/>
                  </a:cubicBezTo>
                  <a:cubicBezTo>
                    <a:pt x="7438" y="7861"/>
                    <a:pt x="6800" y="6709"/>
                    <a:pt x="6061" y="5632"/>
                  </a:cubicBezTo>
                  <a:cubicBezTo>
                    <a:pt x="6073" y="5619"/>
                    <a:pt x="6086" y="5594"/>
                    <a:pt x="6086" y="5582"/>
                  </a:cubicBezTo>
                  <a:cubicBezTo>
                    <a:pt x="6324" y="3891"/>
                    <a:pt x="6124" y="2151"/>
                    <a:pt x="5535" y="548"/>
                  </a:cubicBezTo>
                  <a:cubicBezTo>
                    <a:pt x="5514" y="496"/>
                    <a:pt x="5467" y="470"/>
                    <a:pt x="5416" y="470"/>
                  </a:cubicBezTo>
                  <a:cubicBezTo>
                    <a:pt x="5406" y="470"/>
                    <a:pt x="5395" y="471"/>
                    <a:pt x="5385" y="473"/>
                  </a:cubicBezTo>
                  <a:cubicBezTo>
                    <a:pt x="5322" y="498"/>
                    <a:pt x="5297" y="573"/>
                    <a:pt x="5310" y="623"/>
                  </a:cubicBezTo>
                  <a:cubicBezTo>
                    <a:pt x="5873" y="2138"/>
                    <a:pt x="6061" y="3779"/>
                    <a:pt x="5873" y="5369"/>
                  </a:cubicBezTo>
                  <a:cubicBezTo>
                    <a:pt x="4358" y="3240"/>
                    <a:pt x="2417" y="1399"/>
                    <a:pt x="200" y="22"/>
                  </a:cubicBezTo>
                  <a:cubicBezTo>
                    <a:pt x="177" y="8"/>
                    <a:pt x="152" y="1"/>
                    <a:pt x="1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3" name="Google Shape;413;p16"/>
          <p:cNvGrpSpPr/>
          <p:nvPr/>
        </p:nvGrpSpPr>
        <p:grpSpPr>
          <a:xfrm rot="10800000">
            <a:off x="7829033" y="-317043"/>
            <a:ext cx="340352" cy="860674"/>
            <a:chOff x="1460870" y="4102993"/>
            <a:chExt cx="291297" cy="736626"/>
          </a:xfrm>
        </p:grpSpPr>
        <p:sp>
          <p:nvSpPr>
            <p:cNvPr id="414" name="Google Shape;414;p16"/>
            <p:cNvSpPr/>
            <p:nvPr/>
          </p:nvSpPr>
          <p:spPr>
            <a:xfrm flipH="1">
              <a:off x="1589222" y="4435869"/>
              <a:ext cx="53967" cy="403750"/>
            </a:xfrm>
            <a:custGeom>
              <a:avLst/>
              <a:gdLst/>
              <a:ahLst/>
              <a:cxnLst/>
              <a:rect l="l" t="t" r="r" b="b"/>
              <a:pathLst>
                <a:path w="1290" h="9651" extrusionOk="0">
                  <a:moveTo>
                    <a:pt x="1162" y="0"/>
                  </a:moveTo>
                  <a:cubicBezTo>
                    <a:pt x="1115" y="0"/>
                    <a:pt x="1072" y="34"/>
                    <a:pt x="1052" y="83"/>
                  </a:cubicBezTo>
                  <a:cubicBezTo>
                    <a:pt x="38" y="3126"/>
                    <a:pt x="0" y="6495"/>
                    <a:pt x="927" y="9575"/>
                  </a:cubicBezTo>
                  <a:cubicBezTo>
                    <a:pt x="939" y="9625"/>
                    <a:pt x="989" y="9650"/>
                    <a:pt x="1039" y="9650"/>
                  </a:cubicBezTo>
                  <a:lnTo>
                    <a:pt x="1077" y="9650"/>
                  </a:lnTo>
                  <a:cubicBezTo>
                    <a:pt x="1140" y="9625"/>
                    <a:pt x="1177" y="9563"/>
                    <a:pt x="1152" y="9500"/>
                  </a:cubicBezTo>
                  <a:cubicBezTo>
                    <a:pt x="238" y="6470"/>
                    <a:pt x="276" y="3151"/>
                    <a:pt x="1277" y="146"/>
                  </a:cubicBezTo>
                  <a:cubicBezTo>
                    <a:pt x="1290" y="96"/>
                    <a:pt x="1265" y="21"/>
                    <a:pt x="1202" y="8"/>
                  </a:cubicBezTo>
                  <a:cubicBezTo>
                    <a:pt x="1189" y="3"/>
                    <a:pt x="1175" y="0"/>
                    <a:pt x="11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16"/>
            <p:cNvSpPr/>
            <p:nvPr/>
          </p:nvSpPr>
          <p:spPr>
            <a:xfrm flipH="1">
              <a:off x="1460870" y="4102993"/>
              <a:ext cx="291297" cy="342001"/>
            </a:xfrm>
            <a:custGeom>
              <a:avLst/>
              <a:gdLst/>
              <a:ahLst/>
              <a:cxnLst/>
              <a:rect l="l" t="t" r="r" b="b"/>
              <a:pathLst>
                <a:path w="6963" h="8175" extrusionOk="0">
                  <a:moveTo>
                    <a:pt x="3444" y="1"/>
                  </a:moveTo>
                  <a:cubicBezTo>
                    <a:pt x="3444" y="1"/>
                    <a:pt x="2668" y="1541"/>
                    <a:pt x="2392" y="3194"/>
                  </a:cubicBezTo>
                  <a:cubicBezTo>
                    <a:pt x="2392" y="3194"/>
                    <a:pt x="1703" y="1691"/>
                    <a:pt x="0" y="1003"/>
                  </a:cubicBezTo>
                  <a:lnTo>
                    <a:pt x="0" y="1003"/>
                  </a:lnTo>
                  <a:lnTo>
                    <a:pt x="1979" y="6863"/>
                  </a:lnTo>
                  <a:cubicBezTo>
                    <a:pt x="2277" y="7747"/>
                    <a:pt x="3040" y="8175"/>
                    <a:pt x="3801" y="8175"/>
                  </a:cubicBezTo>
                  <a:cubicBezTo>
                    <a:pt x="4636" y="8175"/>
                    <a:pt x="5469" y="7659"/>
                    <a:pt x="5686" y="6663"/>
                  </a:cubicBezTo>
                  <a:lnTo>
                    <a:pt x="6963" y="852"/>
                  </a:lnTo>
                  <a:lnTo>
                    <a:pt x="6963" y="852"/>
                  </a:lnTo>
                  <a:cubicBezTo>
                    <a:pt x="6963" y="853"/>
                    <a:pt x="5948" y="1566"/>
                    <a:pt x="4884" y="2981"/>
                  </a:cubicBezTo>
                  <a:cubicBezTo>
                    <a:pt x="4884" y="2981"/>
                    <a:pt x="4371" y="1466"/>
                    <a:pt x="34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6" name="Google Shape;416;p16"/>
          <p:cNvGrpSpPr/>
          <p:nvPr/>
        </p:nvGrpSpPr>
        <p:grpSpPr>
          <a:xfrm rot="10800000">
            <a:off x="8361202" y="-71149"/>
            <a:ext cx="1012452" cy="753437"/>
            <a:chOff x="905008" y="4651065"/>
            <a:chExt cx="866528" cy="644845"/>
          </a:xfrm>
        </p:grpSpPr>
        <p:sp>
          <p:nvSpPr>
            <p:cNvPr id="417" name="Google Shape;417;p16"/>
            <p:cNvSpPr/>
            <p:nvPr/>
          </p:nvSpPr>
          <p:spPr>
            <a:xfrm flipH="1">
              <a:off x="905008" y="4651065"/>
              <a:ext cx="866528" cy="644845"/>
            </a:xfrm>
            <a:custGeom>
              <a:avLst/>
              <a:gdLst/>
              <a:ahLst/>
              <a:cxnLst/>
              <a:rect l="l" t="t" r="r" b="b"/>
              <a:pathLst>
                <a:path w="20713" h="15414" extrusionOk="0">
                  <a:moveTo>
                    <a:pt x="3248" y="1"/>
                  </a:moveTo>
                  <a:cubicBezTo>
                    <a:pt x="2436" y="1"/>
                    <a:pt x="1619" y="236"/>
                    <a:pt x="1027" y="787"/>
                  </a:cubicBezTo>
                  <a:cubicBezTo>
                    <a:pt x="288" y="1476"/>
                    <a:pt x="0" y="2553"/>
                    <a:pt x="88" y="3555"/>
                  </a:cubicBezTo>
                  <a:cubicBezTo>
                    <a:pt x="150" y="4268"/>
                    <a:pt x="376" y="4932"/>
                    <a:pt x="651" y="5583"/>
                  </a:cubicBezTo>
                  <a:cubicBezTo>
                    <a:pt x="1252" y="5658"/>
                    <a:pt x="1866" y="5734"/>
                    <a:pt x="2467" y="5809"/>
                  </a:cubicBezTo>
                  <a:cubicBezTo>
                    <a:pt x="2091" y="6172"/>
                    <a:pt x="1703" y="6548"/>
                    <a:pt x="1315" y="6911"/>
                  </a:cubicBezTo>
                  <a:cubicBezTo>
                    <a:pt x="3256" y="10417"/>
                    <a:pt x="6149" y="13385"/>
                    <a:pt x="9605" y="15413"/>
                  </a:cubicBezTo>
                  <a:lnTo>
                    <a:pt x="20712" y="12746"/>
                  </a:lnTo>
                  <a:cubicBezTo>
                    <a:pt x="17757" y="8864"/>
                    <a:pt x="14100" y="5533"/>
                    <a:pt x="9968" y="2941"/>
                  </a:cubicBezTo>
                  <a:cubicBezTo>
                    <a:pt x="9692" y="3480"/>
                    <a:pt x="9404" y="4006"/>
                    <a:pt x="9116" y="4544"/>
                  </a:cubicBezTo>
                  <a:cubicBezTo>
                    <a:pt x="9029" y="3780"/>
                    <a:pt x="8954" y="3029"/>
                    <a:pt x="8866" y="2265"/>
                  </a:cubicBezTo>
                  <a:cubicBezTo>
                    <a:pt x="8115" y="1827"/>
                    <a:pt x="7363" y="1413"/>
                    <a:pt x="6587" y="1025"/>
                  </a:cubicBezTo>
                  <a:cubicBezTo>
                    <a:pt x="6199" y="825"/>
                    <a:pt x="5823" y="650"/>
                    <a:pt x="5422" y="487"/>
                  </a:cubicBezTo>
                  <a:cubicBezTo>
                    <a:pt x="5209" y="875"/>
                    <a:pt x="4984" y="1276"/>
                    <a:pt x="4771" y="1664"/>
                  </a:cubicBezTo>
                  <a:cubicBezTo>
                    <a:pt x="4608" y="1150"/>
                    <a:pt x="4433" y="637"/>
                    <a:pt x="4270" y="124"/>
                  </a:cubicBezTo>
                  <a:cubicBezTo>
                    <a:pt x="4120" y="86"/>
                    <a:pt x="3957" y="48"/>
                    <a:pt x="3794" y="36"/>
                  </a:cubicBezTo>
                  <a:cubicBezTo>
                    <a:pt x="3614" y="13"/>
                    <a:pt x="3431" y="1"/>
                    <a:pt x="32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16"/>
            <p:cNvSpPr/>
            <p:nvPr/>
          </p:nvSpPr>
          <p:spPr>
            <a:xfrm flipH="1">
              <a:off x="1146525" y="4825431"/>
              <a:ext cx="422826" cy="411280"/>
            </a:xfrm>
            <a:custGeom>
              <a:avLst/>
              <a:gdLst/>
              <a:ahLst/>
              <a:cxnLst/>
              <a:rect l="l" t="t" r="r" b="b"/>
              <a:pathLst>
                <a:path w="10107" h="9831" extrusionOk="0">
                  <a:moveTo>
                    <a:pt x="124" y="0"/>
                  </a:moveTo>
                  <a:cubicBezTo>
                    <a:pt x="95" y="0"/>
                    <a:pt x="63" y="13"/>
                    <a:pt x="38" y="38"/>
                  </a:cubicBezTo>
                  <a:cubicBezTo>
                    <a:pt x="1" y="88"/>
                    <a:pt x="1" y="163"/>
                    <a:pt x="38" y="201"/>
                  </a:cubicBezTo>
                  <a:lnTo>
                    <a:pt x="9906" y="9793"/>
                  </a:lnTo>
                  <a:cubicBezTo>
                    <a:pt x="9918" y="9818"/>
                    <a:pt x="9956" y="9830"/>
                    <a:pt x="9981" y="9830"/>
                  </a:cubicBezTo>
                  <a:cubicBezTo>
                    <a:pt x="10019" y="9830"/>
                    <a:pt x="10044" y="9818"/>
                    <a:pt x="10069" y="9793"/>
                  </a:cubicBezTo>
                  <a:cubicBezTo>
                    <a:pt x="10106" y="9743"/>
                    <a:pt x="10106" y="9668"/>
                    <a:pt x="10069" y="9630"/>
                  </a:cubicBezTo>
                  <a:lnTo>
                    <a:pt x="201" y="38"/>
                  </a:lnTo>
                  <a:cubicBezTo>
                    <a:pt x="182" y="13"/>
                    <a:pt x="154" y="0"/>
                    <a:pt x="1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9" name="Google Shape;419;p16"/>
          <p:cNvSpPr/>
          <p:nvPr/>
        </p:nvSpPr>
        <p:spPr>
          <a:xfrm rot="10800000">
            <a:off x="-131245" y="4035139"/>
            <a:ext cx="2181074" cy="1180244"/>
          </a:xfrm>
          <a:custGeom>
            <a:avLst/>
            <a:gdLst/>
            <a:ahLst/>
            <a:cxnLst/>
            <a:rect l="l" t="t" r="r" b="b"/>
            <a:pathLst>
              <a:path w="59446" h="32168" extrusionOk="0">
                <a:moveTo>
                  <a:pt x="1253" y="0"/>
                </a:moveTo>
                <a:cubicBezTo>
                  <a:pt x="214" y="1165"/>
                  <a:pt x="1" y="2993"/>
                  <a:pt x="740" y="4370"/>
                </a:cubicBezTo>
                <a:cubicBezTo>
                  <a:pt x="1405" y="5590"/>
                  <a:pt x="2766" y="6377"/>
                  <a:pt x="4147" y="6377"/>
                </a:cubicBezTo>
                <a:cubicBezTo>
                  <a:pt x="4326" y="6377"/>
                  <a:pt x="4506" y="6364"/>
                  <a:pt x="4684" y="6336"/>
                </a:cubicBezTo>
                <a:cubicBezTo>
                  <a:pt x="5586" y="6199"/>
                  <a:pt x="6438" y="5748"/>
                  <a:pt x="7339" y="5748"/>
                </a:cubicBezTo>
                <a:cubicBezTo>
                  <a:pt x="8253" y="5748"/>
                  <a:pt x="9280" y="6524"/>
                  <a:pt x="9017" y="7401"/>
                </a:cubicBezTo>
                <a:cubicBezTo>
                  <a:pt x="8704" y="8453"/>
                  <a:pt x="7126" y="8302"/>
                  <a:pt x="6225" y="8929"/>
                </a:cubicBezTo>
                <a:cubicBezTo>
                  <a:pt x="5060" y="9743"/>
                  <a:pt x="5411" y="11709"/>
                  <a:pt x="6525" y="12573"/>
                </a:cubicBezTo>
                <a:cubicBezTo>
                  <a:pt x="7652" y="13437"/>
                  <a:pt x="9167" y="13524"/>
                  <a:pt x="10582" y="13574"/>
                </a:cubicBezTo>
                <a:cubicBezTo>
                  <a:pt x="17983" y="13812"/>
                  <a:pt x="25397" y="14013"/>
                  <a:pt x="32797" y="14150"/>
                </a:cubicBezTo>
                <a:cubicBezTo>
                  <a:pt x="34325" y="14188"/>
                  <a:pt x="35915" y="14351"/>
                  <a:pt x="37255" y="15065"/>
                </a:cubicBezTo>
                <a:cubicBezTo>
                  <a:pt x="38595" y="15778"/>
                  <a:pt x="39472" y="17582"/>
                  <a:pt x="38670" y="18871"/>
                </a:cubicBezTo>
                <a:cubicBezTo>
                  <a:pt x="38157" y="19673"/>
                  <a:pt x="37155" y="20036"/>
                  <a:pt x="36216" y="20061"/>
                </a:cubicBezTo>
                <a:cubicBezTo>
                  <a:pt x="36171" y="20062"/>
                  <a:pt x="36127" y="20063"/>
                  <a:pt x="36082" y="20063"/>
                </a:cubicBezTo>
                <a:cubicBezTo>
                  <a:pt x="35177" y="20063"/>
                  <a:pt x="34294" y="19828"/>
                  <a:pt x="33398" y="19673"/>
                </a:cubicBezTo>
                <a:cubicBezTo>
                  <a:pt x="32624" y="19533"/>
                  <a:pt x="31833" y="19457"/>
                  <a:pt x="31042" y="19457"/>
                </a:cubicBezTo>
                <a:cubicBezTo>
                  <a:pt x="29633" y="19457"/>
                  <a:pt x="28228" y="19700"/>
                  <a:pt x="26937" y="20261"/>
                </a:cubicBezTo>
                <a:cubicBezTo>
                  <a:pt x="24921" y="21138"/>
                  <a:pt x="23218" y="22841"/>
                  <a:pt x="22629" y="24957"/>
                </a:cubicBezTo>
                <a:cubicBezTo>
                  <a:pt x="22041" y="27074"/>
                  <a:pt x="22704" y="29565"/>
                  <a:pt x="24457" y="30893"/>
                </a:cubicBezTo>
                <a:cubicBezTo>
                  <a:pt x="25853" y="31955"/>
                  <a:pt x="27651" y="32167"/>
                  <a:pt x="29443" y="32167"/>
                </a:cubicBezTo>
                <a:cubicBezTo>
                  <a:pt x="29934" y="32167"/>
                  <a:pt x="30425" y="32151"/>
                  <a:pt x="30906" y="32133"/>
                </a:cubicBezTo>
                <a:cubicBezTo>
                  <a:pt x="40924" y="31782"/>
                  <a:pt x="49064" y="31419"/>
                  <a:pt x="59094" y="31056"/>
                </a:cubicBezTo>
                <a:cubicBezTo>
                  <a:pt x="58418" y="20775"/>
                  <a:pt x="59445" y="10544"/>
                  <a:pt x="58769" y="276"/>
                </a:cubicBezTo>
                <a:lnTo>
                  <a:pt x="125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0" name="Google Shape;420;p16"/>
          <p:cNvGrpSpPr/>
          <p:nvPr/>
        </p:nvGrpSpPr>
        <p:grpSpPr>
          <a:xfrm rot="8959744" flipH="1">
            <a:off x="325620" y="3882642"/>
            <a:ext cx="614574" cy="1305291"/>
            <a:chOff x="670530" y="-367"/>
            <a:chExt cx="614582" cy="1305308"/>
          </a:xfrm>
        </p:grpSpPr>
        <p:sp>
          <p:nvSpPr>
            <p:cNvPr id="421" name="Google Shape;421;p16"/>
            <p:cNvSpPr/>
            <p:nvPr/>
          </p:nvSpPr>
          <p:spPr>
            <a:xfrm rot="10800000">
              <a:off x="670530" y="-367"/>
              <a:ext cx="210849" cy="801484"/>
            </a:xfrm>
            <a:custGeom>
              <a:avLst/>
              <a:gdLst/>
              <a:ahLst/>
              <a:cxnLst/>
              <a:rect l="l" t="t" r="r" b="b"/>
              <a:pathLst>
                <a:path w="4885" h="18569" extrusionOk="0">
                  <a:moveTo>
                    <a:pt x="128" y="1"/>
                  </a:moveTo>
                  <a:cubicBezTo>
                    <a:pt x="110" y="1"/>
                    <a:pt x="93" y="4"/>
                    <a:pt x="76" y="10"/>
                  </a:cubicBezTo>
                  <a:cubicBezTo>
                    <a:pt x="26" y="36"/>
                    <a:pt x="1" y="111"/>
                    <a:pt x="26" y="173"/>
                  </a:cubicBezTo>
                  <a:cubicBezTo>
                    <a:pt x="2781" y="5833"/>
                    <a:pt x="4383" y="12157"/>
                    <a:pt x="4646" y="18456"/>
                  </a:cubicBezTo>
                  <a:cubicBezTo>
                    <a:pt x="4646" y="18531"/>
                    <a:pt x="4697" y="18569"/>
                    <a:pt x="4759" y="18569"/>
                  </a:cubicBezTo>
                  <a:lnTo>
                    <a:pt x="4772" y="18569"/>
                  </a:lnTo>
                  <a:cubicBezTo>
                    <a:pt x="4834" y="18569"/>
                    <a:pt x="4884" y="18519"/>
                    <a:pt x="4884" y="18456"/>
                  </a:cubicBezTo>
                  <a:cubicBezTo>
                    <a:pt x="4621" y="12120"/>
                    <a:pt x="3006" y="5758"/>
                    <a:pt x="239" y="61"/>
                  </a:cubicBezTo>
                  <a:cubicBezTo>
                    <a:pt x="220" y="24"/>
                    <a:pt x="175" y="1"/>
                    <a:pt x="1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16"/>
            <p:cNvSpPr/>
            <p:nvPr/>
          </p:nvSpPr>
          <p:spPr>
            <a:xfrm rot="10800000">
              <a:off x="773507" y="761482"/>
              <a:ext cx="511605" cy="543459"/>
            </a:xfrm>
            <a:custGeom>
              <a:avLst/>
              <a:gdLst/>
              <a:ahLst/>
              <a:cxnLst/>
              <a:rect l="l" t="t" r="r" b="b"/>
              <a:pathLst>
                <a:path w="11853" h="12591" extrusionOk="0">
                  <a:moveTo>
                    <a:pt x="9855" y="0"/>
                  </a:moveTo>
                  <a:cubicBezTo>
                    <a:pt x="9855" y="0"/>
                    <a:pt x="8816" y="1628"/>
                    <a:pt x="8140" y="4270"/>
                  </a:cubicBezTo>
                  <a:cubicBezTo>
                    <a:pt x="8140" y="4270"/>
                    <a:pt x="6512" y="2429"/>
                    <a:pt x="4321" y="877"/>
                  </a:cubicBezTo>
                  <a:lnTo>
                    <a:pt x="4321" y="877"/>
                  </a:lnTo>
                  <a:cubicBezTo>
                    <a:pt x="4321" y="877"/>
                    <a:pt x="4120" y="3544"/>
                    <a:pt x="4709" y="6061"/>
                  </a:cubicBezTo>
                  <a:cubicBezTo>
                    <a:pt x="4709" y="6061"/>
                    <a:pt x="2845" y="4358"/>
                    <a:pt x="61" y="4358"/>
                  </a:cubicBezTo>
                  <a:cubicBezTo>
                    <a:pt x="41" y="4358"/>
                    <a:pt x="21" y="4358"/>
                    <a:pt x="0" y="4358"/>
                  </a:cubicBezTo>
                  <a:lnTo>
                    <a:pt x="6299" y="11558"/>
                  </a:lnTo>
                  <a:cubicBezTo>
                    <a:pt x="6927" y="12276"/>
                    <a:pt x="7727" y="12591"/>
                    <a:pt x="8512" y="12591"/>
                  </a:cubicBezTo>
                  <a:cubicBezTo>
                    <a:pt x="10218" y="12591"/>
                    <a:pt x="11852" y="11107"/>
                    <a:pt x="11483" y="9066"/>
                  </a:cubicBezTo>
                  <a:lnTo>
                    <a:pt x="9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3" name="Google Shape;423;p16"/>
          <p:cNvGrpSpPr/>
          <p:nvPr/>
        </p:nvGrpSpPr>
        <p:grpSpPr>
          <a:xfrm>
            <a:off x="-215848" y="4536783"/>
            <a:ext cx="1012452" cy="753437"/>
            <a:chOff x="905008" y="4651065"/>
            <a:chExt cx="866528" cy="644845"/>
          </a:xfrm>
        </p:grpSpPr>
        <p:sp>
          <p:nvSpPr>
            <p:cNvPr id="424" name="Google Shape;424;p16"/>
            <p:cNvSpPr/>
            <p:nvPr/>
          </p:nvSpPr>
          <p:spPr>
            <a:xfrm flipH="1">
              <a:off x="905008" y="4651065"/>
              <a:ext cx="866528" cy="644845"/>
            </a:xfrm>
            <a:custGeom>
              <a:avLst/>
              <a:gdLst/>
              <a:ahLst/>
              <a:cxnLst/>
              <a:rect l="l" t="t" r="r" b="b"/>
              <a:pathLst>
                <a:path w="20713" h="15414" extrusionOk="0">
                  <a:moveTo>
                    <a:pt x="3248" y="1"/>
                  </a:moveTo>
                  <a:cubicBezTo>
                    <a:pt x="2436" y="1"/>
                    <a:pt x="1619" y="236"/>
                    <a:pt x="1027" y="787"/>
                  </a:cubicBezTo>
                  <a:cubicBezTo>
                    <a:pt x="288" y="1476"/>
                    <a:pt x="0" y="2553"/>
                    <a:pt x="88" y="3555"/>
                  </a:cubicBezTo>
                  <a:cubicBezTo>
                    <a:pt x="150" y="4268"/>
                    <a:pt x="376" y="4932"/>
                    <a:pt x="651" y="5583"/>
                  </a:cubicBezTo>
                  <a:cubicBezTo>
                    <a:pt x="1252" y="5658"/>
                    <a:pt x="1866" y="5734"/>
                    <a:pt x="2467" y="5809"/>
                  </a:cubicBezTo>
                  <a:cubicBezTo>
                    <a:pt x="2091" y="6172"/>
                    <a:pt x="1703" y="6548"/>
                    <a:pt x="1315" y="6911"/>
                  </a:cubicBezTo>
                  <a:cubicBezTo>
                    <a:pt x="3256" y="10417"/>
                    <a:pt x="6149" y="13385"/>
                    <a:pt x="9605" y="15413"/>
                  </a:cubicBezTo>
                  <a:lnTo>
                    <a:pt x="20712" y="12746"/>
                  </a:lnTo>
                  <a:cubicBezTo>
                    <a:pt x="17757" y="8864"/>
                    <a:pt x="14100" y="5533"/>
                    <a:pt x="9968" y="2941"/>
                  </a:cubicBezTo>
                  <a:cubicBezTo>
                    <a:pt x="9692" y="3480"/>
                    <a:pt x="9404" y="4006"/>
                    <a:pt x="9116" y="4544"/>
                  </a:cubicBezTo>
                  <a:cubicBezTo>
                    <a:pt x="9029" y="3780"/>
                    <a:pt x="8954" y="3029"/>
                    <a:pt x="8866" y="2265"/>
                  </a:cubicBezTo>
                  <a:cubicBezTo>
                    <a:pt x="8115" y="1827"/>
                    <a:pt x="7363" y="1413"/>
                    <a:pt x="6587" y="1025"/>
                  </a:cubicBezTo>
                  <a:cubicBezTo>
                    <a:pt x="6199" y="825"/>
                    <a:pt x="5823" y="650"/>
                    <a:pt x="5422" y="487"/>
                  </a:cubicBezTo>
                  <a:cubicBezTo>
                    <a:pt x="5209" y="875"/>
                    <a:pt x="4984" y="1276"/>
                    <a:pt x="4771" y="1664"/>
                  </a:cubicBezTo>
                  <a:cubicBezTo>
                    <a:pt x="4608" y="1150"/>
                    <a:pt x="4433" y="637"/>
                    <a:pt x="4270" y="124"/>
                  </a:cubicBezTo>
                  <a:cubicBezTo>
                    <a:pt x="4120" y="86"/>
                    <a:pt x="3957" y="48"/>
                    <a:pt x="3794" y="36"/>
                  </a:cubicBezTo>
                  <a:cubicBezTo>
                    <a:pt x="3614" y="13"/>
                    <a:pt x="3431" y="1"/>
                    <a:pt x="32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16"/>
            <p:cNvSpPr/>
            <p:nvPr/>
          </p:nvSpPr>
          <p:spPr>
            <a:xfrm flipH="1">
              <a:off x="1146525" y="4825431"/>
              <a:ext cx="422826" cy="411280"/>
            </a:xfrm>
            <a:custGeom>
              <a:avLst/>
              <a:gdLst/>
              <a:ahLst/>
              <a:cxnLst/>
              <a:rect l="l" t="t" r="r" b="b"/>
              <a:pathLst>
                <a:path w="10107" h="9831" extrusionOk="0">
                  <a:moveTo>
                    <a:pt x="124" y="0"/>
                  </a:moveTo>
                  <a:cubicBezTo>
                    <a:pt x="95" y="0"/>
                    <a:pt x="63" y="13"/>
                    <a:pt x="38" y="38"/>
                  </a:cubicBezTo>
                  <a:cubicBezTo>
                    <a:pt x="1" y="88"/>
                    <a:pt x="1" y="163"/>
                    <a:pt x="38" y="201"/>
                  </a:cubicBezTo>
                  <a:lnTo>
                    <a:pt x="9906" y="9793"/>
                  </a:lnTo>
                  <a:cubicBezTo>
                    <a:pt x="9918" y="9818"/>
                    <a:pt x="9956" y="9830"/>
                    <a:pt x="9981" y="9830"/>
                  </a:cubicBezTo>
                  <a:cubicBezTo>
                    <a:pt x="10019" y="9830"/>
                    <a:pt x="10044" y="9818"/>
                    <a:pt x="10069" y="9793"/>
                  </a:cubicBezTo>
                  <a:cubicBezTo>
                    <a:pt x="10106" y="9743"/>
                    <a:pt x="10106" y="9668"/>
                    <a:pt x="10069" y="9630"/>
                  </a:cubicBezTo>
                  <a:lnTo>
                    <a:pt x="201" y="38"/>
                  </a:lnTo>
                  <a:cubicBezTo>
                    <a:pt x="182" y="13"/>
                    <a:pt x="154" y="0"/>
                    <a:pt x="1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6" name="Google Shape;426;p16"/>
          <p:cNvSpPr/>
          <p:nvPr/>
        </p:nvSpPr>
        <p:spPr>
          <a:xfrm rot="10800000">
            <a:off x="7395576" y="4066354"/>
            <a:ext cx="1898080" cy="1123211"/>
          </a:xfrm>
          <a:custGeom>
            <a:avLst/>
            <a:gdLst/>
            <a:ahLst/>
            <a:cxnLst/>
            <a:rect l="l" t="t" r="r" b="b"/>
            <a:pathLst>
              <a:path w="43504" h="25744" extrusionOk="0">
                <a:moveTo>
                  <a:pt x="41400" y="1"/>
                </a:moveTo>
                <a:lnTo>
                  <a:pt x="0" y="151"/>
                </a:lnTo>
                <a:cubicBezTo>
                  <a:pt x="13" y="8591"/>
                  <a:pt x="63" y="16943"/>
                  <a:pt x="75" y="25384"/>
                </a:cubicBezTo>
                <a:cubicBezTo>
                  <a:pt x="3843" y="25624"/>
                  <a:pt x="7615" y="25744"/>
                  <a:pt x="11387" y="25744"/>
                </a:cubicBezTo>
                <a:cubicBezTo>
                  <a:pt x="15877" y="25744"/>
                  <a:pt x="20367" y="25574"/>
                  <a:pt x="24845" y="25233"/>
                </a:cubicBezTo>
                <a:cubicBezTo>
                  <a:pt x="26398" y="25108"/>
                  <a:pt x="28063" y="24920"/>
                  <a:pt x="29253" y="23906"/>
                </a:cubicBezTo>
                <a:cubicBezTo>
                  <a:pt x="30280" y="23029"/>
                  <a:pt x="30768" y="21577"/>
                  <a:pt x="30492" y="20262"/>
                </a:cubicBezTo>
                <a:cubicBezTo>
                  <a:pt x="30217" y="18935"/>
                  <a:pt x="29178" y="17808"/>
                  <a:pt x="27888" y="17407"/>
                </a:cubicBezTo>
                <a:cubicBezTo>
                  <a:pt x="26686" y="17044"/>
                  <a:pt x="25396" y="17294"/>
                  <a:pt x="24156" y="17119"/>
                </a:cubicBezTo>
                <a:cubicBezTo>
                  <a:pt x="22916" y="16943"/>
                  <a:pt x="21564" y="16054"/>
                  <a:pt x="21664" y="14802"/>
                </a:cubicBezTo>
                <a:cubicBezTo>
                  <a:pt x="21727" y="13976"/>
                  <a:pt x="22453" y="13312"/>
                  <a:pt x="23242" y="13049"/>
                </a:cubicBezTo>
                <a:cubicBezTo>
                  <a:pt x="23685" y="12901"/>
                  <a:pt x="24152" y="12856"/>
                  <a:pt x="24622" y="12856"/>
                </a:cubicBezTo>
                <a:cubicBezTo>
                  <a:pt x="24989" y="12856"/>
                  <a:pt x="25359" y="12884"/>
                  <a:pt x="25721" y="12911"/>
                </a:cubicBezTo>
                <a:cubicBezTo>
                  <a:pt x="28451" y="13112"/>
                  <a:pt x="31169" y="13299"/>
                  <a:pt x="33899" y="13500"/>
                </a:cubicBezTo>
                <a:cubicBezTo>
                  <a:pt x="34628" y="13553"/>
                  <a:pt x="35373" y="13602"/>
                  <a:pt x="36113" y="13602"/>
                </a:cubicBezTo>
                <a:cubicBezTo>
                  <a:pt x="37480" y="13602"/>
                  <a:pt x="38827" y="13432"/>
                  <a:pt x="40022" y="12799"/>
                </a:cubicBezTo>
                <a:cubicBezTo>
                  <a:pt x="42138" y="11672"/>
                  <a:pt x="43340" y="9217"/>
                  <a:pt x="43416" y="6825"/>
                </a:cubicBezTo>
                <a:cubicBezTo>
                  <a:pt x="43503" y="4421"/>
                  <a:pt x="42614" y="2079"/>
                  <a:pt x="414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16"/>
          <p:cNvSpPr/>
          <p:nvPr/>
        </p:nvSpPr>
        <p:spPr>
          <a:xfrm rot="-205120" flipH="1">
            <a:off x="6087215" y="4771026"/>
            <a:ext cx="339931" cy="139595"/>
          </a:xfrm>
          <a:custGeom>
            <a:avLst/>
            <a:gdLst/>
            <a:ahLst/>
            <a:cxnLst/>
            <a:rect l="l" t="t" r="r" b="b"/>
            <a:pathLst>
              <a:path w="5686" h="2335" extrusionOk="0">
                <a:moveTo>
                  <a:pt x="2041" y="1"/>
                </a:moveTo>
                <a:cubicBezTo>
                  <a:pt x="1911" y="1"/>
                  <a:pt x="1782" y="14"/>
                  <a:pt x="1653" y="43"/>
                </a:cubicBezTo>
                <a:cubicBezTo>
                  <a:pt x="689" y="256"/>
                  <a:pt x="1" y="1258"/>
                  <a:pt x="138" y="2235"/>
                </a:cubicBezTo>
                <a:cubicBezTo>
                  <a:pt x="151" y="2285"/>
                  <a:pt x="201" y="2335"/>
                  <a:pt x="251" y="2335"/>
                </a:cubicBezTo>
                <a:lnTo>
                  <a:pt x="276" y="2335"/>
                </a:lnTo>
                <a:cubicBezTo>
                  <a:pt x="339" y="2322"/>
                  <a:pt x="376" y="2260"/>
                  <a:pt x="376" y="2197"/>
                </a:cubicBezTo>
                <a:cubicBezTo>
                  <a:pt x="251" y="1358"/>
                  <a:pt x="865" y="457"/>
                  <a:pt x="1704" y="269"/>
                </a:cubicBezTo>
                <a:cubicBezTo>
                  <a:pt x="1809" y="247"/>
                  <a:pt x="1916" y="236"/>
                  <a:pt x="2023" y="236"/>
                </a:cubicBezTo>
                <a:cubicBezTo>
                  <a:pt x="2768" y="236"/>
                  <a:pt x="3512" y="747"/>
                  <a:pt x="3720" y="1458"/>
                </a:cubicBezTo>
                <a:cubicBezTo>
                  <a:pt x="3732" y="1508"/>
                  <a:pt x="3770" y="1546"/>
                  <a:pt x="3807" y="1546"/>
                </a:cubicBezTo>
                <a:cubicBezTo>
                  <a:pt x="3816" y="1548"/>
                  <a:pt x="3825" y="1549"/>
                  <a:pt x="3834" y="1549"/>
                </a:cubicBezTo>
                <a:cubicBezTo>
                  <a:pt x="3874" y="1549"/>
                  <a:pt x="3912" y="1527"/>
                  <a:pt x="3933" y="1496"/>
                </a:cubicBezTo>
                <a:cubicBezTo>
                  <a:pt x="4083" y="1270"/>
                  <a:pt x="4346" y="1108"/>
                  <a:pt x="4646" y="1045"/>
                </a:cubicBezTo>
                <a:cubicBezTo>
                  <a:pt x="4713" y="1034"/>
                  <a:pt x="4781" y="1028"/>
                  <a:pt x="4847" y="1028"/>
                </a:cubicBezTo>
                <a:cubicBezTo>
                  <a:pt x="5081" y="1028"/>
                  <a:pt x="5307" y="1097"/>
                  <a:pt x="5473" y="1233"/>
                </a:cubicBezTo>
                <a:cubicBezTo>
                  <a:pt x="5498" y="1248"/>
                  <a:pt x="5522" y="1255"/>
                  <a:pt x="5546" y="1255"/>
                </a:cubicBezTo>
                <a:cubicBezTo>
                  <a:pt x="5583" y="1255"/>
                  <a:pt x="5618" y="1238"/>
                  <a:pt x="5648" y="1208"/>
                </a:cubicBezTo>
                <a:cubicBezTo>
                  <a:pt x="5686" y="1145"/>
                  <a:pt x="5673" y="1083"/>
                  <a:pt x="5623" y="1033"/>
                </a:cubicBezTo>
                <a:cubicBezTo>
                  <a:pt x="5411" y="878"/>
                  <a:pt x="5139" y="798"/>
                  <a:pt x="4860" y="798"/>
                </a:cubicBezTo>
                <a:cubicBezTo>
                  <a:pt x="4776" y="798"/>
                  <a:pt x="4692" y="805"/>
                  <a:pt x="4609" y="820"/>
                </a:cubicBezTo>
                <a:cubicBezTo>
                  <a:pt x="4321" y="870"/>
                  <a:pt x="4058" y="1008"/>
                  <a:pt x="3870" y="1195"/>
                </a:cubicBezTo>
                <a:cubicBezTo>
                  <a:pt x="3570" y="488"/>
                  <a:pt x="2811" y="1"/>
                  <a:pt x="20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16"/>
          <p:cNvSpPr/>
          <p:nvPr/>
        </p:nvSpPr>
        <p:spPr>
          <a:xfrm rot="205120">
            <a:off x="2789582" y="280218"/>
            <a:ext cx="122796" cy="50697"/>
          </a:xfrm>
          <a:custGeom>
            <a:avLst/>
            <a:gdLst/>
            <a:ahLst/>
            <a:cxnLst/>
            <a:rect l="l" t="t" r="r" b="b"/>
            <a:pathLst>
              <a:path w="2054" h="848" extrusionOk="0">
                <a:moveTo>
                  <a:pt x="1216" y="0"/>
                </a:moveTo>
                <a:cubicBezTo>
                  <a:pt x="1118" y="0"/>
                  <a:pt x="1016" y="11"/>
                  <a:pt x="914" y="33"/>
                </a:cubicBezTo>
                <a:cubicBezTo>
                  <a:pt x="526" y="109"/>
                  <a:pt x="200" y="346"/>
                  <a:pt x="38" y="672"/>
                </a:cubicBezTo>
                <a:cubicBezTo>
                  <a:pt x="0" y="735"/>
                  <a:pt x="25" y="810"/>
                  <a:pt x="88" y="835"/>
                </a:cubicBezTo>
                <a:cubicBezTo>
                  <a:pt x="100" y="847"/>
                  <a:pt x="125" y="847"/>
                  <a:pt x="138" y="847"/>
                </a:cubicBezTo>
                <a:cubicBezTo>
                  <a:pt x="175" y="847"/>
                  <a:pt x="226" y="822"/>
                  <a:pt x="238" y="785"/>
                </a:cubicBezTo>
                <a:cubicBezTo>
                  <a:pt x="376" y="522"/>
                  <a:pt x="651" y="321"/>
                  <a:pt x="964" y="259"/>
                </a:cubicBezTo>
                <a:cubicBezTo>
                  <a:pt x="1046" y="243"/>
                  <a:pt x="1127" y="235"/>
                  <a:pt x="1207" y="235"/>
                </a:cubicBezTo>
                <a:cubicBezTo>
                  <a:pt x="1446" y="235"/>
                  <a:pt x="1672" y="306"/>
                  <a:pt x="1841" y="447"/>
                </a:cubicBezTo>
                <a:cubicBezTo>
                  <a:pt x="1864" y="464"/>
                  <a:pt x="1893" y="473"/>
                  <a:pt x="1921" y="473"/>
                </a:cubicBezTo>
                <a:cubicBezTo>
                  <a:pt x="1953" y="473"/>
                  <a:pt x="1984" y="461"/>
                  <a:pt x="2004" y="434"/>
                </a:cubicBezTo>
                <a:cubicBezTo>
                  <a:pt x="2054" y="384"/>
                  <a:pt x="2041" y="309"/>
                  <a:pt x="1991" y="271"/>
                </a:cubicBezTo>
                <a:cubicBezTo>
                  <a:pt x="1777" y="94"/>
                  <a:pt x="1506" y="0"/>
                  <a:pt x="1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3">
  <p:cSld name="BLANK_16">
    <p:bg>
      <p:bgPr>
        <a:gradFill>
          <a:gsLst>
            <a:gs pos="0">
              <a:srgbClr val="F0FBFF"/>
            </a:gs>
            <a:gs pos="100000">
              <a:schemeClr val="accent5"/>
            </a:gs>
          </a:gsLst>
          <a:lin ang="16198662" scaled="0"/>
        </a:gradFill>
        <a:effectLst/>
      </p:bgPr>
    </p:bg>
    <p:spTree>
      <p:nvGrpSpPr>
        <p:cNvPr id="1" name="Shape 429"/>
        <p:cNvGrpSpPr/>
        <p:nvPr/>
      </p:nvGrpSpPr>
      <p:grpSpPr>
        <a:xfrm>
          <a:off x="0" y="0"/>
          <a:ext cx="0" cy="0"/>
          <a:chOff x="0" y="0"/>
          <a:chExt cx="0" cy="0"/>
        </a:xfrm>
      </p:grpSpPr>
      <p:sp>
        <p:nvSpPr>
          <p:cNvPr id="430" name="Google Shape;430;p17"/>
          <p:cNvSpPr/>
          <p:nvPr/>
        </p:nvSpPr>
        <p:spPr>
          <a:xfrm>
            <a:off x="-103449" y="-192951"/>
            <a:ext cx="1898080" cy="1123211"/>
          </a:xfrm>
          <a:custGeom>
            <a:avLst/>
            <a:gdLst/>
            <a:ahLst/>
            <a:cxnLst/>
            <a:rect l="l" t="t" r="r" b="b"/>
            <a:pathLst>
              <a:path w="43504" h="25744" extrusionOk="0">
                <a:moveTo>
                  <a:pt x="41400" y="1"/>
                </a:moveTo>
                <a:lnTo>
                  <a:pt x="0" y="151"/>
                </a:lnTo>
                <a:cubicBezTo>
                  <a:pt x="13" y="8591"/>
                  <a:pt x="63" y="16943"/>
                  <a:pt x="75" y="25384"/>
                </a:cubicBezTo>
                <a:cubicBezTo>
                  <a:pt x="3843" y="25624"/>
                  <a:pt x="7615" y="25744"/>
                  <a:pt x="11387" y="25744"/>
                </a:cubicBezTo>
                <a:cubicBezTo>
                  <a:pt x="15877" y="25744"/>
                  <a:pt x="20367" y="25574"/>
                  <a:pt x="24845" y="25233"/>
                </a:cubicBezTo>
                <a:cubicBezTo>
                  <a:pt x="26398" y="25108"/>
                  <a:pt x="28063" y="24920"/>
                  <a:pt x="29253" y="23906"/>
                </a:cubicBezTo>
                <a:cubicBezTo>
                  <a:pt x="30280" y="23029"/>
                  <a:pt x="30768" y="21577"/>
                  <a:pt x="30492" y="20262"/>
                </a:cubicBezTo>
                <a:cubicBezTo>
                  <a:pt x="30217" y="18935"/>
                  <a:pt x="29178" y="17808"/>
                  <a:pt x="27888" y="17407"/>
                </a:cubicBezTo>
                <a:cubicBezTo>
                  <a:pt x="26686" y="17044"/>
                  <a:pt x="25396" y="17294"/>
                  <a:pt x="24156" y="17119"/>
                </a:cubicBezTo>
                <a:cubicBezTo>
                  <a:pt x="22916" y="16943"/>
                  <a:pt x="21564" y="16054"/>
                  <a:pt x="21664" y="14802"/>
                </a:cubicBezTo>
                <a:cubicBezTo>
                  <a:pt x="21727" y="13976"/>
                  <a:pt x="22453" y="13312"/>
                  <a:pt x="23242" y="13049"/>
                </a:cubicBezTo>
                <a:cubicBezTo>
                  <a:pt x="23685" y="12901"/>
                  <a:pt x="24152" y="12856"/>
                  <a:pt x="24622" y="12856"/>
                </a:cubicBezTo>
                <a:cubicBezTo>
                  <a:pt x="24989" y="12856"/>
                  <a:pt x="25359" y="12884"/>
                  <a:pt x="25721" y="12911"/>
                </a:cubicBezTo>
                <a:cubicBezTo>
                  <a:pt x="28451" y="13112"/>
                  <a:pt x="31169" y="13299"/>
                  <a:pt x="33899" y="13500"/>
                </a:cubicBezTo>
                <a:cubicBezTo>
                  <a:pt x="34628" y="13553"/>
                  <a:pt x="35373" y="13602"/>
                  <a:pt x="36113" y="13602"/>
                </a:cubicBezTo>
                <a:cubicBezTo>
                  <a:pt x="37480" y="13602"/>
                  <a:pt x="38827" y="13432"/>
                  <a:pt x="40022" y="12799"/>
                </a:cubicBezTo>
                <a:cubicBezTo>
                  <a:pt x="42138" y="11672"/>
                  <a:pt x="43340" y="9217"/>
                  <a:pt x="43416" y="6825"/>
                </a:cubicBezTo>
                <a:cubicBezTo>
                  <a:pt x="43503" y="4421"/>
                  <a:pt x="42614" y="2079"/>
                  <a:pt x="414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17"/>
          <p:cNvSpPr/>
          <p:nvPr/>
        </p:nvSpPr>
        <p:spPr>
          <a:xfrm rot="10800000">
            <a:off x="7624176" y="4087602"/>
            <a:ext cx="1898080" cy="1123211"/>
          </a:xfrm>
          <a:custGeom>
            <a:avLst/>
            <a:gdLst/>
            <a:ahLst/>
            <a:cxnLst/>
            <a:rect l="l" t="t" r="r" b="b"/>
            <a:pathLst>
              <a:path w="43504" h="25744" extrusionOk="0">
                <a:moveTo>
                  <a:pt x="41400" y="1"/>
                </a:moveTo>
                <a:lnTo>
                  <a:pt x="0" y="151"/>
                </a:lnTo>
                <a:cubicBezTo>
                  <a:pt x="13" y="8591"/>
                  <a:pt x="63" y="16943"/>
                  <a:pt x="75" y="25384"/>
                </a:cubicBezTo>
                <a:cubicBezTo>
                  <a:pt x="3843" y="25624"/>
                  <a:pt x="7615" y="25744"/>
                  <a:pt x="11387" y="25744"/>
                </a:cubicBezTo>
                <a:cubicBezTo>
                  <a:pt x="15877" y="25744"/>
                  <a:pt x="20367" y="25574"/>
                  <a:pt x="24845" y="25233"/>
                </a:cubicBezTo>
                <a:cubicBezTo>
                  <a:pt x="26398" y="25108"/>
                  <a:pt x="28063" y="24920"/>
                  <a:pt x="29253" y="23906"/>
                </a:cubicBezTo>
                <a:cubicBezTo>
                  <a:pt x="30280" y="23029"/>
                  <a:pt x="30768" y="21577"/>
                  <a:pt x="30492" y="20262"/>
                </a:cubicBezTo>
                <a:cubicBezTo>
                  <a:pt x="30217" y="18935"/>
                  <a:pt x="29178" y="17808"/>
                  <a:pt x="27888" y="17407"/>
                </a:cubicBezTo>
                <a:cubicBezTo>
                  <a:pt x="26686" y="17044"/>
                  <a:pt x="25396" y="17294"/>
                  <a:pt x="24156" y="17119"/>
                </a:cubicBezTo>
                <a:cubicBezTo>
                  <a:pt x="22916" y="16943"/>
                  <a:pt x="21564" y="16054"/>
                  <a:pt x="21664" y="14802"/>
                </a:cubicBezTo>
                <a:cubicBezTo>
                  <a:pt x="21727" y="13976"/>
                  <a:pt x="22453" y="13312"/>
                  <a:pt x="23242" y="13049"/>
                </a:cubicBezTo>
                <a:cubicBezTo>
                  <a:pt x="23685" y="12901"/>
                  <a:pt x="24152" y="12856"/>
                  <a:pt x="24622" y="12856"/>
                </a:cubicBezTo>
                <a:cubicBezTo>
                  <a:pt x="24989" y="12856"/>
                  <a:pt x="25359" y="12884"/>
                  <a:pt x="25721" y="12911"/>
                </a:cubicBezTo>
                <a:cubicBezTo>
                  <a:pt x="28451" y="13112"/>
                  <a:pt x="31169" y="13299"/>
                  <a:pt x="33899" y="13500"/>
                </a:cubicBezTo>
                <a:cubicBezTo>
                  <a:pt x="34628" y="13553"/>
                  <a:pt x="35373" y="13602"/>
                  <a:pt x="36113" y="13602"/>
                </a:cubicBezTo>
                <a:cubicBezTo>
                  <a:pt x="37480" y="13602"/>
                  <a:pt x="38827" y="13432"/>
                  <a:pt x="40022" y="12799"/>
                </a:cubicBezTo>
                <a:cubicBezTo>
                  <a:pt x="42138" y="11672"/>
                  <a:pt x="43340" y="9217"/>
                  <a:pt x="43416" y="6825"/>
                </a:cubicBezTo>
                <a:cubicBezTo>
                  <a:pt x="43503" y="4421"/>
                  <a:pt x="42614" y="2079"/>
                  <a:pt x="414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32" name="Google Shape;432;p17"/>
          <p:cNvGrpSpPr/>
          <p:nvPr/>
        </p:nvGrpSpPr>
        <p:grpSpPr>
          <a:xfrm rot="9215322">
            <a:off x="7625796" y="4394058"/>
            <a:ext cx="1767912" cy="1061239"/>
            <a:chOff x="-120036" y="-57079"/>
            <a:chExt cx="1767959" cy="1061267"/>
          </a:xfrm>
        </p:grpSpPr>
        <p:sp>
          <p:nvSpPr>
            <p:cNvPr id="433" name="Google Shape;433;p17"/>
            <p:cNvSpPr/>
            <p:nvPr/>
          </p:nvSpPr>
          <p:spPr>
            <a:xfrm>
              <a:off x="-120036" y="-57079"/>
              <a:ext cx="1767959" cy="1061267"/>
            </a:xfrm>
            <a:custGeom>
              <a:avLst/>
              <a:gdLst/>
              <a:ahLst/>
              <a:cxnLst/>
              <a:rect l="l" t="t" r="r" b="b"/>
              <a:pathLst>
                <a:path w="38119" h="22882" extrusionOk="0">
                  <a:moveTo>
                    <a:pt x="12222" y="0"/>
                  </a:moveTo>
                  <a:lnTo>
                    <a:pt x="0" y="1015"/>
                  </a:lnTo>
                  <a:cubicBezTo>
                    <a:pt x="5435" y="8265"/>
                    <a:pt x="12523" y="14263"/>
                    <a:pt x="20549" y="18458"/>
                  </a:cubicBezTo>
                  <a:cubicBezTo>
                    <a:pt x="20700" y="18033"/>
                    <a:pt x="20850" y="17594"/>
                    <a:pt x="21000" y="17169"/>
                  </a:cubicBezTo>
                  <a:cubicBezTo>
                    <a:pt x="21276" y="17807"/>
                    <a:pt x="21539" y="18458"/>
                    <a:pt x="21814" y="19097"/>
                  </a:cubicBezTo>
                  <a:cubicBezTo>
                    <a:pt x="23279" y="19823"/>
                    <a:pt x="24770" y="20487"/>
                    <a:pt x="26285" y="21088"/>
                  </a:cubicBezTo>
                  <a:cubicBezTo>
                    <a:pt x="26773" y="21276"/>
                    <a:pt x="27249" y="21464"/>
                    <a:pt x="27737" y="21627"/>
                  </a:cubicBezTo>
                  <a:cubicBezTo>
                    <a:pt x="27787" y="21163"/>
                    <a:pt x="27838" y="20700"/>
                    <a:pt x="27875" y="20224"/>
                  </a:cubicBezTo>
                  <a:cubicBezTo>
                    <a:pt x="28338" y="20863"/>
                    <a:pt x="28802" y="21489"/>
                    <a:pt x="29265" y="22127"/>
                  </a:cubicBezTo>
                  <a:cubicBezTo>
                    <a:pt x="30693" y="22553"/>
                    <a:pt x="32158" y="22841"/>
                    <a:pt x="33648" y="22879"/>
                  </a:cubicBezTo>
                  <a:cubicBezTo>
                    <a:pt x="33714" y="22880"/>
                    <a:pt x="33780" y="22881"/>
                    <a:pt x="33847" y="22881"/>
                  </a:cubicBezTo>
                  <a:cubicBezTo>
                    <a:pt x="35376" y="22881"/>
                    <a:pt x="37085" y="22457"/>
                    <a:pt x="37793" y="21113"/>
                  </a:cubicBezTo>
                  <a:cubicBezTo>
                    <a:pt x="38031" y="20662"/>
                    <a:pt x="38118" y="20174"/>
                    <a:pt x="38093" y="19698"/>
                  </a:cubicBezTo>
                  <a:cubicBezTo>
                    <a:pt x="37380" y="19197"/>
                    <a:pt x="36653" y="18709"/>
                    <a:pt x="35927" y="18221"/>
                  </a:cubicBezTo>
                  <a:cubicBezTo>
                    <a:pt x="36478" y="18083"/>
                    <a:pt x="37016" y="17932"/>
                    <a:pt x="37555" y="17795"/>
                  </a:cubicBezTo>
                  <a:cubicBezTo>
                    <a:pt x="37279" y="17231"/>
                    <a:pt x="36929" y="16705"/>
                    <a:pt x="36578" y="16242"/>
                  </a:cubicBezTo>
                  <a:cubicBezTo>
                    <a:pt x="33585" y="12310"/>
                    <a:pt x="29666" y="9179"/>
                    <a:pt x="25446" y="6612"/>
                  </a:cubicBezTo>
                  <a:cubicBezTo>
                    <a:pt x="24719" y="6161"/>
                    <a:pt x="23981" y="5736"/>
                    <a:pt x="23229" y="5322"/>
                  </a:cubicBezTo>
                  <a:cubicBezTo>
                    <a:pt x="22353" y="5460"/>
                    <a:pt x="21464" y="5610"/>
                    <a:pt x="20587" y="5748"/>
                  </a:cubicBezTo>
                  <a:cubicBezTo>
                    <a:pt x="20950" y="5322"/>
                    <a:pt x="21313" y="4909"/>
                    <a:pt x="21676" y="4483"/>
                  </a:cubicBezTo>
                  <a:cubicBezTo>
                    <a:pt x="18596" y="2856"/>
                    <a:pt x="15403" y="1428"/>
                    <a:pt x="12222" y="0"/>
                  </a:cubicBezTo>
                  <a:close/>
                </a:path>
              </a:pathLst>
            </a:custGeom>
            <a:solidFill>
              <a:srgbClr val="74BA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17"/>
            <p:cNvSpPr/>
            <p:nvPr/>
          </p:nvSpPr>
          <p:spPr>
            <a:xfrm>
              <a:off x="173825" y="-7545"/>
              <a:ext cx="1036176" cy="681740"/>
            </a:xfrm>
            <a:custGeom>
              <a:avLst/>
              <a:gdLst/>
              <a:ahLst/>
              <a:cxnLst/>
              <a:rect l="l" t="t" r="r" b="b"/>
              <a:pathLst>
                <a:path w="22341" h="14699" extrusionOk="0">
                  <a:moveTo>
                    <a:pt x="128" y="0"/>
                  </a:moveTo>
                  <a:cubicBezTo>
                    <a:pt x="93" y="0"/>
                    <a:pt x="61" y="17"/>
                    <a:pt x="38" y="47"/>
                  </a:cubicBezTo>
                  <a:cubicBezTo>
                    <a:pt x="0" y="110"/>
                    <a:pt x="13" y="172"/>
                    <a:pt x="63" y="210"/>
                  </a:cubicBezTo>
                  <a:lnTo>
                    <a:pt x="22140" y="14686"/>
                  </a:lnTo>
                  <a:cubicBezTo>
                    <a:pt x="22165" y="14698"/>
                    <a:pt x="22190" y="14698"/>
                    <a:pt x="22215" y="14698"/>
                  </a:cubicBezTo>
                  <a:cubicBezTo>
                    <a:pt x="22253" y="14698"/>
                    <a:pt x="22290" y="14686"/>
                    <a:pt x="22303" y="14648"/>
                  </a:cubicBezTo>
                  <a:cubicBezTo>
                    <a:pt x="22341" y="14598"/>
                    <a:pt x="22328" y="14523"/>
                    <a:pt x="22278" y="14485"/>
                  </a:cubicBezTo>
                  <a:lnTo>
                    <a:pt x="201" y="22"/>
                  </a:lnTo>
                  <a:cubicBezTo>
                    <a:pt x="176" y="7"/>
                    <a:pt x="151" y="0"/>
                    <a:pt x="1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5" name="Google Shape;435;p17"/>
          <p:cNvGrpSpPr/>
          <p:nvPr/>
        </p:nvGrpSpPr>
        <p:grpSpPr>
          <a:xfrm>
            <a:off x="8135179" y="3496357"/>
            <a:ext cx="1433127" cy="1904555"/>
            <a:chOff x="8135179" y="3496357"/>
            <a:chExt cx="1433127" cy="1904555"/>
          </a:xfrm>
        </p:grpSpPr>
        <p:sp>
          <p:nvSpPr>
            <p:cNvPr id="436" name="Google Shape;436;p17"/>
            <p:cNvSpPr/>
            <p:nvPr/>
          </p:nvSpPr>
          <p:spPr>
            <a:xfrm rot="-9806442">
              <a:off x="8355721" y="3602639"/>
              <a:ext cx="992042" cy="1691991"/>
            </a:xfrm>
            <a:custGeom>
              <a:avLst/>
              <a:gdLst/>
              <a:ahLst/>
              <a:cxnLst/>
              <a:rect l="l" t="t" r="r" b="b"/>
              <a:pathLst>
                <a:path w="21390" h="36482" extrusionOk="0">
                  <a:moveTo>
                    <a:pt x="5148" y="0"/>
                  </a:moveTo>
                  <a:lnTo>
                    <a:pt x="1" y="5723"/>
                  </a:lnTo>
                  <a:cubicBezTo>
                    <a:pt x="1228" y="10845"/>
                    <a:pt x="2480" y="15991"/>
                    <a:pt x="4434" y="20888"/>
                  </a:cubicBezTo>
                  <a:cubicBezTo>
                    <a:pt x="5598" y="23793"/>
                    <a:pt x="7013" y="26610"/>
                    <a:pt x="8779" y="29177"/>
                  </a:cubicBezTo>
                  <a:cubicBezTo>
                    <a:pt x="9205" y="28789"/>
                    <a:pt x="9631" y="28401"/>
                    <a:pt x="10069" y="28000"/>
                  </a:cubicBezTo>
                  <a:lnTo>
                    <a:pt x="10069" y="28000"/>
                  </a:lnTo>
                  <a:cubicBezTo>
                    <a:pt x="10019" y="28927"/>
                    <a:pt x="9981" y="29854"/>
                    <a:pt x="9944" y="30780"/>
                  </a:cubicBezTo>
                  <a:cubicBezTo>
                    <a:pt x="10858" y="31945"/>
                    <a:pt x="11847" y="33059"/>
                    <a:pt x="12924" y="34086"/>
                  </a:cubicBezTo>
                  <a:cubicBezTo>
                    <a:pt x="13112" y="34262"/>
                    <a:pt x="13312" y="34437"/>
                    <a:pt x="13500" y="34612"/>
                  </a:cubicBezTo>
                  <a:cubicBezTo>
                    <a:pt x="13926" y="34211"/>
                    <a:pt x="14352" y="33811"/>
                    <a:pt x="14765" y="33410"/>
                  </a:cubicBezTo>
                  <a:cubicBezTo>
                    <a:pt x="14853" y="34174"/>
                    <a:pt x="14940" y="34950"/>
                    <a:pt x="15015" y="35727"/>
                  </a:cubicBezTo>
                  <a:cubicBezTo>
                    <a:pt x="15366" y="35927"/>
                    <a:pt x="15742" y="36102"/>
                    <a:pt x="16130" y="36240"/>
                  </a:cubicBezTo>
                  <a:cubicBezTo>
                    <a:pt x="16594" y="36396"/>
                    <a:pt x="17093" y="36481"/>
                    <a:pt x="17587" y="36481"/>
                  </a:cubicBezTo>
                  <a:cubicBezTo>
                    <a:pt x="18400" y="36481"/>
                    <a:pt x="19201" y="36253"/>
                    <a:pt x="19824" y="35739"/>
                  </a:cubicBezTo>
                  <a:cubicBezTo>
                    <a:pt x="21389" y="34449"/>
                    <a:pt x="21226" y="32033"/>
                    <a:pt x="20826" y="30029"/>
                  </a:cubicBezTo>
                  <a:cubicBezTo>
                    <a:pt x="20563" y="28689"/>
                    <a:pt x="20237" y="27349"/>
                    <a:pt x="19874" y="26022"/>
                  </a:cubicBezTo>
                  <a:cubicBezTo>
                    <a:pt x="19160" y="25696"/>
                    <a:pt x="18446" y="25371"/>
                    <a:pt x="17720" y="25045"/>
                  </a:cubicBezTo>
                  <a:cubicBezTo>
                    <a:pt x="18296" y="24845"/>
                    <a:pt x="18860" y="24644"/>
                    <a:pt x="19423" y="24457"/>
                  </a:cubicBezTo>
                  <a:cubicBezTo>
                    <a:pt x="18033" y="19861"/>
                    <a:pt x="16105" y="15440"/>
                    <a:pt x="13675" y="11308"/>
                  </a:cubicBezTo>
                  <a:cubicBezTo>
                    <a:pt x="12836" y="11183"/>
                    <a:pt x="11997" y="11070"/>
                    <a:pt x="11146" y="10945"/>
                  </a:cubicBezTo>
                  <a:cubicBezTo>
                    <a:pt x="11722" y="10632"/>
                    <a:pt x="12298" y="10306"/>
                    <a:pt x="12887" y="9981"/>
                  </a:cubicBezTo>
                  <a:cubicBezTo>
                    <a:pt x="10658" y="6399"/>
                    <a:pt x="8065" y="3043"/>
                    <a:pt x="5148" y="0"/>
                  </a:cubicBezTo>
                  <a:close/>
                </a:path>
              </a:pathLst>
            </a:custGeom>
            <a:solidFill>
              <a:srgbClr val="8FDA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17"/>
            <p:cNvSpPr/>
            <p:nvPr/>
          </p:nvSpPr>
          <p:spPr>
            <a:xfrm rot="-9806442">
              <a:off x="8603051" y="3987443"/>
              <a:ext cx="545971" cy="1268320"/>
            </a:xfrm>
            <a:custGeom>
              <a:avLst/>
              <a:gdLst/>
              <a:ahLst/>
              <a:cxnLst/>
              <a:rect l="l" t="t" r="r" b="b"/>
              <a:pathLst>
                <a:path w="11772" h="27347" extrusionOk="0">
                  <a:moveTo>
                    <a:pt x="136" y="1"/>
                  </a:moveTo>
                  <a:cubicBezTo>
                    <a:pt x="120" y="1"/>
                    <a:pt x="104" y="4"/>
                    <a:pt x="88" y="10"/>
                  </a:cubicBezTo>
                  <a:cubicBezTo>
                    <a:pt x="25" y="35"/>
                    <a:pt x="0" y="111"/>
                    <a:pt x="25" y="161"/>
                  </a:cubicBezTo>
                  <a:lnTo>
                    <a:pt x="11533" y="27272"/>
                  </a:lnTo>
                  <a:cubicBezTo>
                    <a:pt x="11558" y="27322"/>
                    <a:pt x="11596" y="27347"/>
                    <a:pt x="11646" y="27347"/>
                  </a:cubicBezTo>
                  <a:cubicBezTo>
                    <a:pt x="11659" y="27347"/>
                    <a:pt x="11671" y="27334"/>
                    <a:pt x="11684" y="27334"/>
                  </a:cubicBezTo>
                  <a:cubicBezTo>
                    <a:pt x="11746" y="27309"/>
                    <a:pt x="11771" y="27234"/>
                    <a:pt x="11746" y="27184"/>
                  </a:cubicBezTo>
                  <a:lnTo>
                    <a:pt x="238" y="73"/>
                  </a:lnTo>
                  <a:cubicBezTo>
                    <a:pt x="220" y="27"/>
                    <a:pt x="180"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8" name="Google Shape;438;p17"/>
          <p:cNvSpPr txBox="1">
            <a:spLocks noGrp="1"/>
          </p:cNvSpPr>
          <p:nvPr>
            <p:ph type="title"/>
          </p:nvPr>
        </p:nvSpPr>
        <p:spPr>
          <a:xfrm>
            <a:off x="720000" y="54066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39" name="Google Shape;439;p17"/>
          <p:cNvSpPr txBox="1">
            <a:spLocks noGrp="1"/>
          </p:cNvSpPr>
          <p:nvPr>
            <p:ph type="subTitle" idx="1"/>
          </p:nvPr>
        </p:nvSpPr>
        <p:spPr>
          <a:xfrm>
            <a:off x="2248600" y="3038205"/>
            <a:ext cx="3433800" cy="4761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000"/>
              <a:buFont typeface="Paytone One"/>
              <a:buNone/>
              <a:defRPr sz="2000">
                <a:latin typeface="Paytone One"/>
                <a:ea typeface="Paytone One"/>
                <a:cs typeface="Paytone One"/>
                <a:sym typeface="Paytone One"/>
              </a:defRPr>
            </a:lvl1pPr>
            <a:lvl2pPr lvl="1" rtl="0">
              <a:lnSpc>
                <a:spcPct val="100000"/>
              </a:lnSpc>
              <a:spcBef>
                <a:spcPts val="0"/>
              </a:spcBef>
              <a:spcAft>
                <a:spcPts val="0"/>
              </a:spcAft>
              <a:buSzPts val="2000"/>
              <a:buFont typeface="Paytone One"/>
              <a:buNone/>
              <a:defRPr sz="2000" b="1">
                <a:latin typeface="Paytone One"/>
                <a:ea typeface="Paytone One"/>
                <a:cs typeface="Paytone One"/>
                <a:sym typeface="Paytone One"/>
              </a:defRPr>
            </a:lvl2pPr>
            <a:lvl3pPr lvl="2" rtl="0">
              <a:lnSpc>
                <a:spcPct val="100000"/>
              </a:lnSpc>
              <a:spcBef>
                <a:spcPts val="0"/>
              </a:spcBef>
              <a:spcAft>
                <a:spcPts val="0"/>
              </a:spcAft>
              <a:buSzPts val="2000"/>
              <a:buFont typeface="Paytone One"/>
              <a:buNone/>
              <a:defRPr sz="2000" b="1">
                <a:latin typeface="Paytone One"/>
                <a:ea typeface="Paytone One"/>
                <a:cs typeface="Paytone One"/>
                <a:sym typeface="Paytone One"/>
              </a:defRPr>
            </a:lvl3pPr>
            <a:lvl4pPr lvl="3" rtl="0">
              <a:lnSpc>
                <a:spcPct val="100000"/>
              </a:lnSpc>
              <a:spcBef>
                <a:spcPts val="0"/>
              </a:spcBef>
              <a:spcAft>
                <a:spcPts val="0"/>
              </a:spcAft>
              <a:buSzPts val="2000"/>
              <a:buFont typeface="Paytone One"/>
              <a:buNone/>
              <a:defRPr sz="2000" b="1">
                <a:latin typeface="Paytone One"/>
                <a:ea typeface="Paytone One"/>
                <a:cs typeface="Paytone One"/>
                <a:sym typeface="Paytone One"/>
              </a:defRPr>
            </a:lvl4pPr>
            <a:lvl5pPr lvl="4" rtl="0">
              <a:lnSpc>
                <a:spcPct val="100000"/>
              </a:lnSpc>
              <a:spcBef>
                <a:spcPts val="0"/>
              </a:spcBef>
              <a:spcAft>
                <a:spcPts val="0"/>
              </a:spcAft>
              <a:buSzPts val="2000"/>
              <a:buFont typeface="Paytone One"/>
              <a:buNone/>
              <a:defRPr sz="2000" b="1">
                <a:latin typeface="Paytone One"/>
                <a:ea typeface="Paytone One"/>
                <a:cs typeface="Paytone One"/>
                <a:sym typeface="Paytone One"/>
              </a:defRPr>
            </a:lvl5pPr>
            <a:lvl6pPr lvl="5" rtl="0">
              <a:lnSpc>
                <a:spcPct val="100000"/>
              </a:lnSpc>
              <a:spcBef>
                <a:spcPts val="0"/>
              </a:spcBef>
              <a:spcAft>
                <a:spcPts val="0"/>
              </a:spcAft>
              <a:buSzPts val="2000"/>
              <a:buFont typeface="Paytone One"/>
              <a:buNone/>
              <a:defRPr sz="2000" b="1">
                <a:latin typeface="Paytone One"/>
                <a:ea typeface="Paytone One"/>
                <a:cs typeface="Paytone One"/>
                <a:sym typeface="Paytone One"/>
              </a:defRPr>
            </a:lvl6pPr>
            <a:lvl7pPr lvl="6" rtl="0">
              <a:lnSpc>
                <a:spcPct val="100000"/>
              </a:lnSpc>
              <a:spcBef>
                <a:spcPts val="0"/>
              </a:spcBef>
              <a:spcAft>
                <a:spcPts val="0"/>
              </a:spcAft>
              <a:buSzPts val="2000"/>
              <a:buFont typeface="Paytone One"/>
              <a:buNone/>
              <a:defRPr sz="2000" b="1">
                <a:latin typeface="Paytone One"/>
                <a:ea typeface="Paytone One"/>
                <a:cs typeface="Paytone One"/>
                <a:sym typeface="Paytone One"/>
              </a:defRPr>
            </a:lvl7pPr>
            <a:lvl8pPr lvl="7" rtl="0">
              <a:lnSpc>
                <a:spcPct val="100000"/>
              </a:lnSpc>
              <a:spcBef>
                <a:spcPts val="0"/>
              </a:spcBef>
              <a:spcAft>
                <a:spcPts val="0"/>
              </a:spcAft>
              <a:buSzPts val="2000"/>
              <a:buFont typeface="Paytone One"/>
              <a:buNone/>
              <a:defRPr sz="2000" b="1">
                <a:latin typeface="Paytone One"/>
                <a:ea typeface="Paytone One"/>
                <a:cs typeface="Paytone One"/>
                <a:sym typeface="Paytone One"/>
              </a:defRPr>
            </a:lvl8pPr>
            <a:lvl9pPr lvl="8" rtl="0">
              <a:lnSpc>
                <a:spcPct val="100000"/>
              </a:lnSpc>
              <a:spcBef>
                <a:spcPts val="0"/>
              </a:spcBef>
              <a:spcAft>
                <a:spcPts val="0"/>
              </a:spcAft>
              <a:buSzPts val="2000"/>
              <a:buFont typeface="Paytone One"/>
              <a:buNone/>
              <a:defRPr sz="2000" b="1">
                <a:latin typeface="Paytone One"/>
                <a:ea typeface="Paytone One"/>
                <a:cs typeface="Paytone One"/>
                <a:sym typeface="Paytone One"/>
              </a:defRPr>
            </a:lvl9pPr>
          </a:lstStyle>
          <a:p>
            <a:endParaRPr/>
          </a:p>
        </p:txBody>
      </p:sp>
      <p:sp>
        <p:nvSpPr>
          <p:cNvPr id="440" name="Google Shape;440;p17"/>
          <p:cNvSpPr txBox="1">
            <a:spLocks noGrp="1"/>
          </p:cNvSpPr>
          <p:nvPr>
            <p:ph type="subTitle" idx="2"/>
          </p:nvPr>
        </p:nvSpPr>
        <p:spPr>
          <a:xfrm>
            <a:off x="2248600" y="3413784"/>
            <a:ext cx="3433800" cy="8571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441" name="Google Shape;441;p17"/>
          <p:cNvSpPr txBox="1">
            <a:spLocks noGrp="1"/>
          </p:cNvSpPr>
          <p:nvPr>
            <p:ph type="subTitle" idx="3"/>
          </p:nvPr>
        </p:nvSpPr>
        <p:spPr>
          <a:xfrm>
            <a:off x="3461600" y="1576230"/>
            <a:ext cx="3433800" cy="4761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SzPts val="2000"/>
              <a:buFont typeface="Paytone One"/>
              <a:buNone/>
              <a:defRPr sz="2000">
                <a:latin typeface="Paytone One"/>
                <a:ea typeface="Paytone One"/>
                <a:cs typeface="Paytone One"/>
                <a:sym typeface="Paytone One"/>
              </a:defRPr>
            </a:lvl1pPr>
            <a:lvl2pPr lvl="1" algn="r" rtl="0">
              <a:lnSpc>
                <a:spcPct val="100000"/>
              </a:lnSpc>
              <a:spcBef>
                <a:spcPts val="0"/>
              </a:spcBef>
              <a:spcAft>
                <a:spcPts val="0"/>
              </a:spcAft>
              <a:buSzPts val="2000"/>
              <a:buFont typeface="Paytone One"/>
              <a:buNone/>
              <a:defRPr sz="2000" b="1">
                <a:latin typeface="Paytone One"/>
                <a:ea typeface="Paytone One"/>
                <a:cs typeface="Paytone One"/>
                <a:sym typeface="Paytone One"/>
              </a:defRPr>
            </a:lvl2pPr>
            <a:lvl3pPr lvl="2" algn="r" rtl="0">
              <a:lnSpc>
                <a:spcPct val="100000"/>
              </a:lnSpc>
              <a:spcBef>
                <a:spcPts val="0"/>
              </a:spcBef>
              <a:spcAft>
                <a:spcPts val="0"/>
              </a:spcAft>
              <a:buSzPts val="2000"/>
              <a:buFont typeface="Paytone One"/>
              <a:buNone/>
              <a:defRPr sz="2000" b="1">
                <a:latin typeface="Paytone One"/>
                <a:ea typeface="Paytone One"/>
                <a:cs typeface="Paytone One"/>
                <a:sym typeface="Paytone One"/>
              </a:defRPr>
            </a:lvl3pPr>
            <a:lvl4pPr lvl="3" algn="r" rtl="0">
              <a:lnSpc>
                <a:spcPct val="100000"/>
              </a:lnSpc>
              <a:spcBef>
                <a:spcPts val="0"/>
              </a:spcBef>
              <a:spcAft>
                <a:spcPts val="0"/>
              </a:spcAft>
              <a:buSzPts val="2000"/>
              <a:buFont typeface="Paytone One"/>
              <a:buNone/>
              <a:defRPr sz="2000" b="1">
                <a:latin typeface="Paytone One"/>
                <a:ea typeface="Paytone One"/>
                <a:cs typeface="Paytone One"/>
                <a:sym typeface="Paytone One"/>
              </a:defRPr>
            </a:lvl4pPr>
            <a:lvl5pPr lvl="4" algn="r" rtl="0">
              <a:lnSpc>
                <a:spcPct val="100000"/>
              </a:lnSpc>
              <a:spcBef>
                <a:spcPts val="0"/>
              </a:spcBef>
              <a:spcAft>
                <a:spcPts val="0"/>
              </a:spcAft>
              <a:buSzPts val="2000"/>
              <a:buFont typeface="Paytone One"/>
              <a:buNone/>
              <a:defRPr sz="2000" b="1">
                <a:latin typeface="Paytone One"/>
                <a:ea typeface="Paytone One"/>
                <a:cs typeface="Paytone One"/>
                <a:sym typeface="Paytone One"/>
              </a:defRPr>
            </a:lvl5pPr>
            <a:lvl6pPr lvl="5" algn="r" rtl="0">
              <a:lnSpc>
                <a:spcPct val="100000"/>
              </a:lnSpc>
              <a:spcBef>
                <a:spcPts val="0"/>
              </a:spcBef>
              <a:spcAft>
                <a:spcPts val="0"/>
              </a:spcAft>
              <a:buSzPts val="2000"/>
              <a:buFont typeface="Paytone One"/>
              <a:buNone/>
              <a:defRPr sz="2000" b="1">
                <a:latin typeface="Paytone One"/>
                <a:ea typeface="Paytone One"/>
                <a:cs typeface="Paytone One"/>
                <a:sym typeface="Paytone One"/>
              </a:defRPr>
            </a:lvl6pPr>
            <a:lvl7pPr lvl="6" algn="r" rtl="0">
              <a:lnSpc>
                <a:spcPct val="100000"/>
              </a:lnSpc>
              <a:spcBef>
                <a:spcPts val="0"/>
              </a:spcBef>
              <a:spcAft>
                <a:spcPts val="0"/>
              </a:spcAft>
              <a:buSzPts val="2000"/>
              <a:buFont typeface="Paytone One"/>
              <a:buNone/>
              <a:defRPr sz="2000" b="1">
                <a:latin typeface="Paytone One"/>
                <a:ea typeface="Paytone One"/>
                <a:cs typeface="Paytone One"/>
                <a:sym typeface="Paytone One"/>
              </a:defRPr>
            </a:lvl7pPr>
            <a:lvl8pPr lvl="7" algn="r" rtl="0">
              <a:lnSpc>
                <a:spcPct val="100000"/>
              </a:lnSpc>
              <a:spcBef>
                <a:spcPts val="0"/>
              </a:spcBef>
              <a:spcAft>
                <a:spcPts val="0"/>
              </a:spcAft>
              <a:buSzPts val="2000"/>
              <a:buFont typeface="Paytone One"/>
              <a:buNone/>
              <a:defRPr sz="2000" b="1">
                <a:latin typeface="Paytone One"/>
                <a:ea typeface="Paytone One"/>
                <a:cs typeface="Paytone One"/>
                <a:sym typeface="Paytone One"/>
              </a:defRPr>
            </a:lvl8pPr>
            <a:lvl9pPr lvl="8" algn="r" rtl="0">
              <a:lnSpc>
                <a:spcPct val="100000"/>
              </a:lnSpc>
              <a:spcBef>
                <a:spcPts val="0"/>
              </a:spcBef>
              <a:spcAft>
                <a:spcPts val="0"/>
              </a:spcAft>
              <a:buSzPts val="2000"/>
              <a:buFont typeface="Paytone One"/>
              <a:buNone/>
              <a:defRPr sz="2000" b="1">
                <a:latin typeface="Paytone One"/>
                <a:ea typeface="Paytone One"/>
                <a:cs typeface="Paytone One"/>
                <a:sym typeface="Paytone One"/>
              </a:defRPr>
            </a:lvl9pPr>
          </a:lstStyle>
          <a:p>
            <a:endParaRPr/>
          </a:p>
        </p:txBody>
      </p:sp>
      <p:sp>
        <p:nvSpPr>
          <p:cNvPr id="442" name="Google Shape;442;p17"/>
          <p:cNvSpPr txBox="1">
            <a:spLocks noGrp="1"/>
          </p:cNvSpPr>
          <p:nvPr>
            <p:ph type="subTitle" idx="4"/>
          </p:nvPr>
        </p:nvSpPr>
        <p:spPr>
          <a:xfrm>
            <a:off x="3461600" y="1951809"/>
            <a:ext cx="3433800" cy="857100"/>
          </a:xfrm>
          <a:prstGeom prst="rect">
            <a:avLst/>
          </a:prstGeom>
        </p:spPr>
        <p:txBody>
          <a:bodyPr spcFirstLastPara="1" wrap="square" lIns="91425" tIns="91425" rIns="91425" bIns="91425" anchor="t" anchorCtr="0">
            <a:noAutofit/>
          </a:bodyPr>
          <a:lstStyle>
            <a:lvl1pPr lvl="0" algn="r" rtl="0">
              <a:lnSpc>
                <a:spcPct val="115000"/>
              </a:lnSpc>
              <a:spcBef>
                <a:spcPts val="0"/>
              </a:spcBef>
              <a:spcAft>
                <a:spcPts val="0"/>
              </a:spcAft>
              <a:buSzPts val="1400"/>
              <a:buNone/>
              <a:defRPr/>
            </a:lvl1pPr>
            <a:lvl2pPr lvl="1" algn="r" rtl="0">
              <a:lnSpc>
                <a:spcPct val="115000"/>
              </a:lnSpc>
              <a:spcBef>
                <a:spcPts val="0"/>
              </a:spcBef>
              <a:spcAft>
                <a:spcPts val="0"/>
              </a:spcAft>
              <a:buSzPts val="1400"/>
              <a:buNone/>
              <a:defRPr/>
            </a:lvl2pPr>
            <a:lvl3pPr lvl="2" algn="r" rtl="0">
              <a:lnSpc>
                <a:spcPct val="115000"/>
              </a:lnSpc>
              <a:spcBef>
                <a:spcPts val="0"/>
              </a:spcBef>
              <a:spcAft>
                <a:spcPts val="0"/>
              </a:spcAft>
              <a:buSzPts val="1400"/>
              <a:buNone/>
              <a:defRPr/>
            </a:lvl3pPr>
            <a:lvl4pPr lvl="3" algn="r" rtl="0">
              <a:lnSpc>
                <a:spcPct val="115000"/>
              </a:lnSpc>
              <a:spcBef>
                <a:spcPts val="0"/>
              </a:spcBef>
              <a:spcAft>
                <a:spcPts val="0"/>
              </a:spcAft>
              <a:buSzPts val="1400"/>
              <a:buNone/>
              <a:defRPr/>
            </a:lvl4pPr>
            <a:lvl5pPr lvl="4" algn="r" rtl="0">
              <a:lnSpc>
                <a:spcPct val="115000"/>
              </a:lnSpc>
              <a:spcBef>
                <a:spcPts val="0"/>
              </a:spcBef>
              <a:spcAft>
                <a:spcPts val="0"/>
              </a:spcAft>
              <a:buSzPts val="1400"/>
              <a:buNone/>
              <a:defRPr/>
            </a:lvl5pPr>
            <a:lvl6pPr lvl="5" algn="r" rtl="0">
              <a:lnSpc>
                <a:spcPct val="115000"/>
              </a:lnSpc>
              <a:spcBef>
                <a:spcPts val="0"/>
              </a:spcBef>
              <a:spcAft>
                <a:spcPts val="0"/>
              </a:spcAft>
              <a:buSzPts val="1400"/>
              <a:buNone/>
              <a:defRPr/>
            </a:lvl6pPr>
            <a:lvl7pPr lvl="6" algn="r" rtl="0">
              <a:lnSpc>
                <a:spcPct val="115000"/>
              </a:lnSpc>
              <a:spcBef>
                <a:spcPts val="0"/>
              </a:spcBef>
              <a:spcAft>
                <a:spcPts val="0"/>
              </a:spcAft>
              <a:buSzPts val="1400"/>
              <a:buNone/>
              <a:defRPr/>
            </a:lvl7pPr>
            <a:lvl8pPr lvl="7" algn="r" rtl="0">
              <a:lnSpc>
                <a:spcPct val="115000"/>
              </a:lnSpc>
              <a:spcBef>
                <a:spcPts val="0"/>
              </a:spcBef>
              <a:spcAft>
                <a:spcPts val="0"/>
              </a:spcAft>
              <a:buSzPts val="1400"/>
              <a:buNone/>
              <a:defRPr/>
            </a:lvl8pPr>
            <a:lvl9pPr lvl="8" algn="r" rtl="0">
              <a:lnSpc>
                <a:spcPct val="115000"/>
              </a:lnSpc>
              <a:spcBef>
                <a:spcPts val="0"/>
              </a:spcBef>
              <a:spcAft>
                <a:spcPts val="0"/>
              </a:spcAft>
              <a:buSzPts val="1400"/>
              <a:buNone/>
              <a:defRPr/>
            </a:lvl9pPr>
          </a:lstStyle>
          <a:p>
            <a:endParaRPr/>
          </a:p>
        </p:txBody>
      </p:sp>
      <p:sp>
        <p:nvSpPr>
          <p:cNvPr id="443" name="Google Shape;443;p17"/>
          <p:cNvSpPr/>
          <p:nvPr/>
        </p:nvSpPr>
        <p:spPr>
          <a:xfrm rot="205120">
            <a:off x="5491382" y="234630"/>
            <a:ext cx="122796" cy="50697"/>
          </a:xfrm>
          <a:custGeom>
            <a:avLst/>
            <a:gdLst/>
            <a:ahLst/>
            <a:cxnLst/>
            <a:rect l="l" t="t" r="r" b="b"/>
            <a:pathLst>
              <a:path w="2054" h="848" extrusionOk="0">
                <a:moveTo>
                  <a:pt x="1216" y="0"/>
                </a:moveTo>
                <a:cubicBezTo>
                  <a:pt x="1118" y="0"/>
                  <a:pt x="1016" y="11"/>
                  <a:pt x="914" y="33"/>
                </a:cubicBezTo>
                <a:cubicBezTo>
                  <a:pt x="526" y="109"/>
                  <a:pt x="200" y="346"/>
                  <a:pt x="38" y="672"/>
                </a:cubicBezTo>
                <a:cubicBezTo>
                  <a:pt x="0" y="735"/>
                  <a:pt x="25" y="810"/>
                  <a:pt x="88" y="835"/>
                </a:cubicBezTo>
                <a:cubicBezTo>
                  <a:pt x="100" y="847"/>
                  <a:pt x="125" y="847"/>
                  <a:pt x="138" y="847"/>
                </a:cubicBezTo>
                <a:cubicBezTo>
                  <a:pt x="175" y="847"/>
                  <a:pt x="226" y="822"/>
                  <a:pt x="238" y="785"/>
                </a:cubicBezTo>
                <a:cubicBezTo>
                  <a:pt x="376" y="522"/>
                  <a:pt x="651" y="321"/>
                  <a:pt x="964" y="259"/>
                </a:cubicBezTo>
                <a:cubicBezTo>
                  <a:pt x="1046" y="243"/>
                  <a:pt x="1127" y="235"/>
                  <a:pt x="1207" y="235"/>
                </a:cubicBezTo>
                <a:cubicBezTo>
                  <a:pt x="1446" y="235"/>
                  <a:pt x="1672" y="306"/>
                  <a:pt x="1841" y="447"/>
                </a:cubicBezTo>
                <a:cubicBezTo>
                  <a:pt x="1864" y="464"/>
                  <a:pt x="1893" y="473"/>
                  <a:pt x="1921" y="473"/>
                </a:cubicBezTo>
                <a:cubicBezTo>
                  <a:pt x="1953" y="473"/>
                  <a:pt x="1984" y="461"/>
                  <a:pt x="2004" y="434"/>
                </a:cubicBezTo>
                <a:cubicBezTo>
                  <a:pt x="2054" y="384"/>
                  <a:pt x="2041" y="309"/>
                  <a:pt x="1991" y="271"/>
                </a:cubicBezTo>
                <a:cubicBezTo>
                  <a:pt x="1777" y="94"/>
                  <a:pt x="1506" y="0"/>
                  <a:pt x="1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44" name="Google Shape;444;p17"/>
          <p:cNvGrpSpPr/>
          <p:nvPr/>
        </p:nvGrpSpPr>
        <p:grpSpPr>
          <a:xfrm rot="10559729" flipH="1">
            <a:off x="690982" y="-141225"/>
            <a:ext cx="564579" cy="650025"/>
            <a:chOff x="1973213" y="4711223"/>
            <a:chExt cx="415462" cy="478340"/>
          </a:xfrm>
        </p:grpSpPr>
        <p:sp>
          <p:nvSpPr>
            <p:cNvPr id="445" name="Google Shape;445;p17"/>
            <p:cNvSpPr/>
            <p:nvPr/>
          </p:nvSpPr>
          <p:spPr>
            <a:xfrm flipH="1">
              <a:off x="1973213" y="4804095"/>
              <a:ext cx="333718" cy="385468"/>
            </a:xfrm>
            <a:custGeom>
              <a:avLst/>
              <a:gdLst/>
              <a:ahLst/>
              <a:cxnLst/>
              <a:rect l="l" t="t" r="r" b="b"/>
              <a:pathLst>
                <a:path w="7977" h="9214" extrusionOk="0">
                  <a:moveTo>
                    <a:pt x="128" y="1"/>
                  </a:moveTo>
                  <a:cubicBezTo>
                    <a:pt x="89" y="1"/>
                    <a:pt x="53" y="20"/>
                    <a:pt x="38" y="59"/>
                  </a:cubicBezTo>
                  <a:cubicBezTo>
                    <a:pt x="0" y="110"/>
                    <a:pt x="13" y="185"/>
                    <a:pt x="75" y="222"/>
                  </a:cubicBezTo>
                  <a:cubicBezTo>
                    <a:pt x="3456" y="2314"/>
                    <a:pt x="6174" y="5482"/>
                    <a:pt x="7726" y="9151"/>
                  </a:cubicBezTo>
                  <a:cubicBezTo>
                    <a:pt x="7751" y="9188"/>
                    <a:pt x="7789" y="9213"/>
                    <a:pt x="7839" y="9213"/>
                  </a:cubicBezTo>
                  <a:lnTo>
                    <a:pt x="7889" y="9213"/>
                  </a:lnTo>
                  <a:cubicBezTo>
                    <a:pt x="7939" y="9188"/>
                    <a:pt x="7977" y="9113"/>
                    <a:pt x="7952" y="9051"/>
                  </a:cubicBezTo>
                  <a:cubicBezTo>
                    <a:pt x="7438" y="7861"/>
                    <a:pt x="6800" y="6709"/>
                    <a:pt x="6061" y="5632"/>
                  </a:cubicBezTo>
                  <a:cubicBezTo>
                    <a:pt x="6073" y="5619"/>
                    <a:pt x="6086" y="5594"/>
                    <a:pt x="6086" y="5582"/>
                  </a:cubicBezTo>
                  <a:cubicBezTo>
                    <a:pt x="6324" y="3891"/>
                    <a:pt x="6124" y="2151"/>
                    <a:pt x="5535" y="548"/>
                  </a:cubicBezTo>
                  <a:cubicBezTo>
                    <a:pt x="5514" y="496"/>
                    <a:pt x="5467" y="470"/>
                    <a:pt x="5416" y="470"/>
                  </a:cubicBezTo>
                  <a:cubicBezTo>
                    <a:pt x="5406" y="470"/>
                    <a:pt x="5395" y="471"/>
                    <a:pt x="5385" y="473"/>
                  </a:cubicBezTo>
                  <a:cubicBezTo>
                    <a:pt x="5322" y="498"/>
                    <a:pt x="5297" y="573"/>
                    <a:pt x="5310" y="623"/>
                  </a:cubicBezTo>
                  <a:cubicBezTo>
                    <a:pt x="5873" y="2138"/>
                    <a:pt x="6061" y="3779"/>
                    <a:pt x="5873" y="5369"/>
                  </a:cubicBezTo>
                  <a:cubicBezTo>
                    <a:pt x="4358" y="3240"/>
                    <a:pt x="2417" y="1399"/>
                    <a:pt x="200" y="22"/>
                  </a:cubicBezTo>
                  <a:cubicBezTo>
                    <a:pt x="177" y="8"/>
                    <a:pt x="152" y="1"/>
                    <a:pt x="1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17"/>
            <p:cNvSpPr/>
            <p:nvPr/>
          </p:nvSpPr>
          <p:spPr>
            <a:xfrm flipH="1">
              <a:off x="2043917" y="4741594"/>
              <a:ext cx="105341" cy="105341"/>
            </a:xfrm>
            <a:custGeom>
              <a:avLst/>
              <a:gdLst/>
              <a:ahLst/>
              <a:cxnLst/>
              <a:rect l="l" t="t" r="r" b="b"/>
              <a:pathLst>
                <a:path w="2518" h="2518" extrusionOk="0">
                  <a:moveTo>
                    <a:pt x="1265" y="1"/>
                  </a:moveTo>
                  <a:cubicBezTo>
                    <a:pt x="564" y="1"/>
                    <a:pt x="0" y="564"/>
                    <a:pt x="0" y="1253"/>
                  </a:cubicBezTo>
                  <a:cubicBezTo>
                    <a:pt x="0" y="1954"/>
                    <a:pt x="564" y="2518"/>
                    <a:pt x="1265" y="2518"/>
                  </a:cubicBezTo>
                  <a:cubicBezTo>
                    <a:pt x="1954" y="2518"/>
                    <a:pt x="2517" y="1954"/>
                    <a:pt x="2517" y="1253"/>
                  </a:cubicBezTo>
                  <a:cubicBezTo>
                    <a:pt x="2517" y="564"/>
                    <a:pt x="1954" y="1"/>
                    <a:pt x="12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17"/>
            <p:cNvSpPr/>
            <p:nvPr/>
          </p:nvSpPr>
          <p:spPr>
            <a:xfrm flipH="1">
              <a:off x="2255556" y="4711223"/>
              <a:ext cx="133119" cy="133119"/>
            </a:xfrm>
            <a:custGeom>
              <a:avLst/>
              <a:gdLst/>
              <a:ahLst/>
              <a:cxnLst/>
              <a:rect l="l" t="t" r="r" b="b"/>
              <a:pathLst>
                <a:path w="3182" h="3182" extrusionOk="0">
                  <a:moveTo>
                    <a:pt x="1591" y="0"/>
                  </a:moveTo>
                  <a:cubicBezTo>
                    <a:pt x="714" y="0"/>
                    <a:pt x="1" y="714"/>
                    <a:pt x="1" y="1591"/>
                  </a:cubicBezTo>
                  <a:cubicBezTo>
                    <a:pt x="1" y="2480"/>
                    <a:pt x="714" y="3181"/>
                    <a:pt x="1591" y="3181"/>
                  </a:cubicBezTo>
                  <a:cubicBezTo>
                    <a:pt x="2467" y="3181"/>
                    <a:pt x="3181" y="2480"/>
                    <a:pt x="3181" y="1591"/>
                  </a:cubicBezTo>
                  <a:cubicBezTo>
                    <a:pt x="3181" y="714"/>
                    <a:pt x="2467" y="0"/>
                    <a:pt x="15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8" name="Google Shape;448;p17"/>
          <p:cNvGrpSpPr/>
          <p:nvPr/>
        </p:nvGrpSpPr>
        <p:grpSpPr>
          <a:xfrm>
            <a:off x="-362684" y="-183659"/>
            <a:ext cx="1107854" cy="887612"/>
            <a:chOff x="-362684" y="-183659"/>
            <a:chExt cx="1107854" cy="887612"/>
          </a:xfrm>
        </p:grpSpPr>
        <p:sp>
          <p:nvSpPr>
            <p:cNvPr id="449" name="Google Shape;449;p17"/>
            <p:cNvSpPr/>
            <p:nvPr/>
          </p:nvSpPr>
          <p:spPr>
            <a:xfrm rot="-10317645">
              <a:off x="-314975" y="-116566"/>
              <a:ext cx="1012436" cy="753425"/>
            </a:xfrm>
            <a:custGeom>
              <a:avLst/>
              <a:gdLst/>
              <a:ahLst/>
              <a:cxnLst/>
              <a:rect l="l" t="t" r="r" b="b"/>
              <a:pathLst>
                <a:path w="20713" h="15414" extrusionOk="0">
                  <a:moveTo>
                    <a:pt x="3248" y="1"/>
                  </a:moveTo>
                  <a:cubicBezTo>
                    <a:pt x="2436" y="1"/>
                    <a:pt x="1619" y="236"/>
                    <a:pt x="1027" y="787"/>
                  </a:cubicBezTo>
                  <a:cubicBezTo>
                    <a:pt x="288" y="1476"/>
                    <a:pt x="0" y="2553"/>
                    <a:pt x="88" y="3555"/>
                  </a:cubicBezTo>
                  <a:cubicBezTo>
                    <a:pt x="150" y="4268"/>
                    <a:pt x="376" y="4932"/>
                    <a:pt x="651" y="5583"/>
                  </a:cubicBezTo>
                  <a:cubicBezTo>
                    <a:pt x="1252" y="5658"/>
                    <a:pt x="1866" y="5734"/>
                    <a:pt x="2467" y="5809"/>
                  </a:cubicBezTo>
                  <a:cubicBezTo>
                    <a:pt x="2091" y="6172"/>
                    <a:pt x="1703" y="6548"/>
                    <a:pt x="1315" y="6911"/>
                  </a:cubicBezTo>
                  <a:cubicBezTo>
                    <a:pt x="3256" y="10417"/>
                    <a:pt x="6149" y="13385"/>
                    <a:pt x="9605" y="15413"/>
                  </a:cubicBezTo>
                  <a:lnTo>
                    <a:pt x="20712" y="12746"/>
                  </a:lnTo>
                  <a:cubicBezTo>
                    <a:pt x="17757" y="8864"/>
                    <a:pt x="14100" y="5533"/>
                    <a:pt x="9968" y="2941"/>
                  </a:cubicBezTo>
                  <a:cubicBezTo>
                    <a:pt x="9692" y="3480"/>
                    <a:pt x="9404" y="4006"/>
                    <a:pt x="9116" y="4544"/>
                  </a:cubicBezTo>
                  <a:cubicBezTo>
                    <a:pt x="9029" y="3780"/>
                    <a:pt x="8954" y="3029"/>
                    <a:pt x="8866" y="2265"/>
                  </a:cubicBezTo>
                  <a:cubicBezTo>
                    <a:pt x="8115" y="1827"/>
                    <a:pt x="7363" y="1413"/>
                    <a:pt x="6587" y="1025"/>
                  </a:cubicBezTo>
                  <a:cubicBezTo>
                    <a:pt x="6199" y="825"/>
                    <a:pt x="5823" y="650"/>
                    <a:pt x="5422" y="487"/>
                  </a:cubicBezTo>
                  <a:cubicBezTo>
                    <a:pt x="5209" y="875"/>
                    <a:pt x="4984" y="1276"/>
                    <a:pt x="4771" y="1664"/>
                  </a:cubicBezTo>
                  <a:cubicBezTo>
                    <a:pt x="4608" y="1150"/>
                    <a:pt x="4433" y="637"/>
                    <a:pt x="4270" y="124"/>
                  </a:cubicBezTo>
                  <a:cubicBezTo>
                    <a:pt x="4120" y="86"/>
                    <a:pt x="3957" y="48"/>
                    <a:pt x="3794" y="36"/>
                  </a:cubicBezTo>
                  <a:cubicBezTo>
                    <a:pt x="3614" y="13"/>
                    <a:pt x="3431" y="1"/>
                    <a:pt x="32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17"/>
            <p:cNvSpPr/>
            <p:nvPr/>
          </p:nvSpPr>
          <p:spPr>
            <a:xfrm rot="-10317645">
              <a:off x="-23608" y="-43524"/>
              <a:ext cx="494023" cy="480532"/>
            </a:xfrm>
            <a:custGeom>
              <a:avLst/>
              <a:gdLst/>
              <a:ahLst/>
              <a:cxnLst/>
              <a:rect l="l" t="t" r="r" b="b"/>
              <a:pathLst>
                <a:path w="10107" h="9831" extrusionOk="0">
                  <a:moveTo>
                    <a:pt x="124" y="0"/>
                  </a:moveTo>
                  <a:cubicBezTo>
                    <a:pt x="95" y="0"/>
                    <a:pt x="63" y="13"/>
                    <a:pt x="38" y="38"/>
                  </a:cubicBezTo>
                  <a:cubicBezTo>
                    <a:pt x="1" y="88"/>
                    <a:pt x="1" y="163"/>
                    <a:pt x="38" y="201"/>
                  </a:cubicBezTo>
                  <a:lnTo>
                    <a:pt x="9906" y="9793"/>
                  </a:lnTo>
                  <a:cubicBezTo>
                    <a:pt x="9918" y="9818"/>
                    <a:pt x="9956" y="9830"/>
                    <a:pt x="9981" y="9830"/>
                  </a:cubicBezTo>
                  <a:cubicBezTo>
                    <a:pt x="10019" y="9830"/>
                    <a:pt x="10044" y="9818"/>
                    <a:pt x="10069" y="9793"/>
                  </a:cubicBezTo>
                  <a:cubicBezTo>
                    <a:pt x="10106" y="9743"/>
                    <a:pt x="10106" y="9668"/>
                    <a:pt x="10069" y="9630"/>
                  </a:cubicBezTo>
                  <a:lnTo>
                    <a:pt x="201" y="38"/>
                  </a:lnTo>
                  <a:cubicBezTo>
                    <a:pt x="182" y="13"/>
                    <a:pt x="154" y="0"/>
                    <a:pt x="1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1" name="Google Shape;451;p17"/>
          <p:cNvSpPr/>
          <p:nvPr/>
        </p:nvSpPr>
        <p:spPr>
          <a:xfrm rot="10800000" flipH="1">
            <a:off x="7681000" y="-102099"/>
            <a:ext cx="1836653" cy="870777"/>
          </a:xfrm>
          <a:custGeom>
            <a:avLst/>
            <a:gdLst/>
            <a:ahLst/>
            <a:cxnLst/>
            <a:rect l="l" t="t" r="r" b="b"/>
            <a:pathLst>
              <a:path w="65118" h="21293" extrusionOk="0">
                <a:moveTo>
                  <a:pt x="31869" y="1"/>
                </a:moveTo>
                <a:cubicBezTo>
                  <a:pt x="28257" y="1"/>
                  <a:pt x="24649" y="235"/>
                  <a:pt x="21063" y="705"/>
                </a:cubicBezTo>
                <a:cubicBezTo>
                  <a:pt x="19097" y="968"/>
                  <a:pt x="17118" y="1306"/>
                  <a:pt x="15290" y="2070"/>
                </a:cubicBezTo>
                <a:cubicBezTo>
                  <a:pt x="13462" y="2847"/>
                  <a:pt x="11771" y="4074"/>
                  <a:pt x="10782" y="5802"/>
                </a:cubicBezTo>
                <a:cubicBezTo>
                  <a:pt x="9793" y="7517"/>
                  <a:pt x="9592" y="9746"/>
                  <a:pt x="10557" y="11474"/>
                </a:cubicBezTo>
                <a:cubicBezTo>
                  <a:pt x="11033" y="12313"/>
                  <a:pt x="11771" y="13152"/>
                  <a:pt x="11571" y="14092"/>
                </a:cubicBezTo>
                <a:cubicBezTo>
                  <a:pt x="11383" y="15006"/>
                  <a:pt x="10319" y="15494"/>
                  <a:pt x="9392" y="15494"/>
                </a:cubicBezTo>
                <a:cubicBezTo>
                  <a:pt x="8453" y="15482"/>
                  <a:pt x="7551" y="15118"/>
                  <a:pt x="6625" y="14993"/>
                </a:cubicBezTo>
                <a:cubicBezTo>
                  <a:pt x="6383" y="14962"/>
                  <a:pt x="6140" y="14946"/>
                  <a:pt x="5897" y="14946"/>
                </a:cubicBezTo>
                <a:cubicBezTo>
                  <a:pt x="4413" y="14946"/>
                  <a:pt x="2931" y="15527"/>
                  <a:pt x="1866" y="16571"/>
                </a:cubicBezTo>
                <a:cubicBezTo>
                  <a:pt x="639" y="17786"/>
                  <a:pt x="0" y="19576"/>
                  <a:pt x="213" y="21292"/>
                </a:cubicBezTo>
                <a:lnTo>
                  <a:pt x="63639" y="20453"/>
                </a:lnTo>
                <a:cubicBezTo>
                  <a:pt x="64992" y="17310"/>
                  <a:pt x="65117" y="13653"/>
                  <a:pt x="63990" y="10410"/>
                </a:cubicBezTo>
                <a:cubicBezTo>
                  <a:pt x="62863" y="7167"/>
                  <a:pt x="60509" y="4387"/>
                  <a:pt x="57491" y="2746"/>
                </a:cubicBezTo>
                <a:cubicBezTo>
                  <a:pt x="53772" y="718"/>
                  <a:pt x="49376" y="492"/>
                  <a:pt x="45156" y="305"/>
                </a:cubicBezTo>
                <a:cubicBezTo>
                  <a:pt x="41800" y="167"/>
                  <a:pt x="38532" y="204"/>
                  <a:pt x="35188" y="67"/>
                </a:cubicBezTo>
                <a:cubicBezTo>
                  <a:pt x="34082" y="23"/>
                  <a:pt x="32975" y="1"/>
                  <a:pt x="3186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17"/>
          <p:cNvSpPr/>
          <p:nvPr/>
        </p:nvSpPr>
        <p:spPr>
          <a:xfrm rot="205120">
            <a:off x="277682" y="1788918"/>
            <a:ext cx="122796" cy="50697"/>
          </a:xfrm>
          <a:custGeom>
            <a:avLst/>
            <a:gdLst/>
            <a:ahLst/>
            <a:cxnLst/>
            <a:rect l="l" t="t" r="r" b="b"/>
            <a:pathLst>
              <a:path w="2054" h="848" extrusionOk="0">
                <a:moveTo>
                  <a:pt x="1216" y="0"/>
                </a:moveTo>
                <a:cubicBezTo>
                  <a:pt x="1118" y="0"/>
                  <a:pt x="1016" y="11"/>
                  <a:pt x="914" y="33"/>
                </a:cubicBezTo>
                <a:cubicBezTo>
                  <a:pt x="526" y="109"/>
                  <a:pt x="200" y="346"/>
                  <a:pt x="38" y="672"/>
                </a:cubicBezTo>
                <a:cubicBezTo>
                  <a:pt x="0" y="735"/>
                  <a:pt x="25" y="810"/>
                  <a:pt x="88" y="835"/>
                </a:cubicBezTo>
                <a:cubicBezTo>
                  <a:pt x="100" y="847"/>
                  <a:pt x="125" y="847"/>
                  <a:pt x="138" y="847"/>
                </a:cubicBezTo>
                <a:cubicBezTo>
                  <a:pt x="175" y="847"/>
                  <a:pt x="226" y="822"/>
                  <a:pt x="238" y="785"/>
                </a:cubicBezTo>
                <a:cubicBezTo>
                  <a:pt x="376" y="522"/>
                  <a:pt x="651" y="321"/>
                  <a:pt x="964" y="259"/>
                </a:cubicBezTo>
                <a:cubicBezTo>
                  <a:pt x="1046" y="243"/>
                  <a:pt x="1127" y="235"/>
                  <a:pt x="1207" y="235"/>
                </a:cubicBezTo>
                <a:cubicBezTo>
                  <a:pt x="1446" y="235"/>
                  <a:pt x="1672" y="306"/>
                  <a:pt x="1841" y="447"/>
                </a:cubicBezTo>
                <a:cubicBezTo>
                  <a:pt x="1864" y="464"/>
                  <a:pt x="1893" y="473"/>
                  <a:pt x="1921" y="473"/>
                </a:cubicBezTo>
                <a:cubicBezTo>
                  <a:pt x="1953" y="473"/>
                  <a:pt x="1984" y="461"/>
                  <a:pt x="2004" y="434"/>
                </a:cubicBezTo>
                <a:cubicBezTo>
                  <a:pt x="2054" y="384"/>
                  <a:pt x="2041" y="309"/>
                  <a:pt x="1991" y="271"/>
                </a:cubicBezTo>
                <a:cubicBezTo>
                  <a:pt x="1777" y="94"/>
                  <a:pt x="1506" y="0"/>
                  <a:pt x="1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17"/>
          <p:cNvSpPr/>
          <p:nvPr/>
        </p:nvSpPr>
        <p:spPr>
          <a:xfrm rot="-205120" flipH="1">
            <a:off x="8681777" y="1902726"/>
            <a:ext cx="339931" cy="139595"/>
          </a:xfrm>
          <a:custGeom>
            <a:avLst/>
            <a:gdLst/>
            <a:ahLst/>
            <a:cxnLst/>
            <a:rect l="l" t="t" r="r" b="b"/>
            <a:pathLst>
              <a:path w="5686" h="2335" extrusionOk="0">
                <a:moveTo>
                  <a:pt x="2041" y="1"/>
                </a:moveTo>
                <a:cubicBezTo>
                  <a:pt x="1911" y="1"/>
                  <a:pt x="1782" y="14"/>
                  <a:pt x="1653" y="43"/>
                </a:cubicBezTo>
                <a:cubicBezTo>
                  <a:pt x="689" y="256"/>
                  <a:pt x="1" y="1258"/>
                  <a:pt x="138" y="2235"/>
                </a:cubicBezTo>
                <a:cubicBezTo>
                  <a:pt x="151" y="2285"/>
                  <a:pt x="201" y="2335"/>
                  <a:pt x="251" y="2335"/>
                </a:cubicBezTo>
                <a:lnTo>
                  <a:pt x="276" y="2335"/>
                </a:lnTo>
                <a:cubicBezTo>
                  <a:pt x="339" y="2322"/>
                  <a:pt x="376" y="2260"/>
                  <a:pt x="376" y="2197"/>
                </a:cubicBezTo>
                <a:cubicBezTo>
                  <a:pt x="251" y="1358"/>
                  <a:pt x="865" y="457"/>
                  <a:pt x="1704" y="269"/>
                </a:cubicBezTo>
                <a:cubicBezTo>
                  <a:pt x="1809" y="247"/>
                  <a:pt x="1916" y="236"/>
                  <a:pt x="2023" y="236"/>
                </a:cubicBezTo>
                <a:cubicBezTo>
                  <a:pt x="2768" y="236"/>
                  <a:pt x="3512" y="747"/>
                  <a:pt x="3720" y="1458"/>
                </a:cubicBezTo>
                <a:cubicBezTo>
                  <a:pt x="3732" y="1508"/>
                  <a:pt x="3770" y="1546"/>
                  <a:pt x="3807" y="1546"/>
                </a:cubicBezTo>
                <a:cubicBezTo>
                  <a:pt x="3816" y="1548"/>
                  <a:pt x="3825" y="1549"/>
                  <a:pt x="3834" y="1549"/>
                </a:cubicBezTo>
                <a:cubicBezTo>
                  <a:pt x="3874" y="1549"/>
                  <a:pt x="3912" y="1527"/>
                  <a:pt x="3933" y="1496"/>
                </a:cubicBezTo>
                <a:cubicBezTo>
                  <a:pt x="4083" y="1270"/>
                  <a:pt x="4346" y="1108"/>
                  <a:pt x="4646" y="1045"/>
                </a:cubicBezTo>
                <a:cubicBezTo>
                  <a:pt x="4713" y="1034"/>
                  <a:pt x="4781" y="1028"/>
                  <a:pt x="4847" y="1028"/>
                </a:cubicBezTo>
                <a:cubicBezTo>
                  <a:pt x="5081" y="1028"/>
                  <a:pt x="5307" y="1097"/>
                  <a:pt x="5473" y="1233"/>
                </a:cubicBezTo>
                <a:cubicBezTo>
                  <a:pt x="5498" y="1248"/>
                  <a:pt x="5522" y="1255"/>
                  <a:pt x="5546" y="1255"/>
                </a:cubicBezTo>
                <a:cubicBezTo>
                  <a:pt x="5583" y="1255"/>
                  <a:pt x="5618" y="1238"/>
                  <a:pt x="5648" y="1208"/>
                </a:cubicBezTo>
                <a:cubicBezTo>
                  <a:pt x="5686" y="1145"/>
                  <a:pt x="5673" y="1083"/>
                  <a:pt x="5623" y="1033"/>
                </a:cubicBezTo>
                <a:cubicBezTo>
                  <a:pt x="5411" y="878"/>
                  <a:pt x="5139" y="798"/>
                  <a:pt x="4860" y="798"/>
                </a:cubicBezTo>
                <a:cubicBezTo>
                  <a:pt x="4776" y="798"/>
                  <a:pt x="4692" y="805"/>
                  <a:pt x="4609" y="820"/>
                </a:cubicBezTo>
                <a:cubicBezTo>
                  <a:pt x="4321" y="870"/>
                  <a:pt x="4058" y="1008"/>
                  <a:pt x="3870" y="1195"/>
                </a:cubicBezTo>
                <a:cubicBezTo>
                  <a:pt x="3570" y="488"/>
                  <a:pt x="2811" y="1"/>
                  <a:pt x="20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17"/>
          <p:cNvSpPr/>
          <p:nvPr/>
        </p:nvSpPr>
        <p:spPr>
          <a:xfrm flipH="1">
            <a:off x="-939100" y="4021599"/>
            <a:ext cx="2304200" cy="1180218"/>
          </a:xfrm>
          <a:custGeom>
            <a:avLst/>
            <a:gdLst/>
            <a:ahLst/>
            <a:cxnLst/>
            <a:rect l="l" t="t" r="r" b="b"/>
            <a:pathLst>
              <a:path w="65118" h="21293" extrusionOk="0">
                <a:moveTo>
                  <a:pt x="31869" y="1"/>
                </a:moveTo>
                <a:cubicBezTo>
                  <a:pt x="28257" y="1"/>
                  <a:pt x="24649" y="235"/>
                  <a:pt x="21063" y="705"/>
                </a:cubicBezTo>
                <a:cubicBezTo>
                  <a:pt x="19097" y="968"/>
                  <a:pt x="17118" y="1306"/>
                  <a:pt x="15290" y="2070"/>
                </a:cubicBezTo>
                <a:cubicBezTo>
                  <a:pt x="13462" y="2847"/>
                  <a:pt x="11771" y="4074"/>
                  <a:pt x="10782" y="5802"/>
                </a:cubicBezTo>
                <a:cubicBezTo>
                  <a:pt x="9793" y="7517"/>
                  <a:pt x="9592" y="9746"/>
                  <a:pt x="10557" y="11474"/>
                </a:cubicBezTo>
                <a:cubicBezTo>
                  <a:pt x="11033" y="12313"/>
                  <a:pt x="11771" y="13152"/>
                  <a:pt x="11571" y="14092"/>
                </a:cubicBezTo>
                <a:cubicBezTo>
                  <a:pt x="11383" y="15006"/>
                  <a:pt x="10319" y="15494"/>
                  <a:pt x="9392" y="15494"/>
                </a:cubicBezTo>
                <a:cubicBezTo>
                  <a:pt x="8453" y="15482"/>
                  <a:pt x="7551" y="15118"/>
                  <a:pt x="6625" y="14993"/>
                </a:cubicBezTo>
                <a:cubicBezTo>
                  <a:pt x="6383" y="14962"/>
                  <a:pt x="6140" y="14946"/>
                  <a:pt x="5897" y="14946"/>
                </a:cubicBezTo>
                <a:cubicBezTo>
                  <a:pt x="4413" y="14946"/>
                  <a:pt x="2931" y="15527"/>
                  <a:pt x="1866" y="16571"/>
                </a:cubicBezTo>
                <a:cubicBezTo>
                  <a:pt x="639" y="17786"/>
                  <a:pt x="0" y="19576"/>
                  <a:pt x="213" y="21292"/>
                </a:cubicBezTo>
                <a:lnTo>
                  <a:pt x="63639" y="20453"/>
                </a:lnTo>
                <a:cubicBezTo>
                  <a:pt x="64992" y="17310"/>
                  <a:pt x="65117" y="13653"/>
                  <a:pt x="63990" y="10410"/>
                </a:cubicBezTo>
                <a:cubicBezTo>
                  <a:pt x="62863" y="7167"/>
                  <a:pt x="60509" y="4387"/>
                  <a:pt x="57491" y="2746"/>
                </a:cubicBezTo>
                <a:cubicBezTo>
                  <a:pt x="53772" y="718"/>
                  <a:pt x="49376" y="492"/>
                  <a:pt x="45156" y="305"/>
                </a:cubicBezTo>
                <a:cubicBezTo>
                  <a:pt x="41800" y="167"/>
                  <a:pt x="38532" y="204"/>
                  <a:pt x="35188" y="67"/>
                </a:cubicBezTo>
                <a:cubicBezTo>
                  <a:pt x="34082" y="23"/>
                  <a:pt x="32975" y="1"/>
                  <a:pt x="3186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17"/>
          <p:cNvSpPr/>
          <p:nvPr/>
        </p:nvSpPr>
        <p:spPr>
          <a:xfrm rot="-205120" flipH="1">
            <a:off x="3715115" y="4807676"/>
            <a:ext cx="339931" cy="139595"/>
          </a:xfrm>
          <a:custGeom>
            <a:avLst/>
            <a:gdLst/>
            <a:ahLst/>
            <a:cxnLst/>
            <a:rect l="l" t="t" r="r" b="b"/>
            <a:pathLst>
              <a:path w="5686" h="2335" extrusionOk="0">
                <a:moveTo>
                  <a:pt x="2041" y="1"/>
                </a:moveTo>
                <a:cubicBezTo>
                  <a:pt x="1911" y="1"/>
                  <a:pt x="1782" y="14"/>
                  <a:pt x="1653" y="43"/>
                </a:cubicBezTo>
                <a:cubicBezTo>
                  <a:pt x="689" y="256"/>
                  <a:pt x="1" y="1258"/>
                  <a:pt x="138" y="2235"/>
                </a:cubicBezTo>
                <a:cubicBezTo>
                  <a:pt x="151" y="2285"/>
                  <a:pt x="201" y="2335"/>
                  <a:pt x="251" y="2335"/>
                </a:cubicBezTo>
                <a:lnTo>
                  <a:pt x="276" y="2335"/>
                </a:lnTo>
                <a:cubicBezTo>
                  <a:pt x="339" y="2322"/>
                  <a:pt x="376" y="2260"/>
                  <a:pt x="376" y="2197"/>
                </a:cubicBezTo>
                <a:cubicBezTo>
                  <a:pt x="251" y="1358"/>
                  <a:pt x="865" y="457"/>
                  <a:pt x="1704" y="269"/>
                </a:cubicBezTo>
                <a:cubicBezTo>
                  <a:pt x="1809" y="247"/>
                  <a:pt x="1916" y="236"/>
                  <a:pt x="2023" y="236"/>
                </a:cubicBezTo>
                <a:cubicBezTo>
                  <a:pt x="2768" y="236"/>
                  <a:pt x="3512" y="747"/>
                  <a:pt x="3720" y="1458"/>
                </a:cubicBezTo>
                <a:cubicBezTo>
                  <a:pt x="3732" y="1508"/>
                  <a:pt x="3770" y="1546"/>
                  <a:pt x="3807" y="1546"/>
                </a:cubicBezTo>
                <a:cubicBezTo>
                  <a:pt x="3816" y="1548"/>
                  <a:pt x="3825" y="1549"/>
                  <a:pt x="3834" y="1549"/>
                </a:cubicBezTo>
                <a:cubicBezTo>
                  <a:pt x="3874" y="1549"/>
                  <a:pt x="3912" y="1527"/>
                  <a:pt x="3933" y="1496"/>
                </a:cubicBezTo>
                <a:cubicBezTo>
                  <a:pt x="4083" y="1270"/>
                  <a:pt x="4346" y="1108"/>
                  <a:pt x="4646" y="1045"/>
                </a:cubicBezTo>
                <a:cubicBezTo>
                  <a:pt x="4713" y="1034"/>
                  <a:pt x="4781" y="1028"/>
                  <a:pt x="4847" y="1028"/>
                </a:cubicBezTo>
                <a:cubicBezTo>
                  <a:pt x="5081" y="1028"/>
                  <a:pt x="5307" y="1097"/>
                  <a:pt x="5473" y="1233"/>
                </a:cubicBezTo>
                <a:cubicBezTo>
                  <a:pt x="5498" y="1248"/>
                  <a:pt x="5522" y="1255"/>
                  <a:pt x="5546" y="1255"/>
                </a:cubicBezTo>
                <a:cubicBezTo>
                  <a:pt x="5583" y="1255"/>
                  <a:pt x="5618" y="1238"/>
                  <a:pt x="5648" y="1208"/>
                </a:cubicBezTo>
                <a:cubicBezTo>
                  <a:pt x="5686" y="1145"/>
                  <a:pt x="5673" y="1083"/>
                  <a:pt x="5623" y="1033"/>
                </a:cubicBezTo>
                <a:cubicBezTo>
                  <a:pt x="5411" y="878"/>
                  <a:pt x="5139" y="798"/>
                  <a:pt x="4860" y="798"/>
                </a:cubicBezTo>
                <a:cubicBezTo>
                  <a:pt x="4776" y="798"/>
                  <a:pt x="4692" y="805"/>
                  <a:pt x="4609" y="820"/>
                </a:cubicBezTo>
                <a:cubicBezTo>
                  <a:pt x="4321" y="870"/>
                  <a:pt x="4058" y="1008"/>
                  <a:pt x="3870" y="1195"/>
                </a:cubicBezTo>
                <a:cubicBezTo>
                  <a:pt x="3570" y="488"/>
                  <a:pt x="2811" y="1"/>
                  <a:pt x="20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hree columns">
  <p:cSld name="BLANK_7">
    <p:bg>
      <p:bgPr>
        <a:gradFill>
          <a:gsLst>
            <a:gs pos="0">
              <a:srgbClr val="F0FBFF"/>
            </a:gs>
            <a:gs pos="100000">
              <a:schemeClr val="accent5"/>
            </a:gs>
          </a:gsLst>
          <a:lin ang="16198662" scaled="0"/>
        </a:gradFill>
        <a:effectLst/>
      </p:bgPr>
    </p:bg>
    <p:spTree>
      <p:nvGrpSpPr>
        <p:cNvPr id="1" name="Shape 456"/>
        <p:cNvGrpSpPr/>
        <p:nvPr/>
      </p:nvGrpSpPr>
      <p:grpSpPr>
        <a:xfrm>
          <a:off x="0" y="0"/>
          <a:ext cx="0" cy="0"/>
          <a:chOff x="0" y="0"/>
          <a:chExt cx="0" cy="0"/>
        </a:xfrm>
      </p:grpSpPr>
      <p:sp>
        <p:nvSpPr>
          <p:cNvPr id="457" name="Google Shape;457;p18"/>
          <p:cNvSpPr/>
          <p:nvPr/>
        </p:nvSpPr>
        <p:spPr>
          <a:xfrm flipH="1">
            <a:off x="7321535" y="-196775"/>
            <a:ext cx="1993788" cy="1179848"/>
          </a:xfrm>
          <a:custGeom>
            <a:avLst/>
            <a:gdLst/>
            <a:ahLst/>
            <a:cxnLst/>
            <a:rect l="l" t="t" r="r" b="b"/>
            <a:pathLst>
              <a:path w="43504" h="25744" extrusionOk="0">
                <a:moveTo>
                  <a:pt x="41400" y="1"/>
                </a:moveTo>
                <a:lnTo>
                  <a:pt x="0" y="151"/>
                </a:lnTo>
                <a:cubicBezTo>
                  <a:pt x="13" y="8591"/>
                  <a:pt x="63" y="16943"/>
                  <a:pt x="75" y="25384"/>
                </a:cubicBezTo>
                <a:cubicBezTo>
                  <a:pt x="3843" y="25624"/>
                  <a:pt x="7615" y="25744"/>
                  <a:pt x="11387" y="25744"/>
                </a:cubicBezTo>
                <a:cubicBezTo>
                  <a:pt x="15877" y="25744"/>
                  <a:pt x="20367" y="25574"/>
                  <a:pt x="24845" y="25233"/>
                </a:cubicBezTo>
                <a:cubicBezTo>
                  <a:pt x="26398" y="25108"/>
                  <a:pt x="28063" y="24920"/>
                  <a:pt x="29253" y="23906"/>
                </a:cubicBezTo>
                <a:cubicBezTo>
                  <a:pt x="30280" y="23029"/>
                  <a:pt x="30768" y="21577"/>
                  <a:pt x="30492" y="20262"/>
                </a:cubicBezTo>
                <a:cubicBezTo>
                  <a:pt x="30217" y="18935"/>
                  <a:pt x="29178" y="17808"/>
                  <a:pt x="27888" y="17407"/>
                </a:cubicBezTo>
                <a:cubicBezTo>
                  <a:pt x="26686" y="17044"/>
                  <a:pt x="25396" y="17294"/>
                  <a:pt x="24156" y="17119"/>
                </a:cubicBezTo>
                <a:cubicBezTo>
                  <a:pt x="22916" y="16943"/>
                  <a:pt x="21564" y="16054"/>
                  <a:pt x="21664" y="14802"/>
                </a:cubicBezTo>
                <a:cubicBezTo>
                  <a:pt x="21727" y="13976"/>
                  <a:pt x="22453" y="13312"/>
                  <a:pt x="23242" y="13049"/>
                </a:cubicBezTo>
                <a:cubicBezTo>
                  <a:pt x="23685" y="12901"/>
                  <a:pt x="24152" y="12856"/>
                  <a:pt x="24622" y="12856"/>
                </a:cubicBezTo>
                <a:cubicBezTo>
                  <a:pt x="24989" y="12856"/>
                  <a:pt x="25359" y="12884"/>
                  <a:pt x="25721" y="12911"/>
                </a:cubicBezTo>
                <a:cubicBezTo>
                  <a:pt x="28451" y="13112"/>
                  <a:pt x="31169" y="13299"/>
                  <a:pt x="33899" y="13500"/>
                </a:cubicBezTo>
                <a:cubicBezTo>
                  <a:pt x="34628" y="13553"/>
                  <a:pt x="35373" y="13602"/>
                  <a:pt x="36113" y="13602"/>
                </a:cubicBezTo>
                <a:cubicBezTo>
                  <a:pt x="37480" y="13602"/>
                  <a:pt x="38827" y="13432"/>
                  <a:pt x="40022" y="12799"/>
                </a:cubicBezTo>
                <a:cubicBezTo>
                  <a:pt x="42138" y="11672"/>
                  <a:pt x="43340" y="9217"/>
                  <a:pt x="43416" y="6825"/>
                </a:cubicBezTo>
                <a:cubicBezTo>
                  <a:pt x="43503" y="4421"/>
                  <a:pt x="42614" y="2079"/>
                  <a:pt x="414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18"/>
          <p:cNvSpPr/>
          <p:nvPr/>
        </p:nvSpPr>
        <p:spPr>
          <a:xfrm flipH="1">
            <a:off x="-131151" y="0"/>
            <a:ext cx="2181074" cy="1180244"/>
          </a:xfrm>
          <a:custGeom>
            <a:avLst/>
            <a:gdLst/>
            <a:ahLst/>
            <a:cxnLst/>
            <a:rect l="l" t="t" r="r" b="b"/>
            <a:pathLst>
              <a:path w="59446" h="32168" extrusionOk="0">
                <a:moveTo>
                  <a:pt x="1253" y="0"/>
                </a:moveTo>
                <a:cubicBezTo>
                  <a:pt x="214" y="1165"/>
                  <a:pt x="1" y="2993"/>
                  <a:pt x="740" y="4370"/>
                </a:cubicBezTo>
                <a:cubicBezTo>
                  <a:pt x="1405" y="5590"/>
                  <a:pt x="2766" y="6377"/>
                  <a:pt x="4147" y="6377"/>
                </a:cubicBezTo>
                <a:cubicBezTo>
                  <a:pt x="4326" y="6377"/>
                  <a:pt x="4506" y="6364"/>
                  <a:pt x="4684" y="6336"/>
                </a:cubicBezTo>
                <a:cubicBezTo>
                  <a:pt x="5586" y="6199"/>
                  <a:pt x="6438" y="5748"/>
                  <a:pt x="7339" y="5748"/>
                </a:cubicBezTo>
                <a:cubicBezTo>
                  <a:pt x="8253" y="5748"/>
                  <a:pt x="9280" y="6524"/>
                  <a:pt x="9017" y="7401"/>
                </a:cubicBezTo>
                <a:cubicBezTo>
                  <a:pt x="8704" y="8453"/>
                  <a:pt x="7126" y="8302"/>
                  <a:pt x="6225" y="8929"/>
                </a:cubicBezTo>
                <a:cubicBezTo>
                  <a:pt x="5060" y="9743"/>
                  <a:pt x="5411" y="11709"/>
                  <a:pt x="6525" y="12573"/>
                </a:cubicBezTo>
                <a:cubicBezTo>
                  <a:pt x="7652" y="13437"/>
                  <a:pt x="9167" y="13524"/>
                  <a:pt x="10582" y="13574"/>
                </a:cubicBezTo>
                <a:cubicBezTo>
                  <a:pt x="17983" y="13812"/>
                  <a:pt x="25397" y="14013"/>
                  <a:pt x="32797" y="14150"/>
                </a:cubicBezTo>
                <a:cubicBezTo>
                  <a:pt x="34325" y="14188"/>
                  <a:pt x="35915" y="14351"/>
                  <a:pt x="37255" y="15065"/>
                </a:cubicBezTo>
                <a:cubicBezTo>
                  <a:pt x="38595" y="15778"/>
                  <a:pt x="39472" y="17582"/>
                  <a:pt x="38670" y="18871"/>
                </a:cubicBezTo>
                <a:cubicBezTo>
                  <a:pt x="38157" y="19673"/>
                  <a:pt x="37155" y="20036"/>
                  <a:pt x="36216" y="20061"/>
                </a:cubicBezTo>
                <a:cubicBezTo>
                  <a:pt x="36171" y="20062"/>
                  <a:pt x="36127" y="20063"/>
                  <a:pt x="36082" y="20063"/>
                </a:cubicBezTo>
                <a:cubicBezTo>
                  <a:pt x="35177" y="20063"/>
                  <a:pt x="34294" y="19828"/>
                  <a:pt x="33398" y="19673"/>
                </a:cubicBezTo>
                <a:cubicBezTo>
                  <a:pt x="32624" y="19533"/>
                  <a:pt x="31833" y="19457"/>
                  <a:pt x="31042" y="19457"/>
                </a:cubicBezTo>
                <a:cubicBezTo>
                  <a:pt x="29633" y="19457"/>
                  <a:pt x="28228" y="19700"/>
                  <a:pt x="26937" y="20261"/>
                </a:cubicBezTo>
                <a:cubicBezTo>
                  <a:pt x="24921" y="21138"/>
                  <a:pt x="23218" y="22841"/>
                  <a:pt x="22629" y="24957"/>
                </a:cubicBezTo>
                <a:cubicBezTo>
                  <a:pt x="22041" y="27074"/>
                  <a:pt x="22704" y="29565"/>
                  <a:pt x="24457" y="30893"/>
                </a:cubicBezTo>
                <a:cubicBezTo>
                  <a:pt x="25853" y="31955"/>
                  <a:pt x="27651" y="32167"/>
                  <a:pt x="29443" y="32167"/>
                </a:cubicBezTo>
                <a:cubicBezTo>
                  <a:pt x="29934" y="32167"/>
                  <a:pt x="30425" y="32151"/>
                  <a:pt x="30906" y="32133"/>
                </a:cubicBezTo>
                <a:cubicBezTo>
                  <a:pt x="40924" y="31782"/>
                  <a:pt x="49064" y="31419"/>
                  <a:pt x="59094" y="31056"/>
                </a:cubicBezTo>
                <a:cubicBezTo>
                  <a:pt x="58418" y="20775"/>
                  <a:pt x="59445" y="10544"/>
                  <a:pt x="58769" y="276"/>
                </a:cubicBezTo>
                <a:lnTo>
                  <a:pt x="125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18"/>
          <p:cNvSpPr txBox="1">
            <a:spLocks noGrp="1"/>
          </p:cNvSpPr>
          <p:nvPr>
            <p:ph type="title"/>
          </p:nvPr>
        </p:nvSpPr>
        <p:spPr>
          <a:xfrm>
            <a:off x="720000" y="54066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60" name="Google Shape;460;p18"/>
          <p:cNvSpPr txBox="1">
            <a:spLocks noGrp="1"/>
          </p:cNvSpPr>
          <p:nvPr>
            <p:ph type="subTitle" idx="1"/>
          </p:nvPr>
        </p:nvSpPr>
        <p:spPr>
          <a:xfrm>
            <a:off x="870200" y="2774475"/>
            <a:ext cx="2258100" cy="476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000"/>
              <a:buFont typeface="Paytone One"/>
              <a:buNone/>
              <a:defRPr sz="2000">
                <a:latin typeface="Paytone One"/>
                <a:ea typeface="Paytone One"/>
                <a:cs typeface="Paytone One"/>
                <a:sym typeface="Paytone One"/>
              </a:defRPr>
            </a:lvl1pPr>
            <a:lvl2pPr lvl="1" algn="ctr" rtl="0">
              <a:lnSpc>
                <a:spcPct val="100000"/>
              </a:lnSpc>
              <a:spcBef>
                <a:spcPts val="0"/>
              </a:spcBef>
              <a:spcAft>
                <a:spcPts val="0"/>
              </a:spcAft>
              <a:buSzPts val="2000"/>
              <a:buFont typeface="Paytone One"/>
              <a:buNone/>
              <a:defRPr sz="2000" b="1">
                <a:latin typeface="Paytone One"/>
                <a:ea typeface="Paytone One"/>
                <a:cs typeface="Paytone One"/>
                <a:sym typeface="Paytone One"/>
              </a:defRPr>
            </a:lvl2pPr>
            <a:lvl3pPr lvl="2" algn="ctr" rtl="0">
              <a:lnSpc>
                <a:spcPct val="100000"/>
              </a:lnSpc>
              <a:spcBef>
                <a:spcPts val="0"/>
              </a:spcBef>
              <a:spcAft>
                <a:spcPts val="0"/>
              </a:spcAft>
              <a:buSzPts val="2000"/>
              <a:buFont typeface="Paytone One"/>
              <a:buNone/>
              <a:defRPr sz="2000" b="1">
                <a:latin typeface="Paytone One"/>
                <a:ea typeface="Paytone One"/>
                <a:cs typeface="Paytone One"/>
                <a:sym typeface="Paytone One"/>
              </a:defRPr>
            </a:lvl3pPr>
            <a:lvl4pPr lvl="3" algn="ctr" rtl="0">
              <a:lnSpc>
                <a:spcPct val="100000"/>
              </a:lnSpc>
              <a:spcBef>
                <a:spcPts val="0"/>
              </a:spcBef>
              <a:spcAft>
                <a:spcPts val="0"/>
              </a:spcAft>
              <a:buSzPts val="2000"/>
              <a:buFont typeface="Paytone One"/>
              <a:buNone/>
              <a:defRPr sz="2000" b="1">
                <a:latin typeface="Paytone One"/>
                <a:ea typeface="Paytone One"/>
                <a:cs typeface="Paytone One"/>
                <a:sym typeface="Paytone One"/>
              </a:defRPr>
            </a:lvl4pPr>
            <a:lvl5pPr lvl="4" algn="ctr" rtl="0">
              <a:lnSpc>
                <a:spcPct val="100000"/>
              </a:lnSpc>
              <a:spcBef>
                <a:spcPts val="0"/>
              </a:spcBef>
              <a:spcAft>
                <a:spcPts val="0"/>
              </a:spcAft>
              <a:buSzPts val="2000"/>
              <a:buFont typeface="Paytone One"/>
              <a:buNone/>
              <a:defRPr sz="2000" b="1">
                <a:latin typeface="Paytone One"/>
                <a:ea typeface="Paytone One"/>
                <a:cs typeface="Paytone One"/>
                <a:sym typeface="Paytone One"/>
              </a:defRPr>
            </a:lvl5pPr>
            <a:lvl6pPr lvl="5" algn="ctr" rtl="0">
              <a:lnSpc>
                <a:spcPct val="100000"/>
              </a:lnSpc>
              <a:spcBef>
                <a:spcPts val="0"/>
              </a:spcBef>
              <a:spcAft>
                <a:spcPts val="0"/>
              </a:spcAft>
              <a:buSzPts val="2000"/>
              <a:buFont typeface="Paytone One"/>
              <a:buNone/>
              <a:defRPr sz="2000" b="1">
                <a:latin typeface="Paytone One"/>
                <a:ea typeface="Paytone One"/>
                <a:cs typeface="Paytone One"/>
                <a:sym typeface="Paytone One"/>
              </a:defRPr>
            </a:lvl6pPr>
            <a:lvl7pPr lvl="6" algn="ctr" rtl="0">
              <a:lnSpc>
                <a:spcPct val="100000"/>
              </a:lnSpc>
              <a:spcBef>
                <a:spcPts val="0"/>
              </a:spcBef>
              <a:spcAft>
                <a:spcPts val="0"/>
              </a:spcAft>
              <a:buSzPts val="2000"/>
              <a:buFont typeface="Paytone One"/>
              <a:buNone/>
              <a:defRPr sz="2000" b="1">
                <a:latin typeface="Paytone One"/>
                <a:ea typeface="Paytone One"/>
                <a:cs typeface="Paytone One"/>
                <a:sym typeface="Paytone One"/>
              </a:defRPr>
            </a:lvl7pPr>
            <a:lvl8pPr lvl="7" algn="ctr" rtl="0">
              <a:lnSpc>
                <a:spcPct val="100000"/>
              </a:lnSpc>
              <a:spcBef>
                <a:spcPts val="0"/>
              </a:spcBef>
              <a:spcAft>
                <a:spcPts val="0"/>
              </a:spcAft>
              <a:buSzPts val="2000"/>
              <a:buFont typeface="Paytone One"/>
              <a:buNone/>
              <a:defRPr sz="2000" b="1">
                <a:latin typeface="Paytone One"/>
                <a:ea typeface="Paytone One"/>
                <a:cs typeface="Paytone One"/>
                <a:sym typeface="Paytone One"/>
              </a:defRPr>
            </a:lvl8pPr>
            <a:lvl9pPr lvl="8" algn="ctr" rtl="0">
              <a:lnSpc>
                <a:spcPct val="100000"/>
              </a:lnSpc>
              <a:spcBef>
                <a:spcPts val="0"/>
              </a:spcBef>
              <a:spcAft>
                <a:spcPts val="0"/>
              </a:spcAft>
              <a:buSzPts val="2000"/>
              <a:buFont typeface="Paytone One"/>
              <a:buNone/>
              <a:defRPr sz="2000" b="1">
                <a:latin typeface="Paytone One"/>
                <a:ea typeface="Paytone One"/>
                <a:cs typeface="Paytone One"/>
                <a:sym typeface="Paytone One"/>
              </a:defRPr>
            </a:lvl9pPr>
          </a:lstStyle>
          <a:p>
            <a:endParaRPr/>
          </a:p>
        </p:txBody>
      </p:sp>
      <p:sp>
        <p:nvSpPr>
          <p:cNvPr id="461" name="Google Shape;461;p18"/>
          <p:cNvSpPr txBox="1">
            <a:spLocks noGrp="1"/>
          </p:cNvSpPr>
          <p:nvPr>
            <p:ph type="subTitle" idx="2"/>
          </p:nvPr>
        </p:nvSpPr>
        <p:spPr>
          <a:xfrm>
            <a:off x="870200" y="3216973"/>
            <a:ext cx="2258100" cy="10914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462" name="Google Shape;462;p18"/>
          <p:cNvSpPr txBox="1">
            <a:spLocks noGrp="1"/>
          </p:cNvSpPr>
          <p:nvPr>
            <p:ph type="subTitle" idx="3"/>
          </p:nvPr>
        </p:nvSpPr>
        <p:spPr>
          <a:xfrm>
            <a:off x="3442950" y="2774475"/>
            <a:ext cx="2258100" cy="476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000"/>
              <a:buFont typeface="Paytone One"/>
              <a:buNone/>
              <a:defRPr sz="2000">
                <a:latin typeface="Paytone One"/>
                <a:ea typeface="Paytone One"/>
                <a:cs typeface="Paytone One"/>
                <a:sym typeface="Paytone One"/>
              </a:defRPr>
            </a:lvl1pPr>
            <a:lvl2pPr lvl="1" algn="ctr" rtl="0">
              <a:lnSpc>
                <a:spcPct val="100000"/>
              </a:lnSpc>
              <a:spcBef>
                <a:spcPts val="0"/>
              </a:spcBef>
              <a:spcAft>
                <a:spcPts val="0"/>
              </a:spcAft>
              <a:buSzPts val="2000"/>
              <a:buFont typeface="Paytone One"/>
              <a:buNone/>
              <a:defRPr sz="2000" b="1">
                <a:latin typeface="Paytone One"/>
                <a:ea typeface="Paytone One"/>
                <a:cs typeface="Paytone One"/>
                <a:sym typeface="Paytone One"/>
              </a:defRPr>
            </a:lvl2pPr>
            <a:lvl3pPr lvl="2" algn="ctr" rtl="0">
              <a:lnSpc>
                <a:spcPct val="100000"/>
              </a:lnSpc>
              <a:spcBef>
                <a:spcPts val="0"/>
              </a:spcBef>
              <a:spcAft>
                <a:spcPts val="0"/>
              </a:spcAft>
              <a:buSzPts val="2000"/>
              <a:buFont typeface="Paytone One"/>
              <a:buNone/>
              <a:defRPr sz="2000" b="1">
                <a:latin typeface="Paytone One"/>
                <a:ea typeface="Paytone One"/>
                <a:cs typeface="Paytone One"/>
                <a:sym typeface="Paytone One"/>
              </a:defRPr>
            </a:lvl3pPr>
            <a:lvl4pPr lvl="3" algn="ctr" rtl="0">
              <a:lnSpc>
                <a:spcPct val="100000"/>
              </a:lnSpc>
              <a:spcBef>
                <a:spcPts val="0"/>
              </a:spcBef>
              <a:spcAft>
                <a:spcPts val="0"/>
              </a:spcAft>
              <a:buSzPts val="2000"/>
              <a:buFont typeface="Paytone One"/>
              <a:buNone/>
              <a:defRPr sz="2000" b="1">
                <a:latin typeface="Paytone One"/>
                <a:ea typeface="Paytone One"/>
                <a:cs typeface="Paytone One"/>
                <a:sym typeface="Paytone One"/>
              </a:defRPr>
            </a:lvl4pPr>
            <a:lvl5pPr lvl="4" algn="ctr" rtl="0">
              <a:lnSpc>
                <a:spcPct val="100000"/>
              </a:lnSpc>
              <a:spcBef>
                <a:spcPts val="0"/>
              </a:spcBef>
              <a:spcAft>
                <a:spcPts val="0"/>
              </a:spcAft>
              <a:buSzPts val="2000"/>
              <a:buFont typeface="Paytone One"/>
              <a:buNone/>
              <a:defRPr sz="2000" b="1">
                <a:latin typeface="Paytone One"/>
                <a:ea typeface="Paytone One"/>
                <a:cs typeface="Paytone One"/>
                <a:sym typeface="Paytone One"/>
              </a:defRPr>
            </a:lvl5pPr>
            <a:lvl6pPr lvl="5" algn="ctr" rtl="0">
              <a:lnSpc>
                <a:spcPct val="100000"/>
              </a:lnSpc>
              <a:spcBef>
                <a:spcPts val="0"/>
              </a:spcBef>
              <a:spcAft>
                <a:spcPts val="0"/>
              </a:spcAft>
              <a:buSzPts val="2000"/>
              <a:buFont typeface="Paytone One"/>
              <a:buNone/>
              <a:defRPr sz="2000" b="1">
                <a:latin typeface="Paytone One"/>
                <a:ea typeface="Paytone One"/>
                <a:cs typeface="Paytone One"/>
                <a:sym typeface="Paytone One"/>
              </a:defRPr>
            </a:lvl6pPr>
            <a:lvl7pPr lvl="6" algn="ctr" rtl="0">
              <a:lnSpc>
                <a:spcPct val="100000"/>
              </a:lnSpc>
              <a:spcBef>
                <a:spcPts val="0"/>
              </a:spcBef>
              <a:spcAft>
                <a:spcPts val="0"/>
              </a:spcAft>
              <a:buSzPts val="2000"/>
              <a:buFont typeface="Paytone One"/>
              <a:buNone/>
              <a:defRPr sz="2000" b="1">
                <a:latin typeface="Paytone One"/>
                <a:ea typeface="Paytone One"/>
                <a:cs typeface="Paytone One"/>
                <a:sym typeface="Paytone One"/>
              </a:defRPr>
            </a:lvl7pPr>
            <a:lvl8pPr lvl="7" algn="ctr" rtl="0">
              <a:lnSpc>
                <a:spcPct val="100000"/>
              </a:lnSpc>
              <a:spcBef>
                <a:spcPts val="0"/>
              </a:spcBef>
              <a:spcAft>
                <a:spcPts val="0"/>
              </a:spcAft>
              <a:buSzPts val="2000"/>
              <a:buFont typeface="Paytone One"/>
              <a:buNone/>
              <a:defRPr sz="2000" b="1">
                <a:latin typeface="Paytone One"/>
                <a:ea typeface="Paytone One"/>
                <a:cs typeface="Paytone One"/>
                <a:sym typeface="Paytone One"/>
              </a:defRPr>
            </a:lvl8pPr>
            <a:lvl9pPr lvl="8" algn="ctr" rtl="0">
              <a:lnSpc>
                <a:spcPct val="100000"/>
              </a:lnSpc>
              <a:spcBef>
                <a:spcPts val="0"/>
              </a:spcBef>
              <a:spcAft>
                <a:spcPts val="0"/>
              </a:spcAft>
              <a:buSzPts val="2000"/>
              <a:buFont typeface="Paytone One"/>
              <a:buNone/>
              <a:defRPr sz="2000" b="1">
                <a:latin typeface="Paytone One"/>
                <a:ea typeface="Paytone One"/>
                <a:cs typeface="Paytone One"/>
                <a:sym typeface="Paytone One"/>
              </a:defRPr>
            </a:lvl9pPr>
          </a:lstStyle>
          <a:p>
            <a:endParaRPr/>
          </a:p>
        </p:txBody>
      </p:sp>
      <p:sp>
        <p:nvSpPr>
          <p:cNvPr id="463" name="Google Shape;463;p18"/>
          <p:cNvSpPr txBox="1">
            <a:spLocks noGrp="1"/>
          </p:cNvSpPr>
          <p:nvPr>
            <p:ph type="subTitle" idx="4"/>
          </p:nvPr>
        </p:nvSpPr>
        <p:spPr>
          <a:xfrm>
            <a:off x="3442950" y="3216973"/>
            <a:ext cx="2258100" cy="10914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464" name="Google Shape;464;p18"/>
          <p:cNvSpPr txBox="1">
            <a:spLocks noGrp="1"/>
          </p:cNvSpPr>
          <p:nvPr>
            <p:ph type="subTitle" idx="5"/>
          </p:nvPr>
        </p:nvSpPr>
        <p:spPr>
          <a:xfrm>
            <a:off x="6015700" y="2774475"/>
            <a:ext cx="2258100" cy="476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000"/>
              <a:buFont typeface="Paytone One"/>
              <a:buNone/>
              <a:defRPr sz="2000">
                <a:latin typeface="Paytone One"/>
                <a:ea typeface="Paytone One"/>
                <a:cs typeface="Paytone One"/>
                <a:sym typeface="Paytone One"/>
              </a:defRPr>
            </a:lvl1pPr>
            <a:lvl2pPr lvl="1" algn="ctr" rtl="0">
              <a:lnSpc>
                <a:spcPct val="100000"/>
              </a:lnSpc>
              <a:spcBef>
                <a:spcPts val="0"/>
              </a:spcBef>
              <a:spcAft>
                <a:spcPts val="0"/>
              </a:spcAft>
              <a:buSzPts val="2000"/>
              <a:buFont typeface="Paytone One"/>
              <a:buNone/>
              <a:defRPr sz="2000" b="1">
                <a:latin typeface="Paytone One"/>
                <a:ea typeface="Paytone One"/>
                <a:cs typeface="Paytone One"/>
                <a:sym typeface="Paytone One"/>
              </a:defRPr>
            </a:lvl2pPr>
            <a:lvl3pPr lvl="2" algn="ctr" rtl="0">
              <a:lnSpc>
                <a:spcPct val="100000"/>
              </a:lnSpc>
              <a:spcBef>
                <a:spcPts val="0"/>
              </a:spcBef>
              <a:spcAft>
                <a:spcPts val="0"/>
              </a:spcAft>
              <a:buSzPts val="2000"/>
              <a:buFont typeface="Paytone One"/>
              <a:buNone/>
              <a:defRPr sz="2000" b="1">
                <a:latin typeface="Paytone One"/>
                <a:ea typeface="Paytone One"/>
                <a:cs typeface="Paytone One"/>
                <a:sym typeface="Paytone One"/>
              </a:defRPr>
            </a:lvl3pPr>
            <a:lvl4pPr lvl="3" algn="ctr" rtl="0">
              <a:lnSpc>
                <a:spcPct val="100000"/>
              </a:lnSpc>
              <a:spcBef>
                <a:spcPts val="0"/>
              </a:spcBef>
              <a:spcAft>
                <a:spcPts val="0"/>
              </a:spcAft>
              <a:buSzPts val="2000"/>
              <a:buFont typeface="Paytone One"/>
              <a:buNone/>
              <a:defRPr sz="2000" b="1">
                <a:latin typeface="Paytone One"/>
                <a:ea typeface="Paytone One"/>
                <a:cs typeface="Paytone One"/>
                <a:sym typeface="Paytone One"/>
              </a:defRPr>
            </a:lvl4pPr>
            <a:lvl5pPr lvl="4" algn="ctr" rtl="0">
              <a:lnSpc>
                <a:spcPct val="100000"/>
              </a:lnSpc>
              <a:spcBef>
                <a:spcPts val="0"/>
              </a:spcBef>
              <a:spcAft>
                <a:spcPts val="0"/>
              </a:spcAft>
              <a:buSzPts val="2000"/>
              <a:buFont typeface="Paytone One"/>
              <a:buNone/>
              <a:defRPr sz="2000" b="1">
                <a:latin typeface="Paytone One"/>
                <a:ea typeface="Paytone One"/>
                <a:cs typeface="Paytone One"/>
                <a:sym typeface="Paytone One"/>
              </a:defRPr>
            </a:lvl5pPr>
            <a:lvl6pPr lvl="5" algn="ctr" rtl="0">
              <a:lnSpc>
                <a:spcPct val="100000"/>
              </a:lnSpc>
              <a:spcBef>
                <a:spcPts val="0"/>
              </a:spcBef>
              <a:spcAft>
                <a:spcPts val="0"/>
              </a:spcAft>
              <a:buSzPts val="2000"/>
              <a:buFont typeface="Paytone One"/>
              <a:buNone/>
              <a:defRPr sz="2000" b="1">
                <a:latin typeface="Paytone One"/>
                <a:ea typeface="Paytone One"/>
                <a:cs typeface="Paytone One"/>
                <a:sym typeface="Paytone One"/>
              </a:defRPr>
            </a:lvl6pPr>
            <a:lvl7pPr lvl="6" algn="ctr" rtl="0">
              <a:lnSpc>
                <a:spcPct val="100000"/>
              </a:lnSpc>
              <a:spcBef>
                <a:spcPts val="0"/>
              </a:spcBef>
              <a:spcAft>
                <a:spcPts val="0"/>
              </a:spcAft>
              <a:buSzPts val="2000"/>
              <a:buFont typeface="Paytone One"/>
              <a:buNone/>
              <a:defRPr sz="2000" b="1">
                <a:latin typeface="Paytone One"/>
                <a:ea typeface="Paytone One"/>
                <a:cs typeface="Paytone One"/>
                <a:sym typeface="Paytone One"/>
              </a:defRPr>
            </a:lvl7pPr>
            <a:lvl8pPr lvl="7" algn="ctr" rtl="0">
              <a:lnSpc>
                <a:spcPct val="100000"/>
              </a:lnSpc>
              <a:spcBef>
                <a:spcPts val="0"/>
              </a:spcBef>
              <a:spcAft>
                <a:spcPts val="0"/>
              </a:spcAft>
              <a:buSzPts val="2000"/>
              <a:buFont typeface="Paytone One"/>
              <a:buNone/>
              <a:defRPr sz="2000" b="1">
                <a:latin typeface="Paytone One"/>
                <a:ea typeface="Paytone One"/>
                <a:cs typeface="Paytone One"/>
                <a:sym typeface="Paytone One"/>
              </a:defRPr>
            </a:lvl8pPr>
            <a:lvl9pPr lvl="8" algn="ctr" rtl="0">
              <a:lnSpc>
                <a:spcPct val="100000"/>
              </a:lnSpc>
              <a:spcBef>
                <a:spcPts val="0"/>
              </a:spcBef>
              <a:spcAft>
                <a:spcPts val="0"/>
              </a:spcAft>
              <a:buSzPts val="2000"/>
              <a:buFont typeface="Paytone One"/>
              <a:buNone/>
              <a:defRPr sz="2000" b="1">
                <a:latin typeface="Paytone One"/>
                <a:ea typeface="Paytone One"/>
                <a:cs typeface="Paytone One"/>
                <a:sym typeface="Paytone One"/>
              </a:defRPr>
            </a:lvl9pPr>
          </a:lstStyle>
          <a:p>
            <a:endParaRPr/>
          </a:p>
        </p:txBody>
      </p:sp>
      <p:sp>
        <p:nvSpPr>
          <p:cNvPr id="465" name="Google Shape;465;p18"/>
          <p:cNvSpPr txBox="1">
            <a:spLocks noGrp="1"/>
          </p:cNvSpPr>
          <p:nvPr>
            <p:ph type="subTitle" idx="6"/>
          </p:nvPr>
        </p:nvSpPr>
        <p:spPr>
          <a:xfrm>
            <a:off x="6015700" y="3216973"/>
            <a:ext cx="2258100" cy="10914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466" name="Google Shape;466;p18"/>
          <p:cNvSpPr/>
          <p:nvPr/>
        </p:nvSpPr>
        <p:spPr>
          <a:xfrm rot="10800000" flipH="1">
            <a:off x="-435260" y="4203848"/>
            <a:ext cx="1892315" cy="1119800"/>
          </a:xfrm>
          <a:custGeom>
            <a:avLst/>
            <a:gdLst/>
            <a:ahLst/>
            <a:cxnLst/>
            <a:rect l="l" t="t" r="r" b="b"/>
            <a:pathLst>
              <a:path w="43504" h="25744" extrusionOk="0">
                <a:moveTo>
                  <a:pt x="41400" y="1"/>
                </a:moveTo>
                <a:lnTo>
                  <a:pt x="0" y="151"/>
                </a:lnTo>
                <a:cubicBezTo>
                  <a:pt x="13" y="8591"/>
                  <a:pt x="63" y="16943"/>
                  <a:pt x="75" y="25384"/>
                </a:cubicBezTo>
                <a:cubicBezTo>
                  <a:pt x="3843" y="25624"/>
                  <a:pt x="7615" y="25744"/>
                  <a:pt x="11387" y="25744"/>
                </a:cubicBezTo>
                <a:cubicBezTo>
                  <a:pt x="15877" y="25744"/>
                  <a:pt x="20367" y="25574"/>
                  <a:pt x="24845" y="25233"/>
                </a:cubicBezTo>
                <a:cubicBezTo>
                  <a:pt x="26398" y="25108"/>
                  <a:pt x="28063" y="24920"/>
                  <a:pt x="29253" y="23906"/>
                </a:cubicBezTo>
                <a:cubicBezTo>
                  <a:pt x="30280" y="23029"/>
                  <a:pt x="30768" y="21577"/>
                  <a:pt x="30492" y="20262"/>
                </a:cubicBezTo>
                <a:cubicBezTo>
                  <a:pt x="30217" y="18935"/>
                  <a:pt x="29178" y="17808"/>
                  <a:pt x="27888" y="17407"/>
                </a:cubicBezTo>
                <a:cubicBezTo>
                  <a:pt x="26686" y="17044"/>
                  <a:pt x="25396" y="17294"/>
                  <a:pt x="24156" y="17119"/>
                </a:cubicBezTo>
                <a:cubicBezTo>
                  <a:pt x="22916" y="16943"/>
                  <a:pt x="21564" y="16054"/>
                  <a:pt x="21664" y="14802"/>
                </a:cubicBezTo>
                <a:cubicBezTo>
                  <a:pt x="21727" y="13976"/>
                  <a:pt x="22453" y="13312"/>
                  <a:pt x="23242" y="13049"/>
                </a:cubicBezTo>
                <a:cubicBezTo>
                  <a:pt x="23685" y="12901"/>
                  <a:pt x="24152" y="12856"/>
                  <a:pt x="24622" y="12856"/>
                </a:cubicBezTo>
                <a:cubicBezTo>
                  <a:pt x="24989" y="12856"/>
                  <a:pt x="25359" y="12884"/>
                  <a:pt x="25721" y="12911"/>
                </a:cubicBezTo>
                <a:cubicBezTo>
                  <a:pt x="28451" y="13112"/>
                  <a:pt x="31169" y="13299"/>
                  <a:pt x="33899" y="13500"/>
                </a:cubicBezTo>
                <a:cubicBezTo>
                  <a:pt x="34628" y="13553"/>
                  <a:pt x="35373" y="13602"/>
                  <a:pt x="36113" y="13602"/>
                </a:cubicBezTo>
                <a:cubicBezTo>
                  <a:pt x="37480" y="13602"/>
                  <a:pt x="38827" y="13432"/>
                  <a:pt x="40022" y="12799"/>
                </a:cubicBezTo>
                <a:cubicBezTo>
                  <a:pt x="42138" y="11672"/>
                  <a:pt x="43340" y="9217"/>
                  <a:pt x="43416" y="6825"/>
                </a:cubicBezTo>
                <a:cubicBezTo>
                  <a:pt x="43503" y="4421"/>
                  <a:pt x="42614" y="2079"/>
                  <a:pt x="414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18"/>
          <p:cNvSpPr/>
          <p:nvPr/>
        </p:nvSpPr>
        <p:spPr>
          <a:xfrm flipH="1">
            <a:off x="7521317" y="3590200"/>
            <a:ext cx="1702373" cy="1893816"/>
          </a:xfrm>
          <a:custGeom>
            <a:avLst/>
            <a:gdLst/>
            <a:ahLst/>
            <a:cxnLst/>
            <a:rect l="l" t="t" r="r" b="b"/>
            <a:pathLst>
              <a:path w="20150" h="22416" extrusionOk="0">
                <a:moveTo>
                  <a:pt x="3006" y="0"/>
                </a:moveTo>
                <a:cubicBezTo>
                  <a:pt x="2003" y="0"/>
                  <a:pt x="992" y="151"/>
                  <a:pt x="1" y="301"/>
                </a:cubicBezTo>
                <a:cubicBezTo>
                  <a:pt x="226" y="7727"/>
                  <a:pt x="489" y="14978"/>
                  <a:pt x="714" y="22416"/>
                </a:cubicBezTo>
                <a:lnTo>
                  <a:pt x="18058" y="22090"/>
                </a:lnTo>
                <a:cubicBezTo>
                  <a:pt x="20112" y="19248"/>
                  <a:pt x="20149" y="15115"/>
                  <a:pt x="18158" y="12223"/>
                </a:cubicBezTo>
                <a:cubicBezTo>
                  <a:pt x="16573" y="9930"/>
                  <a:pt x="13782" y="8566"/>
                  <a:pt x="11004" y="8566"/>
                </a:cubicBezTo>
                <a:cubicBezTo>
                  <a:pt x="10292" y="8566"/>
                  <a:pt x="9581" y="8655"/>
                  <a:pt x="8892" y="8842"/>
                </a:cubicBezTo>
                <a:cubicBezTo>
                  <a:pt x="8082" y="9060"/>
                  <a:pt x="7273" y="9403"/>
                  <a:pt x="6447" y="9403"/>
                </a:cubicBezTo>
                <a:cubicBezTo>
                  <a:pt x="6327" y="9403"/>
                  <a:pt x="6207" y="9396"/>
                  <a:pt x="6086" y="9380"/>
                </a:cubicBezTo>
                <a:cubicBezTo>
                  <a:pt x="5135" y="9255"/>
                  <a:pt x="4221" y="8278"/>
                  <a:pt x="4609" y="7401"/>
                </a:cubicBezTo>
                <a:cubicBezTo>
                  <a:pt x="4972" y="6575"/>
                  <a:pt x="6086" y="6512"/>
                  <a:pt x="6863" y="6062"/>
                </a:cubicBezTo>
                <a:cubicBezTo>
                  <a:pt x="8090" y="5360"/>
                  <a:pt x="8403" y="3557"/>
                  <a:pt x="7727" y="2305"/>
                </a:cubicBezTo>
                <a:cubicBezTo>
                  <a:pt x="7051" y="1040"/>
                  <a:pt x="5661" y="314"/>
                  <a:pt x="4246" y="88"/>
                </a:cubicBezTo>
                <a:cubicBezTo>
                  <a:pt x="3835" y="26"/>
                  <a:pt x="3421" y="0"/>
                  <a:pt x="30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8" name="Google Shape;468;p18"/>
          <p:cNvGrpSpPr/>
          <p:nvPr/>
        </p:nvGrpSpPr>
        <p:grpSpPr>
          <a:xfrm rot="10236443" flipH="1">
            <a:off x="8325219" y="3613967"/>
            <a:ext cx="992075" cy="1692047"/>
            <a:chOff x="-150275" y="-125025"/>
            <a:chExt cx="992068" cy="1692035"/>
          </a:xfrm>
        </p:grpSpPr>
        <p:sp>
          <p:nvSpPr>
            <p:cNvPr id="469" name="Google Shape;469;p18"/>
            <p:cNvSpPr/>
            <p:nvPr/>
          </p:nvSpPr>
          <p:spPr>
            <a:xfrm>
              <a:off x="-150275" y="-125025"/>
              <a:ext cx="992068" cy="1692035"/>
            </a:xfrm>
            <a:custGeom>
              <a:avLst/>
              <a:gdLst/>
              <a:ahLst/>
              <a:cxnLst/>
              <a:rect l="l" t="t" r="r" b="b"/>
              <a:pathLst>
                <a:path w="21390" h="36482" extrusionOk="0">
                  <a:moveTo>
                    <a:pt x="5148" y="0"/>
                  </a:moveTo>
                  <a:lnTo>
                    <a:pt x="1" y="5723"/>
                  </a:lnTo>
                  <a:cubicBezTo>
                    <a:pt x="1228" y="10845"/>
                    <a:pt x="2480" y="15991"/>
                    <a:pt x="4434" y="20888"/>
                  </a:cubicBezTo>
                  <a:cubicBezTo>
                    <a:pt x="5598" y="23793"/>
                    <a:pt x="7013" y="26610"/>
                    <a:pt x="8779" y="29177"/>
                  </a:cubicBezTo>
                  <a:cubicBezTo>
                    <a:pt x="9205" y="28789"/>
                    <a:pt x="9631" y="28401"/>
                    <a:pt x="10069" y="28000"/>
                  </a:cubicBezTo>
                  <a:lnTo>
                    <a:pt x="10069" y="28000"/>
                  </a:lnTo>
                  <a:cubicBezTo>
                    <a:pt x="10019" y="28927"/>
                    <a:pt x="9981" y="29854"/>
                    <a:pt x="9944" y="30780"/>
                  </a:cubicBezTo>
                  <a:cubicBezTo>
                    <a:pt x="10858" y="31945"/>
                    <a:pt x="11847" y="33059"/>
                    <a:pt x="12924" y="34086"/>
                  </a:cubicBezTo>
                  <a:cubicBezTo>
                    <a:pt x="13112" y="34262"/>
                    <a:pt x="13312" y="34437"/>
                    <a:pt x="13500" y="34612"/>
                  </a:cubicBezTo>
                  <a:cubicBezTo>
                    <a:pt x="13926" y="34211"/>
                    <a:pt x="14352" y="33811"/>
                    <a:pt x="14765" y="33410"/>
                  </a:cubicBezTo>
                  <a:cubicBezTo>
                    <a:pt x="14853" y="34174"/>
                    <a:pt x="14940" y="34950"/>
                    <a:pt x="15015" y="35727"/>
                  </a:cubicBezTo>
                  <a:cubicBezTo>
                    <a:pt x="15366" y="35927"/>
                    <a:pt x="15742" y="36102"/>
                    <a:pt x="16130" y="36240"/>
                  </a:cubicBezTo>
                  <a:cubicBezTo>
                    <a:pt x="16594" y="36396"/>
                    <a:pt x="17093" y="36481"/>
                    <a:pt x="17587" y="36481"/>
                  </a:cubicBezTo>
                  <a:cubicBezTo>
                    <a:pt x="18400" y="36481"/>
                    <a:pt x="19201" y="36253"/>
                    <a:pt x="19824" y="35739"/>
                  </a:cubicBezTo>
                  <a:cubicBezTo>
                    <a:pt x="21389" y="34449"/>
                    <a:pt x="21226" y="32033"/>
                    <a:pt x="20826" y="30029"/>
                  </a:cubicBezTo>
                  <a:cubicBezTo>
                    <a:pt x="20563" y="28689"/>
                    <a:pt x="20237" y="27349"/>
                    <a:pt x="19874" y="26022"/>
                  </a:cubicBezTo>
                  <a:cubicBezTo>
                    <a:pt x="19160" y="25696"/>
                    <a:pt x="18446" y="25371"/>
                    <a:pt x="17720" y="25045"/>
                  </a:cubicBezTo>
                  <a:cubicBezTo>
                    <a:pt x="18296" y="24845"/>
                    <a:pt x="18860" y="24644"/>
                    <a:pt x="19423" y="24457"/>
                  </a:cubicBezTo>
                  <a:cubicBezTo>
                    <a:pt x="18033" y="19861"/>
                    <a:pt x="16105" y="15440"/>
                    <a:pt x="13675" y="11308"/>
                  </a:cubicBezTo>
                  <a:cubicBezTo>
                    <a:pt x="12836" y="11183"/>
                    <a:pt x="11997" y="11070"/>
                    <a:pt x="11146" y="10945"/>
                  </a:cubicBezTo>
                  <a:cubicBezTo>
                    <a:pt x="11722" y="10632"/>
                    <a:pt x="12298" y="10306"/>
                    <a:pt x="12887" y="9981"/>
                  </a:cubicBezTo>
                  <a:cubicBezTo>
                    <a:pt x="10658" y="6399"/>
                    <a:pt x="8065" y="3043"/>
                    <a:pt x="5148" y="0"/>
                  </a:cubicBezTo>
                  <a:close/>
                </a:path>
              </a:pathLst>
            </a:custGeom>
            <a:solidFill>
              <a:srgbClr val="8FDA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18"/>
            <p:cNvSpPr/>
            <p:nvPr/>
          </p:nvSpPr>
          <p:spPr>
            <a:xfrm>
              <a:off x="180" y="-72060"/>
              <a:ext cx="545985" cy="1268354"/>
            </a:xfrm>
            <a:custGeom>
              <a:avLst/>
              <a:gdLst/>
              <a:ahLst/>
              <a:cxnLst/>
              <a:rect l="l" t="t" r="r" b="b"/>
              <a:pathLst>
                <a:path w="11772" h="27347" extrusionOk="0">
                  <a:moveTo>
                    <a:pt x="136" y="1"/>
                  </a:moveTo>
                  <a:cubicBezTo>
                    <a:pt x="120" y="1"/>
                    <a:pt x="104" y="4"/>
                    <a:pt x="88" y="10"/>
                  </a:cubicBezTo>
                  <a:cubicBezTo>
                    <a:pt x="25" y="35"/>
                    <a:pt x="0" y="111"/>
                    <a:pt x="25" y="161"/>
                  </a:cubicBezTo>
                  <a:lnTo>
                    <a:pt x="11533" y="27272"/>
                  </a:lnTo>
                  <a:cubicBezTo>
                    <a:pt x="11558" y="27322"/>
                    <a:pt x="11596" y="27347"/>
                    <a:pt x="11646" y="27347"/>
                  </a:cubicBezTo>
                  <a:cubicBezTo>
                    <a:pt x="11659" y="27347"/>
                    <a:pt x="11671" y="27334"/>
                    <a:pt x="11684" y="27334"/>
                  </a:cubicBezTo>
                  <a:cubicBezTo>
                    <a:pt x="11746" y="27309"/>
                    <a:pt x="11771" y="27234"/>
                    <a:pt x="11746" y="27184"/>
                  </a:cubicBezTo>
                  <a:lnTo>
                    <a:pt x="238" y="73"/>
                  </a:lnTo>
                  <a:cubicBezTo>
                    <a:pt x="220" y="27"/>
                    <a:pt x="180"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1" name="Google Shape;471;p18"/>
          <p:cNvGrpSpPr/>
          <p:nvPr/>
        </p:nvGrpSpPr>
        <p:grpSpPr>
          <a:xfrm flipH="1">
            <a:off x="8015833" y="4542509"/>
            <a:ext cx="1012452" cy="753437"/>
            <a:chOff x="905008" y="4651065"/>
            <a:chExt cx="866528" cy="644845"/>
          </a:xfrm>
        </p:grpSpPr>
        <p:sp>
          <p:nvSpPr>
            <p:cNvPr id="472" name="Google Shape;472;p18"/>
            <p:cNvSpPr/>
            <p:nvPr/>
          </p:nvSpPr>
          <p:spPr>
            <a:xfrm flipH="1">
              <a:off x="905008" y="4651065"/>
              <a:ext cx="866528" cy="644845"/>
            </a:xfrm>
            <a:custGeom>
              <a:avLst/>
              <a:gdLst/>
              <a:ahLst/>
              <a:cxnLst/>
              <a:rect l="l" t="t" r="r" b="b"/>
              <a:pathLst>
                <a:path w="20713" h="15414" extrusionOk="0">
                  <a:moveTo>
                    <a:pt x="3248" y="1"/>
                  </a:moveTo>
                  <a:cubicBezTo>
                    <a:pt x="2436" y="1"/>
                    <a:pt x="1619" y="236"/>
                    <a:pt x="1027" y="787"/>
                  </a:cubicBezTo>
                  <a:cubicBezTo>
                    <a:pt x="288" y="1476"/>
                    <a:pt x="0" y="2553"/>
                    <a:pt x="88" y="3555"/>
                  </a:cubicBezTo>
                  <a:cubicBezTo>
                    <a:pt x="150" y="4268"/>
                    <a:pt x="376" y="4932"/>
                    <a:pt x="651" y="5583"/>
                  </a:cubicBezTo>
                  <a:cubicBezTo>
                    <a:pt x="1252" y="5658"/>
                    <a:pt x="1866" y="5734"/>
                    <a:pt x="2467" y="5809"/>
                  </a:cubicBezTo>
                  <a:cubicBezTo>
                    <a:pt x="2091" y="6172"/>
                    <a:pt x="1703" y="6548"/>
                    <a:pt x="1315" y="6911"/>
                  </a:cubicBezTo>
                  <a:cubicBezTo>
                    <a:pt x="3256" y="10417"/>
                    <a:pt x="6149" y="13385"/>
                    <a:pt x="9605" y="15413"/>
                  </a:cubicBezTo>
                  <a:lnTo>
                    <a:pt x="20712" y="12746"/>
                  </a:lnTo>
                  <a:cubicBezTo>
                    <a:pt x="17757" y="8864"/>
                    <a:pt x="14100" y="5533"/>
                    <a:pt x="9968" y="2941"/>
                  </a:cubicBezTo>
                  <a:cubicBezTo>
                    <a:pt x="9692" y="3480"/>
                    <a:pt x="9404" y="4006"/>
                    <a:pt x="9116" y="4544"/>
                  </a:cubicBezTo>
                  <a:cubicBezTo>
                    <a:pt x="9029" y="3780"/>
                    <a:pt x="8954" y="3029"/>
                    <a:pt x="8866" y="2265"/>
                  </a:cubicBezTo>
                  <a:cubicBezTo>
                    <a:pt x="8115" y="1827"/>
                    <a:pt x="7363" y="1413"/>
                    <a:pt x="6587" y="1025"/>
                  </a:cubicBezTo>
                  <a:cubicBezTo>
                    <a:pt x="6199" y="825"/>
                    <a:pt x="5823" y="650"/>
                    <a:pt x="5422" y="487"/>
                  </a:cubicBezTo>
                  <a:cubicBezTo>
                    <a:pt x="5209" y="875"/>
                    <a:pt x="4984" y="1276"/>
                    <a:pt x="4771" y="1664"/>
                  </a:cubicBezTo>
                  <a:cubicBezTo>
                    <a:pt x="4608" y="1150"/>
                    <a:pt x="4433" y="637"/>
                    <a:pt x="4270" y="124"/>
                  </a:cubicBezTo>
                  <a:cubicBezTo>
                    <a:pt x="4120" y="86"/>
                    <a:pt x="3957" y="48"/>
                    <a:pt x="3794" y="36"/>
                  </a:cubicBezTo>
                  <a:cubicBezTo>
                    <a:pt x="3614" y="13"/>
                    <a:pt x="3431" y="1"/>
                    <a:pt x="32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18"/>
            <p:cNvSpPr/>
            <p:nvPr/>
          </p:nvSpPr>
          <p:spPr>
            <a:xfrm flipH="1">
              <a:off x="1146525" y="4825431"/>
              <a:ext cx="422826" cy="411280"/>
            </a:xfrm>
            <a:custGeom>
              <a:avLst/>
              <a:gdLst/>
              <a:ahLst/>
              <a:cxnLst/>
              <a:rect l="l" t="t" r="r" b="b"/>
              <a:pathLst>
                <a:path w="10107" h="9831" extrusionOk="0">
                  <a:moveTo>
                    <a:pt x="124" y="0"/>
                  </a:moveTo>
                  <a:cubicBezTo>
                    <a:pt x="95" y="0"/>
                    <a:pt x="63" y="13"/>
                    <a:pt x="38" y="38"/>
                  </a:cubicBezTo>
                  <a:cubicBezTo>
                    <a:pt x="1" y="88"/>
                    <a:pt x="1" y="163"/>
                    <a:pt x="38" y="201"/>
                  </a:cubicBezTo>
                  <a:lnTo>
                    <a:pt x="9906" y="9793"/>
                  </a:lnTo>
                  <a:cubicBezTo>
                    <a:pt x="9918" y="9818"/>
                    <a:pt x="9956" y="9830"/>
                    <a:pt x="9981" y="9830"/>
                  </a:cubicBezTo>
                  <a:cubicBezTo>
                    <a:pt x="10019" y="9830"/>
                    <a:pt x="10044" y="9818"/>
                    <a:pt x="10069" y="9793"/>
                  </a:cubicBezTo>
                  <a:cubicBezTo>
                    <a:pt x="10106" y="9743"/>
                    <a:pt x="10106" y="9668"/>
                    <a:pt x="10069" y="9630"/>
                  </a:cubicBezTo>
                  <a:lnTo>
                    <a:pt x="201" y="38"/>
                  </a:lnTo>
                  <a:cubicBezTo>
                    <a:pt x="182" y="13"/>
                    <a:pt x="154" y="0"/>
                    <a:pt x="1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4" name="Google Shape;474;p18"/>
          <p:cNvGrpSpPr/>
          <p:nvPr/>
        </p:nvGrpSpPr>
        <p:grpSpPr>
          <a:xfrm flipH="1">
            <a:off x="-234918" y="-114588"/>
            <a:ext cx="904997" cy="961233"/>
            <a:chOff x="8553795" y="-55561"/>
            <a:chExt cx="776022" cy="824244"/>
          </a:xfrm>
        </p:grpSpPr>
        <p:sp>
          <p:nvSpPr>
            <p:cNvPr id="475" name="Google Shape;475;p18"/>
            <p:cNvSpPr/>
            <p:nvPr/>
          </p:nvSpPr>
          <p:spPr>
            <a:xfrm>
              <a:off x="8553795" y="-55561"/>
              <a:ext cx="776022" cy="824244"/>
            </a:xfrm>
            <a:custGeom>
              <a:avLst/>
              <a:gdLst/>
              <a:ahLst/>
              <a:cxnLst/>
              <a:rect l="l" t="t" r="r" b="b"/>
              <a:pathLst>
                <a:path w="17670" h="18768" extrusionOk="0">
                  <a:moveTo>
                    <a:pt x="11421" y="1"/>
                  </a:moveTo>
                  <a:cubicBezTo>
                    <a:pt x="8228" y="2530"/>
                    <a:pt x="5423" y="5573"/>
                    <a:pt x="3156" y="8954"/>
                  </a:cubicBezTo>
                  <a:cubicBezTo>
                    <a:pt x="3432" y="9355"/>
                    <a:pt x="3707" y="9768"/>
                    <a:pt x="3970" y="10169"/>
                  </a:cubicBezTo>
                  <a:cubicBezTo>
                    <a:pt x="3432" y="10194"/>
                    <a:pt x="2893" y="10206"/>
                    <a:pt x="2355" y="10219"/>
                  </a:cubicBezTo>
                  <a:cubicBezTo>
                    <a:pt x="1942" y="10883"/>
                    <a:pt x="1553" y="11546"/>
                    <a:pt x="1190" y="12235"/>
                  </a:cubicBezTo>
                  <a:cubicBezTo>
                    <a:pt x="827" y="12911"/>
                    <a:pt x="476" y="13625"/>
                    <a:pt x="264" y="14364"/>
                  </a:cubicBezTo>
                  <a:cubicBezTo>
                    <a:pt x="602" y="14476"/>
                    <a:pt x="940" y="14602"/>
                    <a:pt x="1278" y="14714"/>
                  </a:cubicBezTo>
                  <a:cubicBezTo>
                    <a:pt x="877" y="14927"/>
                    <a:pt x="476" y="15128"/>
                    <a:pt x="76" y="15341"/>
                  </a:cubicBezTo>
                  <a:cubicBezTo>
                    <a:pt x="1" y="16367"/>
                    <a:pt x="301" y="17469"/>
                    <a:pt x="1103" y="18133"/>
                  </a:cubicBezTo>
                  <a:cubicBezTo>
                    <a:pt x="1629" y="18577"/>
                    <a:pt x="2313" y="18768"/>
                    <a:pt x="3007" y="18768"/>
                  </a:cubicBezTo>
                  <a:cubicBezTo>
                    <a:pt x="3370" y="18768"/>
                    <a:pt x="3735" y="18716"/>
                    <a:pt x="4083" y="18621"/>
                  </a:cubicBezTo>
                  <a:cubicBezTo>
                    <a:pt x="5097" y="18333"/>
                    <a:pt x="5974" y="17720"/>
                    <a:pt x="6813" y="17081"/>
                  </a:cubicBezTo>
                  <a:cubicBezTo>
                    <a:pt x="6976" y="16968"/>
                    <a:pt x="7126" y="16831"/>
                    <a:pt x="7289" y="16705"/>
                  </a:cubicBezTo>
                  <a:cubicBezTo>
                    <a:pt x="7314" y="16054"/>
                    <a:pt x="7351" y="15391"/>
                    <a:pt x="7376" y="14727"/>
                  </a:cubicBezTo>
                  <a:cubicBezTo>
                    <a:pt x="7689" y="15103"/>
                    <a:pt x="8002" y="15491"/>
                    <a:pt x="8316" y="15866"/>
                  </a:cubicBezTo>
                  <a:cubicBezTo>
                    <a:pt x="12172" y="12611"/>
                    <a:pt x="15378" y="8578"/>
                    <a:pt x="17670" y="4070"/>
                  </a:cubicBezTo>
                  <a:lnTo>
                    <a:pt x="1142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18"/>
            <p:cNvSpPr/>
            <p:nvPr/>
          </p:nvSpPr>
          <p:spPr>
            <a:xfrm>
              <a:off x="8744091" y="117606"/>
              <a:ext cx="413044" cy="463725"/>
            </a:xfrm>
            <a:custGeom>
              <a:avLst/>
              <a:gdLst/>
              <a:ahLst/>
              <a:cxnLst/>
              <a:rect l="l" t="t" r="r" b="b"/>
              <a:pathLst>
                <a:path w="9405" h="10559" extrusionOk="0">
                  <a:moveTo>
                    <a:pt x="9267" y="0"/>
                  </a:moveTo>
                  <a:cubicBezTo>
                    <a:pt x="9237" y="0"/>
                    <a:pt x="9206" y="13"/>
                    <a:pt x="9179" y="40"/>
                  </a:cubicBezTo>
                  <a:lnTo>
                    <a:pt x="51" y="10358"/>
                  </a:lnTo>
                  <a:cubicBezTo>
                    <a:pt x="0" y="10408"/>
                    <a:pt x="13" y="10483"/>
                    <a:pt x="63" y="10521"/>
                  </a:cubicBezTo>
                  <a:cubicBezTo>
                    <a:pt x="76" y="10546"/>
                    <a:pt x="113" y="10559"/>
                    <a:pt x="138" y="10559"/>
                  </a:cubicBezTo>
                  <a:cubicBezTo>
                    <a:pt x="163" y="10559"/>
                    <a:pt x="201" y="10546"/>
                    <a:pt x="226" y="10521"/>
                  </a:cubicBezTo>
                  <a:lnTo>
                    <a:pt x="9355" y="190"/>
                  </a:lnTo>
                  <a:cubicBezTo>
                    <a:pt x="9405" y="152"/>
                    <a:pt x="9392" y="77"/>
                    <a:pt x="9342" y="27"/>
                  </a:cubicBezTo>
                  <a:cubicBezTo>
                    <a:pt x="9319" y="10"/>
                    <a:pt x="9293" y="0"/>
                    <a:pt x="92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7" name="Google Shape;477;p18"/>
          <p:cNvGrpSpPr/>
          <p:nvPr/>
        </p:nvGrpSpPr>
        <p:grpSpPr>
          <a:xfrm flipH="1">
            <a:off x="803590" y="-242930"/>
            <a:ext cx="423400" cy="844159"/>
            <a:chOff x="-31172" y="428053"/>
            <a:chExt cx="423400" cy="844159"/>
          </a:xfrm>
        </p:grpSpPr>
        <p:sp>
          <p:nvSpPr>
            <p:cNvPr id="478" name="Google Shape;478;p18"/>
            <p:cNvSpPr/>
            <p:nvPr/>
          </p:nvSpPr>
          <p:spPr>
            <a:xfrm>
              <a:off x="27452" y="1124399"/>
              <a:ext cx="166736" cy="147813"/>
            </a:xfrm>
            <a:custGeom>
              <a:avLst/>
              <a:gdLst/>
              <a:ahLst/>
              <a:cxnLst/>
              <a:rect l="l" t="t" r="r" b="b"/>
              <a:pathLst>
                <a:path w="3595" h="3187" extrusionOk="0">
                  <a:moveTo>
                    <a:pt x="1809" y="1"/>
                  </a:moveTo>
                  <a:cubicBezTo>
                    <a:pt x="1159" y="1"/>
                    <a:pt x="546" y="400"/>
                    <a:pt x="301" y="1036"/>
                  </a:cubicBezTo>
                  <a:cubicBezTo>
                    <a:pt x="1" y="1863"/>
                    <a:pt x="427" y="2777"/>
                    <a:pt x="1241" y="3090"/>
                  </a:cubicBezTo>
                  <a:cubicBezTo>
                    <a:pt x="1421" y="3155"/>
                    <a:pt x="1605" y="3186"/>
                    <a:pt x="1786" y="3186"/>
                  </a:cubicBezTo>
                  <a:cubicBezTo>
                    <a:pt x="2437" y="3186"/>
                    <a:pt x="3049" y="2787"/>
                    <a:pt x="3294" y="2151"/>
                  </a:cubicBezTo>
                  <a:cubicBezTo>
                    <a:pt x="3595" y="1324"/>
                    <a:pt x="3169" y="410"/>
                    <a:pt x="2355" y="97"/>
                  </a:cubicBezTo>
                  <a:cubicBezTo>
                    <a:pt x="2175" y="32"/>
                    <a:pt x="1991" y="1"/>
                    <a:pt x="18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18"/>
            <p:cNvSpPr/>
            <p:nvPr/>
          </p:nvSpPr>
          <p:spPr>
            <a:xfrm>
              <a:off x="260370" y="972552"/>
              <a:ext cx="131858" cy="116646"/>
            </a:xfrm>
            <a:custGeom>
              <a:avLst/>
              <a:gdLst/>
              <a:ahLst/>
              <a:cxnLst/>
              <a:rect l="l" t="t" r="r" b="b"/>
              <a:pathLst>
                <a:path w="2843" h="2515" extrusionOk="0">
                  <a:moveTo>
                    <a:pt x="1416" y="0"/>
                  </a:moveTo>
                  <a:cubicBezTo>
                    <a:pt x="905" y="0"/>
                    <a:pt x="423" y="310"/>
                    <a:pt x="238" y="817"/>
                  </a:cubicBezTo>
                  <a:cubicBezTo>
                    <a:pt x="0" y="1468"/>
                    <a:pt x="338" y="2194"/>
                    <a:pt x="990" y="2432"/>
                  </a:cubicBezTo>
                  <a:cubicBezTo>
                    <a:pt x="1136" y="2488"/>
                    <a:pt x="1285" y="2515"/>
                    <a:pt x="1432" y="2515"/>
                  </a:cubicBezTo>
                  <a:cubicBezTo>
                    <a:pt x="1938" y="2515"/>
                    <a:pt x="2411" y="2198"/>
                    <a:pt x="2605" y="1693"/>
                  </a:cubicBezTo>
                  <a:cubicBezTo>
                    <a:pt x="2843" y="1042"/>
                    <a:pt x="2505" y="316"/>
                    <a:pt x="1854" y="78"/>
                  </a:cubicBezTo>
                  <a:cubicBezTo>
                    <a:pt x="1709" y="25"/>
                    <a:pt x="1562" y="0"/>
                    <a:pt x="14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18"/>
            <p:cNvSpPr/>
            <p:nvPr/>
          </p:nvSpPr>
          <p:spPr>
            <a:xfrm>
              <a:off x="-31172" y="428053"/>
              <a:ext cx="340383" cy="718287"/>
            </a:xfrm>
            <a:custGeom>
              <a:avLst/>
              <a:gdLst/>
              <a:ahLst/>
              <a:cxnLst/>
              <a:rect l="l" t="t" r="r" b="b"/>
              <a:pathLst>
                <a:path w="7339" h="15487" extrusionOk="0">
                  <a:moveTo>
                    <a:pt x="139" y="1"/>
                  </a:moveTo>
                  <a:cubicBezTo>
                    <a:pt x="116" y="1"/>
                    <a:pt x="94" y="8"/>
                    <a:pt x="75" y="22"/>
                  </a:cubicBezTo>
                  <a:cubicBezTo>
                    <a:pt x="25" y="59"/>
                    <a:pt x="0" y="134"/>
                    <a:pt x="38" y="184"/>
                  </a:cubicBezTo>
                  <a:cubicBezTo>
                    <a:pt x="2980" y="4605"/>
                    <a:pt x="4107" y="10127"/>
                    <a:pt x="3118" y="15337"/>
                  </a:cubicBezTo>
                  <a:cubicBezTo>
                    <a:pt x="3106" y="15412"/>
                    <a:pt x="3156" y="15462"/>
                    <a:pt x="3218" y="15474"/>
                  </a:cubicBezTo>
                  <a:cubicBezTo>
                    <a:pt x="3218" y="15487"/>
                    <a:pt x="3231" y="15487"/>
                    <a:pt x="3243" y="15487"/>
                  </a:cubicBezTo>
                  <a:cubicBezTo>
                    <a:pt x="3293" y="15487"/>
                    <a:pt x="3344" y="15437"/>
                    <a:pt x="3356" y="15387"/>
                  </a:cubicBezTo>
                  <a:cubicBezTo>
                    <a:pt x="3769" y="13183"/>
                    <a:pt x="3807" y="10916"/>
                    <a:pt x="3494" y="8700"/>
                  </a:cubicBezTo>
                  <a:lnTo>
                    <a:pt x="3494" y="8700"/>
                  </a:lnTo>
                  <a:lnTo>
                    <a:pt x="7125" y="12306"/>
                  </a:lnTo>
                  <a:cubicBezTo>
                    <a:pt x="7150" y="12331"/>
                    <a:pt x="7175" y="12344"/>
                    <a:pt x="7200" y="12344"/>
                  </a:cubicBezTo>
                  <a:cubicBezTo>
                    <a:pt x="7238" y="12344"/>
                    <a:pt x="7263" y="12331"/>
                    <a:pt x="7288" y="12306"/>
                  </a:cubicBezTo>
                  <a:cubicBezTo>
                    <a:pt x="7338" y="12269"/>
                    <a:pt x="7338" y="12193"/>
                    <a:pt x="7288" y="12143"/>
                  </a:cubicBezTo>
                  <a:lnTo>
                    <a:pt x="3531" y="8399"/>
                  </a:lnTo>
                  <a:cubicBezTo>
                    <a:pt x="3506" y="8387"/>
                    <a:pt x="3481" y="8374"/>
                    <a:pt x="3456" y="8374"/>
                  </a:cubicBezTo>
                  <a:cubicBezTo>
                    <a:pt x="2993" y="5419"/>
                    <a:pt x="1903" y="2564"/>
                    <a:pt x="238" y="59"/>
                  </a:cubicBezTo>
                  <a:cubicBezTo>
                    <a:pt x="214" y="20"/>
                    <a:pt x="176" y="1"/>
                    <a:pt x="1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1" name="Google Shape;481;p18"/>
          <p:cNvSpPr/>
          <p:nvPr/>
        </p:nvSpPr>
        <p:spPr>
          <a:xfrm rot="-205120" flipH="1">
            <a:off x="5788777" y="214664"/>
            <a:ext cx="339931" cy="139595"/>
          </a:xfrm>
          <a:custGeom>
            <a:avLst/>
            <a:gdLst/>
            <a:ahLst/>
            <a:cxnLst/>
            <a:rect l="l" t="t" r="r" b="b"/>
            <a:pathLst>
              <a:path w="5686" h="2335" extrusionOk="0">
                <a:moveTo>
                  <a:pt x="2041" y="1"/>
                </a:moveTo>
                <a:cubicBezTo>
                  <a:pt x="1911" y="1"/>
                  <a:pt x="1782" y="14"/>
                  <a:pt x="1653" y="43"/>
                </a:cubicBezTo>
                <a:cubicBezTo>
                  <a:pt x="689" y="256"/>
                  <a:pt x="1" y="1258"/>
                  <a:pt x="138" y="2235"/>
                </a:cubicBezTo>
                <a:cubicBezTo>
                  <a:pt x="151" y="2285"/>
                  <a:pt x="201" y="2335"/>
                  <a:pt x="251" y="2335"/>
                </a:cubicBezTo>
                <a:lnTo>
                  <a:pt x="276" y="2335"/>
                </a:lnTo>
                <a:cubicBezTo>
                  <a:pt x="339" y="2322"/>
                  <a:pt x="376" y="2260"/>
                  <a:pt x="376" y="2197"/>
                </a:cubicBezTo>
                <a:cubicBezTo>
                  <a:pt x="251" y="1358"/>
                  <a:pt x="865" y="457"/>
                  <a:pt x="1704" y="269"/>
                </a:cubicBezTo>
                <a:cubicBezTo>
                  <a:pt x="1809" y="247"/>
                  <a:pt x="1916" y="236"/>
                  <a:pt x="2023" y="236"/>
                </a:cubicBezTo>
                <a:cubicBezTo>
                  <a:pt x="2768" y="236"/>
                  <a:pt x="3512" y="747"/>
                  <a:pt x="3720" y="1458"/>
                </a:cubicBezTo>
                <a:cubicBezTo>
                  <a:pt x="3732" y="1508"/>
                  <a:pt x="3770" y="1546"/>
                  <a:pt x="3807" y="1546"/>
                </a:cubicBezTo>
                <a:cubicBezTo>
                  <a:pt x="3816" y="1548"/>
                  <a:pt x="3825" y="1549"/>
                  <a:pt x="3834" y="1549"/>
                </a:cubicBezTo>
                <a:cubicBezTo>
                  <a:pt x="3874" y="1549"/>
                  <a:pt x="3912" y="1527"/>
                  <a:pt x="3933" y="1496"/>
                </a:cubicBezTo>
                <a:cubicBezTo>
                  <a:pt x="4083" y="1270"/>
                  <a:pt x="4346" y="1108"/>
                  <a:pt x="4646" y="1045"/>
                </a:cubicBezTo>
                <a:cubicBezTo>
                  <a:pt x="4713" y="1034"/>
                  <a:pt x="4781" y="1028"/>
                  <a:pt x="4847" y="1028"/>
                </a:cubicBezTo>
                <a:cubicBezTo>
                  <a:pt x="5081" y="1028"/>
                  <a:pt x="5307" y="1097"/>
                  <a:pt x="5473" y="1233"/>
                </a:cubicBezTo>
                <a:cubicBezTo>
                  <a:pt x="5498" y="1248"/>
                  <a:pt x="5522" y="1255"/>
                  <a:pt x="5546" y="1255"/>
                </a:cubicBezTo>
                <a:cubicBezTo>
                  <a:pt x="5583" y="1255"/>
                  <a:pt x="5618" y="1238"/>
                  <a:pt x="5648" y="1208"/>
                </a:cubicBezTo>
                <a:cubicBezTo>
                  <a:pt x="5686" y="1145"/>
                  <a:pt x="5673" y="1083"/>
                  <a:pt x="5623" y="1033"/>
                </a:cubicBezTo>
                <a:cubicBezTo>
                  <a:pt x="5411" y="878"/>
                  <a:pt x="5139" y="798"/>
                  <a:pt x="4860" y="798"/>
                </a:cubicBezTo>
                <a:cubicBezTo>
                  <a:pt x="4776" y="798"/>
                  <a:pt x="4692" y="805"/>
                  <a:pt x="4609" y="820"/>
                </a:cubicBezTo>
                <a:cubicBezTo>
                  <a:pt x="4321" y="870"/>
                  <a:pt x="4058" y="1008"/>
                  <a:pt x="3870" y="1195"/>
                </a:cubicBezTo>
                <a:cubicBezTo>
                  <a:pt x="3570" y="488"/>
                  <a:pt x="2811" y="1"/>
                  <a:pt x="20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18"/>
          <p:cNvSpPr/>
          <p:nvPr/>
        </p:nvSpPr>
        <p:spPr>
          <a:xfrm rot="205120">
            <a:off x="154477" y="2622251"/>
            <a:ext cx="339931" cy="139595"/>
          </a:xfrm>
          <a:custGeom>
            <a:avLst/>
            <a:gdLst/>
            <a:ahLst/>
            <a:cxnLst/>
            <a:rect l="l" t="t" r="r" b="b"/>
            <a:pathLst>
              <a:path w="5686" h="2335" extrusionOk="0">
                <a:moveTo>
                  <a:pt x="2041" y="1"/>
                </a:moveTo>
                <a:cubicBezTo>
                  <a:pt x="1911" y="1"/>
                  <a:pt x="1782" y="14"/>
                  <a:pt x="1653" y="43"/>
                </a:cubicBezTo>
                <a:cubicBezTo>
                  <a:pt x="689" y="256"/>
                  <a:pt x="1" y="1258"/>
                  <a:pt x="138" y="2235"/>
                </a:cubicBezTo>
                <a:cubicBezTo>
                  <a:pt x="151" y="2285"/>
                  <a:pt x="201" y="2335"/>
                  <a:pt x="251" y="2335"/>
                </a:cubicBezTo>
                <a:lnTo>
                  <a:pt x="276" y="2335"/>
                </a:lnTo>
                <a:cubicBezTo>
                  <a:pt x="339" y="2322"/>
                  <a:pt x="376" y="2260"/>
                  <a:pt x="376" y="2197"/>
                </a:cubicBezTo>
                <a:cubicBezTo>
                  <a:pt x="251" y="1358"/>
                  <a:pt x="865" y="457"/>
                  <a:pt x="1704" y="269"/>
                </a:cubicBezTo>
                <a:cubicBezTo>
                  <a:pt x="1809" y="247"/>
                  <a:pt x="1916" y="236"/>
                  <a:pt x="2023" y="236"/>
                </a:cubicBezTo>
                <a:cubicBezTo>
                  <a:pt x="2768" y="236"/>
                  <a:pt x="3512" y="747"/>
                  <a:pt x="3720" y="1458"/>
                </a:cubicBezTo>
                <a:cubicBezTo>
                  <a:pt x="3732" y="1508"/>
                  <a:pt x="3770" y="1546"/>
                  <a:pt x="3807" y="1546"/>
                </a:cubicBezTo>
                <a:cubicBezTo>
                  <a:pt x="3816" y="1548"/>
                  <a:pt x="3825" y="1549"/>
                  <a:pt x="3834" y="1549"/>
                </a:cubicBezTo>
                <a:cubicBezTo>
                  <a:pt x="3874" y="1549"/>
                  <a:pt x="3912" y="1527"/>
                  <a:pt x="3933" y="1496"/>
                </a:cubicBezTo>
                <a:cubicBezTo>
                  <a:pt x="4083" y="1270"/>
                  <a:pt x="4346" y="1108"/>
                  <a:pt x="4646" y="1045"/>
                </a:cubicBezTo>
                <a:cubicBezTo>
                  <a:pt x="4713" y="1034"/>
                  <a:pt x="4781" y="1028"/>
                  <a:pt x="4847" y="1028"/>
                </a:cubicBezTo>
                <a:cubicBezTo>
                  <a:pt x="5081" y="1028"/>
                  <a:pt x="5307" y="1097"/>
                  <a:pt x="5473" y="1233"/>
                </a:cubicBezTo>
                <a:cubicBezTo>
                  <a:pt x="5498" y="1248"/>
                  <a:pt x="5522" y="1255"/>
                  <a:pt x="5546" y="1255"/>
                </a:cubicBezTo>
                <a:cubicBezTo>
                  <a:pt x="5583" y="1255"/>
                  <a:pt x="5618" y="1238"/>
                  <a:pt x="5648" y="1208"/>
                </a:cubicBezTo>
                <a:cubicBezTo>
                  <a:pt x="5686" y="1145"/>
                  <a:pt x="5673" y="1083"/>
                  <a:pt x="5623" y="1033"/>
                </a:cubicBezTo>
                <a:cubicBezTo>
                  <a:pt x="5411" y="878"/>
                  <a:pt x="5139" y="798"/>
                  <a:pt x="4860" y="798"/>
                </a:cubicBezTo>
                <a:cubicBezTo>
                  <a:pt x="4776" y="798"/>
                  <a:pt x="4692" y="805"/>
                  <a:pt x="4609" y="820"/>
                </a:cubicBezTo>
                <a:cubicBezTo>
                  <a:pt x="4321" y="870"/>
                  <a:pt x="4058" y="1008"/>
                  <a:pt x="3870" y="1195"/>
                </a:cubicBezTo>
                <a:cubicBezTo>
                  <a:pt x="3570" y="488"/>
                  <a:pt x="2811" y="1"/>
                  <a:pt x="20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18"/>
          <p:cNvSpPr/>
          <p:nvPr/>
        </p:nvSpPr>
        <p:spPr>
          <a:xfrm rot="-205120" flipH="1">
            <a:off x="8632694" y="1589330"/>
            <a:ext cx="122796" cy="50697"/>
          </a:xfrm>
          <a:custGeom>
            <a:avLst/>
            <a:gdLst/>
            <a:ahLst/>
            <a:cxnLst/>
            <a:rect l="l" t="t" r="r" b="b"/>
            <a:pathLst>
              <a:path w="2054" h="848" extrusionOk="0">
                <a:moveTo>
                  <a:pt x="1216" y="0"/>
                </a:moveTo>
                <a:cubicBezTo>
                  <a:pt x="1118" y="0"/>
                  <a:pt x="1016" y="11"/>
                  <a:pt x="914" y="33"/>
                </a:cubicBezTo>
                <a:cubicBezTo>
                  <a:pt x="526" y="109"/>
                  <a:pt x="200" y="346"/>
                  <a:pt x="38" y="672"/>
                </a:cubicBezTo>
                <a:cubicBezTo>
                  <a:pt x="0" y="735"/>
                  <a:pt x="25" y="810"/>
                  <a:pt x="88" y="835"/>
                </a:cubicBezTo>
                <a:cubicBezTo>
                  <a:pt x="100" y="847"/>
                  <a:pt x="125" y="847"/>
                  <a:pt x="138" y="847"/>
                </a:cubicBezTo>
                <a:cubicBezTo>
                  <a:pt x="175" y="847"/>
                  <a:pt x="226" y="822"/>
                  <a:pt x="238" y="785"/>
                </a:cubicBezTo>
                <a:cubicBezTo>
                  <a:pt x="376" y="522"/>
                  <a:pt x="651" y="321"/>
                  <a:pt x="964" y="259"/>
                </a:cubicBezTo>
                <a:cubicBezTo>
                  <a:pt x="1046" y="243"/>
                  <a:pt x="1127" y="235"/>
                  <a:pt x="1207" y="235"/>
                </a:cubicBezTo>
                <a:cubicBezTo>
                  <a:pt x="1446" y="235"/>
                  <a:pt x="1672" y="306"/>
                  <a:pt x="1841" y="447"/>
                </a:cubicBezTo>
                <a:cubicBezTo>
                  <a:pt x="1864" y="464"/>
                  <a:pt x="1893" y="473"/>
                  <a:pt x="1921" y="473"/>
                </a:cubicBezTo>
                <a:cubicBezTo>
                  <a:pt x="1953" y="473"/>
                  <a:pt x="1984" y="461"/>
                  <a:pt x="2004" y="434"/>
                </a:cubicBezTo>
                <a:cubicBezTo>
                  <a:pt x="2054" y="384"/>
                  <a:pt x="2041" y="309"/>
                  <a:pt x="1991" y="271"/>
                </a:cubicBezTo>
                <a:cubicBezTo>
                  <a:pt x="1777" y="94"/>
                  <a:pt x="1506" y="0"/>
                  <a:pt x="1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18"/>
          <p:cNvSpPr/>
          <p:nvPr/>
        </p:nvSpPr>
        <p:spPr>
          <a:xfrm rot="205120">
            <a:off x="3637727" y="4775726"/>
            <a:ext cx="339931" cy="139595"/>
          </a:xfrm>
          <a:custGeom>
            <a:avLst/>
            <a:gdLst/>
            <a:ahLst/>
            <a:cxnLst/>
            <a:rect l="l" t="t" r="r" b="b"/>
            <a:pathLst>
              <a:path w="5686" h="2335" extrusionOk="0">
                <a:moveTo>
                  <a:pt x="2041" y="1"/>
                </a:moveTo>
                <a:cubicBezTo>
                  <a:pt x="1911" y="1"/>
                  <a:pt x="1782" y="14"/>
                  <a:pt x="1653" y="43"/>
                </a:cubicBezTo>
                <a:cubicBezTo>
                  <a:pt x="689" y="256"/>
                  <a:pt x="1" y="1258"/>
                  <a:pt x="138" y="2235"/>
                </a:cubicBezTo>
                <a:cubicBezTo>
                  <a:pt x="151" y="2285"/>
                  <a:pt x="201" y="2335"/>
                  <a:pt x="251" y="2335"/>
                </a:cubicBezTo>
                <a:lnTo>
                  <a:pt x="276" y="2335"/>
                </a:lnTo>
                <a:cubicBezTo>
                  <a:pt x="339" y="2322"/>
                  <a:pt x="376" y="2260"/>
                  <a:pt x="376" y="2197"/>
                </a:cubicBezTo>
                <a:cubicBezTo>
                  <a:pt x="251" y="1358"/>
                  <a:pt x="865" y="457"/>
                  <a:pt x="1704" y="269"/>
                </a:cubicBezTo>
                <a:cubicBezTo>
                  <a:pt x="1809" y="247"/>
                  <a:pt x="1916" y="236"/>
                  <a:pt x="2023" y="236"/>
                </a:cubicBezTo>
                <a:cubicBezTo>
                  <a:pt x="2768" y="236"/>
                  <a:pt x="3512" y="747"/>
                  <a:pt x="3720" y="1458"/>
                </a:cubicBezTo>
                <a:cubicBezTo>
                  <a:pt x="3732" y="1508"/>
                  <a:pt x="3770" y="1546"/>
                  <a:pt x="3807" y="1546"/>
                </a:cubicBezTo>
                <a:cubicBezTo>
                  <a:pt x="3816" y="1548"/>
                  <a:pt x="3825" y="1549"/>
                  <a:pt x="3834" y="1549"/>
                </a:cubicBezTo>
                <a:cubicBezTo>
                  <a:pt x="3874" y="1549"/>
                  <a:pt x="3912" y="1527"/>
                  <a:pt x="3933" y="1496"/>
                </a:cubicBezTo>
                <a:cubicBezTo>
                  <a:pt x="4083" y="1270"/>
                  <a:pt x="4346" y="1108"/>
                  <a:pt x="4646" y="1045"/>
                </a:cubicBezTo>
                <a:cubicBezTo>
                  <a:pt x="4713" y="1034"/>
                  <a:pt x="4781" y="1028"/>
                  <a:pt x="4847" y="1028"/>
                </a:cubicBezTo>
                <a:cubicBezTo>
                  <a:pt x="5081" y="1028"/>
                  <a:pt x="5307" y="1097"/>
                  <a:pt x="5473" y="1233"/>
                </a:cubicBezTo>
                <a:cubicBezTo>
                  <a:pt x="5498" y="1248"/>
                  <a:pt x="5522" y="1255"/>
                  <a:pt x="5546" y="1255"/>
                </a:cubicBezTo>
                <a:cubicBezTo>
                  <a:pt x="5583" y="1255"/>
                  <a:pt x="5618" y="1238"/>
                  <a:pt x="5648" y="1208"/>
                </a:cubicBezTo>
                <a:cubicBezTo>
                  <a:pt x="5686" y="1145"/>
                  <a:pt x="5673" y="1083"/>
                  <a:pt x="5623" y="1033"/>
                </a:cubicBezTo>
                <a:cubicBezTo>
                  <a:pt x="5411" y="878"/>
                  <a:pt x="5139" y="798"/>
                  <a:pt x="4860" y="798"/>
                </a:cubicBezTo>
                <a:cubicBezTo>
                  <a:pt x="4776" y="798"/>
                  <a:pt x="4692" y="805"/>
                  <a:pt x="4609" y="820"/>
                </a:cubicBezTo>
                <a:cubicBezTo>
                  <a:pt x="4321" y="870"/>
                  <a:pt x="4058" y="1008"/>
                  <a:pt x="3870" y="1195"/>
                </a:cubicBezTo>
                <a:cubicBezTo>
                  <a:pt x="3570" y="488"/>
                  <a:pt x="2811" y="1"/>
                  <a:pt x="20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hree columns 1">
  <p:cSld name="BLANK_17">
    <p:bg>
      <p:bgPr>
        <a:gradFill>
          <a:gsLst>
            <a:gs pos="0">
              <a:srgbClr val="F0FBFF"/>
            </a:gs>
            <a:gs pos="100000">
              <a:schemeClr val="accent5"/>
            </a:gs>
          </a:gsLst>
          <a:lin ang="16198662" scaled="0"/>
        </a:gradFill>
        <a:effectLst/>
      </p:bgPr>
    </p:bg>
    <p:spTree>
      <p:nvGrpSpPr>
        <p:cNvPr id="1" name="Shape 485"/>
        <p:cNvGrpSpPr/>
        <p:nvPr/>
      </p:nvGrpSpPr>
      <p:grpSpPr>
        <a:xfrm>
          <a:off x="0" y="0"/>
          <a:ext cx="0" cy="0"/>
          <a:chOff x="0" y="0"/>
          <a:chExt cx="0" cy="0"/>
        </a:xfrm>
      </p:grpSpPr>
      <p:sp>
        <p:nvSpPr>
          <p:cNvPr id="486" name="Google Shape;486;p19"/>
          <p:cNvSpPr txBox="1">
            <a:spLocks noGrp="1"/>
          </p:cNvSpPr>
          <p:nvPr>
            <p:ph type="title"/>
          </p:nvPr>
        </p:nvSpPr>
        <p:spPr>
          <a:xfrm>
            <a:off x="720000" y="54066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87" name="Google Shape;487;p19"/>
          <p:cNvSpPr txBox="1">
            <a:spLocks noGrp="1"/>
          </p:cNvSpPr>
          <p:nvPr>
            <p:ph type="subTitle" idx="1"/>
          </p:nvPr>
        </p:nvSpPr>
        <p:spPr>
          <a:xfrm>
            <a:off x="946400" y="3238520"/>
            <a:ext cx="2258100" cy="476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000"/>
              <a:buFont typeface="Paytone One"/>
              <a:buNone/>
              <a:defRPr sz="2000">
                <a:latin typeface="Paytone One"/>
                <a:ea typeface="Paytone One"/>
                <a:cs typeface="Paytone One"/>
                <a:sym typeface="Paytone One"/>
              </a:defRPr>
            </a:lvl1pPr>
            <a:lvl2pPr lvl="1" algn="ctr" rtl="0">
              <a:lnSpc>
                <a:spcPct val="100000"/>
              </a:lnSpc>
              <a:spcBef>
                <a:spcPts val="0"/>
              </a:spcBef>
              <a:spcAft>
                <a:spcPts val="0"/>
              </a:spcAft>
              <a:buSzPts val="2000"/>
              <a:buFont typeface="Paytone One"/>
              <a:buNone/>
              <a:defRPr sz="2000" b="1">
                <a:latin typeface="Paytone One"/>
                <a:ea typeface="Paytone One"/>
                <a:cs typeface="Paytone One"/>
                <a:sym typeface="Paytone One"/>
              </a:defRPr>
            </a:lvl2pPr>
            <a:lvl3pPr lvl="2" algn="ctr" rtl="0">
              <a:lnSpc>
                <a:spcPct val="100000"/>
              </a:lnSpc>
              <a:spcBef>
                <a:spcPts val="0"/>
              </a:spcBef>
              <a:spcAft>
                <a:spcPts val="0"/>
              </a:spcAft>
              <a:buSzPts val="2000"/>
              <a:buFont typeface="Paytone One"/>
              <a:buNone/>
              <a:defRPr sz="2000" b="1">
                <a:latin typeface="Paytone One"/>
                <a:ea typeface="Paytone One"/>
                <a:cs typeface="Paytone One"/>
                <a:sym typeface="Paytone One"/>
              </a:defRPr>
            </a:lvl3pPr>
            <a:lvl4pPr lvl="3" algn="ctr" rtl="0">
              <a:lnSpc>
                <a:spcPct val="100000"/>
              </a:lnSpc>
              <a:spcBef>
                <a:spcPts val="0"/>
              </a:spcBef>
              <a:spcAft>
                <a:spcPts val="0"/>
              </a:spcAft>
              <a:buSzPts val="2000"/>
              <a:buFont typeface="Paytone One"/>
              <a:buNone/>
              <a:defRPr sz="2000" b="1">
                <a:latin typeface="Paytone One"/>
                <a:ea typeface="Paytone One"/>
                <a:cs typeface="Paytone One"/>
                <a:sym typeface="Paytone One"/>
              </a:defRPr>
            </a:lvl4pPr>
            <a:lvl5pPr lvl="4" algn="ctr" rtl="0">
              <a:lnSpc>
                <a:spcPct val="100000"/>
              </a:lnSpc>
              <a:spcBef>
                <a:spcPts val="0"/>
              </a:spcBef>
              <a:spcAft>
                <a:spcPts val="0"/>
              </a:spcAft>
              <a:buSzPts val="2000"/>
              <a:buFont typeface="Paytone One"/>
              <a:buNone/>
              <a:defRPr sz="2000" b="1">
                <a:latin typeface="Paytone One"/>
                <a:ea typeface="Paytone One"/>
                <a:cs typeface="Paytone One"/>
                <a:sym typeface="Paytone One"/>
              </a:defRPr>
            </a:lvl5pPr>
            <a:lvl6pPr lvl="5" algn="ctr" rtl="0">
              <a:lnSpc>
                <a:spcPct val="100000"/>
              </a:lnSpc>
              <a:spcBef>
                <a:spcPts val="0"/>
              </a:spcBef>
              <a:spcAft>
                <a:spcPts val="0"/>
              </a:spcAft>
              <a:buSzPts val="2000"/>
              <a:buFont typeface="Paytone One"/>
              <a:buNone/>
              <a:defRPr sz="2000" b="1">
                <a:latin typeface="Paytone One"/>
                <a:ea typeface="Paytone One"/>
                <a:cs typeface="Paytone One"/>
                <a:sym typeface="Paytone One"/>
              </a:defRPr>
            </a:lvl6pPr>
            <a:lvl7pPr lvl="6" algn="ctr" rtl="0">
              <a:lnSpc>
                <a:spcPct val="100000"/>
              </a:lnSpc>
              <a:spcBef>
                <a:spcPts val="0"/>
              </a:spcBef>
              <a:spcAft>
                <a:spcPts val="0"/>
              </a:spcAft>
              <a:buSzPts val="2000"/>
              <a:buFont typeface="Paytone One"/>
              <a:buNone/>
              <a:defRPr sz="2000" b="1">
                <a:latin typeface="Paytone One"/>
                <a:ea typeface="Paytone One"/>
                <a:cs typeface="Paytone One"/>
                <a:sym typeface="Paytone One"/>
              </a:defRPr>
            </a:lvl7pPr>
            <a:lvl8pPr lvl="7" algn="ctr" rtl="0">
              <a:lnSpc>
                <a:spcPct val="100000"/>
              </a:lnSpc>
              <a:spcBef>
                <a:spcPts val="0"/>
              </a:spcBef>
              <a:spcAft>
                <a:spcPts val="0"/>
              </a:spcAft>
              <a:buSzPts val="2000"/>
              <a:buFont typeface="Paytone One"/>
              <a:buNone/>
              <a:defRPr sz="2000" b="1">
                <a:latin typeface="Paytone One"/>
                <a:ea typeface="Paytone One"/>
                <a:cs typeface="Paytone One"/>
                <a:sym typeface="Paytone One"/>
              </a:defRPr>
            </a:lvl8pPr>
            <a:lvl9pPr lvl="8" algn="ctr" rtl="0">
              <a:lnSpc>
                <a:spcPct val="100000"/>
              </a:lnSpc>
              <a:spcBef>
                <a:spcPts val="0"/>
              </a:spcBef>
              <a:spcAft>
                <a:spcPts val="0"/>
              </a:spcAft>
              <a:buSzPts val="2000"/>
              <a:buFont typeface="Paytone One"/>
              <a:buNone/>
              <a:defRPr sz="2000" b="1">
                <a:latin typeface="Paytone One"/>
                <a:ea typeface="Paytone One"/>
                <a:cs typeface="Paytone One"/>
                <a:sym typeface="Paytone One"/>
              </a:defRPr>
            </a:lvl9pPr>
          </a:lstStyle>
          <a:p>
            <a:endParaRPr/>
          </a:p>
        </p:txBody>
      </p:sp>
      <p:sp>
        <p:nvSpPr>
          <p:cNvPr id="488" name="Google Shape;488;p19"/>
          <p:cNvSpPr txBox="1">
            <a:spLocks noGrp="1"/>
          </p:cNvSpPr>
          <p:nvPr>
            <p:ph type="subTitle" idx="2"/>
          </p:nvPr>
        </p:nvSpPr>
        <p:spPr>
          <a:xfrm>
            <a:off x="946400" y="3647494"/>
            <a:ext cx="2258100" cy="8397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489" name="Google Shape;489;p19"/>
          <p:cNvSpPr txBox="1">
            <a:spLocks noGrp="1"/>
          </p:cNvSpPr>
          <p:nvPr>
            <p:ph type="subTitle" idx="3"/>
          </p:nvPr>
        </p:nvSpPr>
        <p:spPr>
          <a:xfrm>
            <a:off x="3442950" y="3238520"/>
            <a:ext cx="2258100" cy="476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000"/>
              <a:buFont typeface="Paytone One"/>
              <a:buNone/>
              <a:defRPr sz="2000">
                <a:latin typeface="Paytone One"/>
                <a:ea typeface="Paytone One"/>
                <a:cs typeface="Paytone One"/>
                <a:sym typeface="Paytone One"/>
              </a:defRPr>
            </a:lvl1pPr>
            <a:lvl2pPr lvl="1" algn="ctr" rtl="0">
              <a:lnSpc>
                <a:spcPct val="100000"/>
              </a:lnSpc>
              <a:spcBef>
                <a:spcPts val="0"/>
              </a:spcBef>
              <a:spcAft>
                <a:spcPts val="0"/>
              </a:spcAft>
              <a:buSzPts val="2000"/>
              <a:buFont typeface="Paytone One"/>
              <a:buNone/>
              <a:defRPr sz="2000" b="1">
                <a:latin typeface="Paytone One"/>
                <a:ea typeface="Paytone One"/>
                <a:cs typeface="Paytone One"/>
                <a:sym typeface="Paytone One"/>
              </a:defRPr>
            </a:lvl2pPr>
            <a:lvl3pPr lvl="2" algn="ctr" rtl="0">
              <a:lnSpc>
                <a:spcPct val="100000"/>
              </a:lnSpc>
              <a:spcBef>
                <a:spcPts val="0"/>
              </a:spcBef>
              <a:spcAft>
                <a:spcPts val="0"/>
              </a:spcAft>
              <a:buSzPts val="2000"/>
              <a:buFont typeface="Paytone One"/>
              <a:buNone/>
              <a:defRPr sz="2000" b="1">
                <a:latin typeface="Paytone One"/>
                <a:ea typeface="Paytone One"/>
                <a:cs typeface="Paytone One"/>
                <a:sym typeface="Paytone One"/>
              </a:defRPr>
            </a:lvl3pPr>
            <a:lvl4pPr lvl="3" algn="ctr" rtl="0">
              <a:lnSpc>
                <a:spcPct val="100000"/>
              </a:lnSpc>
              <a:spcBef>
                <a:spcPts val="0"/>
              </a:spcBef>
              <a:spcAft>
                <a:spcPts val="0"/>
              </a:spcAft>
              <a:buSzPts val="2000"/>
              <a:buFont typeface="Paytone One"/>
              <a:buNone/>
              <a:defRPr sz="2000" b="1">
                <a:latin typeface="Paytone One"/>
                <a:ea typeface="Paytone One"/>
                <a:cs typeface="Paytone One"/>
                <a:sym typeface="Paytone One"/>
              </a:defRPr>
            </a:lvl4pPr>
            <a:lvl5pPr lvl="4" algn="ctr" rtl="0">
              <a:lnSpc>
                <a:spcPct val="100000"/>
              </a:lnSpc>
              <a:spcBef>
                <a:spcPts val="0"/>
              </a:spcBef>
              <a:spcAft>
                <a:spcPts val="0"/>
              </a:spcAft>
              <a:buSzPts val="2000"/>
              <a:buFont typeface="Paytone One"/>
              <a:buNone/>
              <a:defRPr sz="2000" b="1">
                <a:latin typeface="Paytone One"/>
                <a:ea typeface="Paytone One"/>
                <a:cs typeface="Paytone One"/>
                <a:sym typeface="Paytone One"/>
              </a:defRPr>
            </a:lvl5pPr>
            <a:lvl6pPr lvl="5" algn="ctr" rtl="0">
              <a:lnSpc>
                <a:spcPct val="100000"/>
              </a:lnSpc>
              <a:spcBef>
                <a:spcPts val="0"/>
              </a:spcBef>
              <a:spcAft>
                <a:spcPts val="0"/>
              </a:spcAft>
              <a:buSzPts val="2000"/>
              <a:buFont typeface="Paytone One"/>
              <a:buNone/>
              <a:defRPr sz="2000" b="1">
                <a:latin typeface="Paytone One"/>
                <a:ea typeface="Paytone One"/>
                <a:cs typeface="Paytone One"/>
                <a:sym typeface="Paytone One"/>
              </a:defRPr>
            </a:lvl6pPr>
            <a:lvl7pPr lvl="6" algn="ctr" rtl="0">
              <a:lnSpc>
                <a:spcPct val="100000"/>
              </a:lnSpc>
              <a:spcBef>
                <a:spcPts val="0"/>
              </a:spcBef>
              <a:spcAft>
                <a:spcPts val="0"/>
              </a:spcAft>
              <a:buSzPts val="2000"/>
              <a:buFont typeface="Paytone One"/>
              <a:buNone/>
              <a:defRPr sz="2000" b="1">
                <a:latin typeface="Paytone One"/>
                <a:ea typeface="Paytone One"/>
                <a:cs typeface="Paytone One"/>
                <a:sym typeface="Paytone One"/>
              </a:defRPr>
            </a:lvl7pPr>
            <a:lvl8pPr lvl="7" algn="ctr" rtl="0">
              <a:lnSpc>
                <a:spcPct val="100000"/>
              </a:lnSpc>
              <a:spcBef>
                <a:spcPts val="0"/>
              </a:spcBef>
              <a:spcAft>
                <a:spcPts val="0"/>
              </a:spcAft>
              <a:buSzPts val="2000"/>
              <a:buFont typeface="Paytone One"/>
              <a:buNone/>
              <a:defRPr sz="2000" b="1">
                <a:latin typeface="Paytone One"/>
                <a:ea typeface="Paytone One"/>
                <a:cs typeface="Paytone One"/>
                <a:sym typeface="Paytone One"/>
              </a:defRPr>
            </a:lvl8pPr>
            <a:lvl9pPr lvl="8" algn="ctr" rtl="0">
              <a:lnSpc>
                <a:spcPct val="100000"/>
              </a:lnSpc>
              <a:spcBef>
                <a:spcPts val="0"/>
              </a:spcBef>
              <a:spcAft>
                <a:spcPts val="0"/>
              </a:spcAft>
              <a:buSzPts val="2000"/>
              <a:buFont typeface="Paytone One"/>
              <a:buNone/>
              <a:defRPr sz="2000" b="1">
                <a:latin typeface="Paytone One"/>
                <a:ea typeface="Paytone One"/>
                <a:cs typeface="Paytone One"/>
                <a:sym typeface="Paytone One"/>
              </a:defRPr>
            </a:lvl9pPr>
          </a:lstStyle>
          <a:p>
            <a:endParaRPr/>
          </a:p>
        </p:txBody>
      </p:sp>
      <p:sp>
        <p:nvSpPr>
          <p:cNvPr id="490" name="Google Shape;490;p19"/>
          <p:cNvSpPr txBox="1">
            <a:spLocks noGrp="1"/>
          </p:cNvSpPr>
          <p:nvPr>
            <p:ph type="subTitle" idx="4"/>
          </p:nvPr>
        </p:nvSpPr>
        <p:spPr>
          <a:xfrm>
            <a:off x="3442950" y="3647494"/>
            <a:ext cx="2258100" cy="8397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491" name="Google Shape;491;p19"/>
          <p:cNvSpPr txBox="1">
            <a:spLocks noGrp="1"/>
          </p:cNvSpPr>
          <p:nvPr>
            <p:ph type="subTitle" idx="5"/>
          </p:nvPr>
        </p:nvSpPr>
        <p:spPr>
          <a:xfrm>
            <a:off x="5939500" y="3238520"/>
            <a:ext cx="2258100" cy="476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000"/>
              <a:buFont typeface="Paytone One"/>
              <a:buNone/>
              <a:defRPr sz="2000">
                <a:latin typeface="Paytone One"/>
                <a:ea typeface="Paytone One"/>
                <a:cs typeface="Paytone One"/>
                <a:sym typeface="Paytone One"/>
              </a:defRPr>
            </a:lvl1pPr>
            <a:lvl2pPr lvl="1" algn="ctr" rtl="0">
              <a:lnSpc>
                <a:spcPct val="100000"/>
              </a:lnSpc>
              <a:spcBef>
                <a:spcPts val="0"/>
              </a:spcBef>
              <a:spcAft>
                <a:spcPts val="0"/>
              </a:spcAft>
              <a:buSzPts val="2000"/>
              <a:buFont typeface="Paytone One"/>
              <a:buNone/>
              <a:defRPr sz="2000" b="1">
                <a:latin typeface="Paytone One"/>
                <a:ea typeface="Paytone One"/>
                <a:cs typeface="Paytone One"/>
                <a:sym typeface="Paytone One"/>
              </a:defRPr>
            </a:lvl2pPr>
            <a:lvl3pPr lvl="2" algn="ctr" rtl="0">
              <a:lnSpc>
                <a:spcPct val="100000"/>
              </a:lnSpc>
              <a:spcBef>
                <a:spcPts val="0"/>
              </a:spcBef>
              <a:spcAft>
                <a:spcPts val="0"/>
              </a:spcAft>
              <a:buSzPts val="2000"/>
              <a:buFont typeface="Paytone One"/>
              <a:buNone/>
              <a:defRPr sz="2000" b="1">
                <a:latin typeface="Paytone One"/>
                <a:ea typeface="Paytone One"/>
                <a:cs typeface="Paytone One"/>
                <a:sym typeface="Paytone One"/>
              </a:defRPr>
            </a:lvl3pPr>
            <a:lvl4pPr lvl="3" algn="ctr" rtl="0">
              <a:lnSpc>
                <a:spcPct val="100000"/>
              </a:lnSpc>
              <a:spcBef>
                <a:spcPts val="0"/>
              </a:spcBef>
              <a:spcAft>
                <a:spcPts val="0"/>
              </a:spcAft>
              <a:buSzPts val="2000"/>
              <a:buFont typeface="Paytone One"/>
              <a:buNone/>
              <a:defRPr sz="2000" b="1">
                <a:latin typeface="Paytone One"/>
                <a:ea typeface="Paytone One"/>
                <a:cs typeface="Paytone One"/>
                <a:sym typeface="Paytone One"/>
              </a:defRPr>
            </a:lvl4pPr>
            <a:lvl5pPr lvl="4" algn="ctr" rtl="0">
              <a:lnSpc>
                <a:spcPct val="100000"/>
              </a:lnSpc>
              <a:spcBef>
                <a:spcPts val="0"/>
              </a:spcBef>
              <a:spcAft>
                <a:spcPts val="0"/>
              </a:spcAft>
              <a:buSzPts val="2000"/>
              <a:buFont typeface="Paytone One"/>
              <a:buNone/>
              <a:defRPr sz="2000" b="1">
                <a:latin typeface="Paytone One"/>
                <a:ea typeface="Paytone One"/>
                <a:cs typeface="Paytone One"/>
                <a:sym typeface="Paytone One"/>
              </a:defRPr>
            </a:lvl5pPr>
            <a:lvl6pPr lvl="5" algn="ctr" rtl="0">
              <a:lnSpc>
                <a:spcPct val="100000"/>
              </a:lnSpc>
              <a:spcBef>
                <a:spcPts val="0"/>
              </a:spcBef>
              <a:spcAft>
                <a:spcPts val="0"/>
              </a:spcAft>
              <a:buSzPts val="2000"/>
              <a:buFont typeface="Paytone One"/>
              <a:buNone/>
              <a:defRPr sz="2000" b="1">
                <a:latin typeface="Paytone One"/>
                <a:ea typeface="Paytone One"/>
                <a:cs typeface="Paytone One"/>
                <a:sym typeface="Paytone One"/>
              </a:defRPr>
            </a:lvl6pPr>
            <a:lvl7pPr lvl="6" algn="ctr" rtl="0">
              <a:lnSpc>
                <a:spcPct val="100000"/>
              </a:lnSpc>
              <a:spcBef>
                <a:spcPts val="0"/>
              </a:spcBef>
              <a:spcAft>
                <a:spcPts val="0"/>
              </a:spcAft>
              <a:buSzPts val="2000"/>
              <a:buFont typeface="Paytone One"/>
              <a:buNone/>
              <a:defRPr sz="2000" b="1">
                <a:latin typeface="Paytone One"/>
                <a:ea typeface="Paytone One"/>
                <a:cs typeface="Paytone One"/>
                <a:sym typeface="Paytone One"/>
              </a:defRPr>
            </a:lvl7pPr>
            <a:lvl8pPr lvl="7" algn="ctr" rtl="0">
              <a:lnSpc>
                <a:spcPct val="100000"/>
              </a:lnSpc>
              <a:spcBef>
                <a:spcPts val="0"/>
              </a:spcBef>
              <a:spcAft>
                <a:spcPts val="0"/>
              </a:spcAft>
              <a:buSzPts val="2000"/>
              <a:buFont typeface="Paytone One"/>
              <a:buNone/>
              <a:defRPr sz="2000" b="1">
                <a:latin typeface="Paytone One"/>
                <a:ea typeface="Paytone One"/>
                <a:cs typeface="Paytone One"/>
                <a:sym typeface="Paytone One"/>
              </a:defRPr>
            </a:lvl8pPr>
            <a:lvl9pPr lvl="8" algn="ctr" rtl="0">
              <a:lnSpc>
                <a:spcPct val="100000"/>
              </a:lnSpc>
              <a:spcBef>
                <a:spcPts val="0"/>
              </a:spcBef>
              <a:spcAft>
                <a:spcPts val="0"/>
              </a:spcAft>
              <a:buSzPts val="2000"/>
              <a:buFont typeface="Paytone One"/>
              <a:buNone/>
              <a:defRPr sz="2000" b="1">
                <a:latin typeface="Paytone One"/>
                <a:ea typeface="Paytone One"/>
                <a:cs typeface="Paytone One"/>
                <a:sym typeface="Paytone One"/>
              </a:defRPr>
            </a:lvl9pPr>
          </a:lstStyle>
          <a:p>
            <a:endParaRPr/>
          </a:p>
        </p:txBody>
      </p:sp>
      <p:sp>
        <p:nvSpPr>
          <p:cNvPr id="492" name="Google Shape;492;p19"/>
          <p:cNvSpPr txBox="1">
            <a:spLocks noGrp="1"/>
          </p:cNvSpPr>
          <p:nvPr>
            <p:ph type="subTitle" idx="6"/>
          </p:nvPr>
        </p:nvSpPr>
        <p:spPr>
          <a:xfrm>
            <a:off x="5939500" y="3647494"/>
            <a:ext cx="2258100" cy="8397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493" name="Google Shape;493;p19"/>
          <p:cNvSpPr/>
          <p:nvPr/>
        </p:nvSpPr>
        <p:spPr>
          <a:xfrm>
            <a:off x="-103449" y="-192951"/>
            <a:ext cx="1898080" cy="1123211"/>
          </a:xfrm>
          <a:custGeom>
            <a:avLst/>
            <a:gdLst/>
            <a:ahLst/>
            <a:cxnLst/>
            <a:rect l="l" t="t" r="r" b="b"/>
            <a:pathLst>
              <a:path w="43504" h="25744" extrusionOk="0">
                <a:moveTo>
                  <a:pt x="41400" y="1"/>
                </a:moveTo>
                <a:lnTo>
                  <a:pt x="0" y="151"/>
                </a:lnTo>
                <a:cubicBezTo>
                  <a:pt x="13" y="8591"/>
                  <a:pt x="63" y="16943"/>
                  <a:pt x="75" y="25384"/>
                </a:cubicBezTo>
                <a:cubicBezTo>
                  <a:pt x="3843" y="25624"/>
                  <a:pt x="7615" y="25744"/>
                  <a:pt x="11387" y="25744"/>
                </a:cubicBezTo>
                <a:cubicBezTo>
                  <a:pt x="15877" y="25744"/>
                  <a:pt x="20367" y="25574"/>
                  <a:pt x="24845" y="25233"/>
                </a:cubicBezTo>
                <a:cubicBezTo>
                  <a:pt x="26398" y="25108"/>
                  <a:pt x="28063" y="24920"/>
                  <a:pt x="29253" y="23906"/>
                </a:cubicBezTo>
                <a:cubicBezTo>
                  <a:pt x="30280" y="23029"/>
                  <a:pt x="30768" y="21577"/>
                  <a:pt x="30492" y="20262"/>
                </a:cubicBezTo>
                <a:cubicBezTo>
                  <a:pt x="30217" y="18935"/>
                  <a:pt x="29178" y="17808"/>
                  <a:pt x="27888" y="17407"/>
                </a:cubicBezTo>
                <a:cubicBezTo>
                  <a:pt x="26686" y="17044"/>
                  <a:pt x="25396" y="17294"/>
                  <a:pt x="24156" y="17119"/>
                </a:cubicBezTo>
                <a:cubicBezTo>
                  <a:pt x="22916" y="16943"/>
                  <a:pt x="21564" y="16054"/>
                  <a:pt x="21664" y="14802"/>
                </a:cubicBezTo>
                <a:cubicBezTo>
                  <a:pt x="21727" y="13976"/>
                  <a:pt x="22453" y="13312"/>
                  <a:pt x="23242" y="13049"/>
                </a:cubicBezTo>
                <a:cubicBezTo>
                  <a:pt x="23685" y="12901"/>
                  <a:pt x="24152" y="12856"/>
                  <a:pt x="24622" y="12856"/>
                </a:cubicBezTo>
                <a:cubicBezTo>
                  <a:pt x="24989" y="12856"/>
                  <a:pt x="25359" y="12884"/>
                  <a:pt x="25721" y="12911"/>
                </a:cubicBezTo>
                <a:cubicBezTo>
                  <a:pt x="28451" y="13112"/>
                  <a:pt x="31169" y="13299"/>
                  <a:pt x="33899" y="13500"/>
                </a:cubicBezTo>
                <a:cubicBezTo>
                  <a:pt x="34628" y="13553"/>
                  <a:pt x="35373" y="13602"/>
                  <a:pt x="36113" y="13602"/>
                </a:cubicBezTo>
                <a:cubicBezTo>
                  <a:pt x="37480" y="13602"/>
                  <a:pt x="38827" y="13432"/>
                  <a:pt x="40022" y="12799"/>
                </a:cubicBezTo>
                <a:cubicBezTo>
                  <a:pt x="42138" y="11672"/>
                  <a:pt x="43340" y="9217"/>
                  <a:pt x="43416" y="6825"/>
                </a:cubicBezTo>
                <a:cubicBezTo>
                  <a:pt x="43503" y="4421"/>
                  <a:pt x="42614" y="2079"/>
                  <a:pt x="414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19"/>
          <p:cNvSpPr/>
          <p:nvPr/>
        </p:nvSpPr>
        <p:spPr>
          <a:xfrm rot="10800000">
            <a:off x="7624176" y="4087602"/>
            <a:ext cx="1898080" cy="1123211"/>
          </a:xfrm>
          <a:custGeom>
            <a:avLst/>
            <a:gdLst/>
            <a:ahLst/>
            <a:cxnLst/>
            <a:rect l="l" t="t" r="r" b="b"/>
            <a:pathLst>
              <a:path w="43504" h="25744" extrusionOk="0">
                <a:moveTo>
                  <a:pt x="41400" y="1"/>
                </a:moveTo>
                <a:lnTo>
                  <a:pt x="0" y="151"/>
                </a:lnTo>
                <a:cubicBezTo>
                  <a:pt x="13" y="8591"/>
                  <a:pt x="63" y="16943"/>
                  <a:pt x="75" y="25384"/>
                </a:cubicBezTo>
                <a:cubicBezTo>
                  <a:pt x="3843" y="25624"/>
                  <a:pt x="7615" y="25744"/>
                  <a:pt x="11387" y="25744"/>
                </a:cubicBezTo>
                <a:cubicBezTo>
                  <a:pt x="15877" y="25744"/>
                  <a:pt x="20367" y="25574"/>
                  <a:pt x="24845" y="25233"/>
                </a:cubicBezTo>
                <a:cubicBezTo>
                  <a:pt x="26398" y="25108"/>
                  <a:pt x="28063" y="24920"/>
                  <a:pt x="29253" y="23906"/>
                </a:cubicBezTo>
                <a:cubicBezTo>
                  <a:pt x="30280" y="23029"/>
                  <a:pt x="30768" y="21577"/>
                  <a:pt x="30492" y="20262"/>
                </a:cubicBezTo>
                <a:cubicBezTo>
                  <a:pt x="30217" y="18935"/>
                  <a:pt x="29178" y="17808"/>
                  <a:pt x="27888" y="17407"/>
                </a:cubicBezTo>
                <a:cubicBezTo>
                  <a:pt x="26686" y="17044"/>
                  <a:pt x="25396" y="17294"/>
                  <a:pt x="24156" y="17119"/>
                </a:cubicBezTo>
                <a:cubicBezTo>
                  <a:pt x="22916" y="16943"/>
                  <a:pt x="21564" y="16054"/>
                  <a:pt x="21664" y="14802"/>
                </a:cubicBezTo>
                <a:cubicBezTo>
                  <a:pt x="21727" y="13976"/>
                  <a:pt x="22453" y="13312"/>
                  <a:pt x="23242" y="13049"/>
                </a:cubicBezTo>
                <a:cubicBezTo>
                  <a:pt x="23685" y="12901"/>
                  <a:pt x="24152" y="12856"/>
                  <a:pt x="24622" y="12856"/>
                </a:cubicBezTo>
                <a:cubicBezTo>
                  <a:pt x="24989" y="12856"/>
                  <a:pt x="25359" y="12884"/>
                  <a:pt x="25721" y="12911"/>
                </a:cubicBezTo>
                <a:cubicBezTo>
                  <a:pt x="28451" y="13112"/>
                  <a:pt x="31169" y="13299"/>
                  <a:pt x="33899" y="13500"/>
                </a:cubicBezTo>
                <a:cubicBezTo>
                  <a:pt x="34628" y="13553"/>
                  <a:pt x="35373" y="13602"/>
                  <a:pt x="36113" y="13602"/>
                </a:cubicBezTo>
                <a:cubicBezTo>
                  <a:pt x="37480" y="13602"/>
                  <a:pt x="38827" y="13432"/>
                  <a:pt x="40022" y="12799"/>
                </a:cubicBezTo>
                <a:cubicBezTo>
                  <a:pt x="42138" y="11672"/>
                  <a:pt x="43340" y="9217"/>
                  <a:pt x="43416" y="6825"/>
                </a:cubicBezTo>
                <a:cubicBezTo>
                  <a:pt x="43503" y="4421"/>
                  <a:pt x="42614" y="2079"/>
                  <a:pt x="414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5" name="Google Shape;495;p19"/>
          <p:cNvGrpSpPr/>
          <p:nvPr/>
        </p:nvGrpSpPr>
        <p:grpSpPr>
          <a:xfrm rot="9215322">
            <a:off x="7625796" y="4394058"/>
            <a:ext cx="1767912" cy="1061239"/>
            <a:chOff x="-120036" y="-57079"/>
            <a:chExt cx="1767959" cy="1061267"/>
          </a:xfrm>
        </p:grpSpPr>
        <p:sp>
          <p:nvSpPr>
            <p:cNvPr id="496" name="Google Shape;496;p19"/>
            <p:cNvSpPr/>
            <p:nvPr/>
          </p:nvSpPr>
          <p:spPr>
            <a:xfrm>
              <a:off x="-120036" y="-57079"/>
              <a:ext cx="1767959" cy="1061267"/>
            </a:xfrm>
            <a:custGeom>
              <a:avLst/>
              <a:gdLst/>
              <a:ahLst/>
              <a:cxnLst/>
              <a:rect l="l" t="t" r="r" b="b"/>
              <a:pathLst>
                <a:path w="38119" h="22882" extrusionOk="0">
                  <a:moveTo>
                    <a:pt x="12222" y="0"/>
                  </a:moveTo>
                  <a:lnTo>
                    <a:pt x="0" y="1015"/>
                  </a:lnTo>
                  <a:cubicBezTo>
                    <a:pt x="5435" y="8265"/>
                    <a:pt x="12523" y="14263"/>
                    <a:pt x="20549" y="18458"/>
                  </a:cubicBezTo>
                  <a:cubicBezTo>
                    <a:pt x="20700" y="18033"/>
                    <a:pt x="20850" y="17594"/>
                    <a:pt x="21000" y="17169"/>
                  </a:cubicBezTo>
                  <a:cubicBezTo>
                    <a:pt x="21276" y="17807"/>
                    <a:pt x="21539" y="18458"/>
                    <a:pt x="21814" y="19097"/>
                  </a:cubicBezTo>
                  <a:cubicBezTo>
                    <a:pt x="23279" y="19823"/>
                    <a:pt x="24770" y="20487"/>
                    <a:pt x="26285" y="21088"/>
                  </a:cubicBezTo>
                  <a:cubicBezTo>
                    <a:pt x="26773" y="21276"/>
                    <a:pt x="27249" y="21464"/>
                    <a:pt x="27737" y="21627"/>
                  </a:cubicBezTo>
                  <a:cubicBezTo>
                    <a:pt x="27787" y="21163"/>
                    <a:pt x="27838" y="20700"/>
                    <a:pt x="27875" y="20224"/>
                  </a:cubicBezTo>
                  <a:cubicBezTo>
                    <a:pt x="28338" y="20863"/>
                    <a:pt x="28802" y="21489"/>
                    <a:pt x="29265" y="22127"/>
                  </a:cubicBezTo>
                  <a:cubicBezTo>
                    <a:pt x="30693" y="22553"/>
                    <a:pt x="32158" y="22841"/>
                    <a:pt x="33648" y="22879"/>
                  </a:cubicBezTo>
                  <a:cubicBezTo>
                    <a:pt x="33714" y="22880"/>
                    <a:pt x="33780" y="22881"/>
                    <a:pt x="33847" y="22881"/>
                  </a:cubicBezTo>
                  <a:cubicBezTo>
                    <a:pt x="35376" y="22881"/>
                    <a:pt x="37085" y="22457"/>
                    <a:pt x="37793" y="21113"/>
                  </a:cubicBezTo>
                  <a:cubicBezTo>
                    <a:pt x="38031" y="20662"/>
                    <a:pt x="38118" y="20174"/>
                    <a:pt x="38093" y="19698"/>
                  </a:cubicBezTo>
                  <a:cubicBezTo>
                    <a:pt x="37380" y="19197"/>
                    <a:pt x="36653" y="18709"/>
                    <a:pt x="35927" y="18221"/>
                  </a:cubicBezTo>
                  <a:cubicBezTo>
                    <a:pt x="36478" y="18083"/>
                    <a:pt x="37016" y="17932"/>
                    <a:pt x="37555" y="17795"/>
                  </a:cubicBezTo>
                  <a:cubicBezTo>
                    <a:pt x="37279" y="17231"/>
                    <a:pt x="36929" y="16705"/>
                    <a:pt x="36578" y="16242"/>
                  </a:cubicBezTo>
                  <a:cubicBezTo>
                    <a:pt x="33585" y="12310"/>
                    <a:pt x="29666" y="9179"/>
                    <a:pt x="25446" y="6612"/>
                  </a:cubicBezTo>
                  <a:cubicBezTo>
                    <a:pt x="24719" y="6161"/>
                    <a:pt x="23981" y="5736"/>
                    <a:pt x="23229" y="5322"/>
                  </a:cubicBezTo>
                  <a:cubicBezTo>
                    <a:pt x="22353" y="5460"/>
                    <a:pt x="21464" y="5610"/>
                    <a:pt x="20587" y="5748"/>
                  </a:cubicBezTo>
                  <a:cubicBezTo>
                    <a:pt x="20950" y="5322"/>
                    <a:pt x="21313" y="4909"/>
                    <a:pt x="21676" y="4483"/>
                  </a:cubicBezTo>
                  <a:cubicBezTo>
                    <a:pt x="18596" y="2856"/>
                    <a:pt x="15403" y="1428"/>
                    <a:pt x="12222" y="0"/>
                  </a:cubicBezTo>
                  <a:close/>
                </a:path>
              </a:pathLst>
            </a:custGeom>
            <a:solidFill>
              <a:srgbClr val="74BA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19"/>
            <p:cNvSpPr/>
            <p:nvPr/>
          </p:nvSpPr>
          <p:spPr>
            <a:xfrm>
              <a:off x="173825" y="-7545"/>
              <a:ext cx="1036176" cy="681740"/>
            </a:xfrm>
            <a:custGeom>
              <a:avLst/>
              <a:gdLst/>
              <a:ahLst/>
              <a:cxnLst/>
              <a:rect l="l" t="t" r="r" b="b"/>
              <a:pathLst>
                <a:path w="22341" h="14699" extrusionOk="0">
                  <a:moveTo>
                    <a:pt x="128" y="0"/>
                  </a:moveTo>
                  <a:cubicBezTo>
                    <a:pt x="93" y="0"/>
                    <a:pt x="61" y="17"/>
                    <a:pt x="38" y="47"/>
                  </a:cubicBezTo>
                  <a:cubicBezTo>
                    <a:pt x="0" y="110"/>
                    <a:pt x="13" y="172"/>
                    <a:pt x="63" y="210"/>
                  </a:cubicBezTo>
                  <a:lnTo>
                    <a:pt x="22140" y="14686"/>
                  </a:lnTo>
                  <a:cubicBezTo>
                    <a:pt x="22165" y="14698"/>
                    <a:pt x="22190" y="14698"/>
                    <a:pt x="22215" y="14698"/>
                  </a:cubicBezTo>
                  <a:cubicBezTo>
                    <a:pt x="22253" y="14698"/>
                    <a:pt x="22290" y="14686"/>
                    <a:pt x="22303" y="14648"/>
                  </a:cubicBezTo>
                  <a:cubicBezTo>
                    <a:pt x="22341" y="14598"/>
                    <a:pt x="22328" y="14523"/>
                    <a:pt x="22278" y="14485"/>
                  </a:cubicBezTo>
                  <a:lnTo>
                    <a:pt x="201" y="22"/>
                  </a:lnTo>
                  <a:cubicBezTo>
                    <a:pt x="176" y="7"/>
                    <a:pt x="151" y="0"/>
                    <a:pt x="1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8" name="Google Shape;498;p19"/>
          <p:cNvGrpSpPr/>
          <p:nvPr/>
        </p:nvGrpSpPr>
        <p:grpSpPr>
          <a:xfrm>
            <a:off x="8135184" y="3496382"/>
            <a:ext cx="1433093" cy="1904530"/>
            <a:chOff x="8135184" y="3496382"/>
            <a:chExt cx="1433093" cy="1904530"/>
          </a:xfrm>
        </p:grpSpPr>
        <p:sp>
          <p:nvSpPr>
            <p:cNvPr id="499" name="Google Shape;499;p19"/>
            <p:cNvSpPr/>
            <p:nvPr/>
          </p:nvSpPr>
          <p:spPr>
            <a:xfrm rot="-9806494">
              <a:off x="8355714" y="3602660"/>
              <a:ext cx="992032" cy="1691974"/>
            </a:xfrm>
            <a:custGeom>
              <a:avLst/>
              <a:gdLst/>
              <a:ahLst/>
              <a:cxnLst/>
              <a:rect l="l" t="t" r="r" b="b"/>
              <a:pathLst>
                <a:path w="21390" h="36482" extrusionOk="0">
                  <a:moveTo>
                    <a:pt x="5148" y="0"/>
                  </a:moveTo>
                  <a:lnTo>
                    <a:pt x="1" y="5723"/>
                  </a:lnTo>
                  <a:cubicBezTo>
                    <a:pt x="1228" y="10845"/>
                    <a:pt x="2480" y="15991"/>
                    <a:pt x="4434" y="20888"/>
                  </a:cubicBezTo>
                  <a:cubicBezTo>
                    <a:pt x="5598" y="23793"/>
                    <a:pt x="7013" y="26610"/>
                    <a:pt x="8779" y="29177"/>
                  </a:cubicBezTo>
                  <a:cubicBezTo>
                    <a:pt x="9205" y="28789"/>
                    <a:pt x="9631" y="28401"/>
                    <a:pt x="10069" y="28000"/>
                  </a:cubicBezTo>
                  <a:lnTo>
                    <a:pt x="10069" y="28000"/>
                  </a:lnTo>
                  <a:cubicBezTo>
                    <a:pt x="10019" y="28927"/>
                    <a:pt x="9981" y="29854"/>
                    <a:pt x="9944" y="30780"/>
                  </a:cubicBezTo>
                  <a:cubicBezTo>
                    <a:pt x="10858" y="31945"/>
                    <a:pt x="11847" y="33059"/>
                    <a:pt x="12924" y="34086"/>
                  </a:cubicBezTo>
                  <a:cubicBezTo>
                    <a:pt x="13112" y="34262"/>
                    <a:pt x="13312" y="34437"/>
                    <a:pt x="13500" y="34612"/>
                  </a:cubicBezTo>
                  <a:cubicBezTo>
                    <a:pt x="13926" y="34211"/>
                    <a:pt x="14352" y="33811"/>
                    <a:pt x="14765" y="33410"/>
                  </a:cubicBezTo>
                  <a:cubicBezTo>
                    <a:pt x="14853" y="34174"/>
                    <a:pt x="14940" y="34950"/>
                    <a:pt x="15015" y="35727"/>
                  </a:cubicBezTo>
                  <a:cubicBezTo>
                    <a:pt x="15366" y="35927"/>
                    <a:pt x="15742" y="36102"/>
                    <a:pt x="16130" y="36240"/>
                  </a:cubicBezTo>
                  <a:cubicBezTo>
                    <a:pt x="16594" y="36396"/>
                    <a:pt x="17093" y="36481"/>
                    <a:pt x="17587" y="36481"/>
                  </a:cubicBezTo>
                  <a:cubicBezTo>
                    <a:pt x="18400" y="36481"/>
                    <a:pt x="19201" y="36253"/>
                    <a:pt x="19824" y="35739"/>
                  </a:cubicBezTo>
                  <a:cubicBezTo>
                    <a:pt x="21389" y="34449"/>
                    <a:pt x="21226" y="32033"/>
                    <a:pt x="20826" y="30029"/>
                  </a:cubicBezTo>
                  <a:cubicBezTo>
                    <a:pt x="20563" y="28689"/>
                    <a:pt x="20237" y="27349"/>
                    <a:pt x="19874" y="26022"/>
                  </a:cubicBezTo>
                  <a:cubicBezTo>
                    <a:pt x="19160" y="25696"/>
                    <a:pt x="18446" y="25371"/>
                    <a:pt x="17720" y="25045"/>
                  </a:cubicBezTo>
                  <a:cubicBezTo>
                    <a:pt x="18296" y="24845"/>
                    <a:pt x="18860" y="24644"/>
                    <a:pt x="19423" y="24457"/>
                  </a:cubicBezTo>
                  <a:cubicBezTo>
                    <a:pt x="18033" y="19861"/>
                    <a:pt x="16105" y="15440"/>
                    <a:pt x="13675" y="11308"/>
                  </a:cubicBezTo>
                  <a:cubicBezTo>
                    <a:pt x="12836" y="11183"/>
                    <a:pt x="11997" y="11070"/>
                    <a:pt x="11146" y="10945"/>
                  </a:cubicBezTo>
                  <a:cubicBezTo>
                    <a:pt x="11722" y="10632"/>
                    <a:pt x="12298" y="10306"/>
                    <a:pt x="12887" y="9981"/>
                  </a:cubicBezTo>
                  <a:cubicBezTo>
                    <a:pt x="10658" y="6399"/>
                    <a:pt x="8065" y="3043"/>
                    <a:pt x="5148" y="0"/>
                  </a:cubicBezTo>
                  <a:close/>
                </a:path>
              </a:pathLst>
            </a:custGeom>
            <a:solidFill>
              <a:srgbClr val="8FDA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19"/>
            <p:cNvSpPr/>
            <p:nvPr/>
          </p:nvSpPr>
          <p:spPr>
            <a:xfrm rot="-9806494">
              <a:off x="8603044" y="3987457"/>
              <a:ext cx="545966" cy="1268308"/>
            </a:xfrm>
            <a:custGeom>
              <a:avLst/>
              <a:gdLst/>
              <a:ahLst/>
              <a:cxnLst/>
              <a:rect l="l" t="t" r="r" b="b"/>
              <a:pathLst>
                <a:path w="11772" h="27347" extrusionOk="0">
                  <a:moveTo>
                    <a:pt x="136" y="1"/>
                  </a:moveTo>
                  <a:cubicBezTo>
                    <a:pt x="120" y="1"/>
                    <a:pt x="104" y="4"/>
                    <a:pt x="88" y="10"/>
                  </a:cubicBezTo>
                  <a:cubicBezTo>
                    <a:pt x="25" y="35"/>
                    <a:pt x="0" y="111"/>
                    <a:pt x="25" y="161"/>
                  </a:cubicBezTo>
                  <a:lnTo>
                    <a:pt x="11533" y="27272"/>
                  </a:lnTo>
                  <a:cubicBezTo>
                    <a:pt x="11558" y="27322"/>
                    <a:pt x="11596" y="27347"/>
                    <a:pt x="11646" y="27347"/>
                  </a:cubicBezTo>
                  <a:cubicBezTo>
                    <a:pt x="11659" y="27347"/>
                    <a:pt x="11671" y="27334"/>
                    <a:pt x="11684" y="27334"/>
                  </a:cubicBezTo>
                  <a:cubicBezTo>
                    <a:pt x="11746" y="27309"/>
                    <a:pt x="11771" y="27234"/>
                    <a:pt x="11746" y="27184"/>
                  </a:cubicBezTo>
                  <a:lnTo>
                    <a:pt x="238" y="73"/>
                  </a:lnTo>
                  <a:cubicBezTo>
                    <a:pt x="220" y="27"/>
                    <a:pt x="180"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1" name="Google Shape;501;p19"/>
          <p:cNvSpPr/>
          <p:nvPr/>
        </p:nvSpPr>
        <p:spPr>
          <a:xfrm rot="205120">
            <a:off x="5265082" y="234793"/>
            <a:ext cx="122796" cy="50697"/>
          </a:xfrm>
          <a:custGeom>
            <a:avLst/>
            <a:gdLst/>
            <a:ahLst/>
            <a:cxnLst/>
            <a:rect l="l" t="t" r="r" b="b"/>
            <a:pathLst>
              <a:path w="2054" h="848" extrusionOk="0">
                <a:moveTo>
                  <a:pt x="1216" y="0"/>
                </a:moveTo>
                <a:cubicBezTo>
                  <a:pt x="1118" y="0"/>
                  <a:pt x="1016" y="11"/>
                  <a:pt x="914" y="33"/>
                </a:cubicBezTo>
                <a:cubicBezTo>
                  <a:pt x="526" y="109"/>
                  <a:pt x="200" y="346"/>
                  <a:pt x="38" y="672"/>
                </a:cubicBezTo>
                <a:cubicBezTo>
                  <a:pt x="0" y="735"/>
                  <a:pt x="25" y="810"/>
                  <a:pt x="88" y="835"/>
                </a:cubicBezTo>
                <a:cubicBezTo>
                  <a:pt x="100" y="847"/>
                  <a:pt x="125" y="847"/>
                  <a:pt x="138" y="847"/>
                </a:cubicBezTo>
                <a:cubicBezTo>
                  <a:pt x="175" y="847"/>
                  <a:pt x="226" y="822"/>
                  <a:pt x="238" y="785"/>
                </a:cubicBezTo>
                <a:cubicBezTo>
                  <a:pt x="376" y="522"/>
                  <a:pt x="651" y="321"/>
                  <a:pt x="964" y="259"/>
                </a:cubicBezTo>
                <a:cubicBezTo>
                  <a:pt x="1046" y="243"/>
                  <a:pt x="1127" y="235"/>
                  <a:pt x="1207" y="235"/>
                </a:cubicBezTo>
                <a:cubicBezTo>
                  <a:pt x="1446" y="235"/>
                  <a:pt x="1672" y="306"/>
                  <a:pt x="1841" y="447"/>
                </a:cubicBezTo>
                <a:cubicBezTo>
                  <a:pt x="1864" y="464"/>
                  <a:pt x="1893" y="473"/>
                  <a:pt x="1921" y="473"/>
                </a:cubicBezTo>
                <a:cubicBezTo>
                  <a:pt x="1953" y="473"/>
                  <a:pt x="1984" y="461"/>
                  <a:pt x="2004" y="434"/>
                </a:cubicBezTo>
                <a:cubicBezTo>
                  <a:pt x="2054" y="384"/>
                  <a:pt x="2041" y="309"/>
                  <a:pt x="1991" y="271"/>
                </a:cubicBezTo>
                <a:cubicBezTo>
                  <a:pt x="1777" y="94"/>
                  <a:pt x="1506" y="0"/>
                  <a:pt x="1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2" name="Google Shape;502;p19"/>
          <p:cNvGrpSpPr/>
          <p:nvPr/>
        </p:nvGrpSpPr>
        <p:grpSpPr>
          <a:xfrm rot="10559729" flipH="1">
            <a:off x="690982" y="-141225"/>
            <a:ext cx="564579" cy="650025"/>
            <a:chOff x="1973213" y="4711223"/>
            <a:chExt cx="415462" cy="478340"/>
          </a:xfrm>
        </p:grpSpPr>
        <p:sp>
          <p:nvSpPr>
            <p:cNvPr id="503" name="Google Shape;503;p19"/>
            <p:cNvSpPr/>
            <p:nvPr/>
          </p:nvSpPr>
          <p:spPr>
            <a:xfrm flipH="1">
              <a:off x="1973213" y="4804095"/>
              <a:ext cx="333718" cy="385468"/>
            </a:xfrm>
            <a:custGeom>
              <a:avLst/>
              <a:gdLst/>
              <a:ahLst/>
              <a:cxnLst/>
              <a:rect l="l" t="t" r="r" b="b"/>
              <a:pathLst>
                <a:path w="7977" h="9214" extrusionOk="0">
                  <a:moveTo>
                    <a:pt x="128" y="1"/>
                  </a:moveTo>
                  <a:cubicBezTo>
                    <a:pt x="89" y="1"/>
                    <a:pt x="53" y="20"/>
                    <a:pt x="38" y="59"/>
                  </a:cubicBezTo>
                  <a:cubicBezTo>
                    <a:pt x="0" y="110"/>
                    <a:pt x="13" y="185"/>
                    <a:pt x="75" y="222"/>
                  </a:cubicBezTo>
                  <a:cubicBezTo>
                    <a:pt x="3456" y="2314"/>
                    <a:pt x="6174" y="5482"/>
                    <a:pt x="7726" y="9151"/>
                  </a:cubicBezTo>
                  <a:cubicBezTo>
                    <a:pt x="7751" y="9188"/>
                    <a:pt x="7789" y="9213"/>
                    <a:pt x="7839" y="9213"/>
                  </a:cubicBezTo>
                  <a:lnTo>
                    <a:pt x="7889" y="9213"/>
                  </a:lnTo>
                  <a:cubicBezTo>
                    <a:pt x="7939" y="9188"/>
                    <a:pt x="7977" y="9113"/>
                    <a:pt x="7952" y="9051"/>
                  </a:cubicBezTo>
                  <a:cubicBezTo>
                    <a:pt x="7438" y="7861"/>
                    <a:pt x="6800" y="6709"/>
                    <a:pt x="6061" y="5632"/>
                  </a:cubicBezTo>
                  <a:cubicBezTo>
                    <a:pt x="6073" y="5619"/>
                    <a:pt x="6086" y="5594"/>
                    <a:pt x="6086" y="5582"/>
                  </a:cubicBezTo>
                  <a:cubicBezTo>
                    <a:pt x="6324" y="3891"/>
                    <a:pt x="6124" y="2151"/>
                    <a:pt x="5535" y="548"/>
                  </a:cubicBezTo>
                  <a:cubicBezTo>
                    <a:pt x="5514" y="496"/>
                    <a:pt x="5467" y="470"/>
                    <a:pt x="5416" y="470"/>
                  </a:cubicBezTo>
                  <a:cubicBezTo>
                    <a:pt x="5406" y="470"/>
                    <a:pt x="5395" y="471"/>
                    <a:pt x="5385" y="473"/>
                  </a:cubicBezTo>
                  <a:cubicBezTo>
                    <a:pt x="5322" y="498"/>
                    <a:pt x="5297" y="573"/>
                    <a:pt x="5310" y="623"/>
                  </a:cubicBezTo>
                  <a:cubicBezTo>
                    <a:pt x="5873" y="2138"/>
                    <a:pt x="6061" y="3779"/>
                    <a:pt x="5873" y="5369"/>
                  </a:cubicBezTo>
                  <a:cubicBezTo>
                    <a:pt x="4358" y="3240"/>
                    <a:pt x="2417" y="1399"/>
                    <a:pt x="200" y="22"/>
                  </a:cubicBezTo>
                  <a:cubicBezTo>
                    <a:pt x="177" y="8"/>
                    <a:pt x="152" y="1"/>
                    <a:pt x="1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19"/>
            <p:cNvSpPr/>
            <p:nvPr/>
          </p:nvSpPr>
          <p:spPr>
            <a:xfrm flipH="1">
              <a:off x="2043917" y="4741594"/>
              <a:ext cx="105341" cy="105341"/>
            </a:xfrm>
            <a:custGeom>
              <a:avLst/>
              <a:gdLst/>
              <a:ahLst/>
              <a:cxnLst/>
              <a:rect l="l" t="t" r="r" b="b"/>
              <a:pathLst>
                <a:path w="2518" h="2518" extrusionOk="0">
                  <a:moveTo>
                    <a:pt x="1265" y="1"/>
                  </a:moveTo>
                  <a:cubicBezTo>
                    <a:pt x="564" y="1"/>
                    <a:pt x="0" y="564"/>
                    <a:pt x="0" y="1253"/>
                  </a:cubicBezTo>
                  <a:cubicBezTo>
                    <a:pt x="0" y="1954"/>
                    <a:pt x="564" y="2518"/>
                    <a:pt x="1265" y="2518"/>
                  </a:cubicBezTo>
                  <a:cubicBezTo>
                    <a:pt x="1954" y="2518"/>
                    <a:pt x="2517" y="1954"/>
                    <a:pt x="2517" y="1253"/>
                  </a:cubicBezTo>
                  <a:cubicBezTo>
                    <a:pt x="2517" y="564"/>
                    <a:pt x="1954" y="1"/>
                    <a:pt x="12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19"/>
            <p:cNvSpPr/>
            <p:nvPr/>
          </p:nvSpPr>
          <p:spPr>
            <a:xfrm flipH="1">
              <a:off x="2255556" y="4711223"/>
              <a:ext cx="133119" cy="133119"/>
            </a:xfrm>
            <a:custGeom>
              <a:avLst/>
              <a:gdLst/>
              <a:ahLst/>
              <a:cxnLst/>
              <a:rect l="l" t="t" r="r" b="b"/>
              <a:pathLst>
                <a:path w="3182" h="3182" extrusionOk="0">
                  <a:moveTo>
                    <a:pt x="1591" y="0"/>
                  </a:moveTo>
                  <a:cubicBezTo>
                    <a:pt x="714" y="0"/>
                    <a:pt x="1" y="714"/>
                    <a:pt x="1" y="1591"/>
                  </a:cubicBezTo>
                  <a:cubicBezTo>
                    <a:pt x="1" y="2480"/>
                    <a:pt x="714" y="3181"/>
                    <a:pt x="1591" y="3181"/>
                  </a:cubicBezTo>
                  <a:cubicBezTo>
                    <a:pt x="2467" y="3181"/>
                    <a:pt x="3181" y="2480"/>
                    <a:pt x="3181" y="1591"/>
                  </a:cubicBezTo>
                  <a:cubicBezTo>
                    <a:pt x="3181" y="714"/>
                    <a:pt x="2467" y="0"/>
                    <a:pt x="15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6" name="Google Shape;506;p19"/>
          <p:cNvGrpSpPr/>
          <p:nvPr/>
        </p:nvGrpSpPr>
        <p:grpSpPr>
          <a:xfrm>
            <a:off x="-362707" y="-183658"/>
            <a:ext cx="1107864" cy="887611"/>
            <a:chOff x="-362707" y="-183658"/>
            <a:chExt cx="1107864" cy="887611"/>
          </a:xfrm>
        </p:grpSpPr>
        <p:sp>
          <p:nvSpPr>
            <p:cNvPr id="507" name="Google Shape;507;p19"/>
            <p:cNvSpPr/>
            <p:nvPr/>
          </p:nvSpPr>
          <p:spPr>
            <a:xfrm rot="-10317714">
              <a:off x="-315003" y="-116573"/>
              <a:ext cx="1012456" cy="753440"/>
            </a:xfrm>
            <a:custGeom>
              <a:avLst/>
              <a:gdLst/>
              <a:ahLst/>
              <a:cxnLst/>
              <a:rect l="l" t="t" r="r" b="b"/>
              <a:pathLst>
                <a:path w="20713" h="15414" extrusionOk="0">
                  <a:moveTo>
                    <a:pt x="3248" y="1"/>
                  </a:moveTo>
                  <a:cubicBezTo>
                    <a:pt x="2436" y="1"/>
                    <a:pt x="1619" y="236"/>
                    <a:pt x="1027" y="787"/>
                  </a:cubicBezTo>
                  <a:cubicBezTo>
                    <a:pt x="288" y="1476"/>
                    <a:pt x="0" y="2553"/>
                    <a:pt x="88" y="3555"/>
                  </a:cubicBezTo>
                  <a:cubicBezTo>
                    <a:pt x="150" y="4268"/>
                    <a:pt x="376" y="4932"/>
                    <a:pt x="651" y="5583"/>
                  </a:cubicBezTo>
                  <a:cubicBezTo>
                    <a:pt x="1252" y="5658"/>
                    <a:pt x="1866" y="5734"/>
                    <a:pt x="2467" y="5809"/>
                  </a:cubicBezTo>
                  <a:cubicBezTo>
                    <a:pt x="2091" y="6172"/>
                    <a:pt x="1703" y="6548"/>
                    <a:pt x="1315" y="6911"/>
                  </a:cubicBezTo>
                  <a:cubicBezTo>
                    <a:pt x="3256" y="10417"/>
                    <a:pt x="6149" y="13385"/>
                    <a:pt x="9605" y="15413"/>
                  </a:cubicBezTo>
                  <a:lnTo>
                    <a:pt x="20712" y="12746"/>
                  </a:lnTo>
                  <a:cubicBezTo>
                    <a:pt x="17757" y="8864"/>
                    <a:pt x="14100" y="5533"/>
                    <a:pt x="9968" y="2941"/>
                  </a:cubicBezTo>
                  <a:cubicBezTo>
                    <a:pt x="9692" y="3480"/>
                    <a:pt x="9404" y="4006"/>
                    <a:pt x="9116" y="4544"/>
                  </a:cubicBezTo>
                  <a:cubicBezTo>
                    <a:pt x="9029" y="3780"/>
                    <a:pt x="8954" y="3029"/>
                    <a:pt x="8866" y="2265"/>
                  </a:cubicBezTo>
                  <a:cubicBezTo>
                    <a:pt x="8115" y="1827"/>
                    <a:pt x="7363" y="1413"/>
                    <a:pt x="6587" y="1025"/>
                  </a:cubicBezTo>
                  <a:cubicBezTo>
                    <a:pt x="6199" y="825"/>
                    <a:pt x="5823" y="650"/>
                    <a:pt x="5422" y="487"/>
                  </a:cubicBezTo>
                  <a:cubicBezTo>
                    <a:pt x="5209" y="875"/>
                    <a:pt x="4984" y="1276"/>
                    <a:pt x="4771" y="1664"/>
                  </a:cubicBezTo>
                  <a:cubicBezTo>
                    <a:pt x="4608" y="1150"/>
                    <a:pt x="4433" y="637"/>
                    <a:pt x="4270" y="124"/>
                  </a:cubicBezTo>
                  <a:cubicBezTo>
                    <a:pt x="4120" y="86"/>
                    <a:pt x="3957" y="48"/>
                    <a:pt x="3794" y="36"/>
                  </a:cubicBezTo>
                  <a:cubicBezTo>
                    <a:pt x="3614" y="13"/>
                    <a:pt x="3431" y="1"/>
                    <a:pt x="32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19"/>
            <p:cNvSpPr/>
            <p:nvPr/>
          </p:nvSpPr>
          <p:spPr>
            <a:xfrm rot="-10317714">
              <a:off x="-23622" y="-43530"/>
              <a:ext cx="494033" cy="480542"/>
            </a:xfrm>
            <a:custGeom>
              <a:avLst/>
              <a:gdLst/>
              <a:ahLst/>
              <a:cxnLst/>
              <a:rect l="l" t="t" r="r" b="b"/>
              <a:pathLst>
                <a:path w="10107" h="9831" extrusionOk="0">
                  <a:moveTo>
                    <a:pt x="124" y="0"/>
                  </a:moveTo>
                  <a:cubicBezTo>
                    <a:pt x="95" y="0"/>
                    <a:pt x="63" y="13"/>
                    <a:pt x="38" y="38"/>
                  </a:cubicBezTo>
                  <a:cubicBezTo>
                    <a:pt x="1" y="88"/>
                    <a:pt x="1" y="163"/>
                    <a:pt x="38" y="201"/>
                  </a:cubicBezTo>
                  <a:lnTo>
                    <a:pt x="9906" y="9793"/>
                  </a:lnTo>
                  <a:cubicBezTo>
                    <a:pt x="9918" y="9818"/>
                    <a:pt x="9956" y="9830"/>
                    <a:pt x="9981" y="9830"/>
                  </a:cubicBezTo>
                  <a:cubicBezTo>
                    <a:pt x="10019" y="9830"/>
                    <a:pt x="10044" y="9818"/>
                    <a:pt x="10069" y="9793"/>
                  </a:cubicBezTo>
                  <a:cubicBezTo>
                    <a:pt x="10106" y="9743"/>
                    <a:pt x="10106" y="9668"/>
                    <a:pt x="10069" y="9630"/>
                  </a:cubicBezTo>
                  <a:lnTo>
                    <a:pt x="201" y="38"/>
                  </a:lnTo>
                  <a:cubicBezTo>
                    <a:pt x="182" y="13"/>
                    <a:pt x="154" y="0"/>
                    <a:pt x="1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9" name="Google Shape;509;p19"/>
          <p:cNvSpPr/>
          <p:nvPr/>
        </p:nvSpPr>
        <p:spPr>
          <a:xfrm rot="10800000" flipH="1">
            <a:off x="7681000" y="-102099"/>
            <a:ext cx="1836653" cy="870777"/>
          </a:xfrm>
          <a:custGeom>
            <a:avLst/>
            <a:gdLst/>
            <a:ahLst/>
            <a:cxnLst/>
            <a:rect l="l" t="t" r="r" b="b"/>
            <a:pathLst>
              <a:path w="65118" h="21293" extrusionOk="0">
                <a:moveTo>
                  <a:pt x="31869" y="1"/>
                </a:moveTo>
                <a:cubicBezTo>
                  <a:pt x="28257" y="1"/>
                  <a:pt x="24649" y="235"/>
                  <a:pt x="21063" y="705"/>
                </a:cubicBezTo>
                <a:cubicBezTo>
                  <a:pt x="19097" y="968"/>
                  <a:pt x="17118" y="1306"/>
                  <a:pt x="15290" y="2070"/>
                </a:cubicBezTo>
                <a:cubicBezTo>
                  <a:pt x="13462" y="2847"/>
                  <a:pt x="11771" y="4074"/>
                  <a:pt x="10782" y="5802"/>
                </a:cubicBezTo>
                <a:cubicBezTo>
                  <a:pt x="9793" y="7517"/>
                  <a:pt x="9592" y="9746"/>
                  <a:pt x="10557" y="11474"/>
                </a:cubicBezTo>
                <a:cubicBezTo>
                  <a:pt x="11033" y="12313"/>
                  <a:pt x="11771" y="13152"/>
                  <a:pt x="11571" y="14092"/>
                </a:cubicBezTo>
                <a:cubicBezTo>
                  <a:pt x="11383" y="15006"/>
                  <a:pt x="10319" y="15494"/>
                  <a:pt x="9392" y="15494"/>
                </a:cubicBezTo>
                <a:cubicBezTo>
                  <a:pt x="8453" y="15482"/>
                  <a:pt x="7551" y="15118"/>
                  <a:pt x="6625" y="14993"/>
                </a:cubicBezTo>
                <a:cubicBezTo>
                  <a:pt x="6383" y="14962"/>
                  <a:pt x="6140" y="14946"/>
                  <a:pt x="5897" y="14946"/>
                </a:cubicBezTo>
                <a:cubicBezTo>
                  <a:pt x="4413" y="14946"/>
                  <a:pt x="2931" y="15527"/>
                  <a:pt x="1866" y="16571"/>
                </a:cubicBezTo>
                <a:cubicBezTo>
                  <a:pt x="639" y="17786"/>
                  <a:pt x="0" y="19576"/>
                  <a:pt x="213" y="21292"/>
                </a:cubicBezTo>
                <a:lnTo>
                  <a:pt x="63639" y="20453"/>
                </a:lnTo>
                <a:cubicBezTo>
                  <a:pt x="64992" y="17310"/>
                  <a:pt x="65117" y="13653"/>
                  <a:pt x="63990" y="10410"/>
                </a:cubicBezTo>
                <a:cubicBezTo>
                  <a:pt x="62863" y="7167"/>
                  <a:pt x="60509" y="4387"/>
                  <a:pt x="57491" y="2746"/>
                </a:cubicBezTo>
                <a:cubicBezTo>
                  <a:pt x="53772" y="718"/>
                  <a:pt x="49376" y="492"/>
                  <a:pt x="45156" y="305"/>
                </a:cubicBezTo>
                <a:cubicBezTo>
                  <a:pt x="41800" y="167"/>
                  <a:pt x="38532" y="204"/>
                  <a:pt x="35188" y="67"/>
                </a:cubicBezTo>
                <a:cubicBezTo>
                  <a:pt x="34082" y="23"/>
                  <a:pt x="32975" y="1"/>
                  <a:pt x="3186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19"/>
          <p:cNvSpPr/>
          <p:nvPr/>
        </p:nvSpPr>
        <p:spPr>
          <a:xfrm rot="205120">
            <a:off x="277682" y="1788918"/>
            <a:ext cx="122796" cy="50697"/>
          </a:xfrm>
          <a:custGeom>
            <a:avLst/>
            <a:gdLst/>
            <a:ahLst/>
            <a:cxnLst/>
            <a:rect l="l" t="t" r="r" b="b"/>
            <a:pathLst>
              <a:path w="2054" h="848" extrusionOk="0">
                <a:moveTo>
                  <a:pt x="1216" y="0"/>
                </a:moveTo>
                <a:cubicBezTo>
                  <a:pt x="1118" y="0"/>
                  <a:pt x="1016" y="11"/>
                  <a:pt x="914" y="33"/>
                </a:cubicBezTo>
                <a:cubicBezTo>
                  <a:pt x="526" y="109"/>
                  <a:pt x="200" y="346"/>
                  <a:pt x="38" y="672"/>
                </a:cubicBezTo>
                <a:cubicBezTo>
                  <a:pt x="0" y="735"/>
                  <a:pt x="25" y="810"/>
                  <a:pt x="88" y="835"/>
                </a:cubicBezTo>
                <a:cubicBezTo>
                  <a:pt x="100" y="847"/>
                  <a:pt x="125" y="847"/>
                  <a:pt x="138" y="847"/>
                </a:cubicBezTo>
                <a:cubicBezTo>
                  <a:pt x="175" y="847"/>
                  <a:pt x="226" y="822"/>
                  <a:pt x="238" y="785"/>
                </a:cubicBezTo>
                <a:cubicBezTo>
                  <a:pt x="376" y="522"/>
                  <a:pt x="651" y="321"/>
                  <a:pt x="964" y="259"/>
                </a:cubicBezTo>
                <a:cubicBezTo>
                  <a:pt x="1046" y="243"/>
                  <a:pt x="1127" y="235"/>
                  <a:pt x="1207" y="235"/>
                </a:cubicBezTo>
                <a:cubicBezTo>
                  <a:pt x="1446" y="235"/>
                  <a:pt x="1672" y="306"/>
                  <a:pt x="1841" y="447"/>
                </a:cubicBezTo>
                <a:cubicBezTo>
                  <a:pt x="1864" y="464"/>
                  <a:pt x="1893" y="473"/>
                  <a:pt x="1921" y="473"/>
                </a:cubicBezTo>
                <a:cubicBezTo>
                  <a:pt x="1953" y="473"/>
                  <a:pt x="1984" y="461"/>
                  <a:pt x="2004" y="434"/>
                </a:cubicBezTo>
                <a:cubicBezTo>
                  <a:pt x="2054" y="384"/>
                  <a:pt x="2041" y="309"/>
                  <a:pt x="1991" y="271"/>
                </a:cubicBezTo>
                <a:cubicBezTo>
                  <a:pt x="1777" y="94"/>
                  <a:pt x="1506" y="0"/>
                  <a:pt x="1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19"/>
          <p:cNvSpPr/>
          <p:nvPr/>
        </p:nvSpPr>
        <p:spPr>
          <a:xfrm rot="-205120" flipH="1">
            <a:off x="8681777" y="1902726"/>
            <a:ext cx="339931" cy="139595"/>
          </a:xfrm>
          <a:custGeom>
            <a:avLst/>
            <a:gdLst/>
            <a:ahLst/>
            <a:cxnLst/>
            <a:rect l="l" t="t" r="r" b="b"/>
            <a:pathLst>
              <a:path w="5686" h="2335" extrusionOk="0">
                <a:moveTo>
                  <a:pt x="2041" y="1"/>
                </a:moveTo>
                <a:cubicBezTo>
                  <a:pt x="1911" y="1"/>
                  <a:pt x="1782" y="14"/>
                  <a:pt x="1653" y="43"/>
                </a:cubicBezTo>
                <a:cubicBezTo>
                  <a:pt x="689" y="256"/>
                  <a:pt x="1" y="1258"/>
                  <a:pt x="138" y="2235"/>
                </a:cubicBezTo>
                <a:cubicBezTo>
                  <a:pt x="151" y="2285"/>
                  <a:pt x="201" y="2335"/>
                  <a:pt x="251" y="2335"/>
                </a:cubicBezTo>
                <a:lnTo>
                  <a:pt x="276" y="2335"/>
                </a:lnTo>
                <a:cubicBezTo>
                  <a:pt x="339" y="2322"/>
                  <a:pt x="376" y="2260"/>
                  <a:pt x="376" y="2197"/>
                </a:cubicBezTo>
                <a:cubicBezTo>
                  <a:pt x="251" y="1358"/>
                  <a:pt x="865" y="457"/>
                  <a:pt x="1704" y="269"/>
                </a:cubicBezTo>
                <a:cubicBezTo>
                  <a:pt x="1809" y="247"/>
                  <a:pt x="1916" y="236"/>
                  <a:pt x="2023" y="236"/>
                </a:cubicBezTo>
                <a:cubicBezTo>
                  <a:pt x="2768" y="236"/>
                  <a:pt x="3512" y="747"/>
                  <a:pt x="3720" y="1458"/>
                </a:cubicBezTo>
                <a:cubicBezTo>
                  <a:pt x="3732" y="1508"/>
                  <a:pt x="3770" y="1546"/>
                  <a:pt x="3807" y="1546"/>
                </a:cubicBezTo>
                <a:cubicBezTo>
                  <a:pt x="3816" y="1548"/>
                  <a:pt x="3825" y="1549"/>
                  <a:pt x="3834" y="1549"/>
                </a:cubicBezTo>
                <a:cubicBezTo>
                  <a:pt x="3874" y="1549"/>
                  <a:pt x="3912" y="1527"/>
                  <a:pt x="3933" y="1496"/>
                </a:cubicBezTo>
                <a:cubicBezTo>
                  <a:pt x="4083" y="1270"/>
                  <a:pt x="4346" y="1108"/>
                  <a:pt x="4646" y="1045"/>
                </a:cubicBezTo>
                <a:cubicBezTo>
                  <a:pt x="4713" y="1034"/>
                  <a:pt x="4781" y="1028"/>
                  <a:pt x="4847" y="1028"/>
                </a:cubicBezTo>
                <a:cubicBezTo>
                  <a:pt x="5081" y="1028"/>
                  <a:pt x="5307" y="1097"/>
                  <a:pt x="5473" y="1233"/>
                </a:cubicBezTo>
                <a:cubicBezTo>
                  <a:pt x="5498" y="1248"/>
                  <a:pt x="5522" y="1255"/>
                  <a:pt x="5546" y="1255"/>
                </a:cubicBezTo>
                <a:cubicBezTo>
                  <a:pt x="5583" y="1255"/>
                  <a:pt x="5618" y="1238"/>
                  <a:pt x="5648" y="1208"/>
                </a:cubicBezTo>
                <a:cubicBezTo>
                  <a:pt x="5686" y="1145"/>
                  <a:pt x="5673" y="1083"/>
                  <a:pt x="5623" y="1033"/>
                </a:cubicBezTo>
                <a:cubicBezTo>
                  <a:pt x="5411" y="878"/>
                  <a:pt x="5139" y="798"/>
                  <a:pt x="4860" y="798"/>
                </a:cubicBezTo>
                <a:cubicBezTo>
                  <a:pt x="4776" y="798"/>
                  <a:pt x="4692" y="805"/>
                  <a:pt x="4609" y="820"/>
                </a:cubicBezTo>
                <a:cubicBezTo>
                  <a:pt x="4321" y="870"/>
                  <a:pt x="4058" y="1008"/>
                  <a:pt x="3870" y="1195"/>
                </a:cubicBezTo>
                <a:cubicBezTo>
                  <a:pt x="3570" y="488"/>
                  <a:pt x="2811" y="1"/>
                  <a:pt x="20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19"/>
          <p:cNvSpPr/>
          <p:nvPr/>
        </p:nvSpPr>
        <p:spPr>
          <a:xfrm flipH="1">
            <a:off x="-939100" y="4021599"/>
            <a:ext cx="2304200" cy="1180218"/>
          </a:xfrm>
          <a:custGeom>
            <a:avLst/>
            <a:gdLst/>
            <a:ahLst/>
            <a:cxnLst/>
            <a:rect l="l" t="t" r="r" b="b"/>
            <a:pathLst>
              <a:path w="65118" h="21293" extrusionOk="0">
                <a:moveTo>
                  <a:pt x="31869" y="1"/>
                </a:moveTo>
                <a:cubicBezTo>
                  <a:pt x="28257" y="1"/>
                  <a:pt x="24649" y="235"/>
                  <a:pt x="21063" y="705"/>
                </a:cubicBezTo>
                <a:cubicBezTo>
                  <a:pt x="19097" y="968"/>
                  <a:pt x="17118" y="1306"/>
                  <a:pt x="15290" y="2070"/>
                </a:cubicBezTo>
                <a:cubicBezTo>
                  <a:pt x="13462" y="2847"/>
                  <a:pt x="11771" y="4074"/>
                  <a:pt x="10782" y="5802"/>
                </a:cubicBezTo>
                <a:cubicBezTo>
                  <a:pt x="9793" y="7517"/>
                  <a:pt x="9592" y="9746"/>
                  <a:pt x="10557" y="11474"/>
                </a:cubicBezTo>
                <a:cubicBezTo>
                  <a:pt x="11033" y="12313"/>
                  <a:pt x="11771" y="13152"/>
                  <a:pt x="11571" y="14092"/>
                </a:cubicBezTo>
                <a:cubicBezTo>
                  <a:pt x="11383" y="15006"/>
                  <a:pt x="10319" y="15494"/>
                  <a:pt x="9392" y="15494"/>
                </a:cubicBezTo>
                <a:cubicBezTo>
                  <a:pt x="8453" y="15482"/>
                  <a:pt x="7551" y="15118"/>
                  <a:pt x="6625" y="14993"/>
                </a:cubicBezTo>
                <a:cubicBezTo>
                  <a:pt x="6383" y="14962"/>
                  <a:pt x="6140" y="14946"/>
                  <a:pt x="5897" y="14946"/>
                </a:cubicBezTo>
                <a:cubicBezTo>
                  <a:pt x="4413" y="14946"/>
                  <a:pt x="2931" y="15527"/>
                  <a:pt x="1866" y="16571"/>
                </a:cubicBezTo>
                <a:cubicBezTo>
                  <a:pt x="639" y="17786"/>
                  <a:pt x="0" y="19576"/>
                  <a:pt x="213" y="21292"/>
                </a:cubicBezTo>
                <a:lnTo>
                  <a:pt x="63639" y="20453"/>
                </a:lnTo>
                <a:cubicBezTo>
                  <a:pt x="64992" y="17310"/>
                  <a:pt x="65117" y="13653"/>
                  <a:pt x="63990" y="10410"/>
                </a:cubicBezTo>
                <a:cubicBezTo>
                  <a:pt x="62863" y="7167"/>
                  <a:pt x="60509" y="4387"/>
                  <a:pt x="57491" y="2746"/>
                </a:cubicBezTo>
                <a:cubicBezTo>
                  <a:pt x="53772" y="718"/>
                  <a:pt x="49376" y="492"/>
                  <a:pt x="45156" y="305"/>
                </a:cubicBezTo>
                <a:cubicBezTo>
                  <a:pt x="41800" y="167"/>
                  <a:pt x="38532" y="204"/>
                  <a:pt x="35188" y="67"/>
                </a:cubicBezTo>
                <a:cubicBezTo>
                  <a:pt x="34082" y="23"/>
                  <a:pt x="32975" y="1"/>
                  <a:pt x="3186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19"/>
          <p:cNvSpPr/>
          <p:nvPr/>
        </p:nvSpPr>
        <p:spPr>
          <a:xfrm rot="-205120" flipH="1">
            <a:off x="3715115" y="4807676"/>
            <a:ext cx="339931" cy="139595"/>
          </a:xfrm>
          <a:custGeom>
            <a:avLst/>
            <a:gdLst/>
            <a:ahLst/>
            <a:cxnLst/>
            <a:rect l="l" t="t" r="r" b="b"/>
            <a:pathLst>
              <a:path w="5686" h="2335" extrusionOk="0">
                <a:moveTo>
                  <a:pt x="2041" y="1"/>
                </a:moveTo>
                <a:cubicBezTo>
                  <a:pt x="1911" y="1"/>
                  <a:pt x="1782" y="14"/>
                  <a:pt x="1653" y="43"/>
                </a:cubicBezTo>
                <a:cubicBezTo>
                  <a:pt x="689" y="256"/>
                  <a:pt x="1" y="1258"/>
                  <a:pt x="138" y="2235"/>
                </a:cubicBezTo>
                <a:cubicBezTo>
                  <a:pt x="151" y="2285"/>
                  <a:pt x="201" y="2335"/>
                  <a:pt x="251" y="2335"/>
                </a:cubicBezTo>
                <a:lnTo>
                  <a:pt x="276" y="2335"/>
                </a:lnTo>
                <a:cubicBezTo>
                  <a:pt x="339" y="2322"/>
                  <a:pt x="376" y="2260"/>
                  <a:pt x="376" y="2197"/>
                </a:cubicBezTo>
                <a:cubicBezTo>
                  <a:pt x="251" y="1358"/>
                  <a:pt x="865" y="457"/>
                  <a:pt x="1704" y="269"/>
                </a:cubicBezTo>
                <a:cubicBezTo>
                  <a:pt x="1809" y="247"/>
                  <a:pt x="1916" y="236"/>
                  <a:pt x="2023" y="236"/>
                </a:cubicBezTo>
                <a:cubicBezTo>
                  <a:pt x="2768" y="236"/>
                  <a:pt x="3512" y="747"/>
                  <a:pt x="3720" y="1458"/>
                </a:cubicBezTo>
                <a:cubicBezTo>
                  <a:pt x="3732" y="1508"/>
                  <a:pt x="3770" y="1546"/>
                  <a:pt x="3807" y="1546"/>
                </a:cubicBezTo>
                <a:cubicBezTo>
                  <a:pt x="3816" y="1548"/>
                  <a:pt x="3825" y="1549"/>
                  <a:pt x="3834" y="1549"/>
                </a:cubicBezTo>
                <a:cubicBezTo>
                  <a:pt x="3874" y="1549"/>
                  <a:pt x="3912" y="1527"/>
                  <a:pt x="3933" y="1496"/>
                </a:cubicBezTo>
                <a:cubicBezTo>
                  <a:pt x="4083" y="1270"/>
                  <a:pt x="4346" y="1108"/>
                  <a:pt x="4646" y="1045"/>
                </a:cubicBezTo>
                <a:cubicBezTo>
                  <a:pt x="4713" y="1034"/>
                  <a:pt x="4781" y="1028"/>
                  <a:pt x="4847" y="1028"/>
                </a:cubicBezTo>
                <a:cubicBezTo>
                  <a:pt x="5081" y="1028"/>
                  <a:pt x="5307" y="1097"/>
                  <a:pt x="5473" y="1233"/>
                </a:cubicBezTo>
                <a:cubicBezTo>
                  <a:pt x="5498" y="1248"/>
                  <a:pt x="5522" y="1255"/>
                  <a:pt x="5546" y="1255"/>
                </a:cubicBezTo>
                <a:cubicBezTo>
                  <a:pt x="5583" y="1255"/>
                  <a:pt x="5618" y="1238"/>
                  <a:pt x="5648" y="1208"/>
                </a:cubicBezTo>
                <a:cubicBezTo>
                  <a:pt x="5686" y="1145"/>
                  <a:pt x="5673" y="1083"/>
                  <a:pt x="5623" y="1033"/>
                </a:cubicBezTo>
                <a:cubicBezTo>
                  <a:pt x="5411" y="878"/>
                  <a:pt x="5139" y="798"/>
                  <a:pt x="4860" y="798"/>
                </a:cubicBezTo>
                <a:cubicBezTo>
                  <a:pt x="4776" y="798"/>
                  <a:pt x="4692" y="805"/>
                  <a:pt x="4609" y="820"/>
                </a:cubicBezTo>
                <a:cubicBezTo>
                  <a:pt x="4321" y="870"/>
                  <a:pt x="4058" y="1008"/>
                  <a:pt x="3870" y="1195"/>
                </a:cubicBezTo>
                <a:cubicBezTo>
                  <a:pt x="3570" y="488"/>
                  <a:pt x="2811" y="1"/>
                  <a:pt x="20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four columns">
  <p:cSld name="BLANK_6">
    <p:bg>
      <p:bgPr>
        <a:gradFill>
          <a:gsLst>
            <a:gs pos="0">
              <a:srgbClr val="F0FBFF"/>
            </a:gs>
            <a:gs pos="100000">
              <a:schemeClr val="accent5"/>
            </a:gs>
          </a:gsLst>
          <a:lin ang="16198662" scaled="0"/>
        </a:gradFill>
        <a:effectLst/>
      </p:bgPr>
    </p:bg>
    <p:spTree>
      <p:nvGrpSpPr>
        <p:cNvPr id="1" name="Shape 514"/>
        <p:cNvGrpSpPr/>
        <p:nvPr/>
      </p:nvGrpSpPr>
      <p:grpSpPr>
        <a:xfrm>
          <a:off x="0" y="0"/>
          <a:ext cx="0" cy="0"/>
          <a:chOff x="0" y="0"/>
          <a:chExt cx="0" cy="0"/>
        </a:xfrm>
      </p:grpSpPr>
      <p:sp>
        <p:nvSpPr>
          <p:cNvPr id="515" name="Google Shape;515;p20"/>
          <p:cNvSpPr/>
          <p:nvPr/>
        </p:nvSpPr>
        <p:spPr>
          <a:xfrm>
            <a:off x="-295449" y="-408675"/>
            <a:ext cx="2167043" cy="1439090"/>
          </a:xfrm>
          <a:custGeom>
            <a:avLst/>
            <a:gdLst/>
            <a:ahLst/>
            <a:cxnLst/>
            <a:rect l="l" t="t" r="r" b="b"/>
            <a:pathLst>
              <a:path w="43504" h="25744" extrusionOk="0">
                <a:moveTo>
                  <a:pt x="41400" y="1"/>
                </a:moveTo>
                <a:lnTo>
                  <a:pt x="0" y="151"/>
                </a:lnTo>
                <a:cubicBezTo>
                  <a:pt x="13" y="8591"/>
                  <a:pt x="63" y="16943"/>
                  <a:pt x="75" y="25384"/>
                </a:cubicBezTo>
                <a:cubicBezTo>
                  <a:pt x="3843" y="25624"/>
                  <a:pt x="7615" y="25744"/>
                  <a:pt x="11387" y="25744"/>
                </a:cubicBezTo>
                <a:cubicBezTo>
                  <a:pt x="15877" y="25744"/>
                  <a:pt x="20367" y="25574"/>
                  <a:pt x="24845" y="25233"/>
                </a:cubicBezTo>
                <a:cubicBezTo>
                  <a:pt x="26398" y="25108"/>
                  <a:pt x="28063" y="24920"/>
                  <a:pt x="29253" y="23906"/>
                </a:cubicBezTo>
                <a:cubicBezTo>
                  <a:pt x="30280" y="23029"/>
                  <a:pt x="30768" y="21577"/>
                  <a:pt x="30492" y="20262"/>
                </a:cubicBezTo>
                <a:cubicBezTo>
                  <a:pt x="30217" y="18935"/>
                  <a:pt x="29178" y="17808"/>
                  <a:pt x="27888" y="17407"/>
                </a:cubicBezTo>
                <a:cubicBezTo>
                  <a:pt x="26686" y="17044"/>
                  <a:pt x="25396" y="17294"/>
                  <a:pt x="24156" y="17119"/>
                </a:cubicBezTo>
                <a:cubicBezTo>
                  <a:pt x="22916" y="16943"/>
                  <a:pt x="21564" y="16054"/>
                  <a:pt x="21664" y="14802"/>
                </a:cubicBezTo>
                <a:cubicBezTo>
                  <a:pt x="21727" y="13976"/>
                  <a:pt x="22453" y="13312"/>
                  <a:pt x="23242" y="13049"/>
                </a:cubicBezTo>
                <a:cubicBezTo>
                  <a:pt x="23685" y="12901"/>
                  <a:pt x="24152" y="12856"/>
                  <a:pt x="24622" y="12856"/>
                </a:cubicBezTo>
                <a:cubicBezTo>
                  <a:pt x="24989" y="12856"/>
                  <a:pt x="25359" y="12884"/>
                  <a:pt x="25721" y="12911"/>
                </a:cubicBezTo>
                <a:cubicBezTo>
                  <a:pt x="28451" y="13112"/>
                  <a:pt x="31169" y="13299"/>
                  <a:pt x="33899" y="13500"/>
                </a:cubicBezTo>
                <a:cubicBezTo>
                  <a:pt x="34628" y="13553"/>
                  <a:pt x="35373" y="13602"/>
                  <a:pt x="36113" y="13602"/>
                </a:cubicBezTo>
                <a:cubicBezTo>
                  <a:pt x="37480" y="13602"/>
                  <a:pt x="38827" y="13432"/>
                  <a:pt x="40022" y="12799"/>
                </a:cubicBezTo>
                <a:cubicBezTo>
                  <a:pt x="42138" y="11672"/>
                  <a:pt x="43340" y="9217"/>
                  <a:pt x="43416" y="6825"/>
                </a:cubicBezTo>
                <a:cubicBezTo>
                  <a:pt x="43503" y="4421"/>
                  <a:pt x="42614" y="2079"/>
                  <a:pt x="414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20"/>
          <p:cNvSpPr/>
          <p:nvPr/>
        </p:nvSpPr>
        <p:spPr>
          <a:xfrm>
            <a:off x="7026669" y="-177913"/>
            <a:ext cx="2181074" cy="1180244"/>
          </a:xfrm>
          <a:custGeom>
            <a:avLst/>
            <a:gdLst/>
            <a:ahLst/>
            <a:cxnLst/>
            <a:rect l="l" t="t" r="r" b="b"/>
            <a:pathLst>
              <a:path w="59446" h="32168" extrusionOk="0">
                <a:moveTo>
                  <a:pt x="1253" y="0"/>
                </a:moveTo>
                <a:cubicBezTo>
                  <a:pt x="214" y="1165"/>
                  <a:pt x="1" y="2993"/>
                  <a:pt x="740" y="4370"/>
                </a:cubicBezTo>
                <a:cubicBezTo>
                  <a:pt x="1405" y="5590"/>
                  <a:pt x="2766" y="6377"/>
                  <a:pt x="4147" y="6377"/>
                </a:cubicBezTo>
                <a:cubicBezTo>
                  <a:pt x="4326" y="6377"/>
                  <a:pt x="4506" y="6364"/>
                  <a:pt x="4684" y="6336"/>
                </a:cubicBezTo>
                <a:cubicBezTo>
                  <a:pt x="5586" y="6199"/>
                  <a:pt x="6438" y="5748"/>
                  <a:pt x="7339" y="5748"/>
                </a:cubicBezTo>
                <a:cubicBezTo>
                  <a:pt x="8253" y="5748"/>
                  <a:pt x="9280" y="6524"/>
                  <a:pt x="9017" y="7401"/>
                </a:cubicBezTo>
                <a:cubicBezTo>
                  <a:pt x="8704" y="8453"/>
                  <a:pt x="7126" y="8302"/>
                  <a:pt x="6225" y="8929"/>
                </a:cubicBezTo>
                <a:cubicBezTo>
                  <a:pt x="5060" y="9743"/>
                  <a:pt x="5411" y="11709"/>
                  <a:pt x="6525" y="12573"/>
                </a:cubicBezTo>
                <a:cubicBezTo>
                  <a:pt x="7652" y="13437"/>
                  <a:pt x="9167" y="13524"/>
                  <a:pt x="10582" y="13574"/>
                </a:cubicBezTo>
                <a:cubicBezTo>
                  <a:pt x="17983" y="13812"/>
                  <a:pt x="25397" y="14013"/>
                  <a:pt x="32797" y="14150"/>
                </a:cubicBezTo>
                <a:cubicBezTo>
                  <a:pt x="34325" y="14188"/>
                  <a:pt x="35915" y="14351"/>
                  <a:pt x="37255" y="15065"/>
                </a:cubicBezTo>
                <a:cubicBezTo>
                  <a:pt x="38595" y="15778"/>
                  <a:pt x="39472" y="17582"/>
                  <a:pt x="38670" y="18871"/>
                </a:cubicBezTo>
                <a:cubicBezTo>
                  <a:pt x="38157" y="19673"/>
                  <a:pt x="37155" y="20036"/>
                  <a:pt x="36216" y="20061"/>
                </a:cubicBezTo>
                <a:cubicBezTo>
                  <a:pt x="36171" y="20062"/>
                  <a:pt x="36127" y="20063"/>
                  <a:pt x="36082" y="20063"/>
                </a:cubicBezTo>
                <a:cubicBezTo>
                  <a:pt x="35177" y="20063"/>
                  <a:pt x="34294" y="19828"/>
                  <a:pt x="33398" y="19673"/>
                </a:cubicBezTo>
                <a:cubicBezTo>
                  <a:pt x="32624" y="19533"/>
                  <a:pt x="31833" y="19457"/>
                  <a:pt x="31042" y="19457"/>
                </a:cubicBezTo>
                <a:cubicBezTo>
                  <a:pt x="29633" y="19457"/>
                  <a:pt x="28228" y="19700"/>
                  <a:pt x="26937" y="20261"/>
                </a:cubicBezTo>
                <a:cubicBezTo>
                  <a:pt x="24921" y="21138"/>
                  <a:pt x="23218" y="22841"/>
                  <a:pt x="22629" y="24957"/>
                </a:cubicBezTo>
                <a:cubicBezTo>
                  <a:pt x="22041" y="27074"/>
                  <a:pt x="22704" y="29565"/>
                  <a:pt x="24457" y="30893"/>
                </a:cubicBezTo>
                <a:cubicBezTo>
                  <a:pt x="25853" y="31955"/>
                  <a:pt x="27651" y="32167"/>
                  <a:pt x="29443" y="32167"/>
                </a:cubicBezTo>
                <a:cubicBezTo>
                  <a:pt x="29934" y="32167"/>
                  <a:pt x="30425" y="32151"/>
                  <a:pt x="30906" y="32133"/>
                </a:cubicBezTo>
                <a:cubicBezTo>
                  <a:pt x="40924" y="31782"/>
                  <a:pt x="49064" y="31419"/>
                  <a:pt x="59094" y="31056"/>
                </a:cubicBezTo>
                <a:cubicBezTo>
                  <a:pt x="58418" y="20775"/>
                  <a:pt x="59445" y="10544"/>
                  <a:pt x="58769" y="276"/>
                </a:cubicBezTo>
                <a:lnTo>
                  <a:pt x="125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20"/>
          <p:cNvSpPr txBox="1">
            <a:spLocks noGrp="1"/>
          </p:cNvSpPr>
          <p:nvPr>
            <p:ph type="title"/>
          </p:nvPr>
        </p:nvSpPr>
        <p:spPr>
          <a:xfrm>
            <a:off x="720000" y="54066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518" name="Google Shape;518;p20"/>
          <p:cNvSpPr txBox="1">
            <a:spLocks noGrp="1"/>
          </p:cNvSpPr>
          <p:nvPr>
            <p:ph type="subTitle" idx="1"/>
          </p:nvPr>
        </p:nvSpPr>
        <p:spPr>
          <a:xfrm>
            <a:off x="752089" y="1556779"/>
            <a:ext cx="2768700" cy="4761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SzPts val="2000"/>
              <a:buFont typeface="Paytone One"/>
              <a:buNone/>
              <a:defRPr sz="2000">
                <a:latin typeface="Paytone One"/>
                <a:ea typeface="Paytone One"/>
                <a:cs typeface="Paytone One"/>
                <a:sym typeface="Paytone One"/>
              </a:defRPr>
            </a:lvl1pPr>
            <a:lvl2pPr lvl="1" algn="r" rtl="0">
              <a:lnSpc>
                <a:spcPct val="100000"/>
              </a:lnSpc>
              <a:spcBef>
                <a:spcPts val="0"/>
              </a:spcBef>
              <a:spcAft>
                <a:spcPts val="0"/>
              </a:spcAft>
              <a:buSzPts val="2000"/>
              <a:buFont typeface="Paytone One"/>
              <a:buNone/>
              <a:defRPr sz="2000" b="1">
                <a:latin typeface="Paytone One"/>
                <a:ea typeface="Paytone One"/>
                <a:cs typeface="Paytone One"/>
                <a:sym typeface="Paytone One"/>
              </a:defRPr>
            </a:lvl2pPr>
            <a:lvl3pPr lvl="2" algn="r" rtl="0">
              <a:lnSpc>
                <a:spcPct val="100000"/>
              </a:lnSpc>
              <a:spcBef>
                <a:spcPts val="0"/>
              </a:spcBef>
              <a:spcAft>
                <a:spcPts val="0"/>
              </a:spcAft>
              <a:buSzPts val="2000"/>
              <a:buFont typeface="Paytone One"/>
              <a:buNone/>
              <a:defRPr sz="2000" b="1">
                <a:latin typeface="Paytone One"/>
                <a:ea typeface="Paytone One"/>
                <a:cs typeface="Paytone One"/>
                <a:sym typeface="Paytone One"/>
              </a:defRPr>
            </a:lvl3pPr>
            <a:lvl4pPr lvl="3" algn="r" rtl="0">
              <a:lnSpc>
                <a:spcPct val="100000"/>
              </a:lnSpc>
              <a:spcBef>
                <a:spcPts val="0"/>
              </a:spcBef>
              <a:spcAft>
                <a:spcPts val="0"/>
              </a:spcAft>
              <a:buSzPts val="2000"/>
              <a:buFont typeface="Paytone One"/>
              <a:buNone/>
              <a:defRPr sz="2000" b="1">
                <a:latin typeface="Paytone One"/>
                <a:ea typeface="Paytone One"/>
                <a:cs typeface="Paytone One"/>
                <a:sym typeface="Paytone One"/>
              </a:defRPr>
            </a:lvl4pPr>
            <a:lvl5pPr lvl="4" algn="r" rtl="0">
              <a:lnSpc>
                <a:spcPct val="100000"/>
              </a:lnSpc>
              <a:spcBef>
                <a:spcPts val="0"/>
              </a:spcBef>
              <a:spcAft>
                <a:spcPts val="0"/>
              </a:spcAft>
              <a:buSzPts val="2000"/>
              <a:buFont typeface="Paytone One"/>
              <a:buNone/>
              <a:defRPr sz="2000" b="1">
                <a:latin typeface="Paytone One"/>
                <a:ea typeface="Paytone One"/>
                <a:cs typeface="Paytone One"/>
                <a:sym typeface="Paytone One"/>
              </a:defRPr>
            </a:lvl5pPr>
            <a:lvl6pPr lvl="5" algn="r" rtl="0">
              <a:lnSpc>
                <a:spcPct val="100000"/>
              </a:lnSpc>
              <a:spcBef>
                <a:spcPts val="0"/>
              </a:spcBef>
              <a:spcAft>
                <a:spcPts val="0"/>
              </a:spcAft>
              <a:buSzPts val="2000"/>
              <a:buFont typeface="Paytone One"/>
              <a:buNone/>
              <a:defRPr sz="2000" b="1">
                <a:latin typeface="Paytone One"/>
                <a:ea typeface="Paytone One"/>
                <a:cs typeface="Paytone One"/>
                <a:sym typeface="Paytone One"/>
              </a:defRPr>
            </a:lvl6pPr>
            <a:lvl7pPr lvl="6" algn="r" rtl="0">
              <a:lnSpc>
                <a:spcPct val="100000"/>
              </a:lnSpc>
              <a:spcBef>
                <a:spcPts val="0"/>
              </a:spcBef>
              <a:spcAft>
                <a:spcPts val="0"/>
              </a:spcAft>
              <a:buSzPts val="2000"/>
              <a:buFont typeface="Paytone One"/>
              <a:buNone/>
              <a:defRPr sz="2000" b="1">
                <a:latin typeface="Paytone One"/>
                <a:ea typeface="Paytone One"/>
                <a:cs typeface="Paytone One"/>
                <a:sym typeface="Paytone One"/>
              </a:defRPr>
            </a:lvl7pPr>
            <a:lvl8pPr lvl="7" algn="r" rtl="0">
              <a:lnSpc>
                <a:spcPct val="100000"/>
              </a:lnSpc>
              <a:spcBef>
                <a:spcPts val="0"/>
              </a:spcBef>
              <a:spcAft>
                <a:spcPts val="0"/>
              </a:spcAft>
              <a:buSzPts val="2000"/>
              <a:buFont typeface="Paytone One"/>
              <a:buNone/>
              <a:defRPr sz="2000" b="1">
                <a:latin typeface="Paytone One"/>
                <a:ea typeface="Paytone One"/>
                <a:cs typeface="Paytone One"/>
                <a:sym typeface="Paytone One"/>
              </a:defRPr>
            </a:lvl8pPr>
            <a:lvl9pPr lvl="8" algn="r" rtl="0">
              <a:lnSpc>
                <a:spcPct val="100000"/>
              </a:lnSpc>
              <a:spcBef>
                <a:spcPts val="0"/>
              </a:spcBef>
              <a:spcAft>
                <a:spcPts val="0"/>
              </a:spcAft>
              <a:buSzPts val="2000"/>
              <a:buFont typeface="Paytone One"/>
              <a:buNone/>
              <a:defRPr sz="2000" b="1">
                <a:latin typeface="Paytone One"/>
                <a:ea typeface="Paytone One"/>
                <a:cs typeface="Paytone One"/>
                <a:sym typeface="Paytone One"/>
              </a:defRPr>
            </a:lvl9pPr>
          </a:lstStyle>
          <a:p>
            <a:endParaRPr/>
          </a:p>
        </p:txBody>
      </p:sp>
      <p:sp>
        <p:nvSpPr>
          <p:cNvPr id="519" name="Google Shape;519;p20"/>
          <p:cNvSpPr txBox="1">
            <a:spLocks noGrp="1"/>
          </p:cNvSpPr>
          <p:nvPr>
            <p:ph type="subTitle" idx="2"/>
          </p:nvPr>
        </p:nvSpPr>
        <p:spPr>
          <a:xfrm>
            <a:off x="752089" y="1923074"/>
            <a:ext cx="2768700" cy="827700"/>
          </a:xfrm>
          <a:prstGeom prst="rect">
            <a:avLst/>
          </a:prstGeom>
        </p:spPr>
        <p:txBody>
          <a:bodyPr spcFirstLastPara="1" wrap="square" lIns="91425" tIns="91425" rIns="91425" bIns="91425" anchor="t" anchorCtr="0">
            <a:noAutofit/>
          </a:bodyPr>
          <a:lstStyle>
            <a:lvl1pPr lvl="0" algn="r" rtl="0">
              <a:lnSpc>
                <a:spcPct val="115000"/>
              </a:lnSpc>
              <a:spcBef>
                <a:spcPts val="0"/>
              </a:spcBef>
              <a:spcAft>
                <a:spcPts val="0"/>
              </a:spcAft>
              <a:buSzPts val="1400"/>
              <a:buNone/>
              <a:defRPr/>
            </a:lvl1pPr>
            <a:lvl2pPr lvl="1" algn="r" rtl="0">
              <a:lnSpc>
                <a:spcPct val="115000"/>
              </a:lnSpc>
              <a:spcBef>
                <a:spcPts val="0"/>
              </a:spcBef>
              <a:spcAft>
                <a:spcPts val="0"/>
              </a:spcAft>
              <a:buSzPts val="1400"/>
              <a:buNone/>
              <a:defRPr/>
            </a:lvl2pPr>
            <a:lvl3pPr lvl="2" algn="r" rtl="0">
              <a:lnSpc>
                <a:spcPct val="115000"/>
              </a:lnSpc>
              <a:spcBef>
                <a:spcPts val="0"/>
              </a:spcBef>
              <a:spcAft>
                <a:spcPts val="0"/>
              </a:spcAft>
              <a:buSzPts val="1400"/>
              <a:buNone/>
              <a:defRPr/>
            </a:lvl3pPr>
            <a:lvl4pPr lvl="3" algn="r" rtl="0">
              <a:lnSpc>
                <a:spcPct val="115000"/>
              </a:lnSpc>
              <a:spcBef>
                <a:spcPts val="0"/>
              </a:spcBef>
              <a:spcAft>
                <a:spcPts val="0"/>
              </a:spcAft>
              <a:buSzPts val="1400"/>
              <a:buNone/>
              <a:defRPr/>
            </a:lvl4pPr>
            <a:lvl5pPr lvl="4" algn="r" rtl="0">
              <a:lnSpc>
                <a:spcPct val="115000"/>
              </a:lnSpc>
              <a:spcBef>
                <a:spcPts val="0"/>
              </a:spcBef>
              <a:spcAft>
                <a:spcPts val="0"/>
              </a:spcAft>
              <a:buSzPts val="1400"/>
              <a:buNone/>
              <a:defRPr/>
            </a:lvl5pPr>
            <a:lvl6pPr lvl="5" algn="r" rtl="0">
              <a:lnSpc>
                <a:spcPct val="115000"/>
              </a:lnSpc>
              <a:spcBef>
                <a:spcPts val="0"/>
              </a:spcBef>
              <a:spcAft>
                <a:spcPts val="0"/>
              </a:spcAft>
              <a:buSzPts val="1400"/>
              <a:buNone/>
              <a:defRPr/>
            </a:lvl6pPr>
            <a:lvl7pPr lvl="6" algn="r" rtl="0">
              <a:lnSpc>
                <a:spcPct val="115000"/>
              </a:lnSpc>
              <a:spcBef>
                <a:spcPts val="0"/>
              </a:spcBef>
              <a:spcAft>
                <a:spcPts val="0"/>
              </a:spcAft>
              <a:buSzPts val="1400"/>
              <a:buNone/>
              <a:defRPr/>
            </a:lvl7pPr>
            <a:lvl8pPr lvl="7" algn="r" rtl="0">
              <a:lnSpc>
                <a:spcPct val="115000"/>
              </a:lnSpc>
              <a:spcBef>
                <a:spcPts val="0"/>
              </a:spcBef>
              <a:spcAft>
                <a:spcPts val="0"/>
              </a:spcAft>
              <a:buSzPts val="1400"/>
              <a:buNone/>
              <a:defRPr/>
            </a:lvl8pPr>
            <a:lvl9pPr lvl="8" algn="r" rtl="0">
              <a:lnSpc>
                <a:spcPct val="115000"/>
              </a:lnSpc>
              <a:spcBef>
                <a:spcPts val="0"/>
              </a:spcBef>
              <a:spcAft>
                <a:spcPts val="0"/>
              </a:spcAft>
              <a:buSzPts val="1400"/>
              <a:buNone/>
              <a:defRPr/>
            </a:lvl9pPr>
          </a:lstStyle>
          <a:p>
            <a:endParaRPr/>
          </a:p>
        </p:txBody>
      </p:sp>
      <p:sp>
        <p:nvSpPr>
          <p:cNvPr id="520" name="Google Shape;520;p20"/>
          <p:cNvSpPr txBox="1">
            <a:spLocks noGrp="1"/>
          </p:cNvSpPr>
          <p:nvPr>
            <p:ph type="subTitle" idx="3"/>
          </p:nvPr>
        </p:nvSpPr>
        <p:spPr>
          <a:xfrm>
            <a:off x="752089" y="3137629"/>
            <a:ext cx="2768700" cy="4761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SzPts val="2000"/>
              <a:buFont typeface="Paytone One"/>
              <a:buNone/>
              <a:defRPr sz="2000">
                <a:latin typeface="Paytone One"/>
                <a:ea typeface="Paytone One"/>
                <a:cs typeface="Paytone One"/>
                <a:sym typeface="Paytone One"/>
              </a:defRPr>
            </a:lvl1pPr>
            <a:lvl2pPr lvl="1" algn="r" rtl="0">
              <a:lnSpc>
                <a:spcPct val="100000"/>
              </a:lnSpc>
              <a:spcBef>
                <a:spcPts val="0"/>
              </a:spcBef>
              <a:spcAft>
                <a:spcPts val="0"/>
              </a:spcAft>
              <a:buSzPts val="2000"/>
              <a:buFont typeface="Paytone One"/>
              <a:buNone/>
              <a:defRPr sz="2000" b="1">
                <a:latin typeface="Paytone One"/>
                <a:ea typeface="Paytone One"/>
                <a:cs typeface="Paytone One"/>
                <a:sym typeface="Paytone One"/>
              </a:defRPr>
            </a:lvl2pPr>
            <a:lvl3pPr lvl="2" algn="r" rtl="0">
              <a:lnSpc>
                <a:spcPct val="100000"/>
              </a:lnSpc>
              <a:spcBef>
                <a:spcPts val="0"/>
              </a:spcBef>
              <a:spcAft>
                <a:spcPts val="0"/>
              </a:spcAft>
              <a:buSzPts val="2000"/>
              <a:buFont typeface="Paytone One"/>
              <a:buNone/>
              <a:defRPr sz="2000" b="1">
                <a:latin typeface="Paytone One"/>
                <a:ea typeface="Paytone One"/>
                <a:cs typeface="Paytone One"/>
                <a:sym typeface="Paytone One"/>
              </a:defRPr>
            </a:lvl3pPr>
            <a:lvl4pPr lvl="3" algn="r" rtl="0">
              <a:lnSpc>
                <a:spcPct val="100000"/>
              </a:lnSpc>
              <a:spcBef>
                <a:spcPts val="0"/>
              </a:spcBef>
              <a:spcAft>
                <a:spcPts val="0"/>
              </a:spcAft>
              <a:buSzPts val="2000"/>
              <a:buFont typeface="Paytone One"/>
              <a:buNone/>
              <a:defRPr sz="2000" b="1">
                <a:latin typeface="Paytone One"/>
                <a:ea typeface="Paytone One"/>
                <a:cs typeface="Paytone One"/>
                <a:sym typeface="Paytone One"/>
              </a:defRPr>
            </a:lvl4pPr>
            <a:lvl5pPr lvl="4" algn="r" rtl="0">
              <a:lnSpc>
                <a:spcPct val="100000"/>
              </a:lnSpc>
              <a:spcBef>
                <a:spcPts val="0"/>
              </a:spcBef>
              <a:spcAft>
                <a:spcPts val="0"/>
              </a:spcAft>
              <a:buSzPts val="2000"/>
              <a:buFont typeface="Paytone One"/>
              <a:buNone/>
              <a:defRPr sz="2000" b="1">
                <a:latin typeface="Paytone One"/>
                <a:ea typeface="Paytone One"/>
                <a:cs typeface="Paytone One"/>
                <a:sym typeface="Paytone One"/>
              </a:defRPr>
            </a:lvl5pPr>
            <a:lvl6pPr lvl="5" algn="r" rtl="0">
              <a:lnSpc>
                <a:spcPct val="100000"/>
              </a:lnSpc>
              <a:spcBef>
                <a:spcPts val="0"/>
              </a:spcBef>
              <a:spcAft>
                <a:spcPts val="0"/>
              </a:spcAft>
              <a:buSzPts val="2000"/>
              <a:buFont typeface="Paytone One"/>
              <a:buNone/>
              <a:defRPr sz="2000" b="1">
                <a:latin typeface="Paytone One"/>
                <a:ea typeface="Paytone One"/>
                <a:cs typeface="Paytone One"/>
                <a:sym typeface="Paytone One"/>
              </a:defRPr>
            </a:lvl6pPr>
            <a:lvl7pPr lvl="6" algn="r" rtl="0">
              <a:lnSpc>
                <a:spcPct val="100000"/>
              </a:lnSpc>
              <a:spcBef>
                <a:spcPts val="0"/>
              </a:spcBef>
              <a:spcAft>
                <a:spcPts val="0"/>
              </a:spcAft>
              <a:buSzPts val="2000"/>
              <a:buFont typeface="Paytone One"/>
              <a:buNone/>
              <a:defRPr sz="2000" b="1">
                <a:latin typeface="Paytone One"/>
                <a:ea typeface="Paytone One"/>
                <a:cs typeface="Paytone One"/>
                <a:sym typeface="Paytone One"/>
              </a:defRPr>
            </a:lvl7pPr>
            <a:lvl8pPr lvl="7" algn="r" rtl="0">
              <a:lnSpc>
                <a:spcPct val="100000"/>
              </a:lnSpc>
              <a:spcBef>
                <a:spcPts val="0"/>
              </a:spcBef>
              <a:spcAft>
                <a:spcPts val="0"/>
              </a:spcAft>
              <a:buSzPts val="2000"/>
              <a:buFont typeface="Paytone One"/>
              <a:buNone/>
              <a:defRPr sz="2000" b="1">
                <a:latin typeface="Paytone One"/>
                <a:ea typeface="Paytone One"/>
                <a:cs typeface="Paytone One"/>
                <a:sym typeface="Paytone One"/>
              </a:defRPr>
            </a:lvl8pPr>
            <a:lvl9pPr lvl="8" algn="r" rtl="0">
              <a:lnSpc>
                <a:spcPct val="100000"/>
              </a:lnSpc>
              <a:spcBef>
                <a:spcPts val="0"/>
              </a:spcBef>
              <a:spcAft>
                <a:spcPts val="0"/>
              </a:spcAft>
              <a:buSzPts val="2000"/>
              <a:buFont typeface="Paytone One"/>
              <a:buNone/>
              <a:defRPr sz="2000" b="1">
                <a:latin typeface="Paytone One"/>
                <a:ea typeface="Paytone One"/>
                <a:cs typeface="Paytone One"/>
                <a:sym typeface="Paytone One"/>
              </a:defRPr>
            </a:lvl9pPr>
          </a:lstStyle>
          <a:p>
            <a:endParaRPr/>
          </a:p>
        </p:txBody>
      </p:sp>
      <p:sp>
        <p:nvSpPr>
          <p:cNvPr id="521" name="Google Shape;521;p20"/>
          <p:cNvSpPr txBox="1">
            <a:spLocks noGrp="1"/>
          </p:cNvSpPr>
          <p:nvPr>
            <p:ph type="subTitle" idx="4"/>
          </p:nvPr>
        </p:nvSpPr>
        <p:spPr>
          <a:xfrm>
            <a:off x="752089" y="3503924"/>
            <a:ext cx="2768700" cy="827700"/>
          </a:xfrm>
          <a:prstGeom prst="rect">
            <a:avLst/>
          </a:prstGeom>
        </p:spPr>
        <p:txBody>
          <a:bodyPr spcFirstLastPara="1" wrap="square" lIns="91425" tIns="91425" rIns="91425" bIns="91425" anchor="t" anchorCtr="0">
            <a:noAutofit/>
          </a:bodyPr>
          <a:lstStyle>
            <a:lvl1pPr lvl="0" algn="r" rtl="0">
              <a:lnSpc>
                <a:spcPct val="115000"/>
              </a:lnSpc>
              <a:spcBef>
                <a:spcPts val="0"/>
              </a:spcBef>
              <a:spcAft>
                <a:spcPts val="0"/>
              </a:spcAft>
              <a:buSzPts val="1400"/>
              <a:buNone/>
              <a:defRPr/>
            </a:lvl1pPr>
            <a:lvl2pPr lvl="1" algn="r" rtl="0">
              <a:lnSpc>
                <a:spcPct val="115000"/>
              </a:lnSpc>
              <a:spcBef>
                <a:spcPts val="0"/>
              </a:spcBef>
              <a:spcAft>
                <a:spcPts val="0"/>
              </a:spcAft>
              <a:buSzPts val="1400"/>
              <a:buNone/>
              <a:defRPr/>
            </a:lvl2pPr>
            <a:lvl3pPr lvl="2" algn="r" rtl="0">
              <a:lnSpc>
                <a:spcPct val="115000"/>
              </a:lnSpc>
              <a:spcBef>
                <a:spcPts val="0"/>
              </a:spcBef>
              <a:spcAft>
                <a:spcPts val="0"/>
              </a:spcAft>
              <a:buSzPts val="1400"/>
              <a:buNone/>
              <a:defRPr/>
            </a:lvl3pPr>
            <a:lvl4pPr lvl="3" algn="r" rtl="0">
              <a:lnSpc>
                <a:spcPct val="115000"/>
              </a:lnSpc>
              <a:spcBef>
                <a:spcPts val="0"/>
              </a:spcBef>
              <a:spcAft>
                <a:spcPts val="0"/>
              </a:spcAft>
              <a:buSzPts val="1400"/>
              <a:buNone/>
              <a:defRPr/>
            </a:lvl4pPr>
            <a:lvl5pPr lvl="4" algn="r" rtl="0">
              <a:lnSpc>
                <a:spcPct val="115000"/>
              </a:lnSpc>
              <a:spcBef>
                <a:spcPts val="0"/>
              </a:spcBef>
              <a:spcAft>
                <a:spcPts val="0"/>
              </a:spcAft>
              <a:buSzPts val="1400"/>
              <a:buNone/>
              <a:defRPr/>
            </a:lvl5pPr>
            <a:lvl6pPr lvl="5" algn="r" rtl="0">
              <a:lnSpc>
                <a:spcPct val="115000"/>
              </a:lnSpc>
              <a:spcBef>
                <a:spcPts val="0"/>
              </a:spcBef>
              <a:spcAft>
                <a:spcPts val="0"/>
              </a:spcAft>
              <a:buSzPts val="1400"/>
              <a:buNone/>
              <a:defRPr/>
            </a:lvl6pPr>
            <a:lvl7pPr lvl="6" algn="r" rtl="0">
              <a:lnSpc>
                <a:spcPct val="115000"/>
              </a:lnSpc>
              <a:spcBef>
                <a:spcPts val="0"/>
              </a:spcBef>
              <a:spcAft>
                <a:spcPts val="0"/>
              </a:spcAft>
              <a:buSzPts val="1400"/>
              <a:buNone/>
              <a:defRPr/>
            </a:lvl7pPr>
            <a:lvl8pPr lvl="7" algn="r" rtl="0">
              <a:lnSpc>
                <a:spcPct val="115000"/>
              </a:lnSpc>
              <a:spcBef>
                <a:spcPts val="0"/>
              </a:spcBef>
              <a:spcAft>
                <a:spcPts val="0"/>
              </a:spcAft>
              <a:buSzPts val="1400"/>
              <a:buNone/>
              <a:defRPr/>
            </a:lvl8pPr>
            <a:lvl9pPr lvl="8" algn="r" rtl="0">
              <a:lnSpc>
                <a:spcPct val="115000"/>
              </a:lnSpc>
              <a:spcBef>
                <a:spcPts val="0"/>
              </a:spcBef>
              <a:spcAft>
                <a:spcPts val="0"/>
              </a:spcAft>
              <a:buSzPts val="1400"/>
              <a:buNone/>
              <a:defRPr/>
            </a:lvl9pPr>
          </a:lstStyle>
          <a:p>
            <a:endParaRPr/>
          </a:p>
        </p:txBody>
      </p:sp>
      <p:sp>
        <p:nvSpPr>
          <p:cNvPr id="522" name="Google Shape;522;p20"/>
          <p:cNvSpPr txBox="1">
            <a:spLocks noGrp="1"/>
          </p:cNvSpPr>
          <p:nvPr>
            <p:ph type="subTitle" idx="5"/>
          </p:nvPr>
        </p:nvSpPr>
        <p:spPr>
          <a:xfrm>
            <a:off x="5623211" y="1556779"/>
            <a:ext cx="2768700" cy="4761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000"/>
              <a:buFont typeface="Paytone One"/>
              <a:buNone/>
              <a:defRPr sz="2000">
                <a:latin typeface="Paytone One"/>
                <a:ea typeface="Paytone One"/>
                <a:cs typeface="Paytone One"/>
                <a:sym typeface="Paytone One"/>
              </a:defRPr>
            </a:lvl1pPr>
            <a:lvl2pPr lvl="1" rtl="0">
              <a:lnSpc>
                <a:spcPct val="100000"/>
              </a:lnSpc>
              <a:spcBef>
                <a:spcPts val="0"/>
              </a:spcBef>
              <a:spcAft>
                <a:spcPts val="0"/>
              </a:spcAft>
              <a:buSzPts val="2000"/>
              <a:buFont typeface="Paytone One"/>
              <a:buNone/>
              <a:defRPr sz="2000" b="1">
                <a:latin typeface="Paytone One"/>
                <a:ea typeface="Paytone One"/>
                <a:cs typeface="Paytone One"/>
                <a:sym typeface="Paytone One"/>
              </a:defRPr>
            </a:lvl2pPr>
            <a:lvl3pPr lvl="2" rtl="0">
              <a:lnSpc>
                <a:spcPct val="100000"/>
              </a:lnSpc>
              <a:spcBef>
                <a:spcPts val="0"/>
              </a:spcBef>
              <a:spcAft>
                <a:spcPts val="0"/>
              </a:spcAft>
              <a:buSzPts val="2000"/>
              <a:buFont typeface="Paytone One"/>
              <a:buNone/>
              <a:defRPr sz="2000" b="1">
                <a:latin typeface="Paytone One"/>
                <a:ea typeface="Paytone One"/>
                <a:cs typeface="Paytone One"/>
                <a:sym typeface="Paytone One"/>
              </a:defRPr>
            </a:lvl3pPr>
            <a:lvl4pPr lvl="3" rtl="0">
              <a:lnSpc>
                <a:spcPct val="100000"/>
              </a:lnSpc>
              <a:spcBef>
                <a:spcPts val="0"/>
              </a:spcBef>
              <a:spcAft>
                <a:spcPts val="0"/>
              </a:spcAft>
              <a:buSzPts val="2000"/>
              <a:buFont typeface="Paytone One"/>
              <a:buNone/>
              <a:defRPr sz="2000" b="1">
                <a:latin typeface="Paytone One"/>
                <a:ea typeface="Paytone One"/>
                <a:cs typeface="Paytone One"/>
                <a:sym typeface="Paytone One"/>
              </a:defRPr>
            </a:lvl4pPr>
            <a:lvl5pPr lvl="4" rtl="0">
              <a:lnSpc>
                <a:spcPct val="100000"/>
              </a:lnSpc>
              <a:spcBef>
                <a:spcPts val="0"/>
              </a:spcBef>
              <a:spcAft>
                <a:spcPts val="0"/>
              </a:spcAft>
              <a:buSzPts val="2000"/>
              <a:buFont typeface="Paytone One"/>
              <a:buNone/>
              <a:defRPr sz="2000" b="1">
                <a:latin typeface="Paytone One"/>
                <a:ea typeface="Paytone One"/>
                <a:cs typeface="Paytone One"/>
                <a:sym typeface="Paytone One"/>
              </a:defRPr>
            </a:lvl5pPr>
            <a:lvl6pPr lvl="5" rtl="0">
              <a:lnSpc>
                <a:spcPct val="100000"/>
              </a:lnSpc>
              <a:spcBef>
                <a:spcPts val="0"/>
              </a:spcBef>
              <a:spcAft>
                <a:spcPts val="0"/>
              </a:spcAft>
              <a:buSzPts val="2000"/>
              <a:buFont typeface="Paytone One"/>
              <a:buNone/>
              <a:defRPr sz="2000" b="1">
                <a:latin typeface="Paytone One"/>
                <a:ea typeface="Paytone One"/>
                <a:cs typeface="Paytone One"/>
                <a:sym typeface="Paytone One"/>
              </a:defRPr>
            </a:lvl6pPr>
            <a:lvl7pPr lvl="6" rtl="0">
              <a:lnSpc>
                <a:spcPct val="100000"/>
              </a:lnSpc>
              <a:spcBef>
                <a:spcPts val="0"/>
              </a:spcBef>
              <a:spcAft>
                <a:spcPts val="0"/>
              </a:spcAft>
              <a:buSzPts val="2000"/>
              <a:buFont typeface="Paytone One"/>
              <a:buNone/>
              <a:defRPr sz="2000" b="1">
                <a:latin typeface="Paytone One"/>
                <a:ea typeface="Paytone One"/>
                <a:cs typeface="Paytone One"/>
                <a:sym typeface="Paytone One"/>
              </a:defRPr>
            </a:lvl7pPr>
            <a:lvl8pPr lvl="7" rtl="0">
              <a:lnSpc>
                <a:spcPct val="100000"/>
              </a:lnSpc>
              <a:spcBef>
                <a:spcPts val="0"/>
              </a:spcBef>
              <a:spcAft>
                <a:spcPts val="0"/>
              </a:spcAft>
              <a:buSzPts val="2000"/>
              <a:buFont typeface="Paytone One"/>
              <a:buNone/>
              <a:defRPr sz="2000" b="1">
                <a:latin typeface="Paytone One"/>
                <a:ea typeface="Paytone One"/>
                <a:cs typeface="Paytone One"/>
                <a:sym typeface="Paytone One"/>
              </a:defRPr>
            </a:lvl8pPr>
            <a:lvl9pPr lvl="8" rtl="0">
              <a:lnSpc>
                <a:spcPct val="100000"/>
              </a:lnSpc>
              <a:spcBef>
                <a:spcPts val="0"/>
              </a:spcBef>
              <a:spcAft>
                <a:spcPts val="0"/>
              </a:spcAft>
              <a:buSzPts val="2000"/>
              <a:buFont typeface="Paytone One"/>
              <a:buNone/>
              <a:defRPr sz="2000" b="1">
                <a:latin typeface="Paytone One"/>
                <a:ea typeface="Paytone One"/>
                <a:cs typeface="Paytone One"/>
                <a:sym typeface="Paytone One"/>
              </a:defRPr>
            </a:lvl9pPr>
          </a:lstStyle>
          <a:p>
            <a:endParaRPr/>
          </a:p>
        </p:txBody>
      </p:sp>
      <p:sp>
        <p:nvSpPr>
          <p:cNvPr id="523" name="Google Shape;523;p20"/>
          <p:cNvSpPr txBox="1">
            <a:spLocks noGrp="1"/>
          </p:cNvSpPr>
          <p:nvPr>
            <p:ph type="subTitle" idx="6"/>
          </p:nvPr>
        </p:nvSpPr>
        <p:spPr>
          <a:xfrm>
            <a:off x="5623211" y="1923074"/>
            <a:ext cx="2768700" cy="8277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524" name="Google Shape;524;p20"/>
          <p:cNvSpPr txBox="1">
            <a:spLocks noGrp="1"/>
          </p:cNvSpPr>
          <p:nvPr>
            <p:ph type="subTitle" idx="7"/>
          </p:nvPr>
        </p:nvSpPr>
        <p:spPr>
          <a:xfrm>
            <a:off x="5623211" y="3137629"/>
            <a:ext cx="2768700" cy="4761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000"/>
              <a:buFont typeface="Paytone One"/>
              <a:buNone/>
              <a:defRPr sz="2000">
                <a:latin typeface="Paytone One"/>
                <a:ea typeface="Paytone One"/>
                <a:cs typeface="Paytone One"/>
                <a:sym typeface="Paytone One"/>
              </a:defRPr>
            </a:lvl1pPr>
            <a:lvl2pPr lvl="1" rtl="0">
              <a:lnSpc>
                <a:spcPct val="100000"/>
              </a:lnSpc>
              <a:spcBef>
                <a:spcPts val="0"/>
              </a:spcBef>
              <a:spcAft>
                <a:spcPts val="0"/>
              </a:spcAft>
              <a:buSzPts val="2000"/>
              <a:buFont typeface="Paytone One"/>
              <a:buNone/>
              <a:defRPr sz="2000" b="1">
                <a:latin typeface="Paytone One"/>
                <a:ea typeface="Paytone One"/>
                <a:cs typeface="Paytone One"/>
                <a:sym typeface="Paytone One"/>
              </a:defRPr>
            </a:lvl2pPr>
            <a:lvl3pPr lvl="2" rtl="0">
              <a:lnSpc>
                <a:spcPct val="100000"/>
              </a:lnSpc>
              <a:spcBef>
                <a:spcPts val="0"/>
              </a:spcBef>
              <a:spcAft>
                <a:spcPts val="0"/>
              </a:spcAft>
              <a:buSzPts val="2000"/>
              <a:buFont typeface="Paytone One"/>
              <a:buNone/>
              <a:defRPr sz="2000" b="1">
                <a:latin typeface="Paytone One"/>
                <a:ea typeface="Paytone One"/>
                <a:cs typeface="Paytone One"/>
                <a:sym typeface="Paytone One"/>
              </a:defRPr>
            </a:lvl3pPr>
            <a:lvl4pPr lvl="3" rtl="0">
              <a:lnSpc>
                <a:spcPct val="100000"/>
              </a:lnSpc>
              <a:spcBef>
                <a:spcPts val="0"/>
              </a:spcBef>
              <a:spcAft>
                <a:spcPts val="0"/>
              </a:spcAft>
              <a:buSzPts val="2000"/>
              <a:buFont typeface="Paytone One"/>
              <a:buNone/>
              <a:defRPr sz="2000" b="1">
                <a:latin typeface="Paytone One"/>
                <a:ea typeface="Paytone One"/>
                <a:cs typeface="Paytone One"/>
                <a:sym typeface="Paytone One"/>
              </a:defRPr>
            </a:lvl4pPr>
            <a:lvl5pPr lvl="4" rtl="0">
              <a:lnSpc>
                <a:spcPct val="100000"/>
              </a:lnSpc>
              <a:spcBef>
                <a:spcPts val="0"/>
              </a:spcBef>
              <a:spcAft>
                <a:spcPts val="0"/>
              </a:spcAft>
              <a:buSzPts val="2000"/>
              <a:buFont typeface="Paytone One"/>
              <a:buNone/>
              <a:defRPr sz="2000" b="1">
                <a:latin typeface="Paytone One"/>
                <a:ea typeface="Paytone One"/>
                <a:cs typeface="Paytone One"/>
                <a:sym typeface="Paytone One"/>
              </a:defRPr>
            </a:lvl5pPr>
            <a:lvl6pPr lvl="5" rtl="0">
              <a:lnSpc>
                <a:spcPct val="100000"/>
              </a:lnSpc>
              <a:spcBef>
                <a:spcPts val="0"/>
              </a:spcBef>
              <a:spcAft>
                <a:spcPts val="0"/>
              </a:spcAft>
              <a:buSzPts val="2000"/>
              <a:buFont typeface="Paytone One"/>
              <a:buNone/>
              <a:defRPr sz="2000" b="1">
                <a:latin typeface="Paytone One"/>
                <a:ea typeface="Paytone One"/>
                <a:cs typeface="Paytone One"/>
                <a:sym typeface="Paytone One"/>
              </a:defRPr>
            </a:lvl6pPr>
            <a:lvl7pPr lvl="6" rtl="0">
              <a:lnSpc>
                <a:spcPct val="100000"/>
              </a:lnSpc>
              <a:spcBef>
                <a:spcPts val="0"/>
              </a:spcBef>
              <a:spcAft>
                <a:spcPts val="0"/>
              </a:spcAft>
              <a:buSzPts val="2000"/>
              <a:buFont typeface="Paytone One"/>
              <a:buNone/>
              <a:defRPr sz="2000" b="1">
                <a:latin typeface="Paytone One"/>
                <a:ea typeface="Paytone One"/>
                <a:cs typeface="Paytone One"/>
                <a:sym typeface="Paytone One"/>
              </a:defRPr>
            </a:lvl7pPr>
            <a:lvl8pPr lvl="7" rtl="0">
              <a:lnSpc>
                <a:spcPct val="100000"/>
              </a:lnSpc>
              <a:spcBef>
                <a:spcPts val="0"/>
              </a:spcBef>
              <a:spcAft>
                <a:spcPts val="0"/>
              </a:spcAft>
              <a:buSzPts val="2000"/>
              <a:buFont typeface="Paytone One"/>
              <a:buNone/>
              <a:defRPr sz="2000" b="1">
                <a:latin typeface="Paytone One"/>
                <a:ea typeface="Paytone One"/>
                <a:cs typeface="Paytone One"/>
                <a:sym typeface="Paytone One"/>
              </a:defRPr>
            </a:lvl8pPr>
            <a:lvl9pPr lvl="8" rtl="0">
              <a:lnSpc>
                <a:spcPct val="100000"/>
              </a:lnSpc>
              <a:spcBef>
                <a:spcPts val="0"/>
              </a:spcBef>
              <a:spcAft>
                <a:spcPts val="0"/>
              </a:spcAft>
              <a:buSzPts val="2000"/>
              <a:buFont typeface="Paytone One"/>
              <a:buNone/>
              <a:defRPr sz="2000" b="1">
                <a:latin typeface="Paytone One"/>
                <a:ea typeface="Paytone One"/>
                <a:cs typeface="Paytone One"/>
                <a:sym typeface="Paytone One"/>
              </a:defRPr>
            </a:lvl9pPr>
          </a:lstStyle>
          <a:p>
            <a:endParaRPr/>
          </a:p>
        </p:txBody>
      </p:sp>
      <p:sp>
        <p:nvSpPr>
          <p:cNvPr id="525" name="Google Shape;525;p20"/>
          <p:cNvSpPr txBox="1">
            <a:spLocks noGrp="1"/>
          </p:cNvSpPr>
          <p:nvPr>
            <p:ph type="subTitle" idx="8"/>
          </p:nvPr>
        </p:nvSpPr>
        <p:spPr>
          <a:xfrm>
            <a:off x="5623211" y="3503924"/>
            <a:ext cx="2768700" cy="8277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526" name="Google Shape;526;p20"/>
          <p:cNvSpPr/>
          <p:nvPr/>
        </p:nvSpPr>
        <p:spPr>
          <a:xfrm>
            <a:off x="-243568" y="3494650"/>
            <a:ext cx="1993742" cy="2217951"/>
          </a:xfrm>
          <a:custGeom>
            <a:avLst/>
            <a:gdLst/>
            <a:ahLst/>
            <a:cxnLst/>
            <a:rect l="l" t="t" r="r" b="b"/>
            <a:pathLst>
              <a:path w="20150" h="22416" extrusionOk="0">
                <a:moveTo>
                  <a:pt x="3006" y="0"/>
                </a:moveTo>
                <a:cubicBezTo>
                  <a:pt x="2003" y="0"/>
                  <a:pt x="992" y="151"/>
                  <a:pt x="1" y="301"/>
                </a:cubicBezTo>
                <a:cubicBezTo>
                  <a:pt x="226" y="7727"/>
                  <a:pt x="489" y="14978"/>
                  <a:pt x="714" y="22416"/>
                </a:cubicBezTo>
                <a:lnTo>
                  <a:pt x="18058" y="22090"/>
                </a:lnTo>
                <a:cubicBezTo>
                  <a:pt x="20112" y="19248"/>
                  <a:pt x="20149" y="15115"/>
                  <a:pt x="18158" y="12223"/>
                </a:cubicBezTo>
                <a:cubicBezTo>
                  <a:pt x="16573" y="9930"/>
                  <a:pt x="13782" y="8566"/>
                  <a:pt x="11004" y="8566"/>
                </a:cubicBezTo>
                <a:cubicBezTo>
                  <a:pt x="10292" y="8566"/>
                  <a:pt x="9581" y="8655"/>
                  <a:pt x="8892" y="8842"/>
                </a:cubicBezTo>
                <a:cubicBezTo>
                  <a:pt x="8082" y="9060"/>
                  <a:pt x="7273" y="9403"/>
                  <a:pt x="6447" y="9403"/>
                </a:cubicBezTo>
                <a:cubicBezTo>
                  <a:pt x="6327" y="9403"/>
                  <a:pt x="6207" y="9396"/>
                  <a:pt x="6086" y="9380"/>
                </a:cubicBezTo>
                <a:cubicBezTo>
                  <a:pt x="5135" y="9255"/>
                  <a:pt x="4221" y="8278"/>
                  <a:pt x="4609" y="7401"/>
                </a:cubicBezTo>
                <a:cubicBezTo>
                  <a:pt x="4972" y="6575"/>
                  <a:pt x="6086" y="6512"/>
                  <a:pt x="6863" y="6062"/>
                </a:cubicBezTo>
                <a:cubicBezTo>
                  <a:pt x="8090" y="5360"/>
                  <a:pt x="8403" y="3557"/>
                  <a:pt x="7727" y="2305"/>
                </a:cubicBezTo>
                <a:cubicBezTo>
                  <a:pt x="7051" y="1040"/>
                  <a:pt x="5661" y="314"/>
                  <a:pt x="4246" y="88"/>
                </a:cubicBezTo>
                <a:cubicBezTo>
                  <a:pt x="3835" y="26"/>
                  <a:pt x="3421" y="0"/>
                  <a:pt x="30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27" name="Google Shape;527;p20"/>
          <p:cNvGrpSpPr/>
          <p:nvPr/>
        </p:nvGrpSpPr>
        <p:grpSpPr>
          <a:xfrm>
            <a:off x="7951890" y="169783"/>
            <a:ext cx="997103" cy="997103"/>
            <a:chOff x="7589713" y="234252"/>
            <a:chExt cx="997103" cy="997103"/>
          </a:xfrm>
        </p:grpSpPr>
        <p:grpSp>
          <p:nvGrpSpPr>
            <p:cNvPr id="528" name="Google Shape;528;p20"/>
            <p:cNvGrpSpPr/>
            <p:nvPr/>
          </p:nvGrpSpPr>
          <p:grpSpPr>
            <a:xfrm>
              <a:off x="7589713" y="234252"/>
              <a:ext cx="997103" cy="997103"/>
              <a:chOff x="7589713" y="234252"/>
              <a:chExt cx="997103" cy="997103"/>
            </a:xfrm>
          </p:grpSpPr>
          <p:sp>
            <p:nvSpPr>
              <p:cNvPr id="529" name="Google Shape;529;p20"/>
              <p:cNvSpPr/>
              <p:nvPr/>
            </p:nvSpPr>
            <p:spPr>
              <a:xfrm>
                <a:off x="7589713" y="234252"/>
                <a:ext cx="997103" cy="997103"/>
              </a:xfrm>
              <a:custGeom>
                <a:avLst/>
                <a:gdLst/>
                <a:ahLst/>
                <a:cxnLst/>
                <a:rect l="l" t="t" r="r" b="b"/>
                <a:pathLst>
                  <a:path w="22704" h="22704" extrusionOk="0">
                    <a:moveTo>
                      <a:pt x="12185" y="1"/>
                    </a:moveTo>
                    <a:lnTo>
                      <a:pt x="10019" y="4371"/>
                    </a:lnTo>
                    <a:lnTo>
                      <a:pt x="6400" y="1115"/>
                    </a:lnTo>
                    <a:lnTo>
                      <a:pt x="6713" y="5974"/>
                    </a:lnTo>
                    <a:lnTo>
                      <a:pt x="1942" y="4960"/>
                    </a:lnTo>
                    <a:lnTo>
                      <a:pt x="4634" y="9017"/>
                    </a:lnTo>
                    <a:lnTo>
                      <a:pt x="1" y="10532"/>
                    </a:lnTo>
                    <a:lnTo>
                      <a:pt x="4371" y="12686"/>
                    </a:lnTo>
                    <a:lnTo>
                      <a:pt x="1115" y="16318"/>
                    </a:lnTo>
                    <a:lnTo>
                      <a:pt x="5974" y="16005"/>
                    </a:lnTo>
                    <a:lnTo>
                      <a:pt x="4960" y="20763"/>
                    </a:lnTo>
                    <a:lnTo>
                      <a:pt x="4960" y="20763"/>
                    </a:lnTo>
                    <a:lnTo>
                      <a:pt x="9017" y="18071"/>
                    </a:lnTo>
                    <a:lnTo>
                      <a:pt x="10532" y="22704"/>
                    </a:lnTo>
                    <a:lnTo>
                      <a:pt x="12686" y="18334"/>
                    </a:lnTo>
                    <a:lnTo>
                      <a:pt x="16318" y="21602"/>
                    </a:lnTo>
                    <a:lnTo>
                      <a:pt x="16004" y="16743"/>
                    </a:lnTo>
                    <a:lnTo>
                      <a:pt x="20763" y="17745"/>
                    </a:lnTo>
                    <a:lnTo>
                      <a:pt x="18071" y="13688"/>
                    </a:lnTo>
                    <a:lnTo>
                      <a:pt x="22704" y="12185"/>
                    </a:lnTo>
                    <a:lnTo>
                      <a:pt x="18334" y="10019"/>
                    </a:lnTo>
                    <a:lnTo>
                      <a:pt x="21602" y="6400"/>
                    </a:lnTo>
                    <a:lnTo>
                      <a:pt x="16743" y="6713"/>
                    </a:lnTo>
                    <a:lnTo>
                      <a:pt x="17745" y="1942"/>
                    </a:lnTo>
                    <a:lnTo>
                      <a:pt x="13688" y="4634"/>
                    </a:lnTo>
                    <a:lnTo>
                      <a:pt x="1218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20"/>
              <p:cNvSpPr/>
              <p:nvPr/>
            </p:nvSpPr>
            <p:spPr>
              <a:xfrm>
                <a:off x="7868020" y="500350"/>
                <a:ext cx="205183" cy="181072"/>
              </a:xfrm>
              <a:custGeom>
                <a:avLst/>
                <a:gdLst/>
                <a:ahLst/>
                <a:cxnLst/>
                <a:rect l="l" t="t" r="r" b="b"/>
                <a:pathLst>
                  <a:path w="4672" h="4123" extrusionOk="0">
                    <a:moveTo>
                      <a:pt x="4565" y="1"/>
                    </a:moveTo>
                    <a:cubicBezTo>
                      <a:pt x="4559" y="1"/>
                      <a:pt x="4552" y="1"/>
                      <a:pt x="4546" y="3"/>
                    </a:cubicBezTo>
                    <a:cubicBezTo>
                      <a:pt x="3469" y="103"/>
                      <a:pt x="2442" y="541"/>
                      <a:pt x="1628" y="1255"/>
                    </a:cubicBezTo>
                    <a:cubicBezTo>
                      <a:pt x="827" y="1956"/>
                      <a:pt x="251" y="2933"/>
                      <a:pt x="13" y="3972"/>
                    </a:cubicBezTo>
                    <a:cubicBezTo>
                      <a:pt x="0" y="4035"/>
                      <a:pt x="38" y="4098"/>
                      <a:pt x="113" y="4123"/>
                    </a:cubicBezTo>
                    <a:lnTo>
                      <a:pt x="138" y="4123"/>
                    </a:lnTo>
                    <a:cubicBezTo>
                      <a:pt x="188" y="4123"/>
                      <a:pt x="238" y="4085"/>
                      <a:pt x="251" y="4022"/>
                    </a:cubicBezTo>
                    <a:cubicBezTo>
                      <a:pt x="476" y="3033"/>
                      <a:pt x="1014" y="2107"/>
                      <a:pt x="1791" y="1430"/>
                    </a:cubicBezTo>
                    <a:cubicBezTo>
                      <a:pt x="2555" y="754"/>
                      <a:pt x="3544" y="328"/>
                      <a:pt x="4558" y="241"/>
                    </a:cubicBezTo>
                    <a:cubicBezTo>
                      <a:pt x="4633" y="228"/>
                      <a:pt x="4671" y="178"/>
                      <a:pt x="4671" y="103"/>
                    </a:cubicBezTo>
                    <a:cubicBezTo>
                      <a:pt x="4660" y="47"/>
                      <a:pt x="4618" y="1"/>
                      <a:pt x="45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20"/>
              <p:cNvSpPr/>
              <p:nvPr/>
            </p:nvSpPr>
            <p:spPr>
              <a:xfrm>
                <a:off x="8077551" y="781950"/>
                <a:ext cx="256303" cy="194247"/>
              </a:xfrm>
              <a:custGeom>
                <a:avLst/>
                <a:gdLst/>
                <a:ahLst/>
                <a:cxnLst/>
                <a:rect l="l" t="t" r="r" b="b"/>
                <a:pathLst>
                  <a:path w="5836" h="4423" extrusionOk="0">
                    <a:moveTo>
                      <a:pt x="5716" y="0"/>
                    </a:moveTo>
                    <a:cubicBezTo>
                      <a:pt x="5660" y="0"/>
                      <a:pt x="5609" y="46"/>
                      <a:pt x="5598" y="102"/>
                    </a:cubicBezTo>
                    <a:cubicBezTo>
                      <a:pt x="5347" y="1305"/>
                      <a:pt x="4621" y="2419"/>
                      <a:pt x="3632" y="3158"/>
                    </a:cubicBezTo>
                    <a:cubicBezTo>
                      <a:pt x="2748" y="3818"/>
                      <a:pt x="1634" y="4188"/>
                      <a:pt x="532" y="4188"/>
                    </a:cubicBezTo>
                    <a:cubicBezTo>
                      <a:pt x="400" y="4188"/>
                      <a:pt x="269" y="4183"/>
                      <a:pt x="138" y="4172"/>
                    </a:cubicBezTo>
                    <a:cubicBezTo>
                      <a:pt x="131" y="4171"/>
                      <a:pt x="125" y="4170"/>
                      <a:pt x="118" y="4170"/>
                    </a:cubicBezTo>
                    <a:cubicBezTo>
                      <a:pt x="63" y="4170"/>
                      <a:pt x="13" y="4216"/>
                      <a:pt x="13" y="4272"/>
                    </a:cubicBezTo>
                    <a:cubicBezTo>
                      <a:pt x="0" y="4335"/>
                      <a:pt x="50" y="4398"/>
                      <a:pt x="113" y="4398"/>
                    </a:cubicBezTo>
                    <a:cubicBezTo>
                      <a:pt x="263" y="4410"/>
                      <a:pt x="401" y="4423"/>
                      <a:pt x="539" y="4423"/>
                    </a:cubicBezTo>
                    <a:cubicBezTo>
                      <a:pt x="1691" y="4423"/>
                      <a:pt x="2855" y="4034"/>
                      <a:pt x="3769" y="3346"/>
                    </a:cubicBezTo>
                    <a:cubicBezTo>
                      <a:pt x="4809" y="2582"/>
                      <a:pt x="5560" y="1405"/>
                      <a:pt x="5823" y="152"/>
                    </a:cubicBezTo>
                    <a:cubicBezTo>
                      <a:pt x="5836" y="77"/>
                      <a:pt x="5798" y="15"/>
                      <a:pt x="5735" y="2"/>
                    </a:cubicBezTo>
                    <a:cubicBezTo>
                      <a:pt x="5729" y="1"/>
                      <a:pt x="5722" y="0"/>
                      <a:pt x="57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32" name="Google Shape;532;p20"/>
            <p:cNvSpPr/>
            <p:nvPr/>
          </p:nvSpPr>
          <p:spPr>
            <a:xfrm>
              <a:off x="7632050" y="1007424"/>
              <a:ext cx="91919" cy="82609"/>
            </a:xfrm>
            <a:custGeom>
              <a:avLst/>
              <a:gdLst/>
              <a:ahLst/>
              <a:cxnLst/>
              <a:rect l="l" t="t" r="r" b="b"/>
              <a:pathLst>
                <a:path w="2093" h="1881" extrusionOk="0">
                  <a:moveTo>
                    <a:pt x="1962" y="1"/>
                  </a:moveTo>
                  <a:cubicBezTo>
                    <a:pt x="1935" y="1"/>
                    <a:pt x="1909" y="10"/>
                    <a:pt x="1892" y="27"/>
                  </a:cubicBezTo>
                  <a:lnTo>
                    <a:pt x="51" y="1680"/>
                  </a:lnTo>
                  <a:cubicBezTo>
                    <a:pt x="1" y="1718"/>
                    <a:pt x="1" y="1793"/>
                    <a:pt x="51" y="1843"/>
                  </a:cubicBezTo>
                  <a:cubicBezTo>
                    <a:pt x="64" y="1868"/>
                    <a:pt x="101" y="1881"/>
                    <a:pt x="139" y="1881"/>
                  </a:cubicBezTo>
                  <a:cubicBezTo>
                    <a:pt x="164" y="1881"/>
                    <a:pt x="189" y="1868"/>
                    <a:pt x="214" y="1856"/>
                  </a:cubicBezTo>
                  <a:lnTo>
                    <a:pt x="2042" y="203"/>
                  </a:lnTo>
                  <a:cubicBezTo>
                    <a:pt x="2092" y="165"/>
                    <a:pt x="2092" y="90"/>
                    <a:pt x="2055" y="40"/>
                  </a:cubicBezTo>
                  <a:cubicBezTo>
                    <a:pt x="2028" y="13"/>
                    <a:pt x="1994" y="1"/>
                    <a:pt x="19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20"/>
            <p:cNvSpPr/>
            <p:nvPr/>
          </p:nvSpPr>
          <p:spPr>
            <a:xfrm>
              <a:off x="7674430" y="1092624"/>
              <a:ext cx="47870" cy="46904"/>
            </a:xfrm>
            <a:custGeom>
              <a:avLst/>
              <a:gdLst/>
              <a:ahLst/>
              <a:cxnLst/>
              <a:rect l="l" t="t" r="r" b="b"/>
              <a:pathLst>
                <a:path w="1090" h="1068" extrusionOk="0">
                  <a:moveTo>
                    <a:pt x="953" y="0"/>
                  </a:moveTo>
                  <a:cubicBezTo>
                    <a:pt x="924" y="0"/>
                    <a:pt x="896" y="10"/>
                    <a:pt x="877" y="28"/>
                  </a:cubicBezTo>
                  <a:lnTo>
                    <a:pt x="50" y="867"/>
                  </a:lnTo>
                  <a:cubicBezTo>
                    <a:pt x="0" y="905"/>
                    <a:pt x="0" y="980"/>
                    <a:pt x="50" y="1030"/>
                  </a:cubicBezTo>
                  <a:cubicBezTo>
                    <a:pt x="63" y="1055"/>
                    <a:pt x="100" y="1068"/>
                    <a:pt x="125" y="1068"/>
                  </a:cubicBezTo>
                  <a:cubicBezTo>
                    <a:pt x="163" y="1068"/>
                    <a:pt x="188" y="1055"/>
                    <a:pt x="213" y="1030"/>
                  </a:cubicBezTo>
                  <a:lnTo>
                    <a:pt x="1040" y="204"/>
                  </a:lnTo>
                  <a:cubicBezTo>
                    <a:pt x="1090" y="154"/>
                    <a:pt x="1090" y="78"/>
                    <a:pt x="1040" y="28"/>
                  </a:cubicBezTo>
                  <a:cubicBezTo>
                    <a:pt x="1015" y="10"/>
                    <a:pt x="983" y="0"/>
                    <a:pt x="9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4" name="Google Shape;534;p20"/>
          <p:cNvGrpSpPr/>
          <p:nvPr/>
        </p:nvGrpSpPr>
        <p:grpSpPr>
          <a:xfrm>
            <a:off x="-129079" y="4481831"/>
            <a:ext cx="1012452" cy="753437"/>
            <a:chOff x="905008" y="4651065"/>
            <a:chExt cx="866528" cy="644845"/>
          </a:xfrm>
        </p:grpSpPr>
        <p:sp>
          <p:nvSpPr>
            <p:cNvPr id="535" name="Google Shape;535;p20"/>
            <p:cNvSpPr/>
            <p:nvPr/>
          </p:nvSpPr>
          <p:spPr>
            <a:xfrm flipH="1">
              <a:off x="905008" y="4651065"/>
              <a:ext cx="866528" cy="644845"/>
            </a:xfrm>
            <a:custGeom>
              <a:avLst/>
              <a:gdLst/>
              <a:ahLst/>
              <a:cxnLst/>
              <a:rect l="l" t="t" r="r" b="b"/>
              <a:pathLst>
                <a:path w="20713" h="15414" extrusionOk="0">
                  <a:moveTo>
                    <a:pt x="3248" y="1"/>
                  </a:moveTo>
                  <a:cubicBezTo>
                    <a:pt x="2436" y="1"/>
                    <a:pt x="1619" y="236"/>
                    <a:pt x="1027" y="787"/>
                  </a:cubicBezTo>
                  <a:cubicBezTo>
                    <a:pt x="288" y="1476"/>
                    <a:pt x="0" y="2553"/>
                    <a:pt x="88" y="3555"/>
                  </a:cubicBezTo>
                  <a:cubicBezTo>
                    <a:pt x="150" y="4268"/>
                    <a:pt x="376" y="4932"/>
                    <a:pt x="651" y="5583"/>
                  </a:cubicBezTo>
                  <a:cubicBezTo>
                    <a:pt x="1252" y="5658"/>
                    <a:pt x="1866" y="5734"/>
                    <a:pt x="2467" y="5809"/>
                  </a:cubicBezTo>
                  <a:cubicBezTo>
                    <a:pt x="2091" y="6172"/>
                    <a:pt x="1703" y="6548"/>
                    <a:pt x="1315" y="6911"/>
                  </a:cubicBezTo>
                  <a:cubicBezTo>
                    <a:pt x="3256" y="10417"/>
                    <a:pt x="6149" y="13385"/>
                    <a:pt x="9605" y="15413"/>
                  </a:cubicBezTo>
                  <a:lnTo>
                    <a:pt x="20712" y="12746"/>
                  </a:lnTo>
                  <a:cubicBezTo>
                    <a:pt x="17757" y="8864"/>
                    <a:pt x="14100" y="5533"/>
                    <a:pt x="9968" y="2941"/>
                  </a:cubicBezTo>
                  <a:cubicBezTo>
                    <a:pt x="9692" y="3480"/>
                    <a:pt x="9404" y="4006"/>
                    <a:pt x="9116" y="4544"/>
                  </a:cubicBezTo>
                  <a:cubicBezTo>
                    <a:pt x="9029" y="3780"/>
                    <a:pt x="8954" y="3029"/>
                    <a:pt x="8866" y="2265"/>
                  </a:cubicBezTo>
                  <a:cubicBezTo>
                    <a:pt x="8115" y="1827"/>
                    <a:pt x="7363" y="1413"/>
                    <a:pt x="6587" y="1025"/>
                  </a:cubicBezTo>
                  <a:cubicBezTo>
                    <a:pt x="6199" y="825"/>
                    <a:pt x="5823" y="650"/>
                    <a:pt x="5422" y="487"/>
                  </a:cubicBezTo>
                  <a:cubicBezTo>
                    <a:pt x="5209" y="875"/>
                    <a:pt x="4984" y="1276"/>
                    <a:pt x="4771" y="1664"/>
                  </a:cubicBezTo>
                  <a:cubicBezTo>
                    <a:pt x="4608" y="1150"/>
                    <a:pt x="4433" y="637"/>
                    <a:pt x="4270" y="124"/>
                  </a:cubicBezTo>
                  <a:cubicBezTo>
                    <a:pt x="4120" y="86"/>
                    <a:pt x="3957" y="48"/>
                    <a:pt x="3794" y="36"/>
                  </a:cubicBezTo>
                  <a:cubicBezTo>
                    <a:pt x="3614" y="13"/>
                    <a:pt x="3431" y="1"/>
                    <a:pt x="32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20"/>
            <p:cNvSpPr/>
            <p:nvPr/>
          </p:nvSpPr>
          <p:spPr>
            <a:xfrm flipH="1">
              <a:off x="1146525" y="4825431"/>
              <a:ext cx="422826" cy="411280"/>
            </a:xfrm>
            <a:custGeom>
              <a:avLst/>
              <a:gdLst/>
              <a:ahLst/>
              <a:cxnLst/>
              <a:rect l="l" t="t" r="r" b="b"/>
              <a:pathLst>
                <a:path w="10107" h="9831" extrusionOk="0">
                  <a:moveTo>
                    <a:pt x="124" y="0"/>
                  </a:moveTo>
                  <a:cubicBezTo>
                    <a:pt x="95" y="0"/>
                    <a:pt x="63" y="13"/>
                    <a:pt x="38" y="38"/>
                  </a:cubicBezTo>
                  <a:cubicBezTo>
                    <a:pt x="1" y="88"/>
                    <a:pt x="1" y="163"/>
                    <a:pt x="38" y="201"/>
                  </a:cubicBezTo>
                  <a:lnTo>
                    <a:pt x="9906" y="9793"/>
                  </a:lnTo>
                  <a:cubicBezTo>
                    <a:pt x="9918" y="9818"/>
                    <a:pt x="9956" y="9830"/>
                    <a:pt x="9981" y="9830"/>
                  </a:cubicBezTo>
                  <a:cubicBezTo>
                    <a:pt x="10019" y="9830"/>
                    <a:pt x="10044" y="9818"/>
                    <a:pt x="10069" y="9793"/>
                  </a:cubicBezTo>
                  <a:cubicBezTo>
                    <a:pt x="10106" y="9743"/>
                    <a:pt x="10106" y="9668"/>
                    <a:pt x="10069" y="9630"/>
                  </a:cubicBezTo>
                  <a:lnTo>
                    <a:pt x="201" y="38"/>
                  </a:lnTo>
                  <a:cubicBezTo>
                    <a:pt x="182" y="13"/>
                    <a:pt x="154" y="0"/>
                    <a:pt x="1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37" name="Google Shape;537;p20"/>
          <p:cNvSpPr/>
          <p:nvPr/>
        </p:nvSpPr>
        <p:spPr>
          <a:xfrm rot="205120">
            <a:off x="207194" y="2267126"/>
            <a:ext cx="339931" cy="139595"/>
          </a:xfrm>
          <a:custGeom>
            <a:avLst/>
            <a:gdLst/>
            <a:ahLst/>
            <a:cxnLst/>
            <a:rect l="l" t="t" r="r" b="b"/>
            <a:pathLst>
              <a:path w="5686" h="2335" extrusionOk="0">
                <a:moveTo>
                  <a:pt x="2041" y="1"/>
                </a:moveTo>
                <a:cubicBezTo>
                  <a:pt x="1911" y="1"/>
                  <a:pt x="1782" y="14"/>
                  <a:pt x="1653" y="43"/>
                </a:cubicBezTo>
                <a:cubicBezTo>
                  <a:pt x="689" y="256"/>
                  <a:pt x="1" y="1258"/>
                  <a:pt x="138" y="2235"/>
                </a:cubicBezTo>
                <a:cubicBezTo>
                  <a:pt x="151" y="2285"/>
                  <a:pt x="201" y="2335"/>
                  <a:pt x="251" y="2335"/>
                </a:cubicBezTo>
                <a:lnTo>
                  <a:pt x="276" y="2335"/>
                </a:lnTo>
                <a:cubicBezTo>
                  <a:pt x="339" y="2322"/>
                  <a:pt x="376" y="2260"/>
                  <a:pt x="376" y="2197"/>
                </a:cubicBezTo>
                <a:cubicBezTo>
                  <a:pt x="251" y="1358"/>
                  <a:pt x="865" y="457"/>
                  <a:pt x="1704" y="269"/>
                </a:cubicBezTo>
                <a:cubicBezTo>
                  <a:pt x="1809" y="247"/>
                  <a:pt x="1916" y="236"/>
                  <a:pt x="2023" y="236"/>
                </a:cubicBezTo>
                <a:cubicBezTo>
                  <a:pt x="2768" y="236"/>
                  <a:pt x="3512" y="747"/>
                  <a:pt x="3720" y="1458"/>
                </a:cubicBezTo>
                <a:cubicBezTo>
                  <a:pt x="3732" y="1508"/>
                  <a:pt x="3770" y="1546"/>
                  <a:pt x="3807" y="1546"/>
                </a:cubicBezTo>
                <a:cubicBezTo>
                  <a:pt x="3816" y="1548"/>
                  <a:pt x="3825" y="1549"/>
                  <a:pt x="3834" y="1549"/>
                </a:cubicBezTo>
                <a:cubicBezTo>
                  <a:pt x="3874" y="1549"/>
                  <a:pt x="3912" y="1527"/>
                  <a:pt x="3933" y="1496"/>
                </a:cubicBezTo>
                <a:cubicBezTo>
                  <a:pt x="4083" y="1270"/>
                  <a:pt x="4346" y="1108"/>
                  <a:pt x="4646" y="1045"/>
                </a:cubicBezTo>
                <a:cubicBezTo>
                  <a:pt x="4713" y="1034"/>
                  <a:pt x="4781" y="1028"/>
                  <a:pt x="4847" y="1028"/>
                </a:cubicBezTo>
                <a:cubicBezTo>
                  <a:pt x="5081" y="1028"/>
                  <a:pt x="5307" y="1097"/>
                  <a:pt x="5473" y="1233"/>
                </a:cubicBezTo>
                <a:cubicBezTo>
                  <a:pt x="5498" y="1248"/>
                  <a:pt x="5522" y="1255"/>
                  <a:pt x="5546" y="1255"/>
                </a:cubicBezTo>
                <a:cubicBezTo>
                  <a:pt x="5583" y="1255"/>
                  <a:pt x="5618" y="1238"/>
                  <a:pt x="5648" y="1208"/>
                </a:cubicBezTo>
                <a:cubicBezTo>
                  <a:pt x="5686" y="1145"/>
                  <a:pt x="5673" y="1083"/>
                  <a:pt x="5623" y="1033"/>
                </a:cubicBezTo>
                <a:cubicBezTo>
                  <a:pt x="5411" y="878"/>
                  <a:pt x="5139" y="798"/>
                  <a:pt x="4860" y="798"/>
                </a:cubicBezTo>
                <a:cubicBezTo>
                  <a:pt x="4776" y="798"/>
                  <a:pt x="4692" y="805"/>
                  <a:pt x="4609" y="820"/>
                </a:cubicBezTo>
                <a:cubicBezTo>
                  <a:pt x="4321" y="870"/>
                  <a:pt x="4058" y="1008"/>
                  <a:pt x="3870" y="1195"/>
                </a:cubicBezTo>
                <a:cubicBezTo>
                  <a:pt x="3570" y="488"/>
                  <a:pt x="2811" y="1"/>
                  <a:pt x="20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20"/>
          <p:cNvSpPr/>
          <p:nvPr/>
        </p:nvSpPr>
        <p:spPr>
          <a:xfrm rot="-205120" flipH="1">
            <a:off x="8645044" y="1883276"/>
            <a:ext cx="339931" cy="139595"/>
          </a:xfrm>
          <a:custGeom>
            <a:avLst/>
            <a:gdLst/>
            <a:ahLst/>
            <a:cxnLst/>
            <a:rect l="l" t="t" r="r" b="b"/>
            <a:pathLst>
              <a:path w="5686" h="2335" extrusionOk="0">
                <a:moveTo>
                  <a:pt x="2041" y="1"/>
                </a:moveTo>
                <a:cubicBezTo>
                  <a:pt x="1911" y="1"/>
                  <a:pt x="1782" y="14"/>
                  <a:pt x="1653" y="43"/>
                </a:cubicBezTo>
                <a:cubicBezTo>
                  <a:pt x="689" y="256"/>
                  <a:pt x="1" y="1258"/>
                  <a:pt x="138" y="2235"/>
                </a:cubicBezTo>
                <a:cubicBezTo>
                  <a:pt x="151" y="2285"/>
                  <a:pt x="201" y="2335"/>
                  <a:pt x="251" y="2335"/>
                </a:cubicBezTo>
                <a:lnTo>
                  <a:pt x="276" y="2335"/>
                </a:lnTo>
                <a:cubicBezTo>
                  <a:pt x="339" y="2322"/>
                  <a:pt x="376" y="2260"/>
                  <a:pt x="376" y="2197"/>
                </a:cubicBezTo>
                <a:cubicBezTo>
                  <a:pt x="251" y="1358"/>
                  <a:pt x="865" y="457"/>
                  <a:pt x="1704" y="269"/>
                </a:cubicBezTo>
                <a:cubicBezTo>
                  <a:pt x="1809" y="247"/>
                  <a:pt x="1916" y="236"/>
                  <a:pt x="2023" y="236"/>
                </a:cubicBezTo>
                <a:cubicBezTo>
                  <a:pt x="2768" y="236"/>
                  <a:pt x="3512" y="747"/>
                  <a:pt x="3720" y="1458"/>
                </a:cubicBezTo>
                <a:cubicBezTo>
                  <a:pt x="3732" y="1508"/>
                  <a:pt x="3770" y="1546"/>
                  <a:pt x="3807" y="1546"/>
                </a:cubicBezTo>
                <a:cubicBezTo>
                  <a:pt x="3816" y="1548"/>
                  <a:pt x="3825" y="1549"/>
                  <a:pt x="3834" y="1549"/>
                </a:cubicBezTo>
                <a:cubicBezTo>
                  <a:pt x="3874" y="1549"/>
                  <a:pt x="3912" y="1527"/>
                  <a:pt x="3933" y="1496"/>
                </a:cubicBezTo>
                <a:cubicBezTo>
                  <a:pt x="4083" y="1270"/>
                  <a:pt x="4346" y="1108"/>
                  <a:pt x="4646" y="1045"/>
                </a:cubicBezTo>
                <a:cubicBezTo>
                  <a:pt x="4713" y="1034"/>
                  <a:pt x="4781" y="1028"/>
                  <a:pt x="4847" y="1028"/>
                </a:cubicBezTo>
                <a:cubicBezTo>
                  <a:pt x="5081" y="1028"/>
                  <a:pt x="5307" y="1097"/>
                  <a:pt x="5473" y="1233"/>
                </a:cubicBezTo>
                <a:cubicBezTo>
                  <a:pt x="5498" y="1248"/>
                  <a:pt x="5522" y="1255"/>
                  <a:pt x="5546" y="1255"/>
                </a:cubicBezTo>
                <a:cubicBezTo>
                  <a:pt x="5583" y="1255"/>
                  <a:pt x="5618" y="1238"/>
                  <a:pt x="5648" y="1208"/>
                </a:cubicBezTo>
                <a:cubicBezTo>
                  <a:pt x="5686" y="1145"/>
                  <a:pt x="5673" y="1083"/>
                  <a:pt x="5623" y="1033"/>
                </a:cubicBezTo>
                <a:cubicBezTo>
                  <a:pt x="5411" y="878"/>
                  <a:pt x="5139" y="798"/>
                  <a:pt x="4860" y="798"/>
                </a:cubicBezTo>
                <a:cubicBezTo>
                  <a:pt x="4776" y="798"/>
                  <a:pt x="4692" y="805"/>
                  <a:pt x="4609" y="820"/>
                </a:cubicBezTo>
                <a:cubicBezTo>
                  <a:pt x="4321" y="870"/>
                  <a:pt x="4058" y="1008"/>
                  <a:pt x="3870" y="1195"/>
                </a:cubicBezTo>
                <a:cubicBezTo>
                  <a:pt x="3570" y="488"/>
                  <a:pt x="2811" y="1"/>
                  <a:pt x="20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20"/>
          <p:cNvSpPr/>
          <p:nvPr/>
        </p:nvSpPr>
        <p:spPr>
          <a:xfrm rot="205120">
            <a:off x="3905987" y="316280"/>
            <a:ext cx="122796" cy="50697"/>
          </a:xfrm>
          <a:custGeom>
            <a:avLst/>
            <a:gdLst/>
            <a:ahLst/>
            <a:cxnLst/>
            <a:rect l="l" t="t" r="r" b="b"/>
            <a:pathLst>
              <a:path w="2054" h="848" extrusionOk="0">
                <a:moveTo>
                  <a:pt x="1216" y="0"/>
                </a:moveTo>
                <a:cubicBezTo>
                  <a:pt x="1118" y="0"/>
                  <a:pt x="1016" y="11"/>
                  <a:pt x="914" y="33"/>
                </a:cubicBezTo>
                <a:cubicBezTo>
                  <a:pt x="526" y="109"/>
                  <a:pt x="200" y="346"/>
                  <a:pt x="38" y="672"/>
                </a:cubicBezTo>
                <a:cubicBezTo>
                  <a:pt x="0" y="735"/>
                  <a:pt x="25" y="810"/>
                  <a:pt x="88" y="835"/>
                </a:cubicBezTo>
                <a:cubicBezTo>
                  <a:pt x="100" y="847"/>
                  <a:pt x="125" y="847"/>
                  <a:pt x="138" y="847"/>
                </a:cubicBezTo>
                <a:cubicBezTo>
                  <a:pt x="175" y="847"/>
                  <a:pt x="226" y="822"/>
                  <a:pt x="238" y="785"/>
                </a:cubicBezTo>
                <a:cubicBezTo>
                  <a:pt x="376" y="522"/>
                  <a:pt x="651" y="321"/>
                  <a:pt x="964" y="259"/>
                </a:cubicBezTo>
                <a:cubicBezTo>
                  <a:pt x="1046" y="243"/>
                  <a:pt x="1127" y="235"/>
                  <a:pt x="1207" y="235"/>
                </a:cubicBezTo>
                <a:cubicBezTo>
                  <a:pt x="1446" y="235"/>
                  <a:pt x="1672" y="306"/>
                  <a:pt x="1841" y="447"/>
                </a:cubicBezTo>
                <a:cubicBezTo>
                  <a:pt x="1864" y="464"/>
                  <a:pt x="1893" y="473"/>
                  <a:pt x="1921" y="473"/>
                </a:cubicBezTo>
                <a:cubicBezTo>
                  <a:pt x="1953" y="473"/>
                  <a:pt x="1984" y="461"/>
                  <a:pt x="2004" y="434"/>
                </a:cubicBezTo>
                <a:cubicBezTo>
                  <a:pt x="2054" y="384"/>
                  <a:pt x="2041" y="309"/>
                  <a:pt x="1991" y="271"/>
                </a:cubicBezTo>
                <a:cubicBezTo>
                  <a:pt x="1777" y="94"/>
                  <a:pt x="1506" y="0"/>
                  <a:pt x="1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20"/>
          <p:cNvSpPr/>
          <p:nvPr/>
        </p:nvSpPr>
        <p:spPr>
          <a:xfrm rot="-205120" flipH="1">
            <a:off x="5117044" y="4788751"/>
            <a:ext cx="339931" cy="139595"/>
          </a:xfrm>
          <a:custGeom>
            <a:avLst/>
            <a:gdLst/>
            <a:ahLst/>
            <a:cxnLst/>
            <a:rect l="l" t="t" r="r" b="b"/>
            <a:pathLst>
              <a:path w="5686" h="2335" extrusionOk="0">
                <a:moveTo>
                  <a:pt x="2041" y="1"/>
                </a:moveTo>
                <a:cubicBezTo>
                  <a:pt x="1911" y="1"/>
                  <a:pt x="1782" y="14"/>
                  <a:pt x="1653" y="43"/>
                </a:cubicBezTo>
                <a:cubicBezTo>
                  <a:pt x="689" y="256"/>
                  <a:pt x="1" y="1258"/>
                  <a:pt x="138" y="2235"/>
                </a:cubicBezTo>
                <a:cubicBezTo>
                  <a:pt x="151" y="2285"/>
                  <a:pt x="201" y="2335"/>
                  <a:pt x="251" y="2335"/>
                </a:cubicBezTo>
                <a:lnTo>
                  <a:pt x="276" y="2335"/>
                </a:lnTo>
                <a:cubicBezTo>
                  <a:pt x="339" y="2322"/>
                  <a:pt x="376" y="2260"/>
                  <a:pt x="376" y="2197"/>
                </a:cubicBezTo>
                <a:cubicBezTo>
                  <a:pt x="251" y="1358"/>
                  <a:pt x="865" y="457"/>
                  <a:pt x="1704" y="269"/>
                </a:cubicBezTo>
                <a:cubicBezTo>
                  <a:pt x="1809" y="247"/>
                  <a:pt x="1916" y="236"/>
                  <a:pt x="2023" y="236"/>
                </a:cubicBezTo>
                <a:cubicBezTo>
                  <a:pt x="2768" y="236"/>
                  <a:pt x="3512" y="747"/>
                  <a:pt x="3720" y="1458"/>
                </a:cubicBezTo>
                <a:cubicBezTo>
                  <a:pt x="3732" y="1508"/>
                  <a:pt x="3770" y="1546"/>
                  <a:pt x="3807" y="1546"/>
                </a:cubicBezTo>
                <a:cubicBezTo>
                  <a:pt x="3816" y="1548"/>
                  <a:pt x="3825" y="1549"/>
                  <a:pt x="3834" y="1549"/>
                </a:cubicBezTo>
                <a:cubicBezTo>
                  <a:pt x="3874" y="1549"/>
                  <a:pt x="3912" y="1527"/>
                  <a:pt x="3933" y="1496"/>
                </a:cubicBezTo>
                <a:cubicBezTo>
                  <a:pt x="4083" y="1270"/>
                  <a:pt x="4346" y="1108"/>
                  <a:pt x="4646" y="1045"/>
                </a:cubicBezTo>
                <a:cubicBezTo>
                  <a:pt x="4713" y="1034"/>
                  <a:pt x="4781" y="1028"/>
                  <a:pt x="4847" y="1028"/>
                </a:cubicBezTo>
                <a:cubicBezTo>
                  <a:pt x="5081" y="1028"/>
                  <a:pt x="5307" y="1097"/>
                  <a:pt x="5473" y="1233"/>
                </a:cubicBezTo>
                <a:cubicBezTo>
                  <a:pt x="5498" y="1248"/>
                  <a:pt x="5522" y="1255"/>
                  <a:pt x="5546" y="1255"/>
                </a:cubicBezTo>
                <a:cubicBezTo>
                  <a:pt x="5583" y="1255"/>
                  <a:pt x="5618" y="1238"/>
                  <a:pt x="5648" y="1208"/>
                </a:cubicBezTo>
                <a:cubicBezTo>
                  <a:pt x="5686" y="1145"/>
                  <a:pt x="5673" y="1083"/>
                  <a:pt x="5623" y="1033"/>
                </a:cubicBezTo>
                <a:cubicBezTo>
                  <a:pt x="5411" y="878"/>
                  <a:pt x="5139" y="798"/>
                  <a:pt x="4860" y="798"/>
                </a:cubicBezTo>
                <a:cubicBezTo>
                  <a:pt x="4776" y="798"/>
                  <a:pt x="4692" y="805"/>
                  <a:pt x="4609" y="820"/>
                </a:cubicBezTo>
                <a:cubicBezTo>
                  <a:pt x="4321" y="870"/>
                  <a:pt x="4058" y="1008"/>
                  <a:pt x="3870" y="1195"/>
                </a:cubicBezTo>
                <a:cubicBezTo>
                  <a:pt x="3570" y="488"/>
                  <a:pt x="2811" y="1"/>
                  <a:pt x="20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20"/>
          <p:cNvSpPr/>
          <p:nvPr/>
        </p:nvSpPr>
        <p:spPr>
          <a:xfrm flipH="1">
            <a:off x="7507580" y="3601837"/>
            <a:ext cx="1812694" cy="2016543"/>
          </a:xfrm>
          <a:custGeom>
            <a:avLst/>
            <a:gdLst/>
            <a:ahLst/>
            <a:cxnLst/>
            <a:rect l="l" t="t" r="r" b="b"/>
            <a:pathLst>
              <a:path w="20150" h="22416" extrusionOk="0">
                <a:moveTo>
                  <a:pt x="3006" y="0"/>
                </a:moveTo>
                <a:cubicBezTo>
                  <a:pt x="2003" y="0"/>
                  <a:pt x="992" y="151"/>
                  <a:pt x="1" y="301"/>
                </a:cubicBezTo>
                <a:cubicBezTo>
                  <a:pt x="226" y="7727"/>
                  <a:pt x="489" y="14978"/>
                  <a:pt x="714" y="22416"/>
                </a:cubicBezTo>
                <a:lnTo>
                  <a:pt x="18058" y="22090"/>
                </a:lnTo>
                <a:cubicBezTo>
                  <a:pt x="20112" y="19248"/>
                  <a:pt x="20149" y="15115"/>
                  <a:pt x="18158" y="12223"/>
                </a:cubicBezTo>
                <a:cubicBezTo>
                  <a:pt x="16573" y="9930"/>
                  <a:pt x="13782" y="8566"/>
                  <a:pt x="11004" y="8566"/>
                </a:cubicBezTo>
                <a:cubicBezTo>
                  <a:pt x="10292" y="8566"/>
                  <a:pt x="9581" y="8655"/>
                  <a:pt x="8892" y="8842"/>
                </a:cubicBezTo>
                <a:cubicBezTo>
                  <a:pt x="8082" y="9060"/>
                  <a:pt x="7273" y="9403"/>
                  <a:pt x="6447" y="9403"/>
                </a:cubicBezTo>
                <a:cubicBezTo>
                  <a:pt x="6327" y="9403"/>
                  <a:pt x="6207" y="9396"/>
                  <a:pt x="6086" y="9380"/>
                </a:cubicBezTo>
                <a:cubicBezTo>
                  <a:pt x="5135" y="9255"/>
                  <a:pt x="4221" y="8278"/>
                  <a:pt x="4609" y="7401"/>
                </a:cubicBezTo>
                <a:cubicBezTo>
                  <a:pt x="4972" y="6575"/>
                  <a:pt x="6086" y="6512"/>
                  <a:pt x="6863" y="6062"/>
                </a:cubicBezTo>
                <a:cubicBezTo>
                  <a:pt x="8090" y="5360"/>
                  <a:pt x="8403" y="3557"/>
                  <a:pt x="7727" y="2305"/>
                </a:cubicBezTo>
                <a:cubicBezTo>
                  <a:pt x="7051" y="1040"/>
                  <a:pt x="5661" y="314"/>
                  <a:pt x="4246" y="88"/>
                </a:cubicBezTo>
                <a:cubicBezTo>
                  <a:pt x="3835" y="26"/>
                  <a:pt x="3421" y="0"/>
                  <a:pt x="30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gradFill>
          <a:gsLst>
            <a:gs pos="0">
              <a:srgbClr val="F0FBFF"/>
            </a:gs>
            <a:gs pos="100000">
              <a:schemeClr val="accent5"/>
            </a:gs>
          </a:gsLst>
          <a:lin ang="16198662" scaled="0"/>
        </a:gradFill>
        <a:effectLst/>
      </p:bgPr>
    </p:bg>
    <p:spTree>
      <p:nvGrpSpPr>
        <p:cNvPr id="1" name="Shape 51"/>
        <p:cNvGrpSpPr/>
        <p:nvPr/>
      </p:nvGrpSpPr>
      <p:grpSpPr>
        <a:xfrm>
          <a:off x="0" y="0"/>
          <a:ext cx="0" cy="0"/>
          <a:chOff x="0" y="0"/>
          <a:chExt cx="0" cy="0"/>
        </a:xfrm>
      </p:grpSpPr>
      <p:sp>
        <p:nvSpPr>
          <p:cNvPr id="52" name="Google Shape;52;p3"/>
          <p:cNvSpPr txBox="1">
            <a:spLocks noGrp="1"/>
          </p:cNvSpPr>
          <p:nvPr>
            <p:ph type="title"/>
          </p:nvPr>
        </p:nvSpPr>
        <p:spPr>
          <a:xfrm>
            <a:off x="1669050" y="2553550"/>
            <a:ext cx="5805900" cy="9612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6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53" name="Google Shape;53;p3"/>
          <p:cNvSpPr txBox="1">
            <a:spLocks noGrp="1"/>
          </p:cNvSpPr>
          <p:nvPr>
            <p:ph type="title" idx="2" hasCustomPrompt="1"/>
          </p:nvPr>
        </p:nvSpPr>
        <p:spPr>
          <a:xfrm>
            <a:off x="3944550" y="1103690"/>
            <a:ext cx="1254900" cy="1180200"/>
          </a:xfrm>
          <a:prstGeom prst="rect">
            <a:avLst/>
          </a:prstGeom>
          <a:solidFill>
            <a:schemeClr val="accent3"/>
          </a:solidFill>
        </p:spPr>
        <p:txBody>
          <a:bodyPr spcFirstLastPara="1" wrap="square" lIns="91425" tIns="91425" rIns="91425" bIns="91425" anchor="b" anchorCtr="0">
            <a:noAutofit/>
          </a:bodyPr>
          <a:lstStyle>
            <a:lvl1pPr lvl="0" algn="ctr" rtl="0">
              <a:spcBef>
                <a:spcPts val="0"/>
              </a:spcBef>
              <a:spcAft>
                <a:spcPts val="0"/>
              </a:spcAft>
              <a:buSzPts val="7000"/>
              <a:buNone/>
              <a:defRPr sz="6200">
                <a:solidFill>
                  <a:schemeClr val="dk1"/>
                </a:solidFill>
              </a:defRPr>
            </a:lvl1pPr>
            <a:lvl2pPr lvl="1" algn="ctr" rtl="0">
              <a:spcBef>
                <a:spcPts val="0"/>
              </a:spcBef>
              <a:spcAft>
                <a:spcPts val="0"/>
              </a:spcAft>
              <a:buSzPts val="7000"/>
              <a:buNone/>
              <a:defRPr sz="7000"/>
            </a:lvl2pPr>
            <a:lvl3pPr lvl="2" algn="ctr" rtl="0">
              <a:spcBef>
                <a:spcPts val="0"/>
              </a:spcBef>
              <a:spcAft>
                <a:spcPts val="0"/>
              </a:spcAft>
              <a:buSzPts val="7000"/>
              <a:buNone/>
              <a:defRPr sz="7000"/>
            </a:lvl3pPr>
            <a:lvl4pPr lvl="3" algn="ctr" rtl="0">
              <a:spcBef>
                <a:spcPts val="0"/>
              </a:spcBef>
              <a:spcAft>
                <a:spcPts val="0"/>
              </a:spcAft>
              <a:buSzPts val="7000"/>
              <a:buNone/>
              <a:defRPr sz="7000"/>
            </a:lvl4pPr>
            <a:lvl5pPr lvl="4" algn="ctr" rtl="0">
              <a:spcBef>
                <a:spcPts val="0"/>
              </a:spcBef>
              <a:spcAft>
                <a:spcPts val="0"/>
              </a:spcAft>
              <a:buSzPts val="7000"/>
              <a:buNone/>
              <a:defRPr sz="7000"/>
            </a:lvl5pPr>
            <a:lvl6pPr lvl="5" algn="ctr" rtl="0">
              <a:spcBef>
                <a:spcPts val="0"/>
              </a:spcBef>
              <a:spcAft>
                <a:spcPts val="0"/>
              </a:spcAft>
              <a:buSzPts val="7000"/>
              <a:buNone/>
              <a:defRPr sz="7000"/>
            </a:lvl6pPr>
            <a:lvl7pPr lvl="6" algn="ctr" rtl="0">
              <a:spcBef>
                <a:spcPts val="0"/>
              </a:spcBef>
              <a:spcAft>
                <a:spcPts val="0"/>
              </a:spcAft>
              <a:buSzPts val="7000"/>
              <a:buNone/>
              <a:defRPr sz="7000"/>
            </a:lvl7pPr>
            <a:lvl8pPr lvl="7" algn="ctr" rtl="0">
              <a:spcBef>
                <a:spcPts val="0"/>
              </a:spcBef>
              <a:spcAft>
                <a:spcPts val="0"/>
              </a:spcAft>
              <a:buSzPts val="7000"/>
              <a:buNone/>
              <a:defRPr sz="7000"/>
            </a:lvl8pPr>
            <a:lvl9pPr lvl="8" algn="ctr" rtl="0">
              <a:spcBef>
                <a:spcPts val="0"/>
              </a:spcBef>
              <a:spcAft>
                <a:spcPts val="0"/>
              </a:spcAft>
              <a:buSzPts val="7000"/>
              <a:buNone/>
              <a:defRPr sz="7000"/>
            </a:lvl9pPr>
          </a:lstStyle>
          <a:p>
            <a:r>
              <a:t>xx%</a:t>
            </a:r>
          </a:p>
        </p:txBody>
      </p:sp>
      <p:sp>
        <p:nvSpPr>
          <p:cNvPr id="54" name="Google Shape;54;p3"/>
          <p:cNvSpPr txBox="1">
            <a:spLocks noGrp="1"/>
          </p:cNvSpPr>
          <p:nvPr>
            <p:ph type="subTitle" idx="1"/>
          </p:nvPr>
        </p:nvSpPr>
        <p:spPr>
          <a:xfrm>
            <a:off x="1669050" y="3648001"/>
            <a:ext cx="5805900" cy="3918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1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55" name="Google Shape;55;p3"/>
          <p:cNvSpPr/>
          <p:nvPr/>
        </p:nvSpPr>
        <p:spPr>
          <a:xfrm rot="10800000">
            <a:off x="7004750" y="3884550"/>
            <a:ext cx="2431874" cy="1439090"/>
          </a:xfrm>
          <a:custGeom>
            <a:avLst/>
            <a:gdLst/>
            <a:ahLst/>
            <a:cxnLst/>
            <a:rect l="l" t="t" r="r" b="b"/>
            <a:pathLst>
              <a:path w="43504" h="25744" extrusionOk="0">
                <a:moveTo>
                  <a:pt x="41400" y="1"/>
                </a:moveTo>
                <a:lnTo>
                  <a:pt x="0" y="151"/>
                </a:lnTo>
                <a:cubicBezTo>
                  <a:pt x="13" y="8591"/>
                  <a:pt x="63" y="16943"/>
                  <a:pt x="75" y="25384"/>
                </a:cubicBezTo>
                <a:cubicBezTo>
                  <a:pt x="3843" y="25624"/>
                  <a:pt x="7615" y="25744"/>
                  <a:pt x="11387" y="25744"/>
                </a:cubicBezTo>
                <a:cubicBezTo>
                  <a:pt x="15877" y="25744"/>
                  <a:pt x="20367" y="25574"/>
                  <a:pt x="24845" y="25233"/>
                </a:cubicBezTo>
                <a:cubicBezTo>
                  <a:pt x="26398" y="25108"/>
                  <a:pt x="28063" y="24920"/>
                  <a:pt x="29253" y="23906"/>
                </a:cubicBezTo>
                <a:cubicBezTo>
                  <a:pt x="30280" y="23029"/>
                  <a:pt x="30768" y="21577"/>
                  <a:pt x="30492" y="20262"/>
                </a:cubicBezTo>
                <a:cubicBezTo>
                  <a:pt x="30217" y="18935"/>
                  <a:pt x="29178" y="17808"/>
                  <a:pt x="27888" y="17407"/>
                </a:cubicBezTo>
                <a:cubicBezTo>
                  <a:pt x="26686" y="17044"/>
                  <a:pt x="25396" y="17294"/>
                  <a:pt x="24156" y="17119"/>
                </a:cubicBezTo>
                <a:cubicBezTo>
                  <a:pt x="22916" y="16943"/>
                  <a:pt x="21564" y="16054"/>
                  <a:pt x="21664" y="14802"/>
                </a:cubicBezTo>
                <a:cubicBezTo>
                  <a:pt x="21727" y="13976"/>
                  <a:pt x="22453" y="13312"/>
                  <a:pt x="23242" y="13049"/>
                </a:cubicBezTo>
                <a:cubicBezTo>
                  <a:pt x="23685" y="12901"/>
                  <a:pt x="24152" y="12856"/>
                  <a:pt x="24622" y="12856"/>
                </a:cubicBezTo>
                <a:cubicBezTo>
                  <a:pt x="24989" y="12856"/>
                  <a:pt x="25359" y="12884"/>
                  <a:pt x="25721" y="12911"/>
                </a:cubicBezTo>
                <a:cubicBezTo>
                  <a:pt x="28451" y="13112"/>
                  <a:pt x="31169" y="13299"/>
                  <a:pt x="33899" y="13500"/>
                </a:cubicBezTo>
                <a:cubicBezTo>
                  <a:pt x="34628" y="13553"/>
                  <a:pt x="35373" y="13602"/>
                  <a:pt x="36113" y="13602"/>
                </a:cubicBezTo>
                <a:cubicBezTo>
                  <a:pt x="37480" y="13602"/>
                  <a:pt x="38827" y="13432"/>
                  <a:pt x="40022" y="12799"/>
                </a:cubicBezTo>
                <a:cubicBezTo>
                  <a:pt x="42138" y="11672"/>
                  <a:pt x="43340" y="9217"/>
                  <a:pt x="43416" y="6825"/>
                </a:cubicBezTo>
                <a:cubicBezTo>
                  <a:pt x="43503" y="4421"/>
                  <a:pt x="42614" y="2079"/>
                  <a:pt x="414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3"/>
          <p:cNvSpPr/>
          <p:nvPr/>
        </p:nvSpPr>
        <p:spPr>
          <a:xfrm>
            <a:off x="-91168" y="3266050"/>
            <a:ext cx="1993742" cy="2217951"/>
          </a:xfrm>
          <a:custGeom>
            <a:avLst/>
            <a:gdLst/>
            <a:ahLst/>
            <a:cxnLst/>
            <a:rect l="l" t="t" r="r" b="b"/>
            <a:pathLst>
              <a:path w="20150" h="22416" extrusionOk="0">
                <a:moveTo>
                  <a:pt x="3006" y="0"/>
                </a:moveTo>
                <a:cubicBezTo>
                  <a:pt x="2003" y="0"/>
                  <a:pt x="992" y="151"/>
                  <a:pt x="1" y="301"/>
                </a:cubicBezTo>
                <a:cubicBezTo>
                  <a:pt x="226" y="7727"/>
                  <a:pt x="489" y="14978"/>
                  <a:pt x="714" y="22416"/>
                </a:cubicBezTo>
                <a:lnTo>
                  <a:pt x="18058" y="22090"/>
                </a:lnTo>
                <a:cubicBezTo>
                  <a:pt x="20112" y="19248"/>
                  <a:pt x="20149" y="15115"/>
                  <a:pt x="18158" y="12223"/>
                </a:cubicBezTo>
                <a:cubicBezTo>
                  <a:pt x="16573" y="9930"/>
                  <a:pt x="13782" y="8566"/>
                  <a:pt x="11004" y="8566"/>
                </a:cubicBezTo>
                <a:cubicBezTo>
                  <a:pt x="10292" y="8566"/>
                  <a:pt x="9581" y="8655"/>
                  <a:pt x="8892" y="8842"/>
                </a:cubicBezTo>
                <a:cubicBezTo>
                  <a:pt x="8082" y="9060"/>
                  <a:pt x="7273" y="9403"/>
                  <a:pt x="6447" y="9403"/>
                </a:cubicBezTo>
                <a:cubicBezTo>
                  <a:pt x="6327" y="9403"/>
                  <a:pt x="6207" y="9396"/>
                  <a:pt x="6086" y="9380"/>
                </a:cubicBezTo>
                <a:cubicBezTo>
                  <a:pt x="5135" y="9255"/>
                  <a:pt x="4221" y="8278"/>
                  <a:pt x="4609" y="7401"/>
                </a:cubicBezTo>
                <a:cubicBezTo>
                  <a:pt x="4972" y="6575"/>
                  <a:pt x="6086" y="6512"/>
                  <a:pt x="6863" y="6062"/>
                </a:cubicBezTo>
                <a:cubicBezTo>
                  <a:pt x="8090" y="5360"/>
                  <a:pt x="8403" y="3557"/>
                  <a:pt x="7727" y="2305"/>
                </a:cubicBezTo>
                <a:cubicBezTo>
                  <a:pt x="7051" y="1040"/>
                  <a:pt x="5661" y="314"/>
                  <a:pt x="4246" y="88"/>
                </a:cubicBezTo>
                <a:cubicBezTo>
                  <a:pt x="3835" y="26"/>
                  <a:pt x="3421" y="0"/>
                  <a:pt x="30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7" name="Google Shape;57;p3"/>
          <p:cNvGrpSpPr/>
          <p:nvPr/>
        </p:nvGrpSpPr>
        <p:grpSpPr>
          <a:xfrm rot="-10236443">
            <a:off x="-380041" y="3613967"/>
            <a:ext cx="992075" cy="1692047"/>
            <a:chOff x="-150275" y="-125025"/>
            <a:chExt cx="992068" cy="1692035"/>
          </a:xfrm>
        </p:grpSpPr>
        <p:sp>
          <p:nvSpPr>
            <p:cNvPr id="58" name="Google Shape;58;p3"/>
            <p:cNvSpPr/>
            <p:nvPr/>
          </p:nvSpPr>
          <p:spPr>
            <a:xfrm>
              <a:off x="-150275" y="-125025"/>
              <a:ext cx="992068" cy="1692035"/>
            </a:xfrm>
            <a:custGeom>
              <a:avLst/>
              <a:gdLst/>
              <a:ahLst/>
              <a:cxnLst/>
              <a:rect l="l" t="t" r="r" b="b"/>
              <a:pathLst>
                <a:path w="21390" h="36482" extrusionOk="0">
                  <a:moveTo>
                    <a:pt x="5148" y="0"/>
                  </a:moveTo>
                  <a:lnTo>
                    <a:pt x="1" y="5723"/>
                  </a:lnTo>
                  <a:cubicBezTo>
                    <a:pt x="1228" y="10845"/>
                    <a:pt x="2480" y="15991"/>
                    <a:pt x="4434" y="20888"/>
                  </a:cubicBezTo>
                  <a:cubicBezTo>
                    <a:pt x="5598" y="23793"/>
                    <a:pt x="7013" y="26610"/>
                    <a:pt x="8779" y="29177"/>
                  </a:cubicBezTo>
                  <a:cubicBezTo>
                    <a:pt x="9205" y="28789"/>
                    <a:pt x="9631" y="28401"/>
                    <a:pt x="10069" y="28000"/>
                  </a:cubicBezTo>
                  <a:lnTo>
                    <a:pt x="10069" y="28000"/>
                  </a:lnTo>
                  <a:cubicBezTo>
                    <a:pt x="10019" y="28927"/>
                    <a:pt x="9981" y="29854"/>
                    <a:pt x="9944" y="30780"/>
                  </a:cubicBezTo>
                  <a:cubicBezTo>
                    <a:pt x="10858" y="31945"/>
                    <a:pt x="11847" y="33059"/>
                    <a:pt x="12924" y="34086"/>
                  </a:cubicBezTo>
                  <a:cubicBezTo>
                    <a:pt x="13112" y="34262"/>
                    <a:pt x="13312" y="34437"/>
                    <a:pt x="13500" y="34612"/>
                  </a:cubicBezTo>
                  <a:cubicBezTo>
                    <a:pt x="13926" y="34211"/>
                    <a:pt x="14352" y="33811"/>
                    <a:pt x="14765" y="33410"/>
                  </a:cubicBezTo>
                  <a:cubicBezTo>
                    <a:pt x="14853" y="34174"/>
                    <a:pt x="14940" y="34950"/>
                    <a:pt x="15015" y="35727"/>
                  </a:cubicBezTo>
                  <a:cubicBezTo>
                    <a:pt x="15366" y="35927"/>
                    <a:pt x="15742" y="36102"/>
                    <a:pt x="16130" y="36240"/>
                  </a:cubicBezTo>
                  <a:cubicBezTo>
                    <a:pt x="16594" y="36396"/>
                    <a:pt x="17093" y="36481"/>
                    <a:pt x="17587" y="36481"/>
                  </a:cubicBezTo>
                  <a:cubicBezTo>
                    <a:pt x="18400" y="36481"/>
                    <a:pt x="19201" y="36253"/>
                    <a:pt x="19824" y="35739"/>
                  </a:cubicBezTo>
                  <a:cubicBezTo>
                    <a:pt x="21389" y="34449"/>
                    <a:pt x="21226" y="32033"/>
                    <a:pt x="20826" y="30029"/>
                  </a:cubicBezTo>
                  <a:cubicBezTo>
                    <a:pt x="20563" y="28689"/>
                    <a:pt x="20237" y="27349"/>
                    <a:pt x="19874" y="26022"/>
                  </a:cubicBezTo>
                  <a:cubicBezTo>
                    <a:pt x="19160" y="25696"/>
                    <a:pt x="18446" y="25371"/>
                    <a:pt x="17720" y="25045"/>
                  </a:cubicBezTo>
                  <a:cubicBezTo>
                    <a:pt x="18296" y="24845"/>
                    <a:pt x="18860" y="24644"/>
                    <a:pt x="19423" y="24457"/>
                  </a:cubicBezTo>
                  <a:cubicBezTo>
                    <a:pt x="18033" y="19861"/>
                    <a:pt x="16105" y="15440"/>
                    <a:pt x="13675" y="11308"/>
                  </a:cubicBezTo>
                  <a:cubicBezTo>
                    <a:pt x="12836" y="11183"/>
                    <a:pt x="11997" y="11070"/>
                    <a:pt x="11146" y="10945"/>
                  </a:cubicBezTo>
                  <a:cubicBezTo>
                    <a:pt x="11722" y="10632"/>
                    <a:pt x="12298" y="10306"/>
                    <a:pt x="12887" y="9981"/>
                  </a:cubicBezTo>
                  <a:cubicBezTo>
                    <a:pt x="10658" y="6399"/>
                    <a:pt x="8065" y="3043"/>
                    <a:pt x="5148" y="0"/>
                  </a:cubicBezTo>
                  <a:close/>
                </a:path>
              </a:pathLst>
            </a:custGeom>
            <a:solidFill>
              <a:srgbClr val="8FDA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3"/>
            <p:cNvSpPr/>
            <p:nvPr/>
          </p:nvSpPr>
          <p:spPr>
            <a:xfrm>
              <a:off x="180" y="-72060"/>
              <a:ext cx="545985" cy="1268354"/>
            </a:xfrm>
            <a:custGeom>
              <a:avLst/>
              <a:gdLst/>
              <a:ahLst/>
              <a:cxnLst/>
              <a:rect l="l" t="t" r="r" b="b"/>
              <a:pathLst>
                <a:path w="11772" h="27347" extrusionOk="0">
                  <a:moveTo>
                    <a:pt x="136" y="1"/>
                  </a:moveTo>
                  <a:cubicBezTo>
                    <a:pt x="120" y="1"/>
                    <a:pt x="104" y="4"/>
                    <a:pt x="88" y="10"/>
                  </a:cubicBezTo>
                  <a:cubicBezTo>
                    <a:pt x="25" y="35"/>
                    <a:pt x="0" y="111"/>
                    <a:pt x="25" y="161"/>
                  </a:cubicBezTo>
                  <a:lnTo>
                    <a:pt x="11533" y="27272"/>
                  </a:lnTo>
                  <a:cubicBezTo>
                    <a:pt x="11558" y="27322"/>
                    <a:pt x="11596" y="27347"/>
                    <a:pt x="11646" y="27347"/>
                  </a:cubicBezTo>
                  <a:cubicBezTo>
                    <a:pt x="11659" y="27347"/>
                    <a:pt x="11671" y="27334"/>
                    <a:pt x="11684" y="27334"/>
                  </a:cubicBezTo>
                  <a:cubicBezTo>
                    <a:pt x="11746" y="27309"/>
                    <a:pt x="11771" y="27234"/>
                    <a:pt x="11746" y="27184"/>
                  </a:cubicBezTo>
                  <a:lnTo>
                    <a:pt x="238" y="73"/>
                  </a:lnTo>
                  <a:cubicBezTo>
                    <a:pt x="220" y="27"/>
                    <a:pt x="180"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0" name="Google Shape;60;p3"/>
          <p:cNvSpPr/>
          <p:nvPr/>
        </p:nvSpPr>
        <p:spPr>
          <a:xfrm>
            <a:off x="-76200" y="-44375"/>
            <a:ext cx="2431874" cy="1439090"/>
          </a:xfrm>
          <a:custGeom>
            <a:avLst/>
            <a:gdLst/>
            <a:ahLst/>
            <a:cxnLst/>
            <a:rect l="l" t="t" r="r" b="b"/>
            <a:pathLst>
              <a:path w="43504" h="25744" extrusionOk="0">
                <a:moveTo>
                  <a:pt x="41400" y="1"/>
                </a:moveTo>
                <a:lnTo>
                  <a:pt x="0" y="151"/>
                </a:lnTo>
                <a:cubicBezTo>
                  <a:pt x="13" y="8591"/>
                  <a:pt x="63" y="16943"/>
                  <a:pt x="75" y="25384"/>
                </a:cubicBezTo>
                <a:cubicBezTo>
                  <a:pt x="3843" y="25624"/>
                  <a:pt x="7615" y="25744"/>
                  <a:pt x="11387" y="25744"/>
                </a:cubicBezTo>
                <a:cubicBezTo>
                  <a:pt x="15877" y="25744"/>
                  <a:pt x="20367" y="25574"/>
                  <a:pt x="24845" y="25233"/>
                </a:cubicBezTo>
                <a:cubicBezTo>
                  <a:pt x="26398" y="25108"/>
                  <a:pt x="28063" y="24920"/>
                  <a:pt x="29253" y="23906"/>
                </a:cubicBezTo>
                <a:cubicBezTo>
                  <a:pt x="30280" y="23029"/>
                  <a:pt x="30768" y="21577"/>
                  <a:pt x="30492" y="20262"/>
                </a:cubicBezTo>
                <a:cubicBezTo>
                  <a:pt x="30217" y="18935"/>
                  <a:pt x="29178" y="17808"/>
                  <a:pt x="27888" y="17407"/>
                </a:cubicBezTo>
                <a:cubicBezTo>
                  <a:pt x="26686" y="17044"/>
                  <a:pt x="25396" y="17294"/>
                  <a:pt x="24156" y="17119"/>
                </a:cubicBezTo>
                <a:cubicBezTo>
                  <a:pt x="22916" y="16943"/>
                  <a:pt x="21564" y="16054"/>
                  <a:pt x="21664" y="14802"/>
                </a:cubicBezTo>
                <a:cubicBezTo>
                  <a:pt x="21727" y="13976"/>
                  <a:pt x="22453" y="13312"/>
                  <a:pt x="23242" y="13049"/>
                </a:cubicBezTo>
                <a:cubicBezTo>
                  <a:pt x="23685" y="12901"/>
                  <a:pt x="24152" y="12856"/>
                  <a:pt x="24622" y="12856"/>
                </a:cubicBezTo>
                <a:cubicBezTo>
                  <a:pt x="24989" y="12856"/>
                  <a:pt x="25359" y="12884"/>
                  <a:pt x="25721" y="12911"/>
                </a:cubicBezTo>
                <a:cubicBezTo>
                  <a:pt x="28451" y="13112"/>
                  <a:pt x="31169" y="13299"/>
                  <a:pt x="33899" y="13500"/>
                </a:cubicBezTo>
                <a:cubicBezTo>
                  <a:pt x="34628" y="13553"/>
                  <a:pt x="35373" y="13602"/>
                  <a:pt x="36113" y="13602"/>
                </a:cubicBezTo>
                <a:cubicBezTo>
                  <a:pt x="37480" y="13602"/>
                  <a:pt x="38827" y="13432"/>
                  <a:pt x="40022" y="12799"/>
                </a:cubicBezTo>
                <a:cubicBezTo>
                  <a:pt x="42138" y="11672"/>
                  <a:pt x="43340" y="9217"/>
                  <a:pt x="43416" y="6825"/>
                </a:cubicBezTo>
                <a:cubicBezTo>
                  <a:pt x="43503" y="4421"/>
                  <a:pt x="42614" y="2079"/>
                  <a:pt x="414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1" name="Google Shape;61;p3"/>
          <p:cNvGrpSpPr/>
          <p:nvPr/>
        </p:nvGrpSpPr>
        <p:grpSpPr>
          <a:xfrm rot="9215322">
            <a:off x="7600282" y="4351535"/>
            <a:ext cx="1767912" cy="1061239"/>
            <a:chOff x="-120036" y="-57079"/>
            <a:chExt cx="1767959" cy="1061267"/>
          </a:xfrm>
        </p:grpSpPr>
        <p:sp>
          <p:nvSpPr>
            <p:cNvPr id="62" name="Google Shape;62;p3"/>
            <p:cNvSpPr/>
            <p:nvPr/>
          </p:nvSpPr>
          <p:spPr>
            <a:xfrm>
              <a:off x="-120036" y="-57079"/>
              <a:ext cx="1767959" cy="1061267"/>
            </a:xfrm>
            <a:custGeom>
              <a:avLst/>
              <a:gdLst/>
              <a:ahLst/>
              <a:cxnLst/>
              <a:rect l="l" t="t" r="r" b="b"/>
              <a:pathLst>
                <a:path w="38119" h="22882" extrusionOk="0">
                  <a:moveTo>
                    <a:pt x="12222" y="0"/>
                  </a:moveTo>
                  <a:lnTo>
                    <a:pt x="0" y="1015"/>
                  </a:lnTo>
                  <a:cubicBezTo>
                    <a:pt x="5435" y="8265"/>
                    <a:pt x="12523" y="14263"/>
                    <a:pt x="20549" y="18458"/>
                  </a:cubicBezTo>
                  <a:cubicBezTo>
                    <a:pt x="20700" y="18033"/>
                    <a:pt x="20850" y="17594"/>
                    <a:pt x="21000" y="17169"/>
                  </a:cubicBezTo>
                  <a:cubicBezTo>
                    <a:pt x="21276" y="17807"/>
                    <a:pt x="21539" y="18458"/>
                    <a:pt x="21814" y="19097"/>
                  </a:cubicBezTo>
                  <a:cubicBezTo>
                    <a:pt x="23279" y="19823"/>
                    <a:pt x="24770" y="20487"/>
                    <a:pt x="26285" y="21088"/>
                  </a:cubicBezTo>
                  <a:cubicBezTo>
                    <a:pt x="26773" y="21276"/>
                    <a:pt x="27249" y="21464"/>
                    <a:pt x="27737" y="21627"/>
                  </a:cubicBezTo>
                  <a:cubicBezTo>
                    <a:pt x="27787" y="21163"/>
                    <a:pt x="27838" y="20700"/>
                    <a:pt x="27875" y="20224"/>
                  </a:cubicBezTo>
                  <a:cubicBezTo>
                    <a:pt x="28338" y="20863"/>
                    <a:pt x="28802" y="21489"/>
                    <a:pt x="29265" y="22127"/>
                  </a:cubicBezTo>
                  <a:cubicBezTo>
                    <a:pt x="30693" y="22553"/>
                    <a:pt x="32158" y="22841"/>
                    <a:pt x="33648" y="22879"/>
                  </a:cubicBezTo>
                  <a:cubicBezTo>
                    <a:pt x="33714" y="22880"/>
                    <a:pt x="33780" y="22881"/>
                    <a:pt x="33847" y="22881"/>
                  </a:cubicBezTo>
                  <a:cubicBezTo>
                    <a:pt x="35376" y="22881"/>
                    <a:pt x="37085" y="22457"/>
                    <a:pt x="37793" y="21113"/>
                  </a:cubicBezTo>
                  <a:cubicBezTo>
                    <a:pt x="38031" y="20662"/>
                    <a:pt x="38118" y="20174"/>
                    <a:pt x="38093" y="19698"/>
                  </a:cubicBezTo>
                  <a:cubicBezTo>
                    <a:pt x="37380" y="19197"/>
                    <a:pt x="36653" y="18709"/>
                    <a:pt x="35927" y="18221"/>
                  </a:cubicBezTo>
                  <a:cubicBezTo>
                    <a:pt x="36478" y="18083"/>
                    <a:pt x="37016" y="17932"/>
                    <a:pt x="37555" y="17795"/>
                  </a:cubicBezTo>
                  <a:cubicBezTo>
                    <a:pt x="37279" y="17231"/>
                    <a:pt x="36929" y="16705"/>
                    <a:pt x="36578" y="16242"/>
                  </a:cubicBezTo>
                  <a:cubicBezTo>
                    <a:pt x="33585" y="12310"/>
                    <a:pt x="29666" y="9179"/>
                    <a:pt x="25446" y="6612"/>
                  </a:cubicBezTo>
                  <a:cubicBezTo>
                    <a:pt x="24719" y="6161"/>
                    <a:pt x="23981" y="5736"/>
                    <a:pt x="23229" y="5322"/>
                  </a:cubicBezTo>
                  <a:cubicBezTo>
                    <a:pt x="22353" y="5460"/>
                    <a:pt x="21464" y="5610"/>
                    <a:pt x="20587" y="5748"/>
                  </a:cubicBezTo>
                  <a:cubicBezTo>
                    <a:pt x="20950" y="5322"/>
                    <a:pt x="21313" y="4909"/>
                    <a:pt x="21676" y="4483"/>
                  </a:cubicBezTo>
                  <a:cubicBezTo>
                    <a:pt x="18596" y="2856"/>
                    <a:pt x="15403" y="1428"/>
                    <a:pt x="12222" y="0"/>
                  </a:cubicBezTo>
                  <a:close/>
                </a:path>
              </a:pathLst>
            </a:custGeom>
            <a:solidFill>
              <a:srgbClr val="74BA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3"/>
            <p:cNvSpPr/>
            <p:nvPr/>
          </p:nvSpPr>
          <p:spPr>
            <a:xfrm>
              <a:off x="173825" y="-7545"/>
              <a:ext cx="1036176" cy="681740"/>
            </a:xfrm>
            <a:custGeom>
              <a:avLst/>
              <a:gdLst/>
              <a:ahLst/>
              <a:cxnLst/>
              <a:rect l="l" t="t" r="r" b="b"/>
              <a:pathLst>
                <a:path w="22341" h="14699" extrusionOk="0">
                  <a:moveTo>
                    <a:pt x="128" y="0"/>
                  </a:moveTo>
                  <a:cubicBezTo>
                    <a:pt x="93" y="0"/>
                    <a:pt x="61" y="17"/>
                    <a:pt x="38" y="47"/>
                  </a:cubicBezTo>
                  <a:cubicBezTo>
                    <a:pt x="0" y="110"/>
                    <a:pt x="13" y="172"/>
                    <a:pt x="63" y="210"/>
                  </a:cubicBezTo>
                  <a:lnTo>
                    <a:pt x="22140" y="14686"/>
                  </a:lnTo>
                  <a:cubicBezTo>
                    <a:pt x="22165" y="14698"/>
                    <a:pt x="22190" y="14698"/>
                    <a:pt x="22215" y="14698"/>
                  </a:cubicBezTo>
                  <a:cubicBezTo>
                    <a:pt x="22253" y="14698"/>
                    <a:pt x="22290" y="14686"/>
                    <a:pt x="22303" y="14648"/>
                  </a:cubicBezTo>
                  <a:cubicBezTo>
                    <a:pt x="22341" y="14598"/>
                    <a:pt x="22328" y="14523"/>
                    <a:pt x="22278" y="14485"/>
                  </a:cubicBezTo>
                  <a:lnTo>
                    <a:pt x="201" y="22"/>
                  </a:lnTo>
                  <a:cubicBezTo>
                    <a:pt x="176" y="7"/>
                    <a:pt x="151" y="0"/>
                    <a:pt x="1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 name="Google Shape;64;p3"/>
          <p:cNvGrpSpPr/>
          <p:nvPr/>
        </p:nvGrpSpPr>
        <p:grpSpPr>
          <a:xfrm rot="-10236443">
            <a:off x="8330159" y="3560067"/>
            <a:ext cx="992075" cy="1692047"/>
            <a:chOff x="-150275" y="-125025"/>
            <a:chExt cx="992068" cy="1692035"/>
          </a:xfrm>
        </p:grpSpPr>
        <p:sp>
          <p:nvSpPr>
            <p:cNvPr id="65" name="Google Shape;65;p3"/>
            <p:cNvSpPr/>
            <p:nvPr/>
          </p:nvSpPr>
          <p:spPr>
            <a:xfrm>
              <a:off x="-150275" y="-125025"/>
              <a:ext cx="992068" cy="1692035"/>
            </a:xfrm>
            <a:custGeom>
              <a:avLst/>
              <a:gdLst/>
              <a:ahLst/>
              <a:cxnLst/>
              <a:rect l="l" t="t" r="r" b="b"/>
              <a:pathLst>
                <a:path w="21390" h="36482" extrusionOk="0">
                  <a:moveTo>
                    <a:pt x="5148" y="0"/>
                  </a:moveTo>
                  <a:lnTo>
                    <a:pt x="1" y="5723"/>
                  </a:lnTo>
                  <a:cubicBezTo>
                    <a:pt x="1228" y="10845"/>
                    <a:pt x="2480" y="15991"/>
                    <a:pt x="4434" y="20888"/>
                  </a:cubicBezTo>
                  <a:cubicBezTo>
                    <a:pt x="5598" y="23793"/>
                    <a:pt x="7013" y="26610"/>
                    <a:pt x="8779" y="29177"/>
                  </a:cubicBezTo>
                  <a:cubicBezTo>
                    <a:pt x="9205" y="28789"/>
                    <a:pt x="9631" y="28401"/>
                    <a:pt x="10069" y="28000"/>
                  </a:cubicBezTo>
                  <a:lnTo>
                    <a:pt x="10069" y="28000"/>
                  </a:lnTo>
                  <a:cubicBezTo>
                    <a:pt x="10019" y="28927"/>
                    <a:pt x="9981" y="29854"/>
                    <a:pt x="9944" y="30780"/>
                  </a:cubicBezTo>
                  <a:cubicBezTo>
                    <a:pt x="10858" y="31945"/>
                    <a:pt x="11847" y="33059"/>
                    <a:pt x="12924" y="34086"/>
                  </a:cubicBezTo>
                  <a:cubicBezTo>
                    <a:pt x="13112" y="34262"/>
                    <a:pt x="13312" y="34437"/>
                    <a:pt x="13500" y="34612"/>
                  </a:cubicBezTo>
                  <a:cubicBezTo>
                    <a:pt x="13926" y="34211"/>
                    <a:pt x="14352" y="33811"/>
                    <a:pt x="14765" y="33410"/>
                  </a:cubicBezTo>
                  <a:cubicBezTo>
                    <a:pt x="14853" y="34174"/>
                    <a:pt x="14940" y="34950"/>
                    <a:pt x="15015" y="35727"/>
                  </a:cubicBezTo>
                  <a:cubicBezTo>
                    <a:pt x="15366" y="35927"/>
                    <a:pt x="15742" y="36102"/>
                    <a:pt x="16130" y="36240"/>
                  </a:cubicBezTo>
                  <a:cubicBezTo>
                    <a:pt x="16594" y="36396"/>
                    <a:pt x="17093" y="36481"/>
                    <a:pt x="17587" y="36481"/>
                  </a:cubicBezTo>
                  <a:cubicBezTo>
                    <a:pt x="18400" y="36481"/>
                    <a:pt x="19201" y="36253"/>
                    <a:pt x="19824" y="35739"/>
                  </a:cubicBezTo>
                  <a:cubicBezTo>
                    <a:pt x="21389" y="34449"/>
                    <a:pt x="21226" y="32033"/>
                    <a:pt x="20826" y="30029"/>
                  </a:cubicBezTo>
                  <a:cubicBezTo>
                    <a:pt x="20563" y="28689"/>
                    <a:pt x="20237" y="27349"/>
                    <a:pt x="19874" y="26022"/>
                  </a:cubicBezTo>
                  <a:cubicBezTo>
                    <a:pt x="19160" y="25696"/>
                    <a:pt x="18446" y="25371"/>
                    <a:pt x="17720" y="25045"/>
                  </a:cubicBezTo>
                  <a:cubicBezTo>
                    <a:pt x="18296" y="24845"/>
                    <a:pt x="18860" y="24644"/>
                    <a:pt x="19423" y="24457"/>
                  </a:cubicBezTo>
                  <a:cubicBezTo>
                    <a:pt x="18033" y="19861"/>
                    <a:pt x="16105" y="15440"/>
                    <a:pt x="13675" y="11308"/>
                  </a:cubicBezTo>
                  <a:cubicBezTo>
                    <a:pt x="12836" y="11183"/>
                    <a:pt x="11997" y="11070"/>
                    <a:pt x="11146" y="10945"/>
                  </a:cubicBezTo>
                  <a:cubicBezTo>
                    <a:pt x="11722" y="10632"/>
                    <a:pt x="12298" y="10306"/>
                    <a:pt x="12887" y="9981"/>
                  </a:cubicBezTo>
                  <a:cubicBezTo>
                    <a:pt x="10658" y="6399"/>
                    <a:pt x="8065" y="3043"/>
                    <a:pt x="5148" y="0"/>
                  </a:cubicBezTo>
                  <a:close/>
                </a:path>
              </a:pathLst>
            </a:custGeom>
            <a:solidFill>
              <a:srgbClr val="8FDA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3"/>
            <p:cNvSpPr/>
            <p:nvPr/>
          </p:nvSpPr>
          <p:spPr>
            <a:xfrm>
              <a:off x="180" y="-72060"/>
              <a:ext cx="545985" cy="1268354"/>
            </a:xfrm>
            <a:custGeom>
              <a:avLst/>
              <a:gdLst/>
              <a:ahLst/>
              <a:cxnLst/>
              <a:rect l="l" t="t" r="r" b="b"/>
              <a:pathLst>
                <a:path w="11772" h="27347" extrusionOk="0">
                  <a:moveTo>
                    <a:pt x="136" y="1"/>
                  </a:moveTo>
                  <a:cubicBezTo>
                    <a:pt x="120" y="1"/>
                    <a:pt x="104" y="4"/>
                    <a:pt x="88" y="10"/>
                  </a:cubicBezTo>
                  <a:cubicBezTo>
                    <a:pt x="25" y="35"/>
                    <a:pt x="0" y="111"/>
                    <a:pt x="25" y="161"/>
                  </a:cubicBezTo>
                  <a:lnTo>
                    <a:pt x="11533" y="27272"/>
                  </a:lnTo>
                  <a:cubicBezTo>
                    <a:pt x="11558" y="27322"/>
                    <a:pt x="11596" y="27347"/>
                    <a:pt x="11646" y="27347"/>
                  </a:cubicBezTo>
                  <a:cubicBezTo>
                    <a:pt x="11659" y="27347"/>
                    <a:pt x="11671" y="27334"/>
                    <a:pt x="11684" y="27334"/>
                  </a:cubicBezTo>
                  <a:cubicBezTo>
                    <a:pt x="11746" y="27309"/>
                    <a:pt x="11771" y="27234"/>
                    <a:pt x="11746" y="27184"/>
                  </a:cubicBezTo>
                  <a:lnTo>
                    <a:pt x="238" y="73"/>
                  </a:lnTo>
                  <a:cubicBezTo>
                    <a:pt x="220" y="27"/>
                    <a:pt x="180"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 name="Google Shape;67;p3"/>
          <p:cNvGrpSpPr/>
          <p:nvPr/>
        </p:nvGrpSpPr>
        <p:grpSpPr>
          <a:xfrm>
            <a:off x="1077929" y="4663824"/>
            <a:ext cx="485426" cy="558892"/>
            <a:chOff x="1973213" y="4711223"/>
            <a:chExt cx="415462" cy="478340"/>
          </a:xfrm>
        </p:grpSpPr>
        <p:sp>
          <p:nvSpPr>
            <p:cNvPr id="68" name="Google Shape;68;p3"/>
            <p:cNvSpPr/>
            <p:nvPr/>
          </p:nvSpPr>
          <p:spPr>
            <a:xfrm flipH="1">
              <a:off x="2255556" y="4711223"/>
              <a:ext cx="133119" cy="133119"/>
            </a:xfrm>
            <a:custGeom>
              <a:avLst/>
              <a:gdLst/>
              <a:ahLst/>
              <a:cxnLst/>
              <a:rect l="l" t="t" r="r" b="b"/>
              <a:pathLst>
                <a:path w="3182" h="3182" extrusionOk="0">
                  <a:moveTo>
                    <a:pt x="1591" y="0"/>
                  </a:moveTo>
                  <a:cubicBezTo>
                    <a:pt x="714" y="0"/>
                    <a:pt x="1" y="714"/>
                    <a:pt x="1" y="1591"/>
                  </a:cubicBezTo>
                  <a:cubicBezTo>
                    <a:pt x="1" y="2480"/>
                    <a:pt x="714" y="3181"/>
                    <a:pt x="1591" y="3181"/>
                  </a:cubicBezTo>
                  <a:cubicBezTo>
                    <a:pt x="2467" y="3181"/>
                    <a:pt x="3181" y="2480"/>
                    <a:pt x="3181" y="1591"/>
                  </a:cubicBezTo>
                  <a:cubicBezTo>
                    <a:pt x="3181" y="714"/>
                    <a:pt x="2467" y="0"/>
                    <a:pt x="15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3"/>
            <p:cNvSpPr/>
            <p:nvPr/>
          </p:nvSpPr>
          <p:spPr>
            <a:xfrm flipH="1">
              <a:off x="2043917" y="4741594"/>
              <a:ext cx="105341" cy="105341"/>
            </a:xfrm>
            <a:custGeom>
              <a:avLst/>
              <a:gdLst/>
              <a:ahLst/>
              <a:cxnLst/>
              <a:rect l="l" t="t" r="r" b="b"/>
              <a:pathLst>
                <a:path w="2518" h="2518" extrusionOk="0">
                  <a:moveTo>
                    <a:pt x="1265" y="1"/>
                  </a:moveTo>
                  <a:cubicBezTo>
                    <a:pt x="564" y="1"/>
                    <a:pt x="0" y="564"/>
                    <a:pt x="0" y="1253"/>
                  </a:cubicBezTo>
                  <a:cubicBezTo>
                    <a:pt x="0" y="1954"/>
                    <a:pt x="564" y="2518"/>
                    <a:pt x="1265" y="2518"/>
                  </a:cubicBezTo>
                  <a:cubicBezTo>
                    <a:pt x="1954" y="2518"/>
                    <a:pt x="2517" y="1954"/>
                    <a:pt x="2517" y="1253"/>
                  </a:cubicBezTo>
                  <a:cubicBezTo>
                    <a:pt x="2517" y="564"/>
                    <a:pt x="1954" y="1"/>
                    <a:pt x="12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3"/>
            <p:cNvSpPr/>
            <p:nvPr/>
          </p:nvSpPr>
          <p:spPr>
            <a:xfrm flipH="1">
              <a:off x="1973213" y="4804095"/>
              <a:ext cx="333718" cy="385468"/>
            </a:xfrm>
            <a:custGeom>
              <a:avLst/>
              <a:gdLst/>
              <a:ahLst/>
              <a:cxnLst/>
              <a:rect l="l" t="t" r="r" b="b"/>
              <a:pathLst>
                <a:path w="7977" h="9214" extrusionOk="0">
                  <a:moveTo>
                    <a:pt x="128" y="1"/>
                  </a:moveTo>
                  <a:cubicBezTo>
                    <a:pt x="89" y="1"/>
                    <a:pt x="53" y="20"/>
                    <a:pt x="38" y="59"/>
                  </a:cubicBezTo>
                  <a:cubicBezTo>
                    <a:pt x="0" y="110"/>
                    <a:pt x="13" y="185"/>
                    <a:pt x="75" y="222"/>
                  </a:cubicBezTo>
                  <a:cubicBezTo>
                    <a:pt x="3456" y="2314"/>
                    <a:pt x="6174" y="5482"/>
                    <a:pt x="7726" y="9151"/>
                  </a:cubicBezTo>
                  <a:cubicBezTo>
                    <a:pt x="7751" y="9188"/>
                    <a:pt x="7789" y="9213"/>
                    <a:pt x="7839" y="9213"/>
                  </a:cubicBezTo>
                  <a:lnTo>
                    <a:pt x="7889" y="9213"/>
                  </a:lnTo>
                  <a:cubicBezTo>
                    <a:pt x="7939" y="9188"/>
                    <a:pt x="7977" y="9113"/>
                    <a:pt x="7952" y="9051"/>
                  </a:cubicBezTo>
                  <a:cubicBezTo>
                    <a:pt x="7438" y="7861"/>
                    <a:pt x="6800" y="6709"/>
                    <a:pt x="6061" y="5632"/>
                  </a:cubicBezTo>
                  <a:cubicBezTo>
                    <a:pt x="6073" y="5619"/>
                    <a:pt x="6086" y="5594"/>
                    <a:pt x="6086" y="5582"/>
                  </a:cubicBezTo>
                  <a:cubicBezTo>
                    <a:pt x="6324" y="3891"/>
                    <a:pt x="6124" y="2151"/>
                    <a:pt x="5535" y="548"/>
                  </a:cubicBezTo>
                  <a:cubicBezTo>
                    <a:pt x="5514" y="496"/>
                    <a:pt x="5467" y="470"/>
                    <a:pt x="5416" y="470"/>
                  </a:cubicBezTo>
                  <a:cubicBezTo>
                    <a:pt x="5406" y="470"/>
                    <a:pt x="5395" y="471"/>
                    <a:pt x="5385" y="473"/>
                  </a:cubicBezTo>
                  <a:cubicBezTo>
                    <a:pt x="5322" y="498"/>
                    <a:pt x="5297" y="573"/>
                    <a:pt x="5310" y="623"/>
                  </a:cubicBezTo>
                  <a:cubicBezTo>
                    <a:pt x="5873" y="2138"/>
                    <a:pt x="6061" y="3779"/>
                    <a:pt x="5873" y="5369"/>
                  </a:cubicBezTo>
                  <a:cubicBezTo>
                    <a:pt x="4358" y="3240"/>
                    <a:pt x="2417" y="1399"/>
                    <a:pt x="200" y="22"/>
                  </a:cubicBezTo>
                  <a:cubicBezTo>
                    <a:pt x="177" y="8"/>
                    <a:pt x="152" y="1"/>
                    <a:pt x="1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1" name="Google Shape;71;p3"/>
          <p:cNvSpPr/>
          <p:nvPr/>
        </p:nvSpPr>
        <p:spPr>
          <a:xfrm>
            <a:off x="7036800" y="0"/>
            <a:ext cx="2181074" cy="1180244"/>
          </a:xfrm>
          <a:custGeom>
            <a:avLst/>
            <a:gdLst/>
            <a:ahLst/>
            <a:cxnLst/>
            <a:rect l="l" t="t" r="r" b="b"/>
            <a:pathLst>
              <a:path w="59446" h="32168" extrusionOk="0">
                <a:moveTo>
                  <a:pt x="1253" y="0"/>
                </a:moveTo>
                <a:cubicBezTo>
                  <a:pt x="214" y="1165"/>
                  <a:pt x="1" y="2993"/>
                  <a:pt x="740" y="4370"/>
                </a:cubicBezTo>
                <a:cubicBezTo>
                  <a:pt x="1405" y="5590"/>
                  <a:pt x="2766" y="6377"/>
                  <a:pt x="4147" y="6377"/>
                </a:cubicBezTo>
                <a:cubicBezTo>
                  <a:pt x="4326" y="6377"/>
                  <a:pt x="4506" y="6364"/>
                  <a:pt x="4684" y="6336"/>
                </a:cubicBezTo>
                <a:cubicBezTo>
                  <a:pt x="5586" y="6199"/>
                  <a:pt x="6438" y="5748"/>
                  <a:pt x="7339" y="5748"/>
                </a:cubicBezTo>
                <a:cubicBezTo>
                  <a:pt x="8253" y="5748"/>
                  <a:pt x="9280" y="6524"/>
                  <a:pt x="9017" y="7401"/>
                </a:cubicBezTo>
                <a:cubicBezTo>
                  <a:pt x="8704" y="8453"/>
                  <a:pt x="7126" y="8302"/>
                  <a:pt x="6225" y="8929"/>
                </a:cubicBezTo>
                <a:cubicBezTo>
                  <a:pt x="5060" y="9743"/>
                  <a:pt x="5411" y="11709"/>
                  <a:pt x="6525" y="12573"/>
                </a:cubicBezTo>
                <a:cubicBezTo>
                  <a:pt x="7652" y="13437"/>
                  <a:pt x="9167" y="13524"/>
                  <a:pt x="10582" y="13574"/>
                </a:cubicBezTo>
                <a:cubicBezTo>
                  <a:pt x="17983" y="13812"/>
                  <a:pt x="25397" y="14013"/>
                  <a:pt x="32797" y="14150"/>
                </a:cubicBezTo>
                <a:cubicBezTo>
                  <a:pt x="34325" y="14188"/>
                  <a:pt x="35915" y="14351"/>
                  <a:pt x="37255" y="15065"/>
                </a:cubicBezTo>
                <a:cubicBezTo>
                  <a:pt x="38595" y="15778"/>
                  <a:pt x="39472" y="17582"/>
                  <a:pt x="38670" y="18871"/>
                </a:cubicBezTo>
                <a:cubicBezTo>
                  <a:pt x="38157" y="19673"/>
                  <a:pt x="37155" y="20036"/>
                  <a:pt x="36216" y="20061"/>
                </a:cubicBezTo>
                <a:cubicBezTo>
                  <a:pt x="36171" y="20062"/>
                  <a:pt x="36127" y="20063"/>
                  <a:pt x="36082" y="20063"/>
                </a:cubicBezTo>
                <a:cubicBezTo>
                  <a:pt x="35177" y="20063"/>
                  <a:pt x="34294" y="19828"/>
                  <a:pt x="33398" y="19673"/>
                </a:cubicBezTo>
                <a:cubicBezTo>
                  <a:pt x="32624" y="19533"/>
                  <a:pt x="31833" y="19457"/>
                  <a:pt x="31042" y="19457"/>
                </a:cubicBezTo>
                <a:cubicBezTo>
                  <a:pt x="29633" y="19457"/>
                  <a:pt x="28228" y="19700"/>
                  <a:pt x="26937" y="20261"/>
                </a:cubicBezTo>
                <a:cubicBezTo>
                  <a:pt x="24921" y="21138"/>
                  <a:pt x="23218" y="22841"/>
                  <a:pt x="22629" y="24957"/>
                </a:cubicBezTo>
                <a:cubicBezTo>
                  <a:pt x="22041" y="27074"/>
                  <a:pt x="22704" y="29565"/>
                  <a:pt x="24457" y="30893"/>
                </a:cubicBezTo>
                <a:cubicBezTo>
                  <a:pt x="25853" y="31955"/>
                  <a:pt x="27651" y="32167"/>
                  <a:pt x="29443" y="32167"/>
                </a:cubicBezTo>
                <a:cubicBezTo>
                  <a:pt x="29934" y="32167"/>
                  <a:pt x="30425" y="32151"/>
                  <a:pt x="30906" y="32133"/>
                </a:cubicBezTo>
                <a:cubicBezTo>
                  <a:pt x="40924" y="31782"/>
                  <a:pt x="49064" y="31419"/>
                  <a:pt x="59094" y="31056"/>
                </a:cubicBezTo>
                <a:cubicBezTo>
                  <a:pt x="58418" y="20775"/>
                  <a:pt x="59445" y="10544"/>
                  <a:pt x="58769" y="276"/>
                </a:cubicBezTo>
                <a:lnTo>
                  <a:pt x="125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2" name="Google Shape;72;p3"/>
          <p:cNvGrpSpPr/>
          <p:nvPr/>
        </p:nvGrpSpPr>
        <p:grpSpPr>
          <a:xfrm>
            <a:off x="8416644" y="-114588"/>
            <a:ext cx="904997" cy="961233"/>
            <a:chOff x="8553795" y="-55561"/>
            <a:chExt cx="776022" cy="824244"/>
          </a:xfrm>
        </p:grpSpPr>
        <p:sp>
          <p:nvSpPr>
            <p:cNvPr id="73" name="Google Shape;73;p3"/>
            <p:cNvSpPr/>
            <p:nvPr/>
          </p:nvSpPr>
          <p:spPr>
            <a:xfrm>
              <a:off x="8553795" y="-55561"/>
              <a:ext cx="776022" cy="824244"/>
            </a:xfrm>
            <a:custGeom>
              <a:avLst/>
              <a:gdLst/>
              <a:ahLst/>
              <a:cxnLst/>
              <a:rect l="l" t="t" r="r" b="b"/>
              <a:pathLst>
                <a:path w="17670" h="18768" extrusionOk="0">
                  <a:moveTo>
                    <a:pt x="11421" y="1"/>
                  </a:moveTo>
                  <a:cubicBezTo>
                    <a:pt x="8228" y="2530"/>
                    <a:pt x="5423" y="5573"/>
                    <a:pt x="3156" y="8954"/>
                  </a:cubicBezTo>
                  <a:cubicBezTo>
                    <a:pt x="3432" y="9355"/>
                    <a:pt x="3707" y="9768"/>
                    <a:pt x="3970" y="10169"/>
                  </a:cubicBezTo>
                  <a:cubicBezTo>
                    <a:pt x="3432" y="10194"/>
                    <a:pt x="2893" y="10206"/>
                    <a:pt x="2355" y="10219"/>
                  </a:cubicBezTo>
                  <a:cubicBezTo>
                    <a:pt x="1942" y="10883"/>
                    <a:pt x="1553" y="11546"/>
                    <a:pt x="1190" y="12235"/>
                  </a:cubicBezTo>
                  <a:cubicBezTo>
                    <a:pt x="827" y="12911"/>
                    <a:pt x="476" y="13625"/>
                    <a:pt x="264" y="14364"/>
                  </a:cubicBezTo>
                  <a:cubicBezTo>
                    <a:pt x="602" y="14476"/>
                    <a:pt x="940" y="14602"/>
                    <a:pt x="1278" y="14714"/>
                  </a:cubicBezTo>
                  <a:cubicBezTo>
                    <a:pt x="877" y="14927"/>
                    <a:pt x="476" y="15128"/>
                    <a:pt x="76" y="15341"/>
                  </a:cubicBezTo>
                  <a:cubicBezTo>
                    <a:pt x="1" y="16367"/>
                    <a:pt x="301" y="17469"/>
                    <a:pt x="1103" y="18133"/>
                  </a:cubicBezTo>
                  <a:cubicBezTo>
                    <a:pt x="1629" y="18577"/>
                    <a:pt x="2313" y="18768"/>
                    <a:pt x="3007" y="18768"/>
                  </a:cubicBezTo>
                  <a:cubicBezTo>
                    <a:pt x="3370" y="18768"/>
                    <a:pt x="3735" y="18716"/>
                    <a:pt x="4083" y="18621"/>
                  </a:cubicBezTo>
                  <a:cubicBezTo>
                    <a:pt x="5097" y="18333"/>
                    <a:pt x="5974" y="17720"/>
                    <a:pt x="6813" y="17081"/>
                  </a:cubicBezTo>
                  <a:cubicBezTo>
                    <a:pt x="6976" y="16968"/>
                    <a:pt x="7126" y="16831"/>
                    <a:pt x="7289" y="16705"/>
                  </a:cubicBezTo>
                  <a:cubicBezTo>
                    <a:pt x="7314" y="16054"/>
                    <a:pt x="7351" y="15391"/>
                    <a:pt x="7376" y="14727"/>
                  </a:cubicBezTo>
                  <a:cubicBezTo>
                    <a:pt x="7689" y="15103"/>
                    <a:pt x="8002" y="15491"/>
                    <a:pt x="8316" y="15866"/>
                  </a:cubicBezTo>
                  <a:cubicBezTo>
                    <a:pt x="12172" y="12611"/>
                    <a:pt x="15378" y="8578"/>
                    <a:pt x="17670" y="4070"/>
                  </a:cubicBezTo>
                  <a:lnTo>
                    <a:pt x="1142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3"/>
            <p:cNvSpPr/>
            <p:nvPr/>
          </p:nvSpPr>
          <p:spPr>
            <a:xfrm>
              <a:off x="8744091" y="117606"/>
              <a:ext cx="413044" cy="463725"/>
            </a:xfrm>
            <a:custGeom>
              <a:avLst/>
              <a:gdLst/>
              <a:ahLst/>
              <a:cxnLst/>
              <a:rect l="l" t="t" r="r" b="b"/>
              <a:pathLst>
                <a:path w="9405" h="10559" extrusionOk="0">
                  <a:moveTo>
                    <a:pt x="9267" y="0"/>
                  </a:moveTo>
                  <a:cubicBezTo>
                    <a:pt x="9237" y="0"/>
                    <a:pt x="9206" y="13"/>
                    <a:pt x="9179" y="40"/>
                  </a:cubicBezTo>
                  <a:lnTo>
                    <a:pt x="51" y="10358"/>
                  </a:lnTo>
                  <a:cubicBezTo>
                    <a:pt x="0" y="10408"/>
                    <a:pt x="13" y="10483"/>
                    <a:pt x="63" y="10521"/>
                  </a:cubicBezTo>
                  <a:cubicBezTo>
                    <a:pt x="76" y="10546"/>
                    <a:pt x="113" y="10559"/>
                    <a:pt x="138" y="10559"/>
                  </a:cubicBezTo>
                  <a:cubicBezTo>
                    <a:pt x="163" y="10559"/>
                    <a:pt x="201" y="10546"/>
                    <a:pt x="226" y="10521"/>
                  </a:cubicBezTo>
                  <a:lnTo>
                    <a:pt x="9355" y="190"/>
                  </a:lnTo>
                  <a:cubicBezTo>
                    <a:pt x="9405" y="152"/>
                    <a:pt x="9392" y="77"/>
                    <a:pt x="9342" y="27"/>
                  </a:cubicBezTo>
                  <a:cubicBezTo>
                    <a:pt x="9319" y="10"/>
                    <a:pt x="9293" y="0"/>
                    <a:pt x="92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 name="Google Shape;75;p3"/>
          <p:cNvGrpSpPr/>
          <p:nvPr/>
        </p:nvGrpSpPr>
        <p:grpSpPr>
          <a:xfrm>
            <a:off x="7935932" y="138070"/>
            <a:ext cx="423400" cy="844159"/>
            <a:chOff x="-31172" y="428053"/>
            <a:chExt cx="423400" cy="844159"/>
          </a:xfrm>
        </p:grpSpPr>
        <p:sp>
          <p:nvSpPr>
            <p:cNvPr id="76" name="Google Shape;76;p3"/>
            <p:cNvSpPr/>
            <p:nvPr/>
          </p:nvSpPr>
          <p:spPr>
            <a:xfrm>
              <a:off x="27452" y="1124399"/>
              <a:ext cx="166736" cy="147813"/>
            </a:xfrm>
            <a:custGeom>
              <a:avLst/>
              <a:gdLst/>
              <a:ahLst/>
              <a:cxnLst/>
              <a:rect l="l" t="t" r="r" b="b"/>
              <a:pathLst>
                <a:path w="3595" h="3187" extrusionOk="0">
                  <a:moveTo>
                    <a:pt x="1809" y="1"/>
                  </a:moveTo>
                  <a:cubicBezTo>
                    <a:pt x="1159" y="1"/>
                    <a:pt x="546" y="400"/>
                    <a:pt x="301" y="1036"/>
                  </a:cubicBezTo>
                  <a:cubicBezTo>
                    <a:pt x="1" y="1863"/>
                    <a:pt x="427" y="2777"/>
                    <a:pt x="1241" y="3090"/>
                  </a:cubicBezTo>
                  <a:cubicBezTo>
                    <a:pt x="1421" y="3155"/>
                    <a:pt x="1605" y="3186"/>
                    <a:pt x="1786" y="3186"/>
                  </a:cubicBezTo>
                  <a:cubicBezTo>
                    <a:pt x="2437" y="3186"/>
                    <a:pt x="3049" y="2787"/>
                    <a:pt x="3294" y="2151"/>
                  </a:cubicBezTo>
                  <a:cubicBezTo>
                    <a:pt x="3595" y="1324"/>
                    <a:pt x="3169" y="410"/>
                    <a:pt x="2355" y="97"/>
                  </a:cubicBezTo>
                  <a:cubicBezTo>
                    <a:pt x="2175" y="32"/>
                    <a:pt x="1991" y="1"/>
                    <a:pt x="18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3"/>
            <p:cNvSpPr/>
            <p:nvPr/>
          </p:nvSpPr>
          <p:spPr>
            <a:xfrm>
              <a:off x="260370" y="972552"/>
              <a:ext cx="131858" cy="116646"/>
            </a:xfrm>
            <a:custGeom>
              <a:avLst/>
              <a:gdLst/>
              <a:ahLst/>
              <a:cxnLst/>
              <a:rect l="l" t="t" r="r" b="b"/>
              <a:pathLst>
                <a:path w="2843" h="2515" extrusionOk="0">
                  <a:moveTo>
                    <a:pt x="1416" y="0"/>
                  </a:moveTo>
                  <a:cubicBezTo>
                    <a:pt x="905" y="0"/>
                    <a:pt x="423" y="310"/>
                    <a:pt x="238" y="817"/>
                  </a:cubicBezTo>
                  <a:cubicBezTo>
                    <a:pt x="0" y="1468"/>
                    <a:pt x="338" y="2194"/>
                    <a:pt x="990" y="2432"/>
                  </a:cubicBezTo>
                  <a:cubicBezTo>
                    <a:pt x="1136" y="2488"/>
                    <a:pt x="1285" y="2515"/>
                    <a:pt x="1432" y="2515"/>
                  </a:cubicBezTo>
                  <a:cubicBezTo>
                    <a:pt x="1938" y="2515"/>
                    <a:pt x="2411" y="2198"/>
                    <a:pt x="2605" y="1693"/>
                  </a:cubicBezTo>
                  <a:cubicBezTo>
                    <a:pt x="2843" y="1042"/>
                    <a:pt x="2505" y="316"/>
                    <a:pt x="1854" y="78"/>
                  </a:cubicBezTo>
                  <a:cubicBezTo>
                    <a:pt x="1709" y="25"/>
                    <a:pt x="1562" y="0"/>
                    <a:pt x="14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3"/>
            <p:cNvSpPr/>
            <p:nvPr/>
          </p:nvSpPr>
          <p:spPr>
            <a:xfrm>
              <a:off x="-31172" y="428053"/>
              <a:ext cx="340383" cy="718287"/>
            </a:xfrm>
            <a:custGeom>
              <a:avLst/>
              <a:gdLst/>
              <a:ahLst/>
              <a:cxnLst/>
              <a:rect l="l" t="t" r="r" b="b"/>
              <a:pathLst>
                <a:path w="7339" h="15487" extrusionOk="0">
                  <a:moveTo>
                    <a:pt x="139" y="1"/>
                  </a:moveTo>
                  <a:cubicBezTo>
                    <a:pt x="116" y="1"/>
                    <a:pt x="94" y="8"/>
                    <a:pt x="75" y="22"/>
                  </a:cubicBezTo>
                  <a:cubicBezTo>
                    <a:pt x="25" y="59"/>
                    <a:pt x="0" y="134"/>
                    <a:pt x="38" y="184"/>
                  </a:cubicBezTo>
                  <a:cubicBezTo>
                    <a:pt x="2980" y="4605"/>
                    <a:pt x="4107" y="10127"/>
                    <a:pt x="3118" y="15337"/>
                  </a:cubicBezTo>
                  <a:cubicBezTo>
                    <a:pt x="3106" y="15412"/>
                    <a:pt x="3156" y="15462"/>
                    <a:pt x="3218" y="15474"/>
                  </a:cubicBezTo>
                  <a:cubicBezTo>
                    <a:pt x="3218" y="15487"/>
                    <a:pt x="3231" y="15487"/>
                    <a:pt x="3243" y="15487"/>
                  </a:cubicBezTo>
                  <a:cubicBezTo>
                    <a:pt x="3293" y="15487"/>
                    <a:pt x="3344" y="15437"/>
                    <a:pt x="3356" y="15387"/>
                  </a:cubicBezTo>
                  <a:cubicBezTo>
                    <a:pt x="3769" y="13183"/>
                    <a:pt x="3807" y="10916"/>
                    <a:pt x="3494" y="8700"/>
                  </a:cubicBezTo>
                  <a:lnTo>
                    <a:pt x="3494" y="8700"/>
                  </a:lnTo>
                  <a:lnTo>
                    <a:pt x="7125" y="12306"/>
                  </a:lnTo>
                  <a:cubicBezTo>
                    <a:pt x="7150" y="12331"/>
                    <a:pt x="7175" y="12344"/>
                    <a:pt x="7200" y="12344"/>
                  </a:cubicBezTo>
                  <a:cubicBezTo>
                    <a:pt x="7238" y="12344"/>
                    <a:pt x="7263" y="12331"/>
                    <a:pt x="7288" y="12306"/>
                  </a:cubicBezTo>
                  <a:cubicBezTo>
                    <a:pt x="7338" y="12269"/>
                    <a:pt x="7338" y="12193"/>
                    <a:pt x="7288" y="12143"/>
                  </a:cubicBezTo>
                  <a:lnTo>
                    <a:pt x="3531" y="8399"/>
                  </a:lnTo>
                  <a:cubicBezTo>
                    <a:pt x="3506" y="8387"/>
                    <a:pt x="3481" y="8374"/>
                    <a:pt x="3456" y="8374"/>
                  </a:cubicBezTo>
                  <a:cubicBezTo>
                    <a:pt x="2993" y="5419"/>
                    <a:pt x="1903" y="2564"/>
                    <a:pt x="238" y="59"/>
                  </a:cubicBezTo>
                  <a:cubicBezTo>
                    <a:pt x="214" y="20"/>
                    <a:pt x="176" y="1"/>
                    <a:pt x="1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 name="Google Shape;79;p3"/>
          <p:cNvGrpSpPr/>
          <p:nvPr/>
        </p:nvGrpSpPr>
        <p:grpSpPr>
          <a:xfrm>
            <a:off x="7016674" y="-98469"/>
            <a:ext cx="1582787" cy="915285"/>
            <a:chOff x="7016674" y="-98469"/>
            <a:chExt cx="1582787" cy="915285"/>
          </a:xfrm>
        </p:grpSpPr>
        <p:sp>
          <p:nvSpPr>
            <p:cNvPr id="80" name="Google Shape;80;p3"/>
            <p:cNvSpPr/>
            <p:nvPr/>
          </p:nvSpPr>
          <p:spPr>
            <a:xfrm>
              <a:off x="7016674" y="-98469"/>
              <a:ext cx="1582787" cy="915285"/>
            </a:xfrm>
            <a:custGeom>
              <a:avLst/>
              <a:gdLst/>
              <a:ahLst/>
              <a:cxnLst/>
              <a:rect l="l" t="t" r="r" b="b"/>
              <a:pathLst>
                <a:path w="36040" h="20841" extrusionOk="0">
                  <a:moveTo>
                    <a:pt x="36040" y="1"/>
                  </a:moveTo>
                  <a:lnTo>
                    <a:pt x="17319" y="1554"/>
                  </a:lnTo>
                  <a:cubicBezTo>
                    <a:pt x="13374" y="3282"/>
                    <a:pt x="9718" y="5648"/>
                    <a:pt x="6500" y="8516"/>
                  </a:cubicBezTo>
                  <a:cubicBezTo>
                    <a:pt x="6838" y="8804"/>
                    <a:pt x="7188" y="9092"/>
                    <a:pt x="7526" y="9380"/>
                  </a:cubicBezTo>
                  <a:cubicBezTo>
                    <a:pt x="6813" y="9443"/>
                    <a:pt x="6086" y="9493"/>
                    <a:pt x="5372" y="9555"/>
                  </a:cubicBezTo>
                  <a:cubicBezTo>
                    <a:pt x="4208" y="10670"/>
                    <a:pt x="3118" y="11860"/>
                    <a:pt x="2092" y="13112"/>
                  </a:cubicBezTo>
                  <a:cubicBezTo>
                    <a:pt x="1754" y="13525"/>
                    <a:pt x="1428" y="13963"/>
                    <a:pt x="1140" y="14427"/>
                  </a:cubicBezTo>
                  <a:cubicBezTo>
                    <a:pt x="1440" y="14777"/>
                    <a:pt x="1754" y="15140"/>
                    <a:pt x="2067" y="15491"/>
                  </a:cubicBezTo>
                  <a:cubicBezTo>
                    <a:pt x="1591" y="15453"/>
                    <a:pt x="1102" y="15416"/>
                    <a:pt x="626" y="15378"/>
                  </a:cubicBezTo>
                  <a:cubicBezTo>
                    <a:pt x="188" y="16343"/>
                    <a:pt x="0" y="17369"/>
                    <a:pt x="351" y="18359"/>
                  </a:cubicBezTo>
                  <a:cubicBezTo>
                    <a:pt x="814" y="19623"/>
                    <a:pt x="2092" y="20462"/>
                    <a:pt x="3419" y="20725"/>
                  </a:cubicBezTo>
                  <a:cubicBezTo>
                    <a:pt x="3832" y="20807"/>
                    <a:pt x="4251" y="20840"/>
                    <a:pt x="4673" y="20840"/>
                  </a:cubicBezTo>
                  <a:cubicBezTo>
                    <a:pt x="5031" y="20840"/>
                    <a:pt x="5391" y="20816"/>
                    <a:pt x="5748" y="20776"/>
                  </a:cubicBezTo>
                  <a:cubicBezTo>
                    <a:pt x="5999" y="20087"/>
                    <a:pt x="6237" y="19398"/>
                    <a:pt x="6474" y="18697"/>
                  </a:cubicBezTo>
                  <a:cubicBezTo>
                    <a:pt x="6850" y="19285"/>
                    <a:pt x="7238" y="19861"/>
                    <a:pt x="7614" y="20450"/>
                  </a:cubicBezTo>
                  <a:cubicBezTo>
                    <a:pt x="19348" y="17908"/>
                    <a:pt x="29904" y="10319"/>
                    <a:pt x="3604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3"/>
            <p:cNvSpPr/>
            <p:nvPr/>
          </p:nvSpPr>
          <p:spPr>
            <a:xfrm>
              <a:off x="7333453" y="-88983"/>
              <a:ext cx="922838" cy="647783"/>
            </a:xfrm>
            <a:custGeom>
              <a:avLst/>
              <a:gdLst/>
              <a:ahLst/>
              <a:cxnLst/>
              <a:rect l="l" t="t" r="r" b="b"/>
              <a:pathLst>
                <a:path w="21013" h="14750" extrusionOk="0">
                  <a:moveTo>
                    <a:pt x="20880" y="1"/>
                  </a:moveTo>
                  <a:cubicBezTo>
                    <a:pt x="20856" y="1"/>
                    <a:pt x="20832" y="8"/>
                    <a:pt x="20813" y="23"/>
                  </a:cubicBezTo>
                  <a:lnTo>
                    <a:pt x="63" y="14536"/>
                  </a:lnTo>
                  <a:cubicBezTo>
                    <a:pt x="13" y="14574"/>
                    <a:pt x="0" y="14636"/>
                    <a:pt x="38" y="14699"/>
                  </a:cubicBezTo>
                  <a:cubicBezTo>
                    <a:pt x="50" y="14724"/>
                    <a:pt x="88" y="14749"/>
                    <a:pt x="126" y="14749"/>
                  </a:cubicBezTo>
                  <a:cubicBezTo>
                    <a:pt x="151" y="14749"/>
                    <a:pt x="176" y="14737"/>
                    <a:pt x="201" y="14724"/>
                  </a:cubicBezTo>
                  <a:lnTo>
                    <a:pt x="20938" y="211"/>
                  </a:lnTo>
                  <a:cubicBezTo>
                    <a:pt x="21000" y="173"/>
                    <a:pt x="21013" y="98"/>
                    <a:pt x="20975" y="48"/>
                  </a:cubicBezTo>
                  <a:cubicBezTo>
                    <a:pt x="20953" y="18"/>
                    <a:pt x="20916" y="1"/>
                    <a:pt x="208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2" name="Google Shape;82;p3"/>
          <p:cNvSpPr/>
          <p:nvPr/>
        </p:nvSpPr>
        <p:spPr>
          <a:xfrm rot="205120">
            <a:off x="5458340" y="242139"/>
            <a:ext cx="339931" cy="139595"/>
          </a:xfrm>
          <a:custGeom>
            <a:avLst/>
            <a:gdLst/>
            <a:ahLst/>
            <a:cxnLst/>
            <a:rect l="l" t="t" r="r" b="b"/>
            <a:pathLst>
              <a:path w="5686" h="2335" extrusionOk="0">
                <a:moveTo>
                  <a:pt x="2041" y="1"/>
                </a:moveTo>
                <a:cubicBezTo>
                  <a:pt x="1911" y="1"/>
                  <a:pt x="1782" y="14"/>
                  <a:pt x="1653" y="43"/>
                </a:cubicBezTo>
                <a:cubicBezTo>
                  <a:pt x="689" y="256"/>
                  <a:pt x="1" y="1258"/>
                  <a:pt x="138" y="2235"/>
                </a:cubicBezTo>
                <a:cubicBezTo>
                  <a:pt x="151" y="2285"/>
                  <a:pt x="201" y="2335"/>
                  <a:pt x="251" y="2335"/>
                </a:cubicBezTo>
                <a:lnTo>
                  <a:pt x="276" y="2335"/>
                </a:lnTo>
                <a:cubicBezTo>
                  <a:pt x="339" y="2322"/>
                  <a:pt x="376" y="2260"/>
                  <a:pt x="376" y="2197"/>
                </a:cubicBezTo>
                <a:cubicBezTo>
                  <a:pt x="251" y="1358"/>
                  <a:pt x="865" y="457"/>
                  <a:pt x="1704" y="269"/>
                </a:cubicBezTo>
                <a:cubicBezTo>
                  <a:pt x="1809" y="247"/>
                  <a:pt x="1916" y="236"/>
                  <a:pt x="2023" y="236"/>
                </a:cubicBezTo>
                <a:cubicBezTo>
                  <a:pt x="2768" y="236"/>
                  <a:pt x="3512" y="747"/>
                  <a:pt x="3720" y="1458"/>
                </a:cubicBezTo>
                <a:cubicBezTo>
                  <a:pt x="3732" y="1508"/>
                  <a:pt x="3770" y="1546"/>
                  <a:pt x="3807" y="1546"/>
                </a:cubicBezTo>
                <a:cubicBezTo>
                  <a:pt x="3816" y="1548"/>
                  <a:pt x="3825" y="1549"/>
                  <a:pt x="3834" y="1549"/>
                </a:cubicBezTo>
                <a:cubicBezTo>
                  <a:pt x="3874" y="1549"/>
                  <a:pt x="3912" y="1527"/>
                  <a:pt x="3933" y="1496"/>
                </a:cubicBezTo>
                <a:cubicBezTo>
                  <a:pt x="4083" y="1270"/>
                  <a:pt x="4346" y="1108"/>
                  <a:pt x="4646" y="1045"/>
                </a:cubicBezTo>
                <a:cubicBezTo>
                  <a:pt x="4713" y="1034"/>
                  <a:pt x="4781" y="1028"/>
                  <a:pt x="4847" y="1028"/>
                </a:cubicBezTo>
                <a:cubicBezTo>
                  <a:pt x="5081" y="1028"/>
                  <a:pt x="5307" y="1097"/>
                  <a:pt x="5473" y="1233"/>
                </a:cubicBezTo>
                <a:cubicBezTo>
                  <a:pt x="5498" y="1248"/>
                  <a:pt x="5522" y="1255"/>
                  <a:pt x="5546" y="1255"/>
                </a:cubicBezTo>
                <a:cubicBezTo>
                  <a:pt x="5583" y="1255"/>
                  <a:pt x="5618" y="1238"/>
                  <a:pt x="5648" y="1208"/>
                </a:cubicBezTo>
                <a:cubicBezTo>
                  <a:pt x="5686" y="1145"/>
                  <a:pt x="5673" y="1083"/>
                  <a:pt x="5623" y="1033"/>
                </a:cubicBezTo>
                <a:cubicBezTo>
                  <a:pt x="5411" y="878"/>
                  <a:pt x="5139" y="798"/>
                  <a:pt x="4860" y="798"/>
                </a:cubicBezTo>
                <a:cubicBezTo>
                  <a:pt x="4776" y="798"/>
                  <a:pt x="4692" y="805"/>
                  <a:pt x="4609" y="820"/>
                </a:cubicBezTo>
                <a:cubicBezTo>
                  <a:pt x="4321" y="870"/>
                  <a:pt x="4058" y="1008"/>
                  <a:pt x="3870" y="1195"/>
                </a:cubicBezTo>
                <a:cubicBezTo>
                  <a:pt x="3570" y="488"/>
                  <a:pt x="2811" y="1"/>
                  <a:pt x="20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3"/>
          <p:cNvSpPr/>
          <p:nvPr/>
        </p:nvSpPr>
        <p:spPr>
          <a:xfrm rot="-205120" flipH="1">
            <a:off x="8509290" y="2345476"/>
            <a:ext cx="339931" cy="139595"/>
          </a:xfrm>
          <a:custGeom>
            <a:avLst/>
            <a:gdLst/>
            <a:ahLst/>
            <a:cxnLst/>
            <a:rect l="l" t="t" r="r" b="b"/>
            <a:pathLst>
              <a:path w="5686" h="2335" extrusionOk="0">
                <a:moveTo>
                  <a:pt x="2041" y="1"/>
                </a:moveTo>
                <a:cubicBezTo>
                  <a:pt x="1911" y="1"/>
                  <a:pt x="1782" y="14"/>
                  <a:pt x="1653" y="43"/>
                </a:cubicBezTo>
                <a:cubicBezTo>
                  <a:pt x="689" y="256"/>
                  <a:pt x="1" y="1258"/>
                  <a:pt x="138" y="2235"/>
                </a:cubicBezTo>
                <a:cubicBezTo>
                  <a:pt x="151" y="2285"/>
                  <a:pt x="201" y="2335"/>
                  <a:pt x="251" y="2335"/>
                </a:cubicBezTo>
                <a:lnTo>
                  <a:pt x="276" y="2335"/>
                </a:lnTo>
                <a:cubicBezTo>
                  <a:pt x="339" y="2322"/>
                  <a:pt x="376" y="2260"/>
                  <a:pt x="376" y="2197"/>
                </a:cubicBezTo>
                <a:cubicBezTo>
                  <a:pt x="251" y="1358"/>
                  <a:pt x="865" y="457"/>
                  <a:pt x="1704" y="269"/>
                </a:cubicBezTo>
                <a:cubicBezTo>
                  <a:pt x="1809" y="247"/>
                  <a:pt x="1916" y="236"/>
                  <a:pt x="2023" y="236"/>
                </a:cubicBezTo>
                <a:cubicBezTo>
                  <a:pt x="2768" y="236"/>
                  <a:pt x="3512" y="747"/>
                  <a:pt x="3720" y="1458"/>
                </a:cubicBezTo>
                <a:cubicBezTo>
                  <a:pt x="3732" y="1508"/>
                  <a:pt x="3770" y="1546"/>
                  <a:pt x="3807" y="1546"/>
                </a:cubicBezTo>
                <a:cubicBezTo>
                  <a:pt x="3816" y="1548"/>
                  <a:pt x="3825" y="1549"/>
                  <a:pt x="3834" y="1549"/>
                </a:cubicBezTo>
                <a:cubicBezTo>
                  <a:pt x="3874" y="1549"/>
                  <a:pt x="3912" y="1527"/>
                  <a:pt x="3933" y="1496"/>
                </a:cubicBezTo>
                <a:cubicBezTo>
                  <a:pt x="4083" y="1270"/>
                  <a:pt x="4346" y="1108"/>
                  <a:pt x="4646" y="1045"/>
                </a:cubicBezTo>
                <a:cubicBezTo>
                  <a:pt x="4713" y="1034"/>
                  <a:pt x="4781" y="1028"/>
                  <a:pt x="4847" y="1028"/>
                </a:cubicBezTo>
                <a:cubicBezTo>
                  <a:pt x="5081" y="1028"/>
                  <a:pt x="5307" y="1097"/>
                  <a:pt x="5473" y="1233"/>
                </a:cubicBezTo>
                <a:cubicBezTo>
                  <a:pt x="5498" y="1248"/>
                  <a:pt x="5522" y="1255"/>
                  <a:pt x="5546" y="1255"/>
                </a:cubicBezTo>
                <a:cubicBezTo>
                  <a:pt x="5583" y="1255"/>
                  <a:pt x="5618" y="1238"/>
                  <a:pt x="5648" y="1208"/>
                </a:cubicBezTo>
                <a:cubicBezTo>
                  <a:pt x="5686" y="1145"/>
                  <a:pt x="5673" y="1083"/>
                  <a:pt x="5623" y="1033"/>
                </a:cubicBezTo>
                <a:cubicBezTo>
                  <a:pt x="5411" y="878"/>
                  <a:pt x="5139" y="798"/>
                  <a:pt x="4860" y="798"/>
                </a:cubicBezTo>
                <a:cubicBezTo>
                  <a:pt x="4776" y="798"/>
                  <a:pt x="4692" y="805"/>
                  <a:pt x="4609" y="820"/>
                </a:cubicBezTo>
                <a:cubicBezTo>
                  <a:pt x="4321" y="870"/>
                  <a:pt x="4058" y="1008"/>
                  <a:pt x="3870" y="1195"/>
                </a:cubicBezTo>
                <a:cubicBezTo>
                  <a:pt x="3570" y="488"/>
                  <a:pt x="2811" y="1"/>
                  <a:pt x="20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3"/>
          <p:cNvSpPr/>
          <p:nvPr/>
        </p:nvSpPr>
        <p:spPr>
          <a:xfrm rot="205120">
            <a:off x="496107" y="2257905"/>
            <a:ext cx="122796" cy="50697"/>
          </a:xfrm>
          <a:custGeom>
            <a:avLst/>
            <a:gdLst/>
            <a:ahLst/>
            <a:cxnLst/>
            <a:rect l="l" t="t" r="r" b="b"/>
            <a:pathLst>
              <a:path w="2054" h="848" extrusionOk="0">
                <a:moveTo>
                  <a:pt x="1216" y="0"/>
                </a:moveTo>
                <a:cubicBezTo>
                  <a:pt x="1118" y="0"/>
                  <a:pt x="1016" y="11"/>
                  <a:pt x="914" y="33"/>
                </a:cubicBezTo>
                <a:cubicBezTo>
                  <a:pt x="526" y="109"/>
                  <a:pt x="200" y="346"/>
                  <a:pt x="38" y="672"/>
                </a:cubicBezTo>
                <a:cubicBezTo>
                  <a:pt x="0" y="735"/>
                  <a:pt x="25" y="810"/>
                  <a:pt x="88" y="835"/>
                </a:cubicBezTo>
                <a:cubicBezTo>
                  <a:pt x="100" y="847"/>
                  <a:pt x="125" y="847"/>
                  <a:pt x="138" y="847"/>
                </a:cubicBezTo>
                <a:cubicBezTo>
                  <a:pt x="175" y="847"/>
                  <a:pt x="226" y="822"/>
                  <a:pt x="238" y="785"/>
                </a:cubicBezTo>
                <a:cubicBezTo>
                  <a:pt x="376" y="522"/>
                  <a:pt x="651" y="321"/>
                  <a:pt x="964" y="259"/>
                </a:cubicBezTo>
                <a:cubicBezTo>
                  <a:pt x="1046" y="243"/>
                  <a:pt x="1127" y="235"/>
                  <a:pt x="1207" y="235"/>
                </a:cubicBezTo>
                <a:cubicBezTo>
                  <a:pt x="1446" y="235"/>
                  <a:pt x="1672" y="306"/>
                  <a:pt x="1841" y="447"/>
                </a:cubicBezTo>
                <a:cubicBezTo>
                  <a:pt x="1864" y="464"/>
                  <a:pt x="1893" y="473"/>
                  <a:pt x="1921" y="473"/>
                </a:cubicBezTo>
                <a:cubicBezTo>
                  <a:pt x="1953" y="473"/>
                  <a:pt x="1984" y="461"/>
                  <a:pt x="2004" y="434"/>
                </a:cubicBezTo>
                <a:cubicBezTo>
                  <a:pt x="2054" y="384"/>
                  <a:pt x="2041" y="309"/>
                  <a:pt x="1991" y="271"/>
                </a:cubicBezTo>
                <a:cubicBezTo>
                  <a:pt x="1777" y="94"/>
                  <a:pt x="1506" y="0"/>
                  <a:pt x="1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3"/>
          <p:cNvSpPr/>
          <p:nvPr/>
        </p:nvSpPr>
        <p:spPr>
          <a:xfrm rot="-205120" flipH="1">
            <a:off x="3753565" y="4812351"/>
            <a:ext cx="339931" cy="139595"/>
          </a:xfrm>
          <a:custGeom>
            <a:avLst/>
            <a:gdLst/>
            <a:ahLst/>
            <a:cxnLst/>
            <a:rect l="l" t="t" r="r" b="b"/>
            <a:pathLst>
              <a:path w="5686" h="2335" extrusionOk="0">
                <a:moveTo>
                  <a:pt x="2041" y="1"/>
                </a:moveTo>
                <a:cubicBezTo>
                  <a:pt x="1911" y="1"/>
                  <a:pt x="1782" y="14"/>
                  <a:pt x="1653" y="43"/>
                </a:cubicBezTo>
                <a:cubicBezTo>
                  <a:pt x="689" y="256"/>
                  <a:pt x="1" y="1258"/>
                  <a:pt x="138" y="2235"/>
                </a:cubicBezTo>
                <a:cubicBezTo>
                  <a:pt x="151" y="2285"/>
                  <a:pt x="201" y="2335"/>
                  <a:pt x="251" y="2335"/>
                </a:cubicBezTo>
                <a:lnTo>
                  <a:pt x="276" y="2335"/>
                </a:lnTo>
                <a:cubicBezTo>
                  <a:pt x="339" y="2322"/>
                  <a:pt x="376" y="2260"/>
                  <a:pt x="376" y="2197"/>
                </a:cubicBezTo>
                <a:cubicBezTo>
                  <a:pt x="251" y="1358"/>
                  <a:pt x="865" y="457"/>
                  <a:pt x="1704" y="269"/>
                </a:cubicBezTo>
                <a:cubicBezTo>
                  <a:pt x="1809" y="247"/>
                  <a:pt x="1916" y="236"/>
                  <a:pt x="2023" y="236"/>
                </a:cubicBezTo>
                <a:cubicBezTo>
                  <a:pt x="2768" y="236"/>
                  <a:pt x="3512" y="747"/>
                  <a:pt x="3720" y="1458"/>
                </a:cubicBezTo>
                <a:cubicBezTo>
                  <a:pt x="3732" y="1508"/>
                  <a:pt x="3770" y="1546"/>
                  <a:pt x="3807" y="1546"/>
                </a:cubicBezTo>
                <a:cubicBezTo>
                  <a:pt x="3816" y="1548"/>
                  <a:pt x="3825" y="1549"/>
                  <a:pt x="3834" y="1549"/>
                </a:cubicBezTo>
                <a:cubicBezTo>
                  <a:pt x="3874" y="1549"/>
                  <a:pt x="3912" y="1527"/>
                  <a:pt x="3933" y="1496"/>
                </a:cubicBezTo>
                <a:cubicBezTo>
                  <a:pt x="4083" y="1270"/>
                  <a:pt x="4346" y="1108"/>
                  <a:pt x="4646" y="1045"/>
                </a:cubicBezTo>
                <a:cubicBezTo>
                  <a:pt x="4713" y="1034"/>
                  <a:pt x="4781" y="1028"/>
                  <a:pt x="4847" y="1028"/>
                </a:cubicBezTo>
                <a:cubicBezTo>
                  <a:pt x="5081" y="1028"/>
                  <a:pt x="5307" y="1097"/>
                  <a:pt x="5473" y="1233"/>
                </a:cubicBezTo>
                <a:cubicBezTo>
                  <a:pt x="5498" y="1248"/>
                  <a:pt x="5522" y="1255"/>
                  <a:pt x="5546" y="1255"/>
                </a:cubicBezTo>
                <a:cubicBezTo>
                  <a:pt x="5583" y="1255"/>
                  <a:pt x="5618" y="1238"/>
                  <a:pt x="5648" y="1208"/>
                </a:cubicBezTo>
                <a:cubicBezTo>
                  <a:pt x="5686" y="1145"/>
                  <a:pt x="5673" y="1083"/>
                  <a:pt x="5623" y="1033"/>
                </a:cubicBezTo>
                <a:cubicBezTo>
                  <a:pt x="5411" y="878"/>
                  <a:pt x="5139" y="798"/>
                  <a:pt x="4860" y="798"/>
                </a:cubicBezTo>
                <a:cubicBezTo>
                  <a:pt x="4776" y="798"/>
                  <a:pt x="4692" y="805"/>
                  <a:pt x="4609" y="820"/>
                </a:cubicBezTo>
                <a:cubicBezTo>
                  <a:pt x="4321" y="870"/>
                  <a:pt x="4058" y="1008"/>
                  <a:pt x="3870" y="1195"/>
                </a:cubicBezTo>
                <a:cubicBezTo>
                  <a:pt x="3570" y="488"/>
                  <a:pt x="2811" y="1"/>
                  <a:pt x="20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6" name="Google Shape;86;p3"/>
          <p:cNvGrpSpPr/>
          <p:nvPr/>
        </p:nvGrpSpPr>
        <p:grpSpPr>
          <a:xfrm>
            <a:off x="454452" y="3791084"/>
            <a:ext cx="695994" cy="1478221"/>
            <a:chOff x="1729071" y="3942725"/>
            <a:chExt cx="595681" cy="1265167"/>
          </a:xfrm>
        </p:grpSpPr>
        <p:sp>
          <p:nvSpPr>
            <p:cNvPr id="87" name="Google Shape;87;p3"/>
            <p:cNvSpPr/>
            <p:nvPr/>
          </p:nvSpPr>
          <p:spPr>
            <a:xfrm flipH="1">
              <a:off x="1729071" y="4431058"/>
              <a:ext cx="204364" cy="776834"/>
            </a:xfrm>
            <a:custGeom>
              <a:avLst/>
              <a:gdLst/>
              <a:ahLst/>
              <a:cxnLst/>
              <a:rect l="l" t="t" r="r" b="b"/>
              <a:pathLst>
                <a:path w="4885" h="18569" extrusionOk="0">
                  <a:moveTo>
                    <a:pt x="128" y="1"/>
                  </a:moveTo>
                  <a:cubicBezTo>
                    <a:pt x="110" y="1"/>
                    <a:pt x="93" y="4"/>
                    <a:pt x="76" y="10"/>
                  </a:cubicBezTo>
                  <a:cubicBezTo>
                    <a:pt x="26" y="36"/>
                    <a:pt x="1" y="111"/>
                    <a:pt x="26" y="173"/>
                  </a:cubicBezTo>
                  <a:cubicBezTo>
                    <a:pt x="2781" y="5833"/>
                    <a:pt x="4383" y="12157"/>
                    <a:pt x="4646" y="18456"/>
                  </a:cubicBezTo>
                  <a:cubicBezTo>
                    <a:pt x="4646" y="18531"/>
                    <a:pt x="4697" y="18569"/>
                    <a:pt x="4759" y="18569"/>
                  </a:cubicBezTo>
                  <a:lnTo>
                    <a:pt x="4772" y="18569"/>
                  </a:lnTo>
                  <a:cubicBezTo>
                    <a:pt x="4834" y="18569"/>
                    <a:pt x="4884" y="18519"/>
                    <a:pt x="4884" y="18456"/>
                  </a:cubicBezTo>
                  <a:cubicBezTo>
                    <a:pt x="4621" y="12120"/>
                    <a:pt x="3006" y="5758"/>
                    <a:pt x="239" y="61"/>
                  </a:cubicBezTo>
                  <a:cubicBezTo>
                    <a:pt x="220" y="24"/>
                    <a:pt x="175" y="1"/>
                    <a:pt x="1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3"/>
            <p:cNvSpPr/>
            <p:nvPr/>
          </p:nvSpPr>
          <p:spPr>
            <a:xfrm flipH="1">
              <a:off x="1828882" y="3942725"/>
              <a:ext cx="495870" cy="526744"/>
            </a:xfrm>
            <a:custGeom>
              <a:avLst/>
              <a:gdLst/>
              <a:ahLst/>
              <a:cxnLst/>
              <a:rect l="l" t="t" r="r" b="b"/>
              <a:pathLst>
                <a:path w="11853" h="12591" extrusionOk="0">
                  <a:moveTo>
                    <a:pt x="9855" y="0"/>
                  </a:moveTo>
                  <a:cubicBezTo>
                    <a:pt x="9855" y="0"/>
                    <a:pt x="8816" y="1628"/>
                    <a:pt x="8140" y="4270"/>
                  </a:cubicBezTo>
                  <a:cubicBezTo>
                    <a:pt x="8140" y="4270"/>
                    <a:pt x="6512" y="2429"/>
                    <a:pt x="4321" y="877"/>
                  </a:cubicBezTo>
                  <a:lnTo>
                    <a:pt x="4321" y="877"/>
                  </a:lnTo>
                  <a:cubicBezTo>
                    <a:pt x="4321" y="877"/>
                    <a:pt x="4120" y="3544"/>
                    <a:pt x="4709" y="6061"/>
                  </a:cubicBezTo>
                  <a:cubicBezTo>
                    <a:pt x="4709" y="6061"/>
                    <a:pt x="2845" y="4358"/>
                    <a:pt x="61" y="4358"/>
                  </a:cubicBezTo>
                  <a:cubicBezTo>
                    <a:pt x="41" y="4358"/>
                    <a:pt x="21" y="4358"/>
                    <a:pt x="0" y="4358"/>
                  </a:cubicBezTo>
                  <a:lnTo>
                    <a:pt x="6299" y="11558"/>
                  </a:lnTo>
                  <a:cubicBezTo>
                    <a:pt x="6927" y="12276"/>
                    <a:pt x="7727" y="12591"/>
                    <a:pt x="8512" y="12591"/>
                  </a:cubicBezTo>
                  <a:cubicBezTo>
                    <a:pt x="10218" y="12591"/>
                    <a:pt x="11852" y="11107"/>
                    <a:pt x="11483" y="9066"/>
                  </a:cubicBezTo>
                  <a:lnTo>
                    <a:pt x="985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 name="Google Shape;89;p3"/>
          <p:cNvGrpSpPr/>
          <p:nvPr/>
        </p:nvGrpSpPr>
        <p:grpSpPr>
          <a:xfrm>
            <a:off x="-17762" y="4542509"/>
            <a:ext cx="1012452" cy="753437"/>
            <a:chOff x="905008" y="4651065"/>
            <a:chExt cx="866528" cy="644845"/>
          </a:xfrm>
        </p:grpSpPr>
        <p:sp>
          <p:nvSpPr>
            <p:cNvPr id="90" name="Google Shape;90;p3"/>
            <p:cNvSpPr/>
            <p:nvPr/>
          </p:nvSpPr>
          <p:spPr>
            <a:xfrm flipH="1">
              <a:off x="905008" y="4651065"/>
              <a:ext cx="866528" cy="644845"/>
            </a:xfrm>
            <a:custGeom>
              <a:avLst/>
              <a:gdLst/>
              <a:ahLst/>
              <a:cxnLst/>
              <a:rect l="l" t="t" r="r" b="b"/>
              <a:pathLst>
                <a:path w="20713" h="15414" extrusionOk="0">
                  <a:moveTo>
                    <a:pt x="3248" y="1"/>
                  </a:moveTo>
                  <a:cubicBezTo>
                    <a:pt x="2436" y="1"/>
                    <a:pt x="1619" y="236"/>
                    <a:pt x="1027" y="787"/>
                  </a:cubicBezTo>
                  <a:cubicBezTo>
                    <a:pt x="288" y="1476"/>
                    <a:pt x="0" y="2553"/>
                    <a:pt x="88" y="3555"/>
                  </a:cubicBezTo>
                  <a:cubicBezTo>
                    <a:pt x="150" y="4268"/>
                    <a:pt x="376" y="4932"/>
                    <a:pt x="651" y="5583"/>
                  </a:cubicBezTo>
                  <a:cubicBezTo>
                    <a:pt x="1252" y="5658"/>
                    <a:pt x="1866" y="5734"/>
                    <a:pt x="2467" y="5809"/>
                  </a:cubicBezTo>
                  <a:cubicBezTo>
                    <a:pt x="2091" y="6172"/>
                    <a:pt x="1703" y="6548"/>
                    <a:pt x="1315" y="6911"/>
                  </a:cubicBezTo>
                  <a:cubicBezTo>
                    <a:pt x="3256" y="10417"/>
                    <a:pt x="6149" y="13385"/>
                    <a:pt x="9605" y="15413"/>
                  </a:cubicBezTo>
                  <a:lnTo>
                    <a:pt x="20712" y="12746"/>
                  </a:lnTo>
                  <a:cubicBezTo>
                    <a:pt x="17757" y="8864"/>
                    <a:pt x="14100" y="5533"/>
                    <a:pt x="9968" y="2941"/>
                  </a:cubicBezTo>
                  <a:cubicBezTo>
                    <a:pt x="9692" y="3480"/>
                    <a:pt x="9404" y="4006"/>
                    <a:pt x="9116" y="4544"/>
                  </a:cubicBezTo>
                  <a:cubicBezTo>
                    <a:pt x="9029" y="3780"/>
                    <a:pt x="8954" y="3029"/>
                    <a:pt x="8866" y="2265"/>
                  </a:cubicBezTo>
                  <a:cubicBezTo>
                    <a:pt x="8115" y="1827"/>
                    <a:pt x="7363" y="1413"/>
                    <a:pt x="6587" y="1025"/>
                  </a:cubicBezTo>
                  <a:cubicBezTo>
                    <a:pt x="6199" y="825"/>
                    <a:pt x="5823" y="650"/>
                    <a:pt x="5422" y="487"/>
                  </a:cubicBezTo>
                  <a:cubicBezTo>
                    <a:pt x="5209" y="875"/>
                    <a:pt x="4984" y="1276"/>
                    <a:pt x="4771" y="1664"/>
                  </a:cubicBezTo>
                  <a:cubicBezTo>
                    <a:pt x="4608" y="1150"/>
                    <a:pt x="4433" y="637"/>
                    <a:pt x="4270" y="124"/>
                  </a:cubicBezTo>
                  <a:cubicBezTo>
                    <a:pt x="4120" y="86"/>
                    <a:pt x="3957" y="48"/>
                    <a:pt x="3794" y="36"/>
                  </a:cubicBezTo>
                  <a:cubicBezTo>
                    <a:pt x="3614" y="13"/>
                    <a:pt x="3431" y="1"/>
                    <a:pt x="32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3"/>
            <p:cNvSpPr/>
            <p:nvPr/>
          </p:nvSpPr>
          <p:spPr>
            <a:xfrm flipH="1">
              <a:off x="1146525" y="4825431"/>
              <a:ext cx="422826" cy="411280"/>
            </a:xfrm>
            <a:custGeom>
              <a:avLst/>
              <a:gdLst/>
              <a:ahLst/>
              <a:cxnLst/>
              <a:rect l="l" t="t" r="r" b="b"/>
              <a:pathLst>
                <a:path w="10107" h="9831" extrusionOk="0">
                  <a:moveTo>
                    <a:pt x="124" y="0"/>
                  </a:moveTo>
                  <a:cubicBezTo>
                    <a:pt x="95" y="0"/>
                    <a:pt x="63" y="13"/>
                    <a:pt x="38" y="38"/>
                  </a:cubicBezTo>
                  <a:cubicBezTo>
                    <a:pt x="1" y="88"/>
                    <a:pt x="1" y="163"/>
                    <a:pt x="38" y="201"/>
                  </a:cubicBezTo>
                  <a:lnTo>
                    <a:pt x="9906" y="9793"/>
                  </a:lnTo>
                  <a:cubicBezTo>
                    <a:pt x="9918" y="9818"/>
                    <a:pt x="9956" y="9830"/>
                    <a:pt x="9981" y="9830"/>
                  </a:cubicBezTo>
                  <a:cubicBezTo>
                    <a:pt x="10019" y="9830"/>
                    <a:pt x="10044" y="9818"/>
                    <a:pt x="10069" y="9793"/>
                  </a:cubicBezTo>
                  <a:cubicBezTo>
                    <a:pt x="10106" y="9743"/>
                    <a:pt x="10106" y="9668"/>
                    <a:pt x="10069" y="9630"/>
                  </a:cubicBezTo>
                  <a:lnTo>
                    <a:pt x="201" y="38"/>
                  </a:lnTo>
                  <a:cubicBezTo>
                    <a:pt x="182" y="13"/>
                    <a:pt x="154" y="0"/>
                    <a:pt x="1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six columns">
  <p:cSld name="BLANK_5">
    <p:bg>
      <p:bgPr>
        <a:gradFill>
          <a:gsLst>
            <a:gs pos="0">
              <a:srgbClr val="F0FBFF"/>
            </a:gs>
            <a:gs pos="100000">
              <a:schemeClr val="accent5"/>
            </a:gs>
          </a:gsLst>
          <a:lin ang="16198662" scaled="0"/>
        </a:gradFill>
        <a:effectLst/>
      </p:bgPr>
    </p:bg>
    <p:spTree>
      <p:nvGrpSpPr>
        <p:cNvPr id="1" name="Shape 542"/>
        <p:cNvGrpSpPr/>
        <p:nvPr/>
      </p:nvGrpSpPr>
      <p:grpSpPr>
        <a:xfrm>
          <a:off x="0" y="0"/>
          <a:ext cx="0" cy="0"/>
          <a:chOff x="0" y="0"/>
          <a:chExt cx="0" cy="0"/>
        </a:xfrm>
      </p:grpSpPr>
      <p:sp>
        <p:nvSpPr>
          <p:cNvPr id="543" name="Google Shape;543;p21"/>
          <p:cNvSpPr/>
          <p:nvPr/>
        </p:nvSpPr>
        <p:spPr>
          <a:xfrm>
            <a:off x="-76200" y="-196775"/>
            <a:ext cx="1886442" cy="1116324"/>
          </a:xfrm>
          <a:custGeom>
            <a:avLst/>
            <a:gdLst/>
            <a:ahLst/>
            <a:cxnLst/>
            <a:rect l="l" t="t" r="r" b="b"/>
            <a:pathLst>
              <a:path w="43504" h="25744" extrusionOk="0">
                <a:moveTo>
                  <a:pt x="41400" y="1"/>
                </a:moveTo>
                <a:lnTo>
                  <a:pt x="0" y="151"/>
                </a:lnTo>
                <a:cubicBezTo>
                  <a:pt x="13" y="8591"/>
                  <a:pt x="63" y="16943"/>
                  <a:pt x="75" y="25384"/>
                </a:cubicBezTo>
                <a:cubicBezTo>
                  <a:pt x="3843" y="25624"/>
                  <a:pt x="7615" y="25744"/>
                  <a:pt x="11387" y="25744"/>
                </a:cubicBezTo>
                <a:cubicBezTo>
                  <a:pt x="15877" y="25744"/>
                  <a:pt x="20367" y="25574"/>
                  <a:pt x="24845" y="25233"/>
                </a:cubicBezTo>
                <a:cubicBezTo>
                  <a:pt x="26398" y="25108"/>
                  <a:pt x="28063" y="24920"/>
                  <a:pt x="29253" y="23906"/>
                </a:cubicBezTo>
                <a:cubicBezTo>
                  <a:pt x="30280" y="23029"/>
                  <a:pt x="30768" y="21577"/>
                  <a:pt x="30492" y="20262"/>
                </a:cubicBezTo>
                <a:cubicBezTo>
                  <a:pt x="30217" y="18935"/>
                  <a:pt x="29178" y="17808"/>
                  <a:pt x="27888" y="17407"/>
                </a:cubicBezTo>
                <a:cubicBezTo>
                  <a:pt x="26686" y="17044"/>
                  <a:pt x="25396" y="17294"/>
                  <a:pt x="24156" y="17119"/>
                </a:cubicBezTo>
                <a:cubicBezTo>
                  <a:pt x="22916" y="16943"/>
                  <a:pt x="21564" y="16054"/>
                  <a:pt x="21664" y="14802"/>
                </a:cubicBezTo>
                <a:cubicBezTo>
                  <a:pt x="21727" y="13976"/>
                  <a:pt x="22453" y="13312"/>
                  <a:pt x="23242" y="13049"/>
                </a:cubicBezTo>
                <a:cubicBezTo>
                  <a:pt x="23685" y="12901"/>
                  <a:pt x="24152" y="12856"/>
                  <a:pt x="24622" y="12856"/>
                </a:cubicBezTo>
                <a:cubicBezTo>
                  <a:pt x="24989" y="12856"/>
                  <a:pt x="25359" y="12884"/>
                  <a:pt x="25721" y="12911"/>
                </a:cubicBezTo>
                <a:cubicBezTo>
                  <a:pt x="28451" y="13112"/>
                  <a:pt x="31169" y="13299"/>
                  <a:pt x="33899" y="13500"/>
                </a:cubicBezTo>
                <a:cubicBezTo>
                  <a:pt x="34628" y="13553"/>
                  <a:pt x="35373" y="13602"/>
                  <a:pt x="36113" y="13602"/>
                </a:cubicBezTo>
                <a:cubicBezTo>
                  <a:pt x="37480" y="13602"/>
                  <a:pt x="38827" y="13432"/>
                  <a:pt x="40022" y="12799"/>
                </a:cubicBezTo>
                <a:cubicBezTo>
                  <a:pt x="42138" y="11672"/>
                  <a:pt x="43340" y="9217"/>
                  <a:pt x="43416" y="6825"/>
                </a:cubicBezTo>
                <a:cubicBezTo>
                  <a:pt x="43503" y="4421"/>
                  <a:pt x="42614" y="2079"/>
                  <a:pt x="414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21"/>
          <p:cNvSpPr/>
          <p:nvPr/>
        </p:nvSpPr>
        <p:spPr>
          <a:xfrm>
            <a:off x="7222621" y="-103676"/>
            <a:ext cx="2181074" cy="1180244"/>
          </a:xfrm>
          <a:custGeom>
            <a:avLst/>
            <a:gdLst/>
            <a:ahLst/>
            <a:cxnLst/>
            <a:rect l="l" t="t" r="r" b="b"/>
            <a:pathLst>
              <a:path w="59446" h="32168" extrusionOk="0">
                <a:moveTo>
                  <a:pt x="1253" y="0"/>
                </a:moveTo>
                <a:cubicBezTo>
                  <a:pt x="214" y="1165"/>
                  <a:pt x="1" y="2993"/>
                  <a:pt x="740" y="4370"/>
                </a:cubicBezTo>
                <a:cubicBezTo>
                  <a:pt x="1405" y="5590"/>
                  <a:pt x="2766" y="6377"/>
                  <a:pt x="4147" y="6377"/>
                </a:cubicBezTo>
                <a:cubicBezTo>
                  <a:pt x="4326" y="6377"/>
                  <a:pt x="4506" y="6364"/>
                  <a:pt x="4684" y="6336"/>
                </a:cubicBezTo>
                <a:cubicBezTo>
                  <a:pt x="5586" y="6199"/>
                  <a:pt x="6438" y="5748"/>
                  <a:pt x="7339" y="5748"/>
                </a:cubicBezTo>
                <a:cubicBezTo>
                  <a:pt x="8253" y="5748"/>
                  <a:pt x="9280" y="6524"/>
                  <a:pt x="9017" y="7401"/>
                </a:cubicBezTo>
                <a:cubicBezTo>
                  <a:pt x="8704" y="8453"/>
                  <a:pt x="7126" y="8302"/>
                  <a:pt x="6225" y="8929"/>
                </a:cubicBezTo>
                <a:cubicBezTo>
                  <a:pt x="5060" y="9743"/>
                  <a:pt x="5411" y="11709"/>
                  <a:pt x="6525" y="12573"/>
                </a:cubicBezTo>
                <a:cubicBezTo>
                  <a:pt x="7652" y="13437"/>
                  <a:pt x="9167" y="13524"/>
                  <a:pt x="10582" y="13574"/>
                </a:cubicBezTo>
                <a:cubicBezTo>
                  <a:pt x="17983" y="13812"/>
                  <a:pt x="25397" y="14013"/>
                  <a:pt x="32797" y="14150"/>
                </a:cubicBezTo>
                <a:cubicBezTo>
                  <a:pt x="34325" y="14188"/>
                  <a:pt x="35915" y="14351"/>
                  <a:pt x="37255" y="15065"/>
                </a:cubicBezTo>
                <a:cubicBezTo>
                  <a:pt x="38595" y="15778"/>
                  <a:pt x="39472" y="17582"/>
                  <a:pt x="38670" y="18871"/>
                </a:cubicBezTo>
                <a:cubicBezTo>
                  <a:pt x="38157" y="19673"/>
                  <a:pt x="37155" y="20036"/>
                  <a:pt x="36216" y="20061"/>
                </a:cubicBezTo>
                <a:cubicBezTo>
                  <a:pt x="36171" y="20062"/>
                  <a:pt x="36127" y="20063"/>
                  <a:pt x="36082" y="20063"/>
                </a:cubicBezTo>
                <a:cubicBezTo>
                  <a:pt x="35177" y="20063"/>
                  <a:pt x="34294" y="19828"/>
                  <a:pt x="33398" y="19673"/>
                </a:cubicBezTo>
                <a:cubicBezTo>
                  <a:pt x="32624" y="19533"/>
                  <a:pt x="31833" y="19457"/>
                  <a:pt x="31042" y="19457"/>
                </a:cubicBezTo>
                <a:cubicBezTo>
                  <a:pt x="29633" y="19457"/>
                  <a:pt x="28228" y="19700"/>
                  <a:pt x="26937" y="20261"/>
                </a:cubicBezTo>
                <a:cubicBezTo>
                  <a:pt x="24921" y="21138"/>
                  <a:pt x="23218" y="22841"/>
                  <a:pt x="22629" y="24957"/>
                </a:cubicBezTo>
                <a:cubicBezTo>
                  <a:pt x="22041" y="27074"/>
                  <a:pt x="22704" y="29565"/>
                  <a:pt x="24457" y="30893"/>
                </a:cubicBezTo>
                <a:cubicBezTo>
                  <a:pt x="25853" y="31955"/>
                  <a:pt x="27651" y="32167"/>
                  <a:pt x="29443" y="32167"/>
                </a:cubicBezTo>
                <a:cubicBezTo>
                  <a:pt x="29934" y="32167"/>
                  <a:pt x="30425" y="32151"/>
                  <a:pt x="30906" y="32133"/>
                </a:cubicBezTo>
                <a:cubicBezTo>
                  <a:pt x="40924" y="31782"/>
                  <a:pt x="49064" y="31419"/>
                  <a:pt x="59094" y="31056"/>
                </a:cubicBezTo>
                <a:cubicBezTo>
                  <a:pt x="58418" y="20775"/>
                  <a:pt x="59445" y="10544"/>
                  <a:pt x="58769" y="276"/>
                </a:cubicBezTo>
                <a:lnTo>
                  <a:pt x="125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21"/>
          <p:cNvSpPr txBox="1">
            <a:spLocks noGrp="1"/>
          </p:cNvSpPr>
          <p:nvPr>
            <p:ph type="title"/>
          </p:nvPr>
        </p:nvSpPr>
        <p:spPr>
          <a:xfrm>
            <a:off x="720000" y="54066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546" name="Google Shape;546;p21"/>
          <p:cNvSpPr txBox="1">
            <a:spLocks noGrp="1"/>
          </p:cNvSpPr>
          <p:nvPr>
            <p:ph type="subTitle" idx="1"/>
          </p:nvPr>
        </p:nvSpPr>
        <p:spPr>
          <a:xfrm>
            <a:off x="1907275" y="1278950"/>
            <a:ext cx="2541900" cy="4761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000"/>
              <a:buFont typeface="Paytone One"/>
              <a:buNone/>
              <a:defRPr sz="2000">
                <a:latin typeface="Paytone One"/>
                <a:ea typeface="Paytone One"/>
                <a:cs typeface="Paytone One"/>
                <a:sym typeface="Paytone One"/>
              </a:defRPr>
            </a:lvl1pPr>
            <a:lvl2pPr lvl="1" rtl="0">
              <a:lnSpc>
                <a:spcPct val="100000"/>
              </a:lnSpc>
              <a:spcBef>
                <a:spcPts val="0"/>
              </a:spcBef>
              <a:spcAft>
                <a:spcPts val="0"/>
              </a:spcAft>
              <a:buSzPts val="2000"/>
              <a:buFont typeface="Paytone One"/>
              <a:buNone/>
              <a:defRPr sz="2000" b="1">
                <a:latin typeface="Paytone One"/>
                <a:ea typeface="Paytone One"/>
                <a:cs typeface="Paytone One"/>
                <a:sym typeface="Paytone One"/>
              </a:defRPr>
            </a:lvl2pPr>
            <a:lvl3pPr lvl="2" rtl="0">
              <a:lnSpc>
                <a:spcPct val="100000"/>
              </a:lnSpc>
              <a:spcBef>
                <a:spcPts val="0"/>
              </a:spcBef>
              <a:spcAft>
                <a:spcPts val="0"/>
              </a:spcAft>
              <a:buSzPts val="2000"/>
              <a:buFont typeface="Paytone One"/>
              <a:buNone/>
              <a:defRPr sz="2000" b="1">
                <a:latin typeface="Paytone One"/>
                <a:ea typeface="Paytone One"/>
                <a:cs typeface="Paytone One"/>
                <a:sym typeface="Paytone One"/>
              </a:defRPr>
            </a:lvl3pPr>
            <a:lvl4pPr lvl="3" rtl="0">
              <a:lnSpc>
                <a:spcPct val="100000"/>
              </a:lnSpc>
              <a:spcBef>
                <a:spcPts val="0"/>
              </a:spcBef>
              <a:spcAft>
                <a:spcPts val="0"/>
              </a:spcAft>
              <a:buSzPts val="2000"/>
              <a:buFont typeface="Paytone One"/>
              <a:buNone/>
              <a:defRPr sz="2000" b="1">
                <a:latin typeface="Paytone One"/>
                <a:ea typeface="Paytone One"/>
                <a:cs typeface="Paytone One"/>
                <a:sym typeface="Paytone One"/>
              </a:defRPr>
            </a:lvl4pPr>
            <a:lvl5pPr lvl="4" rtl="0">
              <a:lnSpc>
                <a:spcPct val="100000"/>
              </a:lnSpc>
              <a:spcBef>
                <a:spcPts val="0"/>
              </a:spcBef>
              <a:spcAft>
                <a:spcPts val="0"/>
              </a:spcAft>
              <a:buSzPts val="2000"/>
              <a:buFont typeface="Paytone One"/>
              <a:buNone/>
              <a:defRPr sz="2000" b="1">
                <a:latin typeface="Paytone One"/>
                <a:ea typeface="Paytone One"/>
                <a:cs typeface="Paytone One"/>
                <a:sym typeface="Paytone One"/>
              </a:defRPr>
            </a:lvl5pPr>
            <a:lvl6pPr lvl="5" rtl="0">
              <a:lnSpc>
                <a:spcPct val="100000"/>
              </a:lnSpc>
              <a:spcBef>
                <a:spcPts val="0"/>
              </a:spcBef>
              <a:spcAft>
                <a:spcPts val="0"/>
              </a:spcAft>
              <a:buSzPts val="2000"/>
              <a:buFont typeface="Paytone One"/>
              <a:buNone/>
              <a:defRPr sz="2000" b="1">
                <a:latin typeface="Paytone One"/>
                <a:ea typeface="Paytone One"/>
                <a:cs typeface="Paytone One"/>
                <a:sym typeface="Paytone One"/>
              </a:defRPr>
            </a:lvl6pPr>
            <a:lvl7pPr lvl="6" rtl="0">
              <a:lnSpc>
                <a:spcPct val="100000"/>
              </a:lnSpc>
              <a:spcBef>
                <a:spcPts val="0"/>
              </a:spcBef>
              <a:spcAft>
                <a:spcPts val="0"/>
              </a:spcAft>
              <a:buSzPts val="2000"/>
              <a:buFont typeface="Paytone One"/>
              <a:buNone/>
              <a:defRPr sz="2000" b="1">
                <a:latin typeface="Paytone One"/>
                <a:ea typeface="Paytone One"/>
                <a:cs typeface="Paytone One"/>
                <a:sym typeface="Paytone One"/>
              </a:defRPr>
            </a:lvl7pPr>
            <a:lvl8pPr lvl="7" rtl="0">
              <a:lnSpc>
                <a:spcPct val="100000"/>
              </a:lnSpc>
              <a:spcBef>
                <a:spcPts val="0"/>
              </a:spcBef>
              <a:spcAft>
                <a:spcPts val="0"/>
              </a:spcAft>
              <a:buSzPts val="2000"/>
              <a:buFont typeface="Paytone One"/>
              <a:buNone/>
              <a:defRPr sz="2000" b="1">
                <a:latin typeface="Paytone One"/>
                <a:ea typeface="Paytone One"/>
                <a:cs typeface="Paytone One"/>
                <a:sym typeface="Paytone One"/>
              </a:defRPr>
            </a:lvl8pPr>
            <a:lvl9pPr lvl="8" rtl="0">
              <a:lnSpc>
                <a:spcPct val="100000"/>
              </a:lnSpc>
              <a:spcBef>
                <a:spcPts val="0"/>
              </a:spcBef>
              <a:spcAft>
                <a:spcPts val="0"/>
              </a:spcAft>
              <a:buSzPts val="2000"/>
              <a:buFont typeface="Paytone One"/>
              <a:buNone/>
              <a:defRPr sz="2000" b="1">
                <a:latin typeface="Paytone One"/>
                <a:ea typeface="Paytone One"/>
                <a:cs typeface="Paytone One"/>
                <a:sym typeface="Paytone One"/>
              </a:defRPr>
            </a:lvl9pPr>
          </a:lstStyle>
          <a:p>
            <a:endParaRPr/>
          </a:p>
        </p:txBody>
      </p:sp>
      <p:sp>
        <p:nvSpPr>
          <p:cNvPr id="547" name="Google Shape;547;p21"/>
          <p:cNvSpPr txBox="1">
            <a:spLocks noGrp="1"/>
          </p:cNvSpPr>
          <p:nvPr>
            <p:ph type="subTitle" idx="2"/>
          </p:nvPr>
        </p:nvSpPr>
        <p:spPr>
          <a:xfrm>
            <a:off x="1907275" y="1645249"/>
            <a:ext cx="2541900" cy="5727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548" name="Google Shape;548;p21"/>
          <p:cNvSpPr txBox="1">
            <a:spLocks noGrp="1"/>
          </p:cNvSpPr>
          <p:nvPr>
            <p:ph type="subTitle" idx="3"/>
          </p:nvPr>
        </p:nvSpPr>
        <p:spPr>
          <a:xfrm>
            <a:off x="1907275" y="2435326"/>
            <a:ext cx="2541900" cy="4761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000"/>
              <a:buFont typeface="Paytone One"/>
              <a:buNone/>
              <a:defRPr sz="2000">
                <a:latin typeface="Paytone One"/>
                <a:ea typeface="Paytone One"/>
                <a:cs typeface="Paytone One"/>
                <a:sym typeface="Paytone One"/>
              </a:defRPr>
            </a:lvl1pPr>
            <a:lvl2pPr lvl="1" rtl="0">
              <a:lnSpc>
                <a:spcPct val="100000"/>
              </a:lnSpc>
              <a:spcBef>
                <a:spcPts val="0"/>
              </a:spcBef>
              <a:spcAft>
                <a:spcPts val="0"/>
              </a:spcAft>
              <a:buSzPts val="2000"/>
              <a:buFont typeface="Paytone One"/>
              <a:buNone/>
              <a:defRPr sz="2000" b="1">
                <a:latin typeface="Paytone One"/>
                <a:ea typeface="Paytone One"/>
                <a:cs typeface="Paytone One"/>
                <a:sym typeface="Paytone One"/>
              </a:defRPr>
            </a:lvl2pPr>
            <a:lvl3pPr lvl="2" rtl="0">
              <a:lnSpc>
                <a:spcPct val="100000"/>
              </a:lnSpc>
              <a:spcBef>
                <a:spcPts val="0"/>
              </a:spcBef>
              <a:spcAft>
                <a:spcPts val="0"/>
              </a:spcAft>
              <a:buSzPts val="2000"/>
              <a:buFont typeface="Paytone One"/>
              <a:buNone/>
              <a:defRPr sz="2000" b="1">
                <a:latin typeface="Paytone One"/>
                <a:ea typeface="Paytone One"/>
                <a:cs typeface="Paytone One"/>
                <a:sym typeface="Paytone One"/>
              </a:defRPr>
            </a:lvl3pPr>
            <a:lvl4pPr lvl="3" rtl="0">
              <a:lnSpc>
                <a:spcPct val="100000"/>
              </a:lnSpc>
              <a:spcBef>
                <a:spcPts val="0"/>
              </a:spcBef>
              <a:spcAft>
                <a:spcPts val="0"/>
              </a:spcAft>
              <a:buSzPts val="2000"/>
              <a:buFont typeface="Paytone One"/>
              <a:buNone/>
              <a:defRPr sz="2000" b="1">
                <a:latin typeface="Paytone One"/>
                <a:ea typeface="Paytone One"/>
                <a:cs typeface="Paytone One"/>
                <a:sym typeface="Paytone One"/>
              </a:defRPr>
            </a:lvl4pPr>
            <a:lvl5pPr lvl="4" rtl="0">
              <a:lnSpc>
                <a:spcPct val="100000"/>
              </a:lnSpc>
              <a:spcBef>
                <a:spcPts val="0"/>
              </a:spcBef>
              <a:spcAft>
                <a:spcPts val="0"/>
              </a:spcAft>
              <a:buSzPts val="2000"/>
              <a:buFont typeface="Paytone One"/>
              <a:buNone/>
              <a:defRPr sz="2000" b="1">
                <a:latin typeface="Paytone One"/>
                <a:ea typeface="Paytone One"/>
                <a:cs typeface="Paytone One"/>
                <a:sym typeface="Paytone One"/>
              </a:defRPr>
            </a:lvl5pPr>
            <a:lvl6pPr lvl="5" rtl="0">
              <a:lnSpc>
                <a:spcPct val="100000"/>
              </a:lnSpc>
              <a:spcBef>
                <a:spcPts val="0"/>
              </a:spcBef>
              <a:spcAft>
                <a:spcPts val="0"/>
              </a:spcAft>
              <a:buSzPts val="2000"/>
              <a:buFont typeface="Paytone One"/>
              <a:buNone/>
              <a:defRPr sz="2000" b="1">
                <a:latin typeface="Paytone One"/>
                <a:ea typeface="Paytone One"/>
                <a:cs typeface="Paytone One"/>
                <a:sym typeface="Paytone One"/>
              </a:defRPr>
            </a:lvl6pPr>
            <a:lvl7pPr lvl="6" rtl="0">
              <a:lnSpc>
                <a:spcPct val="100000"/>
              </a:lnSpc>
              <a:spcBef>
                <a:spcPts val="0"/>
              </a:spcBef>
              <a:spcAft>
                <a:spcPts val="0"/>
              </a:spcAft>
              <a:buSzPts val="2000"/>
              <a:buFont typeface="Paytone One"/>
              <a:buNone/>
              <a:defRPr sz="2000" b="1">
                <a:latin typeface="Paytone One"/>
                <a:ea typeface="Paytone One"/>
                <a:cs typeface="Paytone One"/>
                <a:sym typeface="Paytone One"/>
              </a:defRPr>
            </a:lvl7pPr>
            <a:lvl8pPr lvl="7" rtl="0">
              <a:lnSpc>
                <a:spcPct val="100000"/>
              </a:lnSpc>
              <a:spcBef>
                <a:spcPts val="0"/>
              </a:spcBef>
              <a:spcAft>
                <a:spcPts val="0"/>
              </a:spcAft>
              <a:buSzPts val="2000"/>
              <a:buFont typeface="Paytone One"/>
              <a:buNone/>
              <a:defRPr sz="2000" b="1">
                <a:latin typeface="Paytone One"/>
                <a:ea typeface="Paytone One"/>
                <a:cs typeface="Paytone One"/>
                <a:sym typeface="Paytone One"/>
              </a:defRPr>
            </a:lvl8pPr>
            <a:lvl9pPr lvl="8" rtl="0">
              <a:lnSpc>
                <a:spcPct val="100000"/>
              </a:lnSpc>
              <a:spcBef>
                <a:spcPts val="0"/>
              </a:spcBef>
              <a:spcAft>
                <a:spcPts val="0"/>
              </a:spcAft>
              <a:buSzPts val="2000"/>
              <a:buFont typeface="Paytone One"/>
              <a:buNone/>
              <a:defRPr sz="2000" b="1">
                <a:latin typeface="Paytone One"/>
                <a:ea typeface="Paytone One"/>
                <a:cs typeface="Paytone One"/>
                <a:sym typeface="Paytone One"/>
              </a:defRPr>
            </a:lvl9pPr>
          </a:lstStyle>
          <a:p>
            <a:endParaRPr/>
          </a:p>
        </p:txBody>
      </p:sp>
      <p:sp>
        <p:nvSpPr>
          <p:cNvPr id="549" name="Google Shape;549;p21"/>
          <p:cNvSpPr txBox="1">
            <a:spLocks noGrp="1"/>
          </p:cNvSpPr>
          <p:nvPr>
            <p:ph type="subTitle" idx="4"/>
          </p:nvPr>
        </p:nvSpPr>
        <p:spPr>
          <a:xfrm>
            <a:off x="1907275" y="2801624"/>
            <a:ext cx="2541900" cy="5727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550" name="Google Shape;550;p21"/>
          <p:cNvSpPr txBox="1">
            <a:spLocks noGrp="1"/>
          </p:cNvSpPr>
          <p:nvPr>
            <p:ph type="subTitle" idx="5"/>
          </p:nvPr>
        </p:nvSpPr>
        <p:spPr>
          <a:xfrm>
            <a:off x="1907275" y="3591701"/>
            <a:ext cx="2541900" cy="4761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000"/>
              <a:buFont typeface="Paytone One"/>
              <a:buNone/>
              <a:defRPr sz="2000">
                <a:latin typeface="Paytone One"/>
                <a:ea typeface="Paytone One"/>
                <a:cs typeface="Paytone One"/>
                <a:sym typeface="Paytone One"/>
              </a:defRPr>
            </a:lvl1pPr>
            <a:lvl2pPr lvl="1" rtl="0">
              <a:lnSpc>
                <a:spcPct val="100000"/>
              </a:lnSpc>
              <a:spcBef>
                <a:spcPts val="0"/>
              </a:spcBef>
              <a:spcAft>
                <a:spcPts val="0"/>
              </a:spcAft>
              <a:buSzPts val="2000"/>
              <a:buFont typeface="Paytone One"/>
              <a:buNone/>
              <a:defRPr sz="2000" b="1">
                <a:latin typeface="Paytone One"/>
                <a:ea typeface="Paytone One"/>
                <a:cs typeface="Paytone One"/>
                <a:sym typeface="Paytone One"/>
              </a:defRPr>
            </a:lvl2pPr>
            <a:lvl3pPr lvl="2" rtl="0">
              <a:lnSpc>
                <a:spcPct val="100000"/>
              </a:lnSpc>
              <a:spcBef>
                <a:spcPts val="0"/>
              </a:spcBef>
              <a:spcAft>
                <a:spcPts val="0"/>
              </a:spcAft>
              <a:buSzPts val="2000"/>
              <a:buFont typeface="Paytone One"/>
              <a:buNone/>
              <a:defRPr sz="2000" b="1">
                <a:latin typeface="Paytone One"/>
                <a:ea typeface="Paytone One"/>
                <a:cs typeface="Paytone One"/>
                <a:sym typeface="Paytone One"/>
              </a:defRPr>
            </a:lvl3pPr>
            <a:lvl4pPr lvl="3" rtl="0">
              <a:lnSpc>
                <a:spcPct val="100000"/>
              </a:lnSpc>
              <a:spcBef>
                <a:spcPts val="0"/>
              </a:spcBef>
              <a:spcAft>
                <a:spcPts val="0"/>
              </a:spcAft>
              <a:buSzPts val="2000"/>
              <a:buFont typeface="Paytone One"/>
              <a:buNone/>
              <a:defRPr sz="2000" b="1">
                <a:latin typeface="Paytone One"/>
                <a:ea typeface="Paytone One"/>
                <a:cs typeface="Paytone One"/>
                <a:sym typeface="Paytone One"/>
              </a:defRPr>
            </a:lvl4pPr>
            <a:lvl5pPr lvl="4" rtl="0">
              <a:lnSpc>
                <a:spcPct val="100000"/>
              </a:lnSpc>
              <a:spcBef>
                <a:spcPts val="0"/>
              </a:spcBef>
              <a:spcAft>
                <a:spcPts val="0"/>
              </a:spcAft>
              <a:buSzPts val="2000"/>
              <a:buFont typeface="Paytone One"/>
              <a:buNone/>
              <a:defRPr sz="2000" b="1">
                <a:latin typeface="Paytone One"/>
                <a:ea typeface="Paytone One"/>
                <a:cs typeface="Paytone One"/>
                <a:sym typeface="Paytone One"/>
              </a:defRPr>
            </a:lvl5pPr>
            <a:lvl6pPr lvl="5" rtl="0">
              <a:lnSpc>
                <a:spcPct val="100000"/>
              </a:lnSpc>
              <a:spcBef>
                <a:spcPts val="0"/>
              </a:spcBef>
              <a:spcAft>
                <a:spcPts val="0"/>
              </a:spcAft>
              <a:buSzPts val="2000"/>
              <a:buFont typeface="Paytone One"/>
              <a:buNone/>
              <a:defRPr sz="2000" b="1">
                <a:latin typeface="Paytone One"/>
                <a:ea typeface="Paytone One"/>
                <a:cs typeface="Paytone One"/>
                <a:sym typeface="Paytone One"/>
              </a:defRPr>
            </a:lvl6pPr>
            <a:lvl7pPr lvl="6" rtl="0">
              <a:lnSpc>
                <a:spcPct val="100000"/>
              </a:lnSpc>
              <a:spcBef>
                <a:spcPts val="0"/>
              </a:spcBef>
              <a:spcAft>
                <a:spcPts val="0"/>
              </a:spcAft>
              <a:buSzPts val="2000"/>
              <a:buFont typeface="Paytone One"/>
              <a:buNone/>
              <a:defRPr sz="2000" b="1">
                <a:latin typeface="Paytone One"/>
                <a:ea typeface="Paytone One"/>
                <a:cs typeface="Paytone One"/>
                <a:sym typeface="Paytone One"/>
              </a:defRPr>
            </a:lvl7pPr>
            <a:lvl8pPr lvl="7" rtl="0">
              <a:lnSpc>
                <a:spcPct val="100000"/>
              </a:lnSpc>
              <a:spcBef>
                <a:spcPts val="0"/>
              </a:spcBef>
              <a:spcAft>
                <a:spcPts val="0"/>
              </a:spcAft>
              <a:buSzPts val="2000"/>
              <a:buFont typeface="Paytone One"/>
              <a:buNone/>
              <a:defRPr sz="2000" b="1">
                <a:latin typeface="Paytone One"/>
                <a:ea typeface="Paytone One"/>
                <a:cs typeface="Paytone One"/>
                <a:sym typeface="Paytone One"/>
              </a:defRPr>
            </a:lvl8pPr>
            <a:lvl9pPr lvl="8" rtl="0">
              <a:lnSpc>
                <a:spcPct val="100000"/>
              </a:lnSpc>
              <a:spcBef>
                <a:spcPts val="0"/>
              </a:spcBef>
              <a:spcAft>
                <a:spcPts val="0"/>
              </a:spcAft>
              <a:buSzPts val="2000"/>
              <a:buFont typeface="Paytone One"/>
              <a:buNone/>
              <a:defRPr sz="2000" b="1">
                <a:latin typeface="Paytone One"/>
                <a:ea typeface="Paytone One"/>
                <a:cs typeface="Paytone One"/>
                <a:sym typeface="Paytone One"/>
              </a:defRPr>
            </a:lvl9pPr>
          </a:lstStyle>
          <a:p>
            <a:endParaRPr/>
          </a:p>
        </p:txBody>
      </p:sp>
      <p:sp>
        <p:nvSpPr>
          <p:cNvPr id="551" name="Google Shape;551;p21"/>
          <p:cNvSpPr txBox="1">
            <a:spLocks noGrp="1"/>
          </p:cNvSpPr>
          <p:nvPr>
            <p:ph type="subTitle" idx="6"/>
          </p:nvPr>
        </p:nvSpPr>
        <p:spPr>
          <a:xfrm>
            <a:off x="1907275" y="3958000"/>
            <a:ext cx="2541900" cy="5727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552" name="Google Shape;552;p21"/>
          <p:cNvSpPr txBox="1">
            <a:spLocks noGrp="1"/>
          </p:cNvSpPr>
          <p:nvPr>
            <p:ph type="subTitle" idx="7"/>
          </p:nvPr>
        </p:nvSpPr>
        <p:spPr>
          <a:xfrm>
            <a:off x="4694900" y="1278950"/>
            <a:ext cx="2541900" cy="4761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SzPts val="2000"/>
              <a:buFont typeface="Paytone One"/>
              <a:buNone/>
              <a:defRPr sz="2000">
                <a:latin typeface="Paytone One"/>
                <a:ea typeface="Paytone One"/>
                <a:cs typeface="Paytone One"/>
                <a:sym typeface="Paytone One"/>
              </a:defRPr>
            </a:lvl1pPr>
            <a:lvl2pPr lvl="1" algn="r" rtl="0">
              <a:lnSpc>
                <a:spcPct val="100000"/>
              </a:lnSpc>
              <a:spcBef>
                <a:spcPts val="0"/>
              </a:spcBef>
              <a:spcAft>
                <a:spcPts val="0"/>
              </a:spcAft>
              <a:buSzPts val="2000"/>
              <a:buFont typeface="Paytone One"/>
              <a:buNone/>
              <a:defRPr sz="2000" b="1">
                <a:latin typeface="Paytone One"/>
                <a:ea typeface="Paytone One"/>
                <a:cs typeface="Paytone One"/>
                <a:sym typeface="Paytone One"/>
              </a:defRPr>
            </a:lvl2pPr>
            <a:lvl3pPr lvl="2" algn="r" rtl="0">
              <a:lnSpc>
                <a:spcPct val="100000"/>
              </a:lnSpc>
              <a:spcBef>
                <a:spcPts val="0"/>
              </a:spcBef>
              <a:spcAft>
                <a:spcPts val="0"/>
              </a:spcAft>
              <a:buSzPts val="2000"/>
              <a:buFont typeface="Paytone One"/>
              <a:buNone/>
              <a:defRPr sz="2000" b="1">
                <a:latin typeface="Paytone One"/>
                <a:ea typeface="Paytone One"/>
                <a:cs typeface="Paytone One"/>
                <a:sym typeface="Paytone One"/>
              </a:defRPr>
            </a:lvl3pPr>
            <a:lvl4pPr lvl="3" algn="r" rtl="0">
              <a:lnSpc>
                <a:spcPct val="100000"/>
              </a:lnSpc>
              <a:spcBef>
                <a:spcPts val="0"/>
              </a:spcBef>
              <a:spcAft>
                <a:spcPts val="0"/>
              </a:spcAft>
              <a:buSzPts val="2000"/>
              <a:buFont typeface="Paytone One"/>
              <a:buNone/>
              <a:defRPr sz="2000" b="1">
                <a:latin typeface="Paytone One"/>
                <a:ea typeface="Paytone One"/>
                <a:cs typeface="Paytone One"/>
                <a:sym typeface="Paytone One"/>
              </a:defRPr>
            </a:lvl4pPr>
            <a:lvl5pPr lvl="4" algn="r" rtl="0">
              <a:lnSpc>
                <a:spcPct val="100000"/>
              </a:lnSpc>
              <a:spcBef>
                <a:spcPts val="0"/>
              </a:spcBef>
              <a:spcAft>
                <a:spcPts val="0"/>
              </a:spcAft>
              <a:buSzPts val="2000"/>
              <a:buFont typeface="Paytone One"/>
              <a:buNone/>
              <a:defRPr sz="2000" b="1">
                <a:latin typeface="Paytone One"/>
                <a:ea typeface="Paytone One"/>
                <a:cs typeface="Paytone One"/>
                <a:sym typeface="Paytone One"/>
              </a:defRPr>
            </a:lvl5pPr>
            <a:lvl6pPr lvl="5" algn="r" rtl="0">
              <a:lnSpc>
                <a:spcPct val="100000"/>
              </a:lnSpc>
              <a:spcBef>
                <a:spcPts val="0"/>
              </a:spcBef>
              <a:spcAft>
                <a:spcPts val="0"/>
              </a:spcAft>
              <a:buSzPts val="2000"/>
              <a:buFont typeface="Paytone One"/>
              <a:buNone/>
              <a:defRPr sz="2000" b="1">
                <a:latin typeface="Paytone One"/>
                <a:ea typeface="Paytone One"/>
                <a:cs typeface="Paytone One"/>
                <a:sym typeface="Paytone One"/>
              </a:defRPr>
            </a:lvl6pPr>
            <a:lvl7pPr lvl="6" algn="r" rtl="0">
              <a:lnSpc>
                <a:spcPct val="100000"/>
              </a:lnSpc>
              <a:spcBef>
                <a:spcPts val="0"/>
              </a:spcBef>
              <a:spcAft>
                <a:spcPts val="0"/>
              </a:spcAft>
              <a:buSzPts val="2000"/>
              <a:buFont typeface="Paytone One"/>
              <a:buNone/>
              <a:defRPr sz="2000" b="1">
                <a:latin typeface="Paytone One"/>
                <a:ea typeface="Paytone One"/>
                <a:cs typeface="Paytone One"/>
                <a:sym typeface="Paytone One"/>
              </a:defRPr>
            </a:lvl7pPr>
            <a:lvl8pPr lvl="7" algn="r" rtl="0">
              <a:lnSpc>
                <a:spcPct val="100000"/>
              </a:lnSpc>
              <a:spcBef>
                <a:spcPts val="0"/>
              </a:spcBef>
              <a:spcAft>
                <a:spcPts val="0"/>
              </a:spcAft>
              <a:buSzPts val="2000"/>
              <a:buFont typeface="Paytone One"/>
              <a:buNone/>
              <a:defRPr sz="2000" b="1">
                <a:latin typeface="Paytone One"/>
                <a:ea typeface="Paytone One"/>
                <a:cs typeface="Paytone One"/>
                <a:sym typeface="Paytone One"/>
              </a:defRPr>
            </a:lvl8pPr>
            <a:lvl9pPr lvl="8" algn="r" rtl="0">
              <a:lnSpc>
                <a:spcPct val="100000"/>
              </a:lnSpc>
              <a:spcBef>
                <a:spcPts val="0"/>
              </a:spcBef>
              <a:spcAft>
                <a:spcPts val="0"/>
              </a:spcAft>
              <a:buSzPts val="2000"/>
              <a:buFont typeface="Paytone One"/>
              <a:buNone/>
              <a:defRPr sz="2000" b="1">
                <a:latin typeface="Paytone One"/>
                <a:ea typeface="Paytone One"/>
                <a:cs typeface="Paytone One"/>
                <a:sym typeface="Paytone One"/>
              </a:defRPr>
            </a:lvl9pPr>
          </a:lstStyle>
          <a:p>
            <a:endParaRPr/>
          </a:p>
        </p:txBody>
      </p:sp>
      <p:sp>
        <p:nvSpPr>
          <p:cNvPr id="553" name="Google Shape;553;p21"/>
          <p:cNvSpPr txBox="1">
            <a:spLocks noGrp="1"/>
          </p:cNvSpPr>
          <p:nvPr>
            <p:ph type="subTitle" idx="8"/>
          </p:nvPr>
        </p:nvSpPr>
        <p:spPr>
          <a:xfrm>
            <a:off x="4694900" y="1645249"/>
            <a:ext cx="2541900" cy="572700"/>
          </a:xfrm>
          <a:prstGeom prst="rect">
            <a:avLst/>
          </a:prstGeom>
        </p:spPr>
        <p:txBody>
          <a:bodyPr spcFirstLastPara="1" wrap="square" lIns="91425" tIns="91425" rIns="91425" bIns="91425" anchor="t" anchorCtr="0">
            <a:noAutofit/>
          </a:bodyPr>
          <a:lstStyle>
            <a:lvl1pPr lvl="0" algn="r" rtl="0">
              <a:lnSpc>
                <a:spcPct val="115000"/>
              </a:lnSpc>
              <a:spcBef>
                <a:spcPts val="0"/>
              </a:spcBef>
              <a:spcAft>
                <a:spcPts val="0"/>
              </a:spcAft>
              <a:buSzPts val="1400"/>
              <a:buNone/>
              <a:defRPr/>
            </a:lvl1pPr>
            <a:lvl2pPr lvl="1" algn="r" rtl="0">
              <a:lnSpc>
                <a:spcPct val="115000"/>
              </a:lnSpc>
              <a:spcBef>
                <a:spcPts val="0"/>
              </a:spcBef>
              <a:spcAft>
                <a:spcPts val="0"/>
              </a:spcAft>
              <a:buSzPts val="1400"/>
              <a:buNone/>
              <a:defRPr/>
            </a:lvl2pPr>
            <a:lvl3pPr lvl="2" algn="r" rtl="0">
              <a:lnSpc>
                <a:spcPct val="115000"/>
              </a:lnSpc>
              <a:spcBef>
                <a:spcPts val="0"/>
              </a:spcBef>
              <a:spcAft>
                <a:spcPts val="0"/>
              </a:spcAft>
              <a:buSzPts val="1400"/>
              <a:buNone/>
              <a:defRPr/>
            </a:lvl3pPr>
            <a:lvl4pPr lvl="3" algn="r" rtl="0">
              <a:lnSpc>
                <a:spcPct val="115000"/>
              </a:lnSpc>
              <a:spcBef>
                <a:spcPts val="0"/>
              </a:spcBef>
              <a:spcAft>
                <a:spcPts val="0"/>
              </a:spcAft>
              <a:buSzPts val="1400"/>
              <a:buNone/>
              <a:defRPr/>
            </a:lvl4pPr>
            <a:lvl5pPr lvl="4" algn="r" rtl="0">
              <a:lnSpc>
                <a:spcPct val="115000"/>
              </a:lnSpc>
              <a:spcBef>
                <a:spcPts val="0"/>
              </a:spcBef>
              <a:spcAft>
                <a:spcPts val="0"/>
              </a:spcAft>
              <a:buSzPts val="1400"/>
              <a:buNone/>
              <a:defRPr/>
            </a:lvl5pPr>
            <a:lvl6pPr lvl="5" algn="r" rtl="0">
              <a:lnSpc>
                <a:spcPct val="115000"/>
              </a:lnSpc>
              <a:spcBef>
                <a:spcPts val="0"/>
              </a:spcBef>
              <a:spcAft>
                <a:spcPts val="0"/>
              </a:spcAft>
              <a:buSzPts val="1400"/>
              <a:buNone/>
              <a:defRPr/>
            </a:lvl6pPr>
            <a:lvl7pPr lvl="6" algn="r" rtl="0">
              <a:lnSpc>
                <a:spcPct val="115000"/>
              </a:lnSpc>
              <a:spcBef>
                <a:spcPts val="0"/>
              </a:spcBef>
              <a:spcAft>
                <a:spcPts val="0"/>
              </a:spcAft>
              <a:buSzPts val="1400"/>
              <a:buNone/>
              <a:defRPr/>
            </a:lvl7pPr>
            <a:lvl8pPr lvl="7" algn="r" rtl="0">
              <a:lnSpc>
                <a:spcPct val="115000"/>
              </a:lnSpc>
              <a:spcBef>
                <a:spcPts val="0"/>
              </a:spcBef>
              <a:spcAft>
                <a:spcPts val="0"/>
              </a:spcAft>
              <a:buSzPts val="1400"/>
              <a:buNone/>
              <a:defRPr/>
            </a:lvl8pPr>
            <a:lvl9pPr lvl="8" algn="r" rtl="0">
              <a:lnSpc>
                <a:spcPct val="115000"/>
              </a:lnSpc>
              <a:spcBef>
                <a:spcPts val="0"/>
              </a:spcBef>
              <a:spcAft>
                <a:spcPts val="0"/>
              </a:spcAft>
              <a:buSzPts val="1400"/>
              <a:buNone/>
              <a:defRPr/>
            </a:lvl9pPr>
          </a:lstStyle>
          <a:p>
            <a:endParaRPr/>
          </a:p>
        </p:txBody>
      </p:sp>
      <p:sp>
        <p:nvSpPr>
          <p:cNvPr id="554" name="Google Shape;554;p21"/>
          <p:cNvSpPr txBox="1">
            <a:spLocks noGrp="1"/>
          </p:cNvSpPr>
          <p:nvPr>
            <p:ph type="subTitle" idx="9"/>
          </p:nvPr>
        </p:nvSpPr>
        <p:spPr>
          <a:xfrm>
            <a:off x="4694900" y="2435326"/>
            <a:ext cx="2541900" cy="4761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SzPts val="2000"/>
              <a:buFont typeface="Paytone One"/>
              <a:buNone/>
              <a:defRPr sz="2000">
                <a:latin typeface="Paytone One"/>
                <a:ea typeface="Paytone One"/>
                <a:cs typeface="Paytone One"/>
                <a:sym typeface="Paytone One"/>
              </a:defRPr>
            </a:lvl1pPr>
            <a:lvl2pPr lvl="1" algn="r" rtl="0">
              <a:lnSpc>
                <a:spcPct val="100000"/>
              </a:lnSpc>
              <a:spcBef>
                <a:spcPts val="0"/>
              </a:spcBef>
              <a:spcAft>
                <a:spcPts val="0"/>
              </a:spcAft>
              <a:buSzPts val="2000"/>
              <a:buFont typeface="Paytone One"/>
              <a:buNone/>
              <a:defRPr sz="2000" b="1">
                <a:latin typeface="Paytone One"/>
                <a:ea typeface="Paytone One"/>
                <a:cs typeface="Paytone One"/>
                <a:sym typeface="Paytone One"/>
              </a:defRPr>
            </a:lvl2pPr>
            <a:lvl3pPr lvl="2" algn="r" rtl="0">
              <a:lnSpc>
                <a:spcPct val="100000"/>
              </a:lnSpc>
              <a:spcBef>
                <a:spcPts val="0"/>
              </a:spcBef>
              <a:spcAft>
                <a:spcPts val="0"/>
              </a:spcAft>
              <a:buSzPts val="2000"/>
              <a:buFont typeface="Paytone One"/>
              <a:buNone/>
              <a:defRPr sz="2000" b="1">
                <a:latin typeface="Paytone One"/>
                <a:ea typeface="Paytone One"/>
                <a:cs typeface="Paytone One"/>
                <a:sym typeface="Paytone One"/>
              </a:defRPr>
            </a:lvl3pPr>
            <a:lvl4pPr lvl="3" algn="r" rtl="0">
              <a:lnSpc>
                <a:spcPct val="100000"/>
              </a:lnSpc>
              <a:spcBef>
                <a:spcPts val="0"/>
              </a:spcBef>
              <a:spcAft>
                <a:spcPts val="0"/>
              </a:spcAft>
              <a:buSzPts val="2000"/>
              <a:buFont typeface="Paytone One"/>
              <a:buNone/>
              <a:defRPr sz="2000" b="1">
                <a:latin typeface="Paytone One"/>
                <a:ea typeface="Paytone One"/>
                <a:cs typeface="Paytone One"/>
                <a:sym typeface="Paytone One"/>
              </a:defRPr>
            </a:lvl4pPr>
            <a:lvl5pPr lvl="4" algn="r" rtl="0">
              <a:lnSpc>
                <a:spcPct val="100000"/>
              </a:lnSpc>
              <a:spcBef>
                <a:spcPts val="0"/>
              </a:spcBef>
              <a:spcAft>
                <a:spcPts val="0"/>
              </a:spcAft>
              <a:buSzPts val="2000"/>
              <a:buFont typeface="Paytone One"/>
              <a:buNone/>
              <a:defRPr sz="2000" b="1">
                <a:latin typeface="Paytone One"/>
                <a:ea typeface="Paytone One"/>
                <a:cs typeface="Paytone One"/>
                <a:sym typeface="Paytone One"/>
              </a:defRPr>
            </a:lvl5pPr>
            <a:lvl6pPr lvl="5" algn="r" rtl="0">
              <a:lnSpc>
                <a:spcPct val="100000"/>
              </a:lnSpc>
              <a:spcBef>
                <a:spcPts val="0"/>
              </a:spcBef>
              <a:spcAft>
                <a:spcPts val="0"/>
              </a:spcAft>
              <a:buSzPts val="2000"/>
              <a:buFont typeface="Paytone One"/>
              <a:buNone/>
              <a:defRPr sz="2000" b="1">
                <a:latin typeface="Paytone One"/>
                <a:ea typeface="Paytone One"/>
                <a:cs typeface="Paytone One"/>
                <a:sym typeface="Paytone One"/>
              </a:defRPr>
            </a:lvl6pPr>
            <a:lvl7pPr lvl="6" algn="r" rtl="0">
              <a:lnSpc>
                <a:spcPct val="100000"/>
              </a:lnSpc>
              <a:spcBef>
                <a:spcPts val="0"/>
              </a:spcBef>
              <a:spcAft>
                <a:spcPts val="0"/>
              </a:spcAft>
              <a:buSzPts val="2000"/>
              <a:buFont typeface="Paytone One"/>
              <a:buNone/>
              <a:defRPr sz="2000" b="1">
                <a:latin typeface="Paytone One"/>
                <a:ea typeface="Paytone One"/>
                <a:cs typeface="Paytone One"/>
                <a:sym typeface="Paytone One"/>
              </a:defRPr>
            </a:lvl7pPr>
            <a:lvl8pPr lvl="7" algn="r" rtl="0">
              <a:lnSpc>
                <a:spcPct val="100000"/>
              </a:lnSpc>
              <a:spcBef>
                <a:spcPts val="0"/>
              </a:spcBef>
              <a:spcAft>
                <a:spcPts val="0"/>
              </a:spcAft>
              <a:buSzPts val="2000"/>
              <a:buFont typeface="Paytone One"/>
              <a:buNone/>
              <a:defRPr sz="2000" b="1">
                <a:latin typeface="Paytone One"/>
                <a:ea typeface="Paytone One"/>
                <a:cs typeface="Paytone One"/>
                <a:sym typeface="Paytone One"/>
              </a:defRPr>
            </a:lvl8pPr>
            <a:lvl9pPr lvl="8" algn="r" rtl="0">
              <a:lnSpc>
                <a:spcPct val="100000"/>
              </a:lnSpc>
              <a:spcBef>
                <a:spcPts val="0"/>
              </a:spcBef>
              <a:spcAft>
                <a:spcPts val="0"/>
              </a:spcAft>
              <a:buSzPts val="2000"/>
              <a:buFont typeface="Paytone One"/>
              <a:buNone/>
              <a:defRPr sz="2000" b="1">
                <a:latin typeface="Paytone One"/>
                <a:ea typeface="Paytone One"/>
                <a:cs typeface="Paytone One"/>
                <a:sym typeface="Paytone One"/>
              </a:defRPr>
            </a:lvl9pPr>
          </a:lstStyle>
          <a:p>
            <a:endParaRPr/>
          </a:p>
        </p:txBody>
      </p:sp>
      <p:sp>
        <p:nvSpPr>
          <p:cNvPr id="555" name="Google Shape;555;p21"/>
          <p:cNvSpPr txBox="1">
            <a:spLocks noGrp="1"/>
          </p:cNvSpPr>
          <p:nvPr>
            <p:ph type="subTitle" idx="13"/>
          </p:nvPr>
        </p:nvSpPr>
        <p:spPr>
          <a:xfrm>
            <a:off x="4694900" y="2801624"/>
            <a:ext cx="2541900" cy="572700"/>
          </a:xfrm>
          <a:prstGeom prst="rect">
            <a:avLst/>
          </a:prstGeom>
        </p:spPr>
        <p:txBody>
          <a:bodyPr spcFirstLastPara="1" wrap="square" lIns="91425" tIns="91425" rIns="91425" bIns="91425" anchor="t" anchorCtr="0">
            <a:noAutofit/>
          </a:bodyPr>
          <a:lstStyle>
            <a:lvl1pPr lvl="0" algn="r" rtl="0">
              <a:lnSpc>
                <a:spcPct val="115000"/>
              </a:lnSpc>
              <a:spcBef>
                <a:spcPts val="0"/>
              </a:spcBef>
              <a:spcAft>
                <a:spcPts val="0"/>
              </a:spcAft>
              <a:buSzPts val="1400"/>
              <a:buNone/>
              <a:defRPr/>
            </a:lvl1pPr>
            <a:lvl2pPr lvl="1" algn="r" rtl="0">
              <a:lnSpc>
                <a:spcPct val="115000"/>
              </a:lnSpc>
              <a:spcBef>
                <a:spcPts val="0"/>
              </a:spcBef>
              <a:spcAft>
                <a:spcPts val="0"/>
              </a:spcAft>
              <a:buSzPts val="1400"/>
              <a:buNone/>
              <a:defRPr/>
            </a:lvl2pPr>
            <a:lvl3pPr lvl="2" algn="r" rtl="0">
              <a:lnSpc>
                <a:spcPct val="115000"/>
              </a:lnSpc>
              <a:spcBef>
                <a:spcPts val="0"/>
              </a:spcBef>
              <a:spcAft>
                <a:spcPts val="0"/>
              </a:spcAft>
              <a:buSzPts val="1400"/>
              <a:buNone/>
              <a:defRPr/>
            </a:lvl3pPr>
            <a:lvl4pPr lvl="3" algn="r" rtl="0">
              <a:lnSpc>
                <a:spcPct val="115000"/>
              </a:lnSpc>
              <a:spcBef>
                <a:spcPts val="0"/>
              </a:spcBef>
              <a:spcAft>
                <a:spcPts val="0"/>
              </a:spcAft>
              <a:buSzPts val="1400"/>
              <a:buNone/>
              <a:defRPr/>
            </a:lvl4pPr>
            <a:lvl5pPr lvl="4" algn="r" rtl="0">
              <a:lnSpc>
                <a:spcPct val="115000"/>
              </a:lnSpc>
              <a:spcBef>
                <a:spcPts val="0"/>
              </a:spcBef>
              <a:spcAft>
                <a:spcPts val="0"/>
              </a:spcAft>
              <a:buSzPts val="1400"/>
              <a:buNone/>
              <a:defRPr/>
            </a:lvl5pPr>
            <a:lvl6pPr lvl="5" algn="r" rtl="0">
              <a:lnSpc>
                <a:spcPct val="115000"/>
              </a:lnSpc>
              <a:spcBef>
                <a:spcPts val="0"/>
              </a:spcBef>
              <a:spcAft>
                <a:spcPts val="0"/>
              </a:spcAft>
              <a:buSzPts val="1400"/>
              <a:buNone/>
              <a:defRPr/>
            </a:lvl6pPr>
            <a:lvl7pPr lvl="6" algn="r" rtl="0">
              <a:lnSpc>
                <a:spcPct val="115000"/>
              </a:lnSpc>
              <a:spcBef>
                <a:spcPts val="0"/>
              </a:spcBef>
              <a:spcAft>
                <a:spcPts val="0"/>
              </a:spcAft>
              <a:buSzPts val="1400"/>
              <a:buNone/>
              <a:defRPr/>
            </a:lvl7pPr>
            <a:lvl8pPr lvl="7" algn="r" rtl="0">
              <a:lnSpc>
                <a:spcPct val="115000"/>
              </a:lnSpc>
              <a:spcBef>
                <a:spcPts val="0"/>
              </a:spcBef>
              <a:spcAft>
                <a:spcPts val="0"/>
              </a:spcAft>
              <a:buSzPts val="1400"/>
              <a:buNone/>
              <a:defRPr/>
            </a:lvl8pPr>
            <a:lvl9pPr lvl="8" algn="r" rtl="0">
              <a:lnSpc>
                <a:spcPct val="115000"/>
              </a:lnSpc>
              <a:spcBef>
                <a:spcPts val="0"/>
              </a:spcBef>
              <a:spcAft>
                <a:spcPts val="0"/>
              </a:spcAft>
              <a:buSzPts val="1400"/>
              <a:buNone/>
              <a:defRPr/>
            </a:lvl9pPr>
          </a:lstStyle>
          <a:p>
            <a:endParaRPr/>
          </a:p>
        </p:txBody>
      </p:sp>
      <p:sp>
        <p:nvSpPr>
          <p:cNvPr id="556" name="Google Shape;556;p21"/>
          <p:cNvSpPr txBox="1">
            <a:spLocks noGrp="1"/>
          </p:cNvSpPr>
          <p:nvPr>
            <p:ph type="subTitle" idx="14"/>
          </p:nvPr>
        </p:nvSpPr>
        <p:spPr>
          <a:xfrm>
            <a:off x="4694900" y="3591701"/>
            <a:ext cx="2541900" cy="4761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SzPts val="2000"/>
              <a:buFont typeface="Paytone One"/>
              <a:buNone/>
              <a:defRPr sz="2000">
                <a:latin typeface="Paytone One"/>
                <a:ea typeface="Paytone One"/>
                <a:cs typeface="Paytone One"/>
                <a:sym typeface="Paytone One"/>
              </a:defRPr>
            </a:lvl1pPr>
            <a:lvl2pPr lvl="1" algn="r" rtl="0">
              <a:lnSpc>
                <a:spcPct val="100000"/>
              </a:lnSpc>
              <a:spcBef>
                <a:spcPts val="0"/>
              </a:spcBef>
              <a:spcAft>
                <a:spcPts val="0"/>
              </a:spcAft>
              <a:buSzPts val="2000"/>
              <a:buFont typeface="Paytone One"/>
              <a:buNone/>
              <a:defRPr sz="2000" b="1">
                <a:latin typeface="Paytone One"/>
                <a:ea typeface="Paytone One"/>
                <a:cs typeface="Paytone One"/>
                <a:sym typeface="Paytone One"/>
              </a:defRPr>
            </a:lvl2pPr>
            <a:lvl3pPr lvl="2" algn="r" rtl="0">
              <a:lnSpc>
                <a:spcPct val="100000"/>
              </a:lnSpc>
              <a:spcBef>
                <a:spcPts val="0"/>
              </a:spcBef>
              <a:spcAft>
                <a:spcPts val="0"/>
              </a:spcAft>
              <a:buSzPts val="2000"/>
              <a:buFont typeface="Paytone One"/>
              <a:buNone/>
              <a:defRPr sz="2000" b="1">
                <a:latin typeface="Paytone One"/>
                <a:ea typeface="Paytone One"/>
                <a:cs typeface="Paytone One"/>
                <a:sym typeface="Paytone One"/>
              </a:defRPr>
            </a:lvl3pPr>
            <a:lvl4pPr lvl="3" algn="r" rtl="0">
              <a:lnSpc>
                <a:spcPct val="100000"/>
              </a:lnSpc>
              <a:spcBef>
                <a:spcPts val="0"/>
              </a:spcBef>
              <a:spcAft>
                <a:spcPts val="0"/>
              </a:spcAft>
              <a:buSzPts val="2000"/>
              <a:buFont typeface="Paytone One"/>
              <a:buNone/>
              <a:defRPr sz="2000" b="1">
                <a:latin typeface="Paytone One"/>
                <a:ea typeface="Paytone One"/>
                <a:cs typeface="Paytone One"/>
                <a:sym typeface="Paytone One"/>
              </a:defRPr>
            </a:lvl4pPr>
            <a:lvl5pPr lvl="4" algn="r" rtl="0">
              <a:lnSpc>
                <a:spcPct val="100000"/>
              </a:lnSpc>
              <a:spcBef>
                <a:spcPts val="0"/>
              </a:spcBef>
              <a:spcAft>
                <a:spcPts val="0"/>
              </a:spcAft>
              <a:buSzPts val="2000"/>
              <a:buFont typeface="Paytone One"/>
              <a:buNone/>
              <a:defRPr sz="2000" b="1">
                <a:latin typeface="Paytone One"/>
                <a:ea typeface="Paytone One"/>
                <a:cs typeface="Paytone One"/>
                <a:sym typeface="Paytone One"/>
              </a:defRPr>
            </a:lvl5pPr>
            <a:lvl6pPr lvl="5" algn="r" rtl="0">
              <a:lnSpc>
                <a:spcPct val="100000"/>
              </a:lnSpc>
              <a:spcBef>
                <a:spcPts val="0"/>
              </a:spcBef>
              <a:spcAft>
                <a:spcPts val="0"/>
              </a:spcAft>
              <a:buSzPts val="2000"/>
              <a:buFont typeface="Paytone One"/>
              <a:buNone/>
              <a:defRPr sz="2000" b="1">
                <a:latin typeface="Paytone One"/>
                <a:ea typeface="Paytone One"/>
                <a:cs typeface="Paytone One"/>
                <a:sym typeface="Paytone One"/>
              </a:defRPr>
            </a:lvl6pPr>
            <a:lvl7pPr lvl="6" algn="r" rtl="0">
              <a:lnSpc>
                <a:spcPct val="100000"/>
              </a:lnSpc>
              <a:spcBef>
                <a:spcPts val="0"/>
              </a:spcBef>
              <a:spcAft>
                <a:spcPts val="0"/>
              </a:spcAft>
              <a:buSzPts val="2000"/>
              <a:buFont typeface="Paytone One"/>
              <a:buNone/>
              <a:defRPr sz="2000" b="1">
                <a:latin typeface="Paytone One"/>
                <a:ea typeface="Paytone One"/>
                <a:cs typeface="Paytone One"/>
                <a:sym typeface="Paytone One"/>
              </a:defRPr>
            </a:lvl7pPr>
            <a:lvl8pPr lvl="7" algn="r" rtl="0">
              <a:lnSpc>
                <a:spcPct val="100000"/>
              </a:lnSpc>
              <a:spcBef>
                <a:spcPts val="0"/>
              </a:spcBef>
              <a:spcAft>
                <a:spcPts val="0"/>
              </a:spcAft>
              <a:buSzPts val="2000"/>
              <a:buFont typeface="Paytone One"/>
              <a:buNone/>
              <a:defRPr sz="2000" b="1">
                <a:latin typeface="Paytone One"/>
                <a:ea typeface="Paytone One"/>
                <a:cs typeface="Paytone One"/>
                <a:sym typeface="Paytone One"/>
              </a:defRPr>
            </a:lvl8pPr>
            <a:lvl9pPr lvl="8" algn="r" rtl="0">
              <a:lnSpc>
                <a:spcPct val="100000"/>
              </a:lnSpc>
              <a:spcBef>
                <a:spcPts val="0"/>
              </a:spcBef>
              <a:spcAft>
                <a:spcPts val="0"/>
              </a:spcAft>
              <a:buSzPts val="2000"/>
              <a:buFont typeface="Paytone One"/>
              <a:buNone/>
              <a:defRPr sz="2000" b="1">
                <a:latin typeface="Paytone One"/>
                <a:ea typeface="Paytone One"/>
                <a:cs typeface="Paytone One"/>
                <a:sym typeface="Paytone One"/>
              </a:defRPr>
            </a:lvl9pPr>
          </a:lstStyle>
          <a:p>
            <a:endParaRPr/>
          </a:p>
        </p:txBody>
      </p:sp>
      <p:sp>
        <p:nvSpPr>
          <p:cNvPr id="557" name="Google Shape;557;p21"/>
          <p:cNvSpPr txBox="1">
            <a:spLocks noGrp="1"/>
          </p:cNvSpPr>
          <p:nvPr>
            <p:ph type="subTitle" idx="15"/>
          </p:nvPr>
        </p:nvSpPr>
        <p:spPr>
          <a:xfrm>
            <a:off x="4694900" y="3958000"/>
            <a:ext cx="2541900" cy="572700"/>
          </a:xfrm>
          <a:prstGeom prst="rect">
            <a:avLst/>
          </a:prstGeom>
        </p:spPr>
        <p:txBody>
          <a:bodyPr spcFirstLastPara="1" wrap="square" lIns="91425" tIns="91425" rIns="91425" bIns="91425" anchor="t" anchorCtr="0">
            <a:noAutofit/>
          </a:bodyPr>
          <a:lstStyle>
            <a:lvl1pPr lvl="0" algn="r" rtl="0">
              <a:lnSpc>
                <a:spcPct val="115000"/>
              </a:lnSpc>
              <a:spcBef>
                <a:spcPts val="0"/>
              </a:spcBef>
              <a:spcAft>
                <a:spcPts val="0"/>
              </a:spcAft>
              <a:buSzPts val="1400"/>
              <a:buNone/>
              <a:defRPr/>
            </a:lvl1pPr>
            <a:lvl2pPr lvl="1" algn="r" rtl="0">
              <a:lnSpc>
                <a:spcPct val="115000"/>
              </a:lnSpc>
              <a:spcBef>
                <a:spcPts val="0"/>
              </a:spcBef>
              <a:spcAft>
                <a:spcPts val="0"/>
              </a:spcAft>
              <a:buSzPts val="1400"/>
              <a:buNone/>
              <a:defRPr/>
            </a:lvl2pPr>
            <a:lvl3pPr lvl="2" algn="r" rtl="0">
              <a:lnSpc>
                <a:spcPct val="115000"/>
              </a:lnSpc>
              <a:spcBef>
                <a:spcPts val="0"/>
              </a:spcBef>
              <a:spcAft>
                <a:spcPts val="0"/>
              </a:spcAft>
              <a:buSzPts val="1400"/>
              <a:buNone/>
              <a:defRPr/>
            </a:lvl3pPr>
            <a:lvl4pPr lvl="3" algn="r" rtl="0">
              <a:lnSpc>
                <a:spcPct val="115000"/>
              </a:lnSpc>
              <a:spcBef>
                <a:spcPts val="0"/>
              </a:spcBef>
              <a:spcAft>
                <a:spcPts val="0"/>
              </a:spcAft>
              <a:buSzPts val="1400"/>
              <a:buNone/>
              <a:defRPr/>
            </a:lvl4pPr>
            <a:lvl5pPr lvl="4" algn="r" rtl="0">
              <a:lnSpc>
                <a:spcPct val="115000"/>
              </a:lnSpc>
              <a:spcBef>
                <a:spcPts val="0"/>
              </a:spcBef>
              <a:spcAft>
                <a:spcPts val="0"/>
              </a:spcAft>
              <a:buSzPts val="1400"/>
              <a:buNone/>
              <a:defRPr/>
            </a:lvl5pPr>
            <a:lvl6pPr lvl="5" algn="r" rtl="0">
              <a:lnSpc>
                <a:spcPct val="115000"/>
              </a:lnSpc>
              <a:spcBef>
                <a:spcPts val="0"/>
              </a:spcBef>
              <a:spcAft>
                <a:spcPts val="0"/>
              </a:spcAft>
              <a:buSzPts val="1400"/>
              <a:buNone/>
              <a:defRPr/>
            </a:lvl6pPr>
            <a:lvl7pPr lvl="6" algn="r" rtl="0">
              <a:lnSpc>
                <a:spcPct val="115000"/>
              </a:lnSpc>
              <a:spcBef>
                <a:spcPts val="0"/>
              </a:spcBef>
              <a:spcAft>
                <a:spcPts val="0"/>
              </a:spcAft>
              <a:buSzPts val="1400"/>
              <a:buNone/>
              <a:defRPr/>
            </a:lvl7pPr>
            <a:lvl8pPr lvl="7" algn="r" rtl="0">
              <a:lnSpc>
                <a:spcPct val="115000"/>
              </a:lnSpc>
              <a:spcBef>
                <a:spcPts val="0"/>
              </a:spcBef>
              <a:spcAft>
                <a:spcPts val="0"/>
              </a:spcAft>
              <a:buSzPts val="1400"/>
              <a:buNone/>
              <a:defRPr/>
            </a:lvl8pPr>
            <a:lvl9pPr lvl="8" algn="r" rtl="0">
              <a:lnSpc>
                <a:spcPct val="115000"/>
              </a:lnSpc>
              <a:spcBef>
                <a:spcPts val="0"/>
              </a:spcBef>
              <a:spcAft>
                <a:spcPts val="0"/>
              </a:spcAft>
              <a:buSzPts val="1400"/>
              <a:buNone/>
              <a:defRPr/>
            </a:lvl9pPr>
          </a:lstStyle>
          <a:p>
            <a:endParaRPr/>
          </a:p>
        </p:txBody>
      </p:sp>
      <p:sp>
        <p:nvSpPr>
          <p:cNvPr id="558" name="Google Shape;558;p21"/>
          <p:cNvSpPr/>
          <p:nvPr/>
        </p:nvSpPr>
        <p:spPr>
          <a:xfrm rot="10800000" flipH="1">
            <a:off x="-283725" y="4056295"/>
            <a:ext cx="2069703" cy="1224771"/>
          </a:xfrm>
          <a:custGeom>
            <a:avLst/>
            <a:gdLst/>
            <a:ahLst/>
            <a:cxnLst/>
            <a:rect l="l" t="t" r="r" b="b"/>
            <a:pathLst>
              <a:path w="43504" h="25744" extrusionOk="0">
                <a:moveTo>
                  <a:pt x="41400" y="1"/>
                </a:moveTo>
                <a:lnTo>
                  <a:pt x="0" y="151"/>
                </a:lnTo>
                <a:cubicBezTo>
                  <a:pt x="13" y="8591"/>
                  <a:pt x="63" y="16943"/>
                  <a:pt x="75" y="25384"/>
                </a:cubicBezTo>
                <a:cubicBezTo>
                  <a:pt x="3843" y="25624"/>
                  <a:pt x="7615" y="25744"/>
                  <a:pt x="11387" y="25744"/>
                </a:cubicBezTo>
                <a:cubicBezTo>
                  <a:pt x="15877" y="25744"/>
                  <a:pt x="20367" y="25574"/>
                  <a:pt x="24845" y="25233"/>
                </a:cubicBezTo>
                <a:cubicBezTo>
                  <a:pt x="26398" y="25108"/>
                  <a:pt x="28063" y="24920"/>
                  <a:pt x="29253" y="23906"/>
                </a:cubicBezTo>
                <a:cubicBezTo>
                  <a:pt x="30280" y="23029"/>
                  <a:pt x="30768" y="21577"/>
                  <a:pt x="30492" y="20262"/>
                </a:cubicBezTo>
                <a:cubicBezTo>
                  <a:pt x="30217" y="18935"/>
                  <a:pt x="29178" y="17808"/>
                  <a:pt x="27888" y="17407"/>
                </a:cubicBezTo>
                <a:cubicBezTo>
                  <a:pt x="26686" y="17044"/>
                  <a:pt x="25396" y="17294"/>
                  <a:pt x="24156" y="17119"/>
                </a:cubicBezTo>
                <a:cubicBezTo>
                  <a:pt x="22916" y="16943"/>
                  <a:pt x="21564" y="16054"/>
                  <a:pt x="21664" y="14802"/>
                </a:cubicBezTo>
                <a:cubicBezTo>
                  <a:pt x="21727" y="13976"/>
                  <a:pt x="22453" y="13312"/>
                  <a:pt x="23242" y="13049"/>
                </a:cubicBezTo>
                <a:cubicBezTo>
                  <a:pt x="23685" y="12901"/>
                  <a:pt x="24152" y="12856"/>
                  <a:pt x="24622" y="12856"/>
                </a:cubicBezTo>
                <a:cubicBezTo>
                  <a:pt x="24989" y="12856"/>
                  <a:pt x="25359" y="12884"/>
                  <a:pt x="25721" y="12911"/>
                </a:cubicBezTo>
                <a:cubicBezTo>
                  <a:pt x="28451" y="13112"/>
                  <a:pt x="31169" y="13299"/>
                  <a:pt x="33899" y="13500"/>
                </a:cubicBezTo>
                <a:cubicBezTo>
                  <a:pt x="34628" y="13553"/>
                  <a:pt x="35373" y="13602"/>
                  <a:pt x="36113" y="13602"/>
                </a:cubicBezTo>
                <a:cubicBezTo>
                  <a:pt x="37480" y="13602"/>
                  <a:pt x="38827" y="13432"/>
                  <a:pt x="40022" y="12799"/>
                </a:cubicBezTo>
                <a:cubicBezTo>
                  <a:pt x="42138" y="11672"/>
                  <a:pt x="43340" y="9217"/>
                  <a:pt x="43416" y="6825"/>
                </a:cubicBezTo>
                <a:cubicBezTo>
                  <a:pt x="43503" y="4421"/>
                  <a:pt x="42614" y="2079"/>
                  <a:pt x="414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21"/>
          <p:cNvSpPr/>
          <p:nvPr/>
        </p:nvSpPr>
        <p:spPr>
          <a:xfrm flipH="1">
            <a:off x="7938737" y="3922835"/>
            <a:ext cx="1381534" cy="1536897"/>
          </a:xfrm>
          <a:custGeom>
            <a:avLst/>
            <a:gdLst/>
            <a:ahLst/>
            <a:cxnLst/>
            <a:rect l="l" t="t" r="r" b="b"/>
            <a:pathLst>
              <a:path w="20150" h="22416" extrusionOk="0">
                <a:moveTo>
                  <a:pt x="3006" y="0"/>
                </a:moveTo>
                <a:cubicBezTo>
                  <a:pt x="2003" y="0"/>
                  <a:pt x="992" y="151"/>
                  <a:pt x="1" y="301"/>
                </a:cubicBezTo>
                <a:cubicBezTo>
                  <a:pt x="226" y="7727"/>
                  <a:pt x="489" y="14978"/>
                  <a:pt x="714" y="22416"/>
                </a:cubicBezTo>
                <a:lnTo>
                  <a:pt x="18058" y="22090"/>
                </a:lnTo>
                <a:cubicBezTo>
                  <a:pt x="20112" y="19248"/>
                  <a:pt x="20149" y="15115"/>
                  <a:pt x="18158" y="12223"/>
                </a:cubicBezTo>
                <a:cubicBezTo>
                  <a:pt x="16573" y="9930"/>
                  <a:pt x="13782" y="8566"/>
                  <a:pt x="11004" y="8566"/>
                </a:cubicBezTo>
                <a:cubicBezTo>
                  <a:pt x="10292" y="8566"/>
                  <a:pt x="9581" y="8655"/>
                  <a:pt x="8892" y="8842"/>
                </a:cubicBezTo>
                <a:cubicBezTo>
                  <a:pt x="8082" y="9060"/>
                  <a:pt x="7273" y="9403"/>
                  <a:pt x="6447" y="9403"/>
                </a:cubicBezTo>
                <a:cubicBezTo>
                  <a:pt x="6327" y="9403"/>
                  <a:pt x="6207" y="9396"/>
                  <a:pt x="6086" y="9380"/>
                </a:cubicBezTo>
                <a:cubicBezTo>
                  <a:pt x="5135" y="9255"/>
                  <a:pt x="4221" y="8278"/>
                  <a:pt x="4609" y="7401"/>
                </a:cubicBezTo>
                <a:cubicBezTo>
                  <a:pt x="4972" y="6575"/>
                  <a:pt x="6086" y="6512"/>
                  <a:pt x="6863" y="6062"/>
                </a:cubicBezTo>
                <a:cubicBezTo>
                  <a:pt x="8090" y="5360"/>
                  <a:pt x="8403" y="3557"/>
                  <a:pt x="7727" y="2305"/>
                </a:cubicBezTo>
                <a:cubicBezTo>
                  <a:pt x="7051" y="1040"/>
                  <a:pt x="5661" y="314"/>
                  <a:pt x="4246" y="88"/>
                </a:cubicBezTo>
                <a:cubicBezTo>
                  <a:pt x="3835" y="26"/>
                  <a:pt x="3421" y="0"/>
                  <a:pt x="30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60" name="Google Shape;560;p21"/>
          <p:cNvGrpSpPr/>
          <p:nvPr/>
        </p:nvGrpSpPr>
        <p:grpSpPr>
          <a:xfrm>
            <a:off x="8563850" y="138070"/>
            <a:ext cx="423400" cy="844159"/>
            <a:chOff x="-31172" y="428053"/>
            <a:chExt cx="423400" cy="844159"/>
          </a:xfrm>
        </p:grpSpPr>
        <p:sp>
          <p:nvSpPr>
            <p:cNvPr id="561" name="Google Shape;561;p21"/>
            <p:cNvSpPr/>
            <p:nvPr/>
          </p:nvSpPr>
          <p:spPr>
            <a:xfrm>
              <a:off x="27452" y="1124399"/>
              <a:ext cx="166736" cy="147813"/>
            </a:xfrm>
            <a:custGeom>
              <a:avLst/>
              <a:gdLst/>
              <a:ahLst/>
              <a:cxnLst/>
              <a:rect l="l" t="t" r="r" b="b"/>
              <a:pathLst>
                <a:path w="3595" h="3187" extrusionOk="0">
                  <a:moveTo>
                    <a:pt x="1809" y="1"/>
                  </a:moveTo>
                  <a:cubicBezTo>
                    <a:pt x="1159" y="1"/>
                    <a:pt x="546" y="400"/>
                    <a:pt x="301" y="1036"/>
                  </a:cubicBezTo>
                  <a:cubicBezTo>
                    <a:pt x="1" y="1863"/>
                    <a:pt x="427" y="2777"/>
                    <a:pt x="1241" y="3090"/>
                  </a:cubicBezTo>
                  <a:cubicBezTo>
                    <a:pt x="1421" y="3155"/>
                    <a:pt x="1605" y="3186"/>
                    <a:pt x="1786" y="3186"/>
                  </a:cubicBezTo>
                  <a:cubicBezTo>
                    <a:pt x="2437" y="3186"/>
                    <a:pt x="3049" y="2787"/>
                    <a:pt x="3294" y="2151"/>
                  </a:cubicBezTo>
                  <a:cubicBezTo>
                    <a:pt x="3595" y="1324"/>
                    <a:pt x="3169" y="410"/>
                    <a:pt x="2355" y="97"/>
                  </a:cubicBezTo>
                  <a:cubicBezTo>
                    <a:pt x="2175" y="32"/>
                    <a:pt x="1991" y="1"/>
                    <a:pt x="18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21"/>
            <p:cNvSpPr/>
            <p:nvPr/>
          </p:nvSpPr>
          <p:spPr>
            <a:xfrm>
              <a:off x="260370" y="972552"/>
              <a:ext cx="131858" cy="116646"/>
            </a:xfrm>
            <a:custGeom>
              <a:avLst/>
              <a:gdLst/>
              <a:ahLst/>
              <a:cxnLst/>
              <a:rect l="l" t="t" r="r" b="b"/>
              <a:pathLst>
                <a:path w="2843" h="2515" extrusionOk="0">
                  <a:moveTo>
                    <a:pt x="1416" y="0"/>
                  </a:moveTo>
                  <a:cubicBezTo>
                    <a:pt x="905" y="0"/>
                    <a:pt x="423" y="310"/>
                    <a:pt x="238" y="817"/>
                  </a:cubicBezTo>
                  <a:cubicBezTo>
                    <a:pt x="0" y="1468"/>
                    <a:pt x="338" y="2194"/>
                    <a:pt x="990" y="2432"/>
                  </a:cubicBezTo>
                  <a:cubicBezTo>
                    <a:pt x="1136" y="2488"/>
                    <a:pt x="1285" y="2515"/>
                    <a:pt x="1432" y="2515"/>
                  </a:cubicBezTo>
                  <a:cubicBezTo>
                    <a:pt x="1938" y="2515"/>
                    <a:pt x="2411" y="2198"/>
                    <a:pt x="2605" y="1693"/>
                  </a:cubicBezTo>
                  <a:cubicBezTo>
                    <a:pt x="2843" y="1042"/>
                    <a:pt x="2505" y="316"/>
                    <a:pt x="1854" y="78"/>
                  </a:cubicBezTo>
                  <a:cubicBezTo>
                    <a:pt x="1709" y="25"/>
                    <a:pt x="1562" y="0"/>
                    <a:pt x="14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21"/>
            <p:cNvSpPr/>
            <p:nvPr/>
          </p:nvSpPr>
          <p:spPr>
            <a:xfrm>
              <a:off x="-31172" y="428053"/>
              <a:ext cx="340383" cy="718287"/>
            </a:xfrm>
            <a:custGeom>
              <a:avLst/>
              <a:gdLst/>
              <a:ahLst/>
              <a:cxnLst/>
              <a:rect l="l" t="t" r="r" b="b"/>
              <a:pathLst>
                <a:path w="7339" h="15487" extrusionOk="0">
                  <a:moveTo>
                    <a:pt x="139" y="1"/>
                  </a:moveTo>
                  <a:cubicBezTo>
                    <a:pt x="116" y="1"/>
                    <a:pt x="94" y="8"/>
                    <a:pt x="75" y="22"/>
                  </a:cubicBezTo>
                  <a:cubicBezTo>
                    <a:pt x="25" y="59"/>
                    <a:pt x="0" y="134"/>
                    <a:pt x="38" y="184"/>
                  </a:cubicBezTo>
                  <a:cubicBezTo>
                    <a:pt x="2980" y="4605"/>
                    <a:pt x="4107" y="10127"/>
                    <a:pt x="3118" y="15337"/>
                  </a:cubicBezTo>
                  <a:cubicBezTo>
                    <a:pt x="3106" y="15412"/>
                    <a:pt x="3156" y="15462"/>
                    <a:pt x="3218" y="15474"/>
                  </a:cubicBezTo>
                  <a:cubicBezTo>
                    <a:pt x="3218" y="15487"/>
                    <a:pt x="3231" y="15487"/>
                    <a:pt x="3243" y="15487"/>
                  </a:cubicBezTo>
                  <a:cubicBezTo>
                    <a:pt x="3293" y="15487"/>
                    <a:pt x="3344" y="15437"/>
                    <a:pt x="3356" y="15387"/>
                  </a:cubicBezTo>
                  <a:cubicBezTo>
                    <a:pt x="3769" y="13183"/>
                    <a:pt x="3807" y="10916"/>
                    <a:pt x="3494" y="8700"/>
                  </a:cubicBezTo>
                  <a:lnTo>
                    <a:pt x="3494" y="8700"/>
                  </a:lnTo>
                  <a:lnTo>
                    <a:pt x="7125" y="12306"/>
                  </a:lnTo>
                  <a:cubicBezTo>
                    <a:pt x="7150" y="12331"/>
                    <a:pt x="7175" y="12344"/>
                    <a:pt x="7200" y="12344"/>
                  </a:cubicBezTo>
                  <a:cubicBezTo>
                    <a:pt x="7238" y="12344"/>
                    <a:pt x="7263" y="12331"/>
                    <a:pt x="7288" y="12306"/>
                  </a:cubicBezTo>
                  <a:cubicBezTo>
                    <a:pt x="7338" y="12269"/>
                    <a:pt x="7338" y="12193"/>
                    <a:pt x="7288" y="12143"/>
                  </a:cubicBezTo>
                  <a:lnTo>
                    <a:pt x="3531" y="8399"/>
                  </a:lnTo>
                  <a:cubicBezTo>
                    <a:pt x="3506" y="8387"/>
                    <a:pt x="3481" y="8374"/>
                    <a:pt x="3456" y="8374"/>
                  </a:cubicBezTo>
                  <a:cubicBezTo>
                    <a:pt x="2993" y="5419"/>
                    <a:pt x="1903" y="2564"/>
                    <a:pt x="238" y="59"/>
                  </a:cubicBezTo>
                  <a:cubicBezTo>
                    <a:pt x="214" y="20"/>
                    <a:pt x="176" y="1"/>
                    <a:pt x="1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4" name="Google Shape;564;p21"/>
          <p:cNvGrpSpPr/>
          <p:nvPr/>
        </p:nvGrpSpPr>
        <p:grpSpPr>
          <a:xfrm>
            <a:off x="8007274" y="-229621"/>
            <a:ext cx="1582787" cy="915285"/>
            <a:chOff x="7016674" y="-98469"/>
            <a:chExt cx="1582787" cy="915285"/>
          </a:xfrm>
        </p:grpSpPr>
        <p:sp>
          <p:nvSpPr>
            <p:cNvPr id="565" name="Google Shape;565;p21"/>
            <p:cNvSpPr/>
            <p:nvPr/>
          </p:nvSpPr>
          <p:spPr>
            <a:xfrm>
              <a:off x="7016674" y="-98469"/>
              <a:ext cx="1582787" cy="915285"/>
            </a:xfrm>
            <a:custGeom>
              <a:avLst/>
              <a:gdLst/>
              <a:ahLst/>
              <a:cxnLst/>
              <a:rect l="l" t="t" r="r" b="b"/>
              <a:pathLst>
                <a:path w="36040" h="20841" extrusionOk="0">
                  <a:moveTo>
                    <a:pt x="36040" y="1"/>
                  </a:moveTo>
                  <a:lnTo>
                    <a:pt x="17319" y="1554"/>
                  </a:lnTo>
                  <a:cubicBezTo>
                    <a:pt x="13374" y="3282"/>
                    <a:pt x="9718" y="5648"/>
                    <a:pt x="6500" y="8516"/>
                  </a:cubicBezTo>
                  <a:cubicBezTo>
                    <a:pt x="6838" y="8804"/>
                    <a:pt x="7188" y="9092"/>
                    <a:pt x="7526" y="9380"/>
                  </a:cubicBezTo>
                  <a:cubicBezTo>
                    <a:pt x="6813" y="9443"/>
                    <a:pt x="6086" y="9493"/>
                    <a:pt x="5372" y="9555"/>
                  </a:cubicBezTo>
                  <a:cubicBezTo>
                    <a:pt x="4208" y="10670"/>
                    <a:pt x="3118" y="11860"/>
                    <a:pt x="2092" y="13112"/>
                  </a:cubicBezTo>
                  <a:cubicBezTo>
                    <a:pt x="1754" y="13525"/>
                    <a:pt x="1428" y="13963"/>
                    <a:pt x="1140" y="14427"/>
                  </a:cubicBezTo>
                  <a:cubicBezTo>
                    <a:pt x="1440" y="14777"/>
                    <a:pt x="1754" y="15140"/>
                    <a:pt x="2067" y="15491"/>
                  </a:cubicBezTo>
                  <a:cubicBezTo>
                    <a:pt x="1591" y="15453"/>
                    <a:pt x="1102" y="15416"/>
                    <a:pt x="626" y="15378"/>
                  </a:cubicBezTo>
                  <a:cubicBezTo>
                    <a:pt x="188" y="16343"/>
                    <a:pt x="0" y="17369"/>
                    <a:pt x="351" y="18359"/>
                  </a:cubicBezTo>
                  <a:cubicBezTo>
                    <a:pt x="814" y="19623"/>
                    <a:pt x="2092" y="20462"/>
                    <a:pt x="3419" y="20725"/>
                  </a:cubicBezTo>
                  <a:cubicBezTo>
                    <a:pt x="3832" y="20807"/>
                    <a:pt x="4251" y="20840"/>
                    <a:pt x="4673" y="20840"/>
                  </a:cubicBezTo>
                  <a:cubicBezTo>
                    <a:pt x="5031" y="20840"/>
                    <a:pt x="5391" y="20816"/>
                    <a:pt x="5748" y="20776"/>
                  </a:cubicBezTo>
                  <a:cubicBezTo>
                    <a:pt x="5999" y="20087"/>
                    <a:pt x="6237" y="19398"/>
                    <a:pt x="6474" y="18697"/>
                  </a:cubicBezTo>
                  <a:cubicBezTo>
                    <a:pt x="6850" y="19285"/>
                    <a:pt x="7238" y="19861"/>
                    <a:pt x="7614" y="20450"/>
                  </a:cubicBezTo>
                  <a:cubicBezTo>
                    <a:pt x="19348" y="17908"/>
                    <a:pt x="29904" y="10319"/>
                    <a:pt x="3604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21"/>
            <p:cNvSpPr/>
            <p:nvPr/>
          </p:nvSpPr>
          <p:spPr>
            <a:xfrm>
              <a:off x="7333453" y="-88983"/>
              <a:ext cx="922838" cy="647783"/>
            </a:xfrm>
            <a:custGeom>
              <a:avLst/>
              <a:gdLst/>
              <a:ahLst/>
              <a:cxnLst/>
              <a:rect l="l" t="t" r="r" b="b"/>
              <a:pathLst>
                <a:path w="21013" h="14750" extrusionOk="0">
                  <a:moveTo>
                    <a:pt x="20880" y="1"/>
                  </a:moveTo>
                  <a:cubicBezTo>
                    <a:pt x="20856" y="1"/>
                    <a:pt x="20832" y="8"/>
                    <a:pt x="20813" y="23"/>
                  </a:cubicBezTo>
                  <a:lnTo>
                    <a:pt x="63" y="14536"/>
                  </a:lnTo>
                  <a:cubicBezTo>
                    <a:pt x="13" y="14574"/>
                    <a:pt x="0" y="14636"/>
                    <a:pt x="38" y="14699"/>
                  </a:cubicBezTo>
                  <a:cubicBezTo>
                    <a:pt x="50" y="14724"/>
                    <a:pt x="88" y="14749"/>
                    <a:pt x="126" y="14749"/>
                  </a:cubicBezTo>
                  <a:cubicBezTo>
                    <a:pt x="151" y="14749"/>
                    <a:pt x="176" y="14737"/>
                    <a:pt x="201" y="14724"/>
                  </a:cubicBezTo>
                  <a:lnTo>
                    <a:pt x="20938" y="211"/>
                  </a:lnTo>
                  <a:cubicBezTo>
                    <a:pt x="21000" y="173"/>
                    <a:pt x="21013" y="98"/>
                    <a:pt x="20975" y="48"/>
                  </a:cubicBezTo>
                  <a:cubicBezTo>
                    <a:pt x="20953" y="18"/>
                    <a:pt x="20916" y="1"/>
                    <a:pt x="208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7" name="Google Shape;567;p21"/>
          <p:cNvGrpSpPr/>
          <p:nvPr/>
        </p:nvGrpSpPr>
        <p:grpSpPr>
          <a:xfrm>
            <a:off x="-25384" y="3665288"/>
            <a:ext cx="695994" cy="1478221"/>
            <a:chOff x="1729071" y="3942725"/>
            <a:chExt cx="595681" cy="1265167"/>
          </a:xfrm>
        </p:grpSpPr>
        <p:sp>
          <p:nvSpPr>
            <p:cNvPr id="568" name="Google Shape;568;p21"/>
            <p:cNvSpPr/>
            <p:nvPr/>
          </p:nvSpPr>
          <p:spPr>
            <a:xfrm flipH="1">
              <a:off x="1729071" y="4431058"/>
              <a:ext cx="204364" cy="776834"/>
            </a:xfrm>
            <a:custGeom>
              <a:avLst/>
              <a:gdLst/>
              <a:ahLst/>
              <a:cxnLst/>
              <a:rect l="l" t="t" r="r" b="b"/>
              <a:pathLst>
                <a:path w="4885" h="18569" extrusionOk="0">
                  <a:moveTo>
                    <a:pt x="128" y="1"/>
                  </a:moveTo>
                  <a:cubicBezTo>
                    <a:pt x="110" y="1"/>
                    <a:pt x="93" y="4"/>
                    <a:pt x="76" y="10"/>
                  </a:cubicBezTo>
                  <a:cubicBezTo>
                    <a:pt x="26" y="36"/>
                    <a:pt x="1" y="111"/>
                    <a:pt x="26" y="173"/>
                  </a:cubicBezTo>
                  <a:cubicBezTo>
                    <a:pt x="2781" y="5833"/>
                    <a:pt x="4383" y="12157"/>
                    <a:pt x="4646" y="18456"/>
                  </a:cubicBezTo>
                  <a:cubicBezTo>
                    <a:pt x="4646" y="18531"/>
                    <a:pt x="4697" y="18569"/>
                    <a:pt x="4759" y="18569"/>
                  </a:cubicBezTo>
                  <a:lnTo>
                    <a:pt x="4772" y="18569"/>
                  </a:lnTo>
                  <a:cubicBezTo>
                    <a:pt x="4834" y="18569"/>
                    <a:pt x="4884" y="18519"/>
                    <a:pt x="4884" y="18456"/>
                  </a:cubicBezTo>
                  <a:cubicBezTo>
                    <a:pt x="4621" y="12120"/>
                    <a:pt x="3006" y="5758"/>
                    <a:pt x="239" y="61"/>
                  </a:cubicBezTo>
                  <a:cubicBezTo>
                    <a:pt x="220" y="24"/>
                    <a:pt x="175" y="1"/>
                    <a:pt x="1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21"/>
            <p:cNvSpPr/>
            <p:nvPr/>
          </p:nvSpPr>
          <p:spPr>
            <a:xfrm flipH="1">
              <a:off x="1828882" y="3942725"/>
              <a:ext cx="495870" cy="526744"/>
            </a:xfrm>
            <a:custGeom>
              <a:avLst/>
              <a:gdLst/>
              <a:ahLst/>
              <a:cxnLst/>
              <a:rect l="l" t="t" r="r" b="b"/>
              <a:pathLst>
                <a:path w="11853" h="12591" extrusionOk="0">
                  <a:moveTo>
                    <a:pt x="9855" y="0"/>
                  </a:moveTo>
                  <a:cubicBezTo>
                    <a:pt x="9855" y="0"/>
                    <a:pt x="8816" y="1628"/>
                    <a:pt x="8140" y="4270"/>
                  </a:cubicBezTo>
                  <a:cubicBezTo>
                    <a:pt x="8140" y="4270"/>
                    <a:pt x="6512" y="2429"/>
                    <a:pt x="4321" y="877"/>
                  </a:cubicBezTo>
                  <a:lnTo>
                    <a:pt x="4321" y="877"/>
                  </a:lnTo>
                  <a:cubicBezTo>
                    <a:pt x="4321" y="877"/>
                    <a:pt x="4120" y="3544"/>
                    <a:pt x="4709" y="6061"/>
                  </a:cubicBezTo>
                  <a:cubicBezTo>
                    <a:pt x="4709" y="6061"/>
                    <a:pt x="2845" y="4358"/>
                    <a:pt x="61" y="4358"/>
                  </a:cubicBezTo>
                  <a:cubicBezTo>
                    <a:pt x="41" y="4358"/>
                    <a:pt x="21" y="4358"/>
                    <a:pt x="0" y="4358"/>
                  </a:cubicBezTo>
                  <a:lnTo>
                    <a:pt x="6299" y="11558"/>
                  </a:lnTo>
                  <a:cubicBezTo>
                    <a:pt x="6927" y="12276"/>
                    <a:pt x="7727" y="12591"/>
                    <a:pt x="8512" y="12591"/>
                  </a:cubicBezTo>
                  <a:cubicBezTo>
                    <a:pt x="10218" y="12591"/>
                    <a:pt x="11852" y="11107"/>
                    <a:pt x="11483" y="9066"/>
                  </a:cubicBezTo>
                  <a:lnTo>
                    <a:pt x="985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0" name="Google Shape;570;p21"/>
          <p:cNvGrpSpPr/>
          <p:nvPr/>
        </p:nvGrpSpPr>
        <p:grpSpPr>
          <a:xfrm rot="-606001">
            <a:off x="-400071" y="4544889"/>
            <a:ext cx="1012457" cy="753441"/>
            <a:chOff x="905008" y="4651065"/>
            <a:chExt cx="866528" cy="644845"/>
          </a:xfrm>
        </p:grpSpPr>
        <p:sp>
          <p:nvSpPr>
            <p:cNvPr id="571" name="Google Shape;571;p21"/>
            <p:cNvSpPr/>
            <p:nvPr/>
          </p:nvSpPr>
          <p:spPr>
            <a:xfrm flipH="1">
              <a:off x="905008" y="4651065"/>
              <a:ext cx="866528" cy="644845"/>
            </a:xfrm>
            <a:custGeom>
              <a:avLst/>
              <a:gdLst/>
              <a:ahLst/>
              <a:cxnLst/>
              <a:rect l="l" t="t" r="r" b="b"/>
              <a:pathLst>
                <a:path w="20713" h="15414" extrusionOk="0">
                  <a:moveTo>
                    <a:pt x="3248" y="1"/>
                  </a:moveTo>
                  <a:cubicBezTo>
                    <a:pt x="2436" y="1"/>
                    <a:pt x="1619" y="236"/>
                    <a:pt x="1027" y="787"/>
                  </a:cubicBezTo>
                  <a:cubicBezTo>
                    <a:pt x="288" y="1476"/>
                    <a:pt x="0" y="2553"/>
                    <a:pt x="88" y="3555"/>
                  </a:cubicBezTo>
                  <a:cubicBezTo>
                    <a:pt x="150" y="4268"/>
                    <a:pt x="376" y="4932"/>
                    <a:pt x="651" y="5583"/>
                  </a:cubicBezTo>
                  <a:cubicBezTo>
                    <a:pt x="1252" y="5658"/>
                    <a:pt x="1866" y="5734"/>
                    <a:pt x="2467" y="5809"/>
                  </a:cubicBezTo>
                  <a:cubicBezTo>
                    <a:pt x="2091" y="6172"/>
                    <a:pt x="1703" y="6548"/>
                    <a:pt x="1315" y="6911"/>
                  </a:cubicBezTo>
                  <a:cubicBezTo>
                    <a:pt x="3256" y="10417"/>
                    <a:pt x="6149" y="13385"/>
                    <a:pt x="9605" y="15413"/>
                  </a:cubicBezTo>
                  <a:lnTo>
                    <a:pt x="20712" y="12746"/>
                  </a:lnTo>
                  <a:cubicBezTo>
                    <a:pt x="17757" y="8864"/>
                    <a:pt x="14100" y="5533"/>
                    <a:pt x="9968" y="2941"/>
                  </a:cubicBezTo>
                  <a:cubicBezTo>
                    <a:pt x="9692" y="3480"/>
                    <a:pt x="9404" y="4006"/>
                    <a:pt x="9116" y="4544"/>
                  </a:cubicBezTo>
                  <a:cubicBezTo>
                    <a:pt x="9029" y="3780"/>
                    <a:pt x="8954" y="3029"/>
                    <a:pt x="8866" y="2265"/>
                  </a:cubicBezTo>
                  <a:cubicBezTo>
                    <a:pt x="8115" y="1827"/>
                    <a:pt x="7363" y="1413"/>
                    <a:pt x="6587" y="1025"/>
                  </a:cubicBezTo>
                  <a:cubicBezTo>
                    <a:pt x="6199" y="825"/>
                    <a:pt x="5823" y="650"/>
                    <a:pt x="5422" y="487"/>
                  </a:cubicBezTo>
                  <a:cubicBezTo>
                    <a:pt x="5209" y="875"/>
                    <a:pt x="4984" y="1276"/>
                    <a:pt x="4771" y="1664"/>
                  </a:cubicBezTo>
                  <a:cubicBezTo>
                    <a:pt x="4608" y="1150"/>
                    <a:pt x="4433" y="637"/>
                    <a:pt x="4270" y="124"/>
                  </a:cubicBezTo>
                  <a:cubicBezTo>
                    <a:pt x="4120" y="86"/>
                    <a:pt x="3957" y="48"/>
                    <a:pt x="3794" y="36"/>
                  </a:cubicBezTo>
                  <a:cubicBezTo>
                    <a:pt x="3614" y="13"/>
                    <a:pt x="3431" y="1"/>
                    <a:pt x="32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21"/>
            <p:cNvSpPr/>
            <p:nvPr/>
          </p:nvSpPr>
          <p:spPr>
            <a:xfrm flipH="1">
              <a:off x="1146525" y="4825431"/>
              <a:ext cx="422826" cy="411280"/>
            </a:xfrm>
            <a:custGeom>
              <a:avLst/>
              <a:gdLst/>
              <a:ahLst/>
              <a:cxnLst/>
              <a:rect l="l" t="t" r="r" b="b"/>
              <a:pathLst>
                <a:path w="10107" h="9831" extrusionOk="0">
                  <a:moveTo>
                    <a:pt x="124" y="0"/>
                  </a:moveTo>
                  <a:cubicBezTo>
                    <a:pt x="95" y="0"/>
                    <a:pt x="63" y="13"/>
                    <a:pt x="38" y="38"/>
                  </a:cubicBezTo>
                  <a:cubicBezTo>
                    <a:pt x="1" y="88"/>
                    <a:pt x="1" y="163"/>
                    <a:pt x="38" y="201"/>
                  </a:cubicBezTo>
                  <a:lnTo>
                    <a:pt x="9906" y="9793"/>
                  </a:lnTo>
                  <a:cubicBezTo>
                    <a:pt x="9918" y="9818"/>
                    <a:pt x="9956" y="9830"/>
                    <a:pt x="9981" y="9830"/>
                  </a:cubicBezTo>
                  <a:cubicBezTo>
                    <a:pt x="10019" y="9830"/>
                    <a:pt x="10044" y="9818"/>
                    <a:pt x="10069" y="9793"/>
                  </a:cubicBezTo>
                  <a:cubicBezTo>
                    <a:pt x="10106" y="9743"/>
                    <a:pt x="10106" y="9668"/>
                    <a:pt x="10069" y="9630"/>
                  </a:cubicBezTo>
                  <a:lnTo>
                    <a:pt x="201" y="38"/>
                  </a:lnTo>
                  <a:cubicBezTo>
                    <a:pt x="182" y="13"/>
                    <a:pt x="154" y="0"/>
                    <a:pt x="1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73" name="Google Shape;573;p21"/>
          <p:cNvSpPr/>
          <p:nvPr/>
        </p:nvSpPr>
        <p:spPr>
          <a:xfrm rot="205120">
            <a:off x="3498744" y="208036"/>
            <a:ext cx="339931" cy="139595"/>
          </a:xfrm>
          <a:custGeom>
            <a:avLst/>
            <a:gdLst/>
            <a:ahLst/>
            <a:cxnLst/>
            <a:rect l="l" t="t" r="r" b="b"/>
            <a:pathLst>
              <a:path w="5686" h="2335" extrusionOk="0">
                <a:moveTo>
                  <a:pt x="2041" y="1"/>
                </a:moveTo>
                <a:cubicBezTo>
                  <a:pt x="1911" y="1"/>
                  <a:pt x="1782" y="14"/>
                  <a:pt x="1653" y="43"/>
                </a:cubicBezTo>
                <a:cubicBezTo>
                  <a:pt x="689" y="256"/>
                  <a:pt x="1" y="1258"/>
                  <a:pt x="138" y="2235"/>
                </a:cubicBezTo>
                <a:cubicBezTo>
                  <a:pt x="151" y="2285"/>
                  <a:pt x="201" y="2335"/>
                  <a:pt x="251" y="2335"/>
                </a:cubicBezTo>
                <a:lnTo>
                  <a:pt x="276" y="2335"/>
                </a:lnTo>
                <a:cubicBezTo>
                  <a:pt x="339" y="2322"/>
                  <a:pt x="376" y="2260"/>
                  <a:pt x="376" y="2197"/>
                </a:cubicBezTo>
                <a:cubicBezTo>
                  <a:pt x="251" y="1358"/>
                  <a:pt x="865" y="457"/>
                  <a:pt x="1704" y="269"/>
                </a:cubicBezTo>
                <a:cubicBezTo>
                  <a:pt x="1809" y="247"/>
                  <a:pt x="1916" y="236"/>
                  <a:pt x="2023" y="236"/>
                </a:cubicBezTo>
                <a:cubicBezTo>
                  <a:pt x="2768" y="236"/>
                  <a:pt x="3512" y="747"/>
                  <a:pt x="3720" y="1458"/>
                </a:cubicBezTo>
                <a:cubicBezTo>
                  <a:pt x="3732" y="1508"/>
                  <a:pt x="3770" y="1546"/>
                  <a:pt x="3807" y="1546"/>
                </a:cubicBezTo>
                <a:cubicBezTo>
                  <a:pt x="3816" y="1548"/>
                  <a:pt x="3825" y="1549"/>
                  <a:pt x="3834" y="1549"/>
                </a:cubicBezTo>
                <a:cubicBezTo>
                  <a:pt x="3874" y="1549"/>
                  <a:pt x="3912" y="1527"/>
                  <a:pt x="3933" y="1496"/>
                </a:cubicBezTo>
                <a:cubicBezTo>
                  <a:pt x="4083" y="1270"/>
                  <a:pt x="4346" y="1108"/>
                  <a:pt x="4646" y="1045"/>
                </a:cubicBezTo>
                <a:cubicBezTo>
                  <a:pt x="4713" y="1034"/>
                  <a:pt x="4781" y="1028"/>
                  <a:pt x="4847" y="1028"/>
                </a:cubicBezTo>
                <a:cubicBezTo>
                  <a:pt x="5081" y="1028"/>
                  <a:pt x="5307" y="1097"/>
                  <a:pt x="5473" y="1233"/>
                </a:cubicBezTo>
                <a:cubicBezTo>
                  <a:pt x="5498" y="1248"/>
                  <a:pt x="5522" y="1255"/>
                  <a:pt x="5546" y="1255"/>
                </a:cubicBezTo>
                <a:cubicBezTo>
                  <a:pt x="5583" y="1255"/>
                  <a:pt x="5618" y="1238"/>
                  <a:pt x="5648" y="1208"/>
                </a:cubicBezTo>
                <a:cubicBezTo>
                  <a:pt x="5686" y="1145"/>
                  <a:pt x="5673" y="1083"/>
                  <a:pt x="5623" y="1033"/>
                </a:cubicBezTo>
                <a:cubicBezTo>
                  <a:pt x="5411" y="878"/>
                  <a:pt x="5139" y="798"/>
                  <a:pt x="4860" y="798"/>
                </a:cubicBezTo>
                <a:cubicBezTo>
                  <a:pt x="4776" y="798"/>
                  <a:pt x="4692" y="805"/>
                  <a:pt x="4609" y="820"/>
                </a:cubicBezTo>
                <a:cubicBezTo>
                  <a:pt x="4321" y="870"/>
                  <a:pt x="4058" y="1008"/>
                  <a:pt x="3870" y="1195"/>
                </a:cubicBezTo>
                <a:cubicBezTo>
                  <a:pt x="3570" y="488"/>
                  <a:pt x="2811" y="1"/>
                  <a:pt x="20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21"/>
          <p:cNvSpPr/>
          <p:nvPr/>
        </p:nvSpPr>
        <p:spPr>
          <a:xfrm rot="-205120" flipH="1">
            <a:off x="8605594" y="3307126"/>
            <a:ext cx="339931" cy="139595"/>
          </a:xfrm>
          <a:custGeom>
            <a:avLst/>
            <a:gdLst/>
            <a:ahLst/>
            <a:cxnLst/>
            <a:rect l="l" t="t" r="r" b="b"/>
            <a:pathLst>
              <a:path w="5686" h="2335" extrusionOk="0">
                <a:moveTo>
                  <a:pt x="2041" y="1"/>
                </a:moveTo>
                <a:cubicBezTo>
                  <a:pt x="1911" y="1"/>
                  <a:pt x="1782" y="14"/>
                  <a:pt x="1653" y="43"/>
                </a:cubicBezTo>
                <a:cubicBezTo>
                  <a:pt x="689" y="256"/>
                  <a:pt x="1" y="1258"/>
                  <a:pt x="138" y="2235"/>
                </a:cubicBezTo>
                <a:cubicBezTo>
                  <a:pt x="151" y="2285"/>
                  <a:pt x="201" y="2335"/>
                  <a:pt x="251" y="2335"/>
                </a:cubicBezTo>
                <a:lnTo>
                  <a:pt x="276" y="2335"/>
                </a:lnTo>
                <a:cubicBezTo>
                  <a:pt x="339" y="2322"/>
                  <a:pt x="376" y="2260"/>
                  <a:pt x="376" y="2197"/>
                </a:cubicBezTo>
                <a:cubicBezTo>
                  <a:pt x="251" y="1358"/>
                  <a:pt x="865" y="457"/>
                  <a:pt x="1704" y="269"/>
                </a:cubicBezTo>
                <a:cubicBezTo>
                  <a:pt x="1809" y="247"/>
                  <a:pt x="1916" y="236"/>
                  <a:pt x="2023" y="236"/>
                </a:cubicBezTo>
                <a:cubicBezTo>
                  <a:pt x="2768" y="236"/>
                  <a:pt x="3512" y="747"/>
                  <a:pt x="3720" y="1458"/>
                </a:cubicBezTo>
                <a:cubicBezTo>
                  <a:pt x="3732" y="1508"/>
                  <a:pt x="3770" y="1546"/>
                  <a:pt x="3807" y="1546"/>
                </a:cubicBezTo>
                <a:cubicBezTo>
                  <a:pt x="3816" y="1548"/>
                  <a:pt x="3825" y="1549"/>
                  <a:pt x="3834" y="1549"/>
                </a:cubicBezTo>
                <a:cubicBezTo>
                  <a:pt x="3874" y="1549"/>
                  <a:pt x="3912" y="1527"/>
                  <a:pt x="3933" y="1496"/>
                </a:cubicBezTo>
                <a:cubicBezTo>
                  <a:pt x="4083" y="1270"/>
                  <a:pt x="4346" y="1108"/>
                  <a:pt x="4646" y="1045"/>
                </a:cubicBezTo>
                <a:cubicBezTo>
                  <a:pt x="4713" y="1034"/>
                  <a:pt x="4781" y="1028"/>
                  <a:pt x="4847" y="1028"/>
                </a:cubicBezTo>
                <a:cubicBezTo>
                  <a:pt x="5081" y="1028"/>
                  <a:pt x="5307" y="1097"/>
                  <a:pt x="5473" y="1233"/>
                </a:cubicBezTo>
                <a:cubicBezTo>
                  <a:pt x="5498" y="1248"/>
                  <a:pt x="5522" y="1255"/>
                  <a:pt x="5546" y="1255"/>
                </a:cubicBezTo>
                <a:cubicBezTo>
                  <a:pt x="5583" y="1255"/>
                  <a:pt x="5618" y="1238"/>
                  <a:pt x="5648" y="1208"/>
                </a:cubicBezTo>
                <a:cubicBezTo>
                  <a:pt x="5686" y="1145"/>
                  <a:pt x="5673" y="1083"/>
                  <a:pt x="5623" y="1033"/>
                </a:cubicBezTo>
                <a:cubicBezTo>
                  <a:pt x="5411" y="878"/>
                  <a:pt x="5139" y="798"/>
                  <a:pt x="4860" y="798"/>
                </a:cubicBezTo>
                <a:cubicBezTo>
                  <a:pt x="4776" y="798"/>
                  <a:pt x="4692" y="805"/>
                  <a:pt x="4609" y="820"/>
                </a:cubicBezTo>
                <a:cubicBezTo>
                  <a:pt x="4321" y="870"/>
                  <a:pt x="4058" y="1008"/>
                  <a:pt x="3870" y="1195"/>
                </a:cubicBezTo>
                <a:cubicBezTo>
                  <a:pt x="3570" y="488"/>
                  <a:pt x="2811" y="1"/>
                  <a:pt x="20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21"/>
          <p:cNvSpPr/>
          <p:nvPr/>
        </p:nvSpPr>
        <p:spPr>
          <a:xfrm rot="205120">
            <a:off x="304137" y="1282555"/>
            <a:ext cx="122796" cy="50697"/>
          </a:xfrm>
          <a:custGeom>
            <a:avLst/>
            <a:gdLst/>
            <a:ahLst/>
            <a:cxnLst/>
            <a:rect l="l" t="t" r="r" b="b"/>
            <a:pathLst>
              <a:path w="2054" h="848" extrusionOk="0">
                <a:moveTo>
                  <a:pt x="1216" y="0"/>
                </a:moveTo>
                <a:cubicBezTo>
                  <a:pt x="1118" y="0"/>
                  <a:pt x="1016" y="11"/>
                  <a:pt x="914" y="33"/>
                </a:cubicBezTo>
                <a:cubicBezTo>
                  <a:pt x="526" y="109"/>
                  <a:pt x="200" y="346"/>
                  <a:pt x="38" y="672"/>
                </a:cubicBezTo>
                <a:cubicBezTo>
                  <a:pt x="0" y="735"/>
                  <a:pt x="25" y="810"/>
                  <a:pt x="88" y="835"/>
                </a:cubicBezTo>
                <a:cubicBezTo>
                  <a:pt x="100" y="847"/>
                  <a:pt x="125" y="847"/>
                  <a:pt x="138" y="847"/>
                </a:cubicBezTo>
                <a:cubicBezTo>
                  <a:pt x="175" y="847"/>
                  <a:pt x="226" y="822"/>
                  <a:pt x="238" y="785"/>
                </a:cubicBezTo>
                <a:cubicBezTo>
                  <a:pt x="376" y="522"/>
                  <a:pt x="651" y="321"/>
                  <a:pt x="964" y="259"/>
                </a:cubicBezTo>
                <a:cubicBezTo>
                  <a:pt x="1046" y="243"/>
                  <a:pt x="1127" y="235"/>
                  <a:pt x="1207" y="235"/>
                </a:cubicBezTo>
                <a:cubicBezTo>
                  <a:pt x="1446" y="235"/>
                  <a:pt x="1672" y="306"/>
                  <a:pt x="1841" y="447"/>
                </a:cubicBezTo>
                <a:cubicBezTo>
                  <a:pt x="1864" y="464"/>
                  <a:pt x="1893" y="473"/>
                  <a:pt x="1921" y="473"/>
                </a:cubicBezTo>
                <a:cubicBezTo>
                  <a:pt x="1953" y="473"/>
                  <a:pt x="1984" y="461"/>
                  <a:pt x="2004" y="434"/>
                </a:cubicBezTo>
                <a:cubicBezTo>
                  <a:pt x="2054" y="384"/>
                  <a:pt x="2041" y="309"/>
                  <a:pt x="1991" y="271"/>
                </a:cubicBezTo>
                <a:cubicBezTo>
                  <a:pt x="1777" y="94"/>
                  <a:pt x="1506" y="0"/>
                  <a:pt x="1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21"/>
          <p:cNvSpPr/>
          <p:nvPr/>
        </p:nvSpPr>
        <p:spPr>
          <a:xfrm rot="-205120" flipH="1">
            <a:off x="4834669" y="4803201"/>
            <a:ext cx="339931" cy="139595"/>
          </a:xfrm>
          <a:custGeom>
            <a:avLst/>
            <a:gdLst/>
            <a:ahLst/>
            <a:cxnLst/>
            <a:rect l="l" t="t" r="r" b="b"/>
            <a:pathLst>
              <a:path w="5686" h="2335" extrusionOk="0">
                <a:moveTo>
                  <a:pt x="2041" y="1"/>
                </a:moveTo>
                <a:cubicBezTo>
                  <a:pt x="1911" y="1"/>
                  <a:pt x="1782" y="14"/>
                  <a:pt x="1653" y="43"/>
                </a:cubicBezTo>
                <a:cubicBezTo>
                  <a:pt x="689" y="256"/>
                  <a:pt x="1" y="1258"/>
                  <a:pt x="138" y="2235"/>
                </a:cubicBezTo>
                <a:cubicBezTo>
                  <a:pt x="151" y="2285"/>
                  <a:pt x="201" y="2335"/>
                  <a:pt x="251" y="2335"/>
                </a:cubicBezTo>
                <a:lnTo>
                  <a:pt x="276" y="2335"/>
                </a:lnTo>
                <a:cubicBezTo>
                  <a:pt x="339" y="2322"/>
                  <a:pt x="376" y="2260"/>
                  <a:pt x="376" y="2197"/>
                </a:cubicBezTo>
                <a:cubicBezTo>
                  <a:pt x="251" y="1358"/>
                  <a:pt x="865" y="457"/>
                  <a:pt x="1704" y="269"/>
                </a:cubicBezTo>
                <a:cubicBezTo>
                  <a:pt x="1809" y="247"/>
                  <a:pt x="1916" y="236"/>
                  <a:pt x="2023" y="236"/>
                </a:cubicBezTo>
                <a:cubicBezTo>
                  <a:pt x="2768" y="236"/>
                  <a:pt x="3512" y="747"/>
                  <a:pt x="3720" y="1458"/>
                </a:cubicBezTo>
                <a:cubicBezTo>
                  <a:pt x="3732" y="1508"/>
                  <a:pt x="3770" y="1546"/>
                  <a:pt x="3807" y="1546"/>
                </a:cubicBezTo>
                <a:cubicBezTo>
                  <a:pt x="3816" y="1548"/>
                  <a:pt x="3825" y="1549"/>
                  <a:pt x="3834" y="1549"/>
                </a:cubicBezTo>
                <a:cubicBezTo>
                  <a:pt x="3874" y="1549"/>
                  <a:pt x="3912" y="1527"/>
                  <a:pt x="3933" y="1496"/>
                </a:cubicBezTo>
                <a:cubicBezTo>
                  <a:pt x="4083" y="1270"/>
                  <a:pt x="4346" y="1108"/>
                  <a:pt x="4646" y="1045"/>
                </a:cubicBezTo>
                <a:cubicBezTo>
                  <a:pt x="4713" y="1034"/>
                  <a:pt x="4781" y="1028"/>
                  <a:pt x="4847" y="1028"/>
                </a:cubicBezTo>
                <a:cubicBezTo>
                  <a:pt x="5081" y="1028"/>
                  <a:pt x="5307" y="1097"/>
                  <a:pt x="5473" y="1233"/>
                </a:cubicBezTo>
                <a:cubicBezTo>
                  <a:pt x="5498" y="1248"/>
                  <a:pt x="5522" y="1255"/>
                  <a:pt x="5546" y="1255"/>
                </a:cubicBezTo>
                <a:cubicBezTo>
                  <a:pt x="5583" y="1255"/>
                  <a:pt x="5618" y="1238"/>
                  <a:pt x="5648" y="1208"/>
                </a:cubicBezTo>
                <a:cubicBezTo>
                  <a:pt x="5686" y="1145"/>
                  <a:pt x="5673" y="1083"/>
                  <a:pt x="5623" y="1033"/>
                </a:cubicBezTo>
                <a:cubicBezTo>
                  <a:pt x="5411" y="878"/>
                  <a:pt x="5139" y="798"/>
                  <a:pt x="4860" y="798"/>
                </a:cubicBezTo>
                <a:cubicBezTo>
                  <a:pt x="4776" y="798"/>
                  <a:pt x="4692" y="805"/>
                  <a:pt x="4609" y="820"/>
                </a:cubicBezTo>
                <a:cubicBezTo>
                  <a:pt x="4321" y="870"/>
                  <a:pt x="4058" y="1008"/>
                  <a:pt x="3870" y="1195"/>
                </a:cubicBezTo>
                <a:cubicBezTo>
                  <a:pt x="3570" y="488"/>
                  <a:pt x="2811" y="1"/>
                  <a:pt x="20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Numbers and text">
  <p:cSld name="BLANK_14">
    <p:bg>
      <p:bgPr>
        <a:gradFill>
          <a:gsLst>
            <a:gs pos="0">
              <a:srgbClr val="F0FBFF"/>
            </a:gs>
            <a:gs pos="100000">
              <a:schemeClr val="accent5"/>
            </a:gs>
          </a:gsLst>
          <a:lin ang="16198662" scaled="0"/>
        </a:gradFill>
        <a:effectLst/>
      </p:bgPr>
    </p:bg>
    <p:spTree>
      <p:nvGrpSpPr>
        <p:cNvPr id="1" name="Shape 577"/>
        <p:cNvGrpSpPr/>
        <p:nvPr/>
      </p:nvGrpSpPr>
      <p:grpSpPr>
        <a:xfrm>
          <a:off x="0" y="0"/>
          <a:ext cx="0" cy="0"/>
          <a:chOff x="0" y="0"/>
          <a:chExt cx="0" cy="0"/>
        </a:xfrm>
      </p:grpSpPr>
      <p:sp>
        <p:nvSpPr>
          <p:cNvPr id="578" name="Google Shape;578;p22"/>
          <p:cNvSpPr/>
          <p:nvPr/>
        </p:nvSpPr>
        <p:spPr>
          <a:xfrm rot="10800000" flipH="1">
            <a:off x="7105045" y="3971029"/>
            <a:ext cx="2181074" cy="1180244"/>
          </a:xfrm>
          <a:custGeom>
            <a:avLst/>
            <a:gdLst/>
            <a:ahLst/>
            <a:cxnLst/>
            <a:rect l="l" t="t" r="r" b="b"/>
            <a:pathLst>
              <a:path w="59446" h="32168" extrusionOk="0">
                <a:moveTo>
                  <a:pt x="1253" y="0"/>
                </a:moveTo>
                <a:cubicBezTo>
                  <a:pt x="214" y="1165"/>
                  <a:pt x="1" y="2993"/>
                  <a:pt x="740" y="4370"/>
                </a:cubicBezTo>
                <a:cubicBezTo>
                  <a:pt x="1405" y="5590"/>
                  <a:pt x="2766" y="6377"/>
                  <a:pt x="4147" y="6377"/>
                </a:cubicBezTo>
                <a:cubicBezTo>
                  <a:pt x="4326" y="6377"/>
                  <a:pt x="4506" y="6364"/>
                  <a:pt x="4684" y="6336"/>
                </a:cubicBezTo>
                <a:cubicBezTo>
                  <a:pt x="5586" y="6199"/>
                  <a:pt x="6438" y="5748"/>
                  <a:pt x="7339" y="5748"/>
                </a:cubicBezTo>
                <a:cubicBezTo>
                  <a:pt x="8253" y="5748"/>
                  <a:pt x="9280" y="6524"/>
                  <a:pt x="9017" y="7401"/>
                </a:cubicBezTo>
                <a:cubicBezTo>
                  <a:pt x="8704" y="8453"/>
                  <a:pt x="7126" y="8302"/>
                  <a:pt x="6225" y="8929"/>
                </a:cubicBezTo>
                <a:cubicBezTo>
                  <a:pt x="5060" y="9743"/>
                  <a:pt x="5411" y="11709"/>
                  <a:pt x="6525" y="12573"/>
                </a:cubicBezTo>
                <a:cubicBezTo>
                  <a:pt x="7652" y="13437"/>
                  <a:pt x="9167" y="13524"/>
                  <a:pt x="10582" y="13574"/>
                </a:cubicBezTo>
                <a:cubicBezTo>
                  <a:pt x="17983" y="13812"/>
                  <a:pt x="25397" y="14013"/>
                  <a:pt x="32797" y="14150"/>
                </a:cubicBezTo>
                <a:cubicBezTo>
                  <a:pt x="34325" y="14188"/>
                  <a:pt x="35915" y="14351"/>
                  <a:pt x="37255" y="15065"/>
                </a:cubicBezTo>
                <a:cubicBezTo>
                  <a:pt x="38595" y="15778"/>
                  <a:pt x="39472" y="17582"/>
                  <a:pt x="38670" y="18871"/>
                </a:cubicBezTo>
                <a:cubicBezTo>
                  <a:pt x="38157" y="19673"/>
                  <a:pt x="37155" y="20036"/>
                  <a:pt x="36216" y="20061"/>
                </a:cubicBezTo>
                <a:cubicBezTo>
                  <a:pt x="36171" y="20062"/>
                  <a:pt x="36127" y="20063"/>
                  <a:pt x="36082" y="20063"/>
                </a:cubicBezTo>
                <a:cubicBezTo>
                  <a:pt x="35177" y="20063"/>
                  <a:pt x="34294" y="19828"/>
                  <a:pt x="33398" y="19673"/>
                </a:cubicBezTo>
                <a:cubicBezTo>
                  <a:pt x="32624" y="19533"/>
                  <a:pt x="31833" y="19457"/>
                  <a:pt x="31042" y="19457"/>
                </a:cubicBezTo>
                <a:cubicBezTo>
                  <a:pt x="29633" y="19457"/>
                  <a:pt x="28228" y="19700"/>
                  <a:pt x="26937" y="20261"/>
                </a:cubicBezTo>
                <a:cubicBezTo>
                  <a:pt x="24921" y="21138"/>
                  <a:pt x="23218" y="22841"/>
                  <a:pt x="22629" y="24957"/>
                </a:cubicBezTo>
                <a:cubicBezTo>
                  <a:pt x="22041" y="27074"/>
                  <a:pt x="22704" y="29565"/>
                  <a:pt x="24457" y="30893"/>
                </a:cubicBezTo>
                <a:cubicBezTo>
                  <a:pt x="25853" y="31955"/>
                  <a:pt x="27651" y="32167"/>
                  <a:pt x="29443" y="32167"/>
                </a:cubicBezTo>
                <a:cubicBezTo>
                  <a:pt x="29934" y="32167"/>
                  <a:pt x="30425" y="32151"/>
                  <a:pt x="30906" y="32133"/>
                </a:cubicBezTo>
                <a:cubicBezTo>
                  <a:pt x="40924" y="31782"/>
                  <a:pt x="49064" y="31419"/>
                  <a:pt x="59094" y="31056"/>
                </a:cubicBezTo>
                <a:cubicBezTo>
                  <a:pt x="58418" y="20775"/>
                  <a:pt x="59445" y="10544"/>
                  <a:pt x="58769" y="276"/>
                </a:cubicBezTo>
                <a:lnTo>
                  <a:pt x="125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79" name="Google Shape;579;p22"/>
          <p:cNvGrpSpPr/>
          <p:nvPr/>
        </p:nvGrpSpPr>
        <p:grpSpPr>
          <a:xfrm rot="9215322">
            <a:off x="7689537" y="4394058"/>
            <a:ext cx="1767912" cy="1061239"/>
            <a:chOff x="-120036" y="-57079"/>
            <a:chExt cx="1767959" cy="1061267"/>
          </a:xfrm>
        </p:grpSpPr>
        <p:sp>
          <p:nvSpPr>
            <p:cNvPr id="580" name="Google Shape;580;p22"/>
            <p:cNvSpPr/>
            <p:nvPr/>
          </p:nvSpPr>
          <p:spPr>
            <a:xfrm>
              <a:off x="-120036" y="-57079"/>
              <a:ext cx="1767959" cy="1061267"/>
            </a:xfrm>
            <a:custGeom>
              <a:avLst/>
              <a:gdLst/>
              <a:ahLst/>
              <a:cxnLst/>
              <a:rect l="l" t="t" r="r" b="b"/>
              <a:pathLst>
                <a:path w="38119" h="22882" extrusionOk="0">
                  <a:moveTo>
                    <a:pt x="12222" y="0"/>
                  </a:moveTo>
                  <a:lnTo>
                    <a:pt x="0" y="1015"/>
                  </a:lnTo>
                  <a:cubicBezTo>
                    <a:pt x="5435" y="8265"/>
                    <a:pt x="12523" y="14263"/>
                    <a:pt x="20549" y="18458"/>
                  </a:cubicBezTo>
                  <a:cubicBezTo>
                    <a:pt x="20700" y="18033"/>
                    <a:pt x="20850" y="17594"/>
                    <a:pt x="21000" y="17169"/>
                  </a:cubicBezTo>
                  <a:cubicBezTo>
                    <a:pt x="21276" y="17807"/>
                    <a:pt x="21539" y="18458"/>
                    <a:pt x="21814" y="19097"/>
                  </a:cubicBezTo>
                  <a:cubicBezTo>
                    <a:pt x="23279" y="19823"/>
                    <a:pt x="24770" y="20487"/>
                    <a:pt x="26285" y="21088"/>
                  </a:cubicBezTo>
                  <a:cubicBezTo>
                    <a:pt x="26773" y="21276"/>
                    <a:pt x="27249" y="21464"/>
                    <a:pt x="27737" y="21627"/>
                  </a:cubicBezTo>
                  <a:cubicBezTo>
                    <a:pt x="27787" y="21163"/>
                    <a:pt x="27838" y="20700"/>
                    <a:pt x="27875" y="20224"/>
                  </a:cubicBezTo>
                  <a:cubicBezTo>
                    <a:pt x="28338" y="20863"/>
                    <a:pt x="28802" y="21489"/>
                    <a:pt x="29265" y="22127"/>
                  </a:cubicBezTo>
                  <a:cubicBezTo>
                    <a:pt x="30693" y="22553"/>
                    <a:pt x="32158" y="22841"/>
                    <a:pt x="33648" y="22879"/>
                  </a:cubicBezTo>
                  <a:cubicBezTo>
                    <a:pt x="33714" y="22880"/>
                    <a:pt x="33780" y="22881"/>
                    <a:pt x="33847" y="22881"/>
                  </a:cubicBezTo>
                  <a:cubicBezTo>
                    <a:pt x="35376" y="22881"/>
                    <a:pt x="37085" y="22457"/>
                    <a:pt x="37793" y="21113"/>
                  </a:cubicBezTo>
                  <a:cubicBezTo>
                    <a:pt x="38031" y="20662"/>
                    <a:pt x="38118" y="20174"/>
                    <a:pt x="38093" y="19698"/>
                  </a:cubicBezTo>
                  <a:cubicBezTo>
                    <a:pt x="37380" y="19197"/>
                    <a:pt x="36653" y="18709"/>
                    <a:pt x="35927" y="18221"/>
                  </a:cubicBezTo>
                  <a:cubicBezTo>
                    <a:pt x="36478" y="18083"/>
                    <a:pt x="37016" y="17932"/>
                    <a:pt x="37555" y="17795"/>
                  </a:cubicBezTo>
                  <a:cubicBezTo>
                    <a:pt x="37279" y="17231"/>
                    <a:pt x="36929" y="16705"/>
                    <a:pt x="36578" y="16242"/>
                  </a:cubicBezTo>
                  <a:cubicBezTo>
                    <a:pt x="33585" y="12310"/>
                    <a:pt x="29666" y="9179"/>
                    <a:pt x="25446" y="6612"/>
                  </a:cubicBezTo>
                  <a:cubicBezTo>
                    <a:pt x="24719" y="6161"/>
                    <a:pt x="23981" y="5736"/>
                    <a:pt x="23229" y="5322"/>
                  </a:cubicBezTo>
                  <a:cubicBezTo>
                    <a:pt x="22353" y="5460"/>
                    <a:pt x="21464" y="5610"/>
                    <a:pt x="20587" y="5748"/>
                  </a:cubicBezTo>
                  <a:cubicBezTo>
                    <a:pt x="20950" y="5322"/>
                    <a:pt x="21313" y="4909"/>
                    <a:pt x="21676" y="4483"/>
                  </a:cubicBezTo>
                  <a:cubicBezTo>
                    <a:pt x="18596" y="2856"/>
                    <a:pt x="15403" y="1428"/>
                    <a:pt x="12222" y="0"/>
                  </a:cubicBezTo>
                  <a:close/>
                </a:path>
              </a:pathLst>
            </a:custGeom>
            <a:solidFill>
              <a:srgbClr val="74BA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22"/>
            <p:cNvSpPr/>
            <p:nvPr/>
          </p:nvSpPr>
          <p:spPr>
            <a:xfrm>
              <a:off x="173825" y="-7545"/>
              <a:ext cx="1036176" cy="681740"/>
            </a:xfrm>
            <a:custGeom>
              <a:avLst/>
              <a:gdLst/>
              <a:ahLst/>
              <a:cxnLst/>
              <a:rect l="l" t="t" r="r" b="b"/>
              <a:pathLst>
                <a:path w="22341" h="14699" extrusionOk="0">
                  <a:moveTo>
                    <a:pt x="128" y="0"/>
                  </a:moveTo>
                  <a:cubicBezTo>
                    <a:pt x="93" y="0"/>
                    <a:pt x="61" y="17"/>
                    <a:pt x="38" y="47"/>
                  </a:cubicBezTo>
                  <a:cubicBezTo>
                    <a:pt x="0" y="110"/>
                    <a:pt x="13" y="172"/>
                    <a:pt x="63" y="210"/>
                  </a:cubicBezTo>
                  <a:lnTo>
                    <a:pt x="22140" y="14686"/>
                  </a:lnTo>
                  <a:cubicBezTo>
                    <a:pt x="22165" y="14698"/>
                    <a:pt x="22190" y="14698"/>
                    <a:pt x="22215" y="14698"/>
                  </a:cubicBezTo>
                  <a:cubicBezTo>
                    <a:pt x="22253" y="14698"/>
                    <a:pt x="22290" y="14686"/>
                    <a:pt x="22303" y="14648"/>
                  </a:cubicBezTo>
                  <a:cubicBezTo>
                    <a:pt x="22341" y="14598"/>
                    <a:pt x="22328" y="14523"/>
                    <a:pt x="22278" y="14485"/>
                  </a:cubicBezTo>
                  <a:lnTo>
                    <a:pt x="201" y="22"/>
                  </a:lnTo>
                  <a:cubicBezTo>
                    <a:pt x="176" y="7"/>
                    <a:pt x="151" y="0"/>
                    <a:pt x="1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2" name="Google Shape;582;p22"/>
          <p:cNvGrpSpPr/>
          <p:nvPr/>
        </p:nvGrpSpPr>
        <p:grpSpPr>
          <a:xfrm rot="-9991259">
            <a:off x="8419352" y="3602533"/>
            <a:ext cx="992114" cy="1692113"/>
            <a:chOff x="-150275" y="-125025"/>
            <a:chExt cx="992068" cy="1692035"/>
          </a:xfrm>
        </p:grpSpPr>
        <p:sp>
          <p:nvSpPr>
            <p:cNvPr id="583" name="Google Shape;583;p22"/>
            <p:cNvSpPr/>
            <p:nvPr/>
          </p:nvSpPr>
          <p:spPr>
            <a:xfrm>
              <a:off x="-150275" y="-125025"/>
              <a:ext cx="992068" cy="1692035"/>
            </a:xfrm>
            <a:custGeom>
              <a:avLst/>
              <a:gdLst/>
              <a:ahLst/>
              <a:cxnLst/>
              <a:rect l="l" t="t" r="r" b="b"/>
              <a:pathLst>
                <a:path w="21390" h="36482" extrusionOk="0">
                  <a:moveTo>
                    <a:pt x="5148" y="0"/>
                  </a:moveTo>
                  <a:lnTo>
                    <a:pt x="1" y="5723"/>
                  </a:lnTo>
                  <a:cubicBezTo>
                    <a:pt x="1228" y="10845"/>
                    <a:pt x="2480" y="15991"/>
                    <a:pt x="4434" y="20888"/>
                  </a:cubicBezTo>
                  <a:cubicBezTo>
                    <a:pt x="5598" y="23793"/>
                    <a:pt x="7013" y="26610"/>
                    <a:pt x="8779" y="29177"/>
                  </a:cubicBezTo>
                  <a:cubicBezTo>
                    <a:pt x="9205" y="28789"/>
                    <a:pt x="9631" y="28401"/>
                    <a:pt x="10069" y="28000"/>
                  </a:cubicBezTo>
                  <a:lnTo>
                    <a:pt x="10069" y="28000"/>
                  </a:lnTo>
                  <a:cubicBezTo>
                    <a:pt x="10019" y="28927"/>
                    <a:pt x="9981" y="29854"/>
                    <a:pt x="9944" y="30780"/>
                  </a:cubicBezTo>
                  <a:cubicBezTo>
                    <a:pt x="10858" y="31945"/>
                    <a:pt x="11847" y="33059"/>
                    <a:pt x="12924" y="34086"/>
                  </a:cubicBezTo>
                  <a:cubicBezTo>
                    <a:pt x="13112" y="34262"/>
                    <a:pt x="13312" y="34437"/>
                    <a:pt x="13500" y="34612"/>
                  </a:cubicBezTo>
                  <a:cubicBezTo>
                    <a:pt x="13926" y="34211"/>
                    <a:pt x="14352" y="33811"/>
                    <a:pt x="14765" y="33410"/>
                  </a:cubicBezTo>
                  <a:cubicBezTo>
                    <a:pt x="14853" y="34174"/>
                    <a:pt x="14940" y="34950"/>
                    <a:pt x="15015" y="35727"/>
                  </a:cubicBezTo>
                  <a:cubicBezTo>
                    <a:pt x="15366" y="35927"/>
                    <a:pt x="15742" y="36102"/>
                    <a:pt x="16130" y="36240"/>
                  </a:cubicBezTo>
                  <a:cubicBezTo>
                    <a:pt x="16594" y="36396"/>
                    <a:pt x="17093" y="36481"/>
                    <a:pt x="17587" y="36481"/>
                  </a:cubicBezTo>
                  <a:cubicBezTo>
                    <a:pt x="18400" y="36481"/>
                    <a:pt x="19201" y="36253"/>
                    <a:pt x="19824" y="35739"/>
                  </a:cubicBezTo>
                  <a:cubicBezTo>
                    <a:pt x="21389" y="34449"/>
                    <a:pt x="21226" y="32033"/>
                    <a:pt x="20826" y="30029"/>
                  </a:cubicBezTo>
                  <a:cubicBezTo>
                    <a:pt x="20563" y="28689"/>
                    <a:pt x="20237" y="27349"/>
                    <a:pt x="19874" y="26022"/>
                  </a:cubicBezTo>
                  <a:cubicBezTo>
                    <a:pt x="19160" y="25696"/>
                    <a:pt x="18446" y="25371"/>
                    <a:pt x="17720" y="25045"/>
                  </a:cubicBezTo>
                  <a:cubicBezTo>
                    <a:pt x="18296" y="24845"/>
                    <a:pt x="18860" y="24644"/>
                    <a:pt x="19423" y="24457"/>
                  </a:cubicBezTo>
                  <a:cubicBezTo>
                    <a:pt x="18033" y="19861"/>
                    <a:pt x="16105" y="15440"/>
                    <a:pt x="13675" y="11308"/>
                  </a:cubicBezTo>
                  <a:cubicBezTo>
                    <a:pt x="12836" y="11183"/>
                    <a:pt x="11997" y="11070"/>
                    <a:pt x="11146" y="10945"/>
                  </a:cubicBezTo>
                  <a:cubicBezTo>
                    <a:pt x="11722" y="10632"/>
                    <a:pt x="12298" y="10306"/>
                    <a:pt x="12887" y="9981"/>
                  </a:cubicBezTo>
                  <a:cubicBezTo>
                    <a:pt x="10658" y="6399"/>
                    <a:pt x="8065" y="3043"/>
                    <a:pt x="5148" y="0"/>
                  </a:cubicBezTo>
                  <a:close/>
                </a:path>
              </a:pathLst>
            </a:custGeom>
            <a:solidFill>
              <a:srgbClr val="8FDA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22"/>
            <p:cNvSpPr/>
            <p:nvPr/>
          </p:nvSpPr>
          <p:spPr>
            <a:xfrm>
              <a:off x="180" y="-72060"/>
              <a:ext cx="545985" cy="1268354"/>
            </a:xfrm>
            <a:custGeom>
              <a:avLst/>
              <a:gdLst/>
              <a:ahLst/>
              <a:cxnLst/>
              <a:rect l="l" t="t" r="r" b="b"/>
              <a:pathLst>
                <a:path w="11772" h="27347" extrusionOk="0">
                  <a:moveTo>
                    <a:pt x="136" y="1"/>
                  </a:moveTo>
                  <a:cubicBezTo>
                    <a:pt x="120" y="1"/>
                    <a:pt x="104" y="4"/>
                    <a:pt x="88" y="10"/>
                  </a:cubicBezTo>
                  <a:cubicBezTo>
                    <a:pt x="25" y="35"/>
                    <a:pt x="0" y="111"/>
                    <a:pt x="25" y="161"/>
                  </a:cubicBezTo>
                  <a:lnTo>
                    <a:pt x="11533" y="27272"/>
                  </a:lnTo>
                  <a:cubicBezTo>
                    <a:pt x="11558" y="27322"/>
                    <a:pt x="11596" y="27347"/>
                    <a:pt x="11646" y="27347"/>
                  </a:cubicBezTo>
                  <a:cubicBezTo>
                    <a:pt x="11659" y="27347"/>
                    <a:pt x="11671" y="27334"/>
                    <a:pt x="11684" y="27334"/>
                  </a:cubicBezTo>
                  <a:cubicBezTo>
                    <a:pt x="11746" y="27309"/>
                    <a:pt x="11771" y="27234"/>
                    <a:pt x="11746" y="27184"/>
                  </a:cubicBezTo>
                  <a:lnTo>
                    <a:pt x="238" y="73"/>
                  </a:lnTo>
                  <a:cubicBezTo>
                    <a:pt x="220" y="27"/>
                    <a:pt x="180"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85" name="Google Shape;585;p22"/>
          <p:cNvSpPr txBox="1">
            <a:spLocks noGrp="1"/>
          </p:cNvSpPr>
          <p:nvPr>
            <p:ph type="title" hasCustomPrompt="1"/>
          </p:nvPr>
        </p:nvSpPr>
        <p:spPr>
          <a:xfrm>
            <a:off x="864600" y="2861950"/>
            <a:ext cx="3533700" cy="924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7000"/>
              <a:buNone/>
              <a:defRPr sz="7000"/>
            </a:lvl1pPr>
            <a:lvl2pPr lvl="1" algn="ctr" rtl="0">
              <a:spcBef>
                <a:spcPts val="0"/>
              </a:spcBef>
              <a:spcAft>
                <a:spcPts val="0"/>
              </a:spcAft>
              <a:buSzPts val="7000"/>
              <a:buNone/>
              <a:defRPr sz="7000"/>
            </a:lvl2pPr>
            <a:lvl3pPr lvl="2" algn="ctr" rtl="0">
              <a:spcBef>
                <a:spcPts val="0"/>
              </a:spcBef>
              <a:spcAft>
                <a:spcPts val="0"/>
              </a:spcAft>
              <a:buSzPts val="7000"/>
              <a:buNone/>
              <a:defRPr sz="7000"/>
            </a:lvl3pPr>
            <a:lvl4pPr lvl="3" algn="ctr" rtl="0">
              <a:spcBef>
                <a:spcPts val="0"/>
              </a:spcBef>
              <a:spcAft>
                <a:spcPts val="0"/>
              </a:spcAft>
              <a:buSzPts val="7000"/>
              <a:buNone/>
              <a:defRPr sz="7000"/>
            </a:lvl4pPr>
            <a:lvl5pPr lvl="4" algn="ctr" rtl="0">
              <a:spcBef>
                <a:spcPts val="0"/>
              </a:spcBef>
              <a:spcAft>
                <a:spcPts val="0"/>
              </a:spcAft>
              <a:buSzPts val="7000"/>
              <a:buNone/>
              <a:defRPr sz="7000"/>
            </a:lvl5pPr>
            <a:lvl6pPr lvl="5" algn="ctr" rtl="0">
              <a:spcBef>
                <a:spcPts val="0"/>
              </a:spcBef>
              <a:spcAft>
                <a:spcPts val="0"/>
              </a:spcAft>
              <a:buSzPts val="7000"/>
              <a:buNone/>
              <a:defRPr sz="7000"/>
            </a:lvl6pPr>
            <a:lvl7pPr lvl="6" algn="ctr" rtl="0">
              <a:spcBef>
                <a:spcPts val="0"/>
              </a:spcBef>
              <a:spcAft>
                <a:spcPts val="0"/>
              </a:spcAft>
              <a:buSzPts val="7000"/>
              <a:buNone/>
              <a:defRPr sz="7000"/>
            </a:lvl7pPr>
            <a:lvl8pPr lvl="7" algn="ctr" rtl="0">
              <a:spcBef>
                <a:spcPts val="0"/>
              </a:spcBef>
              <a:spcAft>
                <a:spcPts val="0"/>
              </a:spcAft>
              <a:buSzPts val="7000"/>
              <a:buNone/>
              <a:defRPr sz="7000"/>
            </a:lvl8pPr>
            <a:lvl9pPr lvl="8" algn="ctr" rtl="0">
              <a:spcBef>
                <a:spcPts val="0"/>
              </a:spcBef>
              <a:spcAft>
                <a:spcPts val="0"/>
              </a:spcAft>
              <a:buSzPts val="7000"/>
              <a:buNone/>
              <a:defRPr sz="7000"/>
            </a:lvl9pPr>
          </a:lstStyle>
          <a:p>
            <a:r>
              <a:t>xx%</a:t>
            </a:r>
          </a:p>
        </p:txBody>
      </p:sp>
      <p:sp>
        <p:nvSpPr>
          <p:cNvPr id="586" name="Google Shape;586;p22"/>
          <p:cNvSpPr txBox="1">
            <a:spLocks noGrp="1"/>
          </p:cNvSpPr>
          <p:nvPr>
            <p:ph type="subTitle" idx="1"/>
          </p:nvPr>
        </p:nvSpPr>
        <p:spPr>
          <a:xfrm>
            <a:off x="864600" y="3891775"/>
            <a:ext cx="3533700" cy="3918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1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587" name="Google Shape;587;p22"/>
          <p:cNvSpPr txBox="1">
            <a:spLocks noGrp="1"/>
          </p:cNvSpPr>
          <p:nvPr>
            <p:ph type="title" idx="2" hasCustomPrompt="1"/>
          </p:nvPr>
        </p:nvSpPr>
        <p:spPr>
          <a:xfrm>
            <a:off x="4745800" y="2861950"/>
            <a:ext cx="3533700" cy="924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7000"/>
              <a:buNone/>
              <a:defRPr sz="7000"/>
            </a:lvl1pPr>
            <a:lvl2pPr lvl="1" algn="ctr" rtl="0">
              <a:spcBef>
                <a:spcPts val="0"/>
              </a:spcBef>
              <a:spcAft>
                <a:spcPts val="0"/>
              </a:spcAft>
              <a:buSzPts val="7000"/>
              <a:buNone/>
              <a:defRPr sz="7000"/>
            </a:lvl2pPr>
            <a:lvl3pPr lvl="2" algn="ctr" rtl="0">
              <a:spcBef>
                <a:spcPts val="0"/>
              </a:spcBef>
              <a:spcAft>
                <a:spcPts val="0"/>
              </a:spcAft>
              <a:buSzPts val="7000"/>
              <a:buNone/>
              <a:defRPr sz="7000"/>
            </a:lvl3pPr>
            <a:lvl4pPr lvl="3" algn="ctr" rtl="0">
              <a:spcBef>
                <a:spcPts val="0"/>
              </a:spcBef>
              <a:spcAft>
                <a:spcPts val="0"/>
              </a:spcAft>
              <a:buSzPts val="7000"/>
              <a:buNone/>
              <a:defRPr sz="7000"/>
            </a:lvl4pPr>
            <a:lvl5pPr lvl="4" algn="ctr" rtl="0">
              <a:spcBef>
                <a:spcPts val="0"/>
              </a:spcBef>
              <a:spcAft>
                <a:spcPts val="0"/>
              </a:spcAft>
              <a:buSzPts val="7000"/>
              <a:buNone/>
              <a:defRPr sz="7000"/>
            </a:lvl5pPr>
            <a:lvl6pPr lvl="5" algn="ctr" rtl="0">
              <a:spcBef>
                <a:spcPts val="0"/>
              </a:spcBef>
              <a:spcAft>
                <a:spcPts val="0"/>
              </a:spcAft>
              <a:buSzPts val="7000"/>
              <a:buNone/>
              <a:defRPr sz="7000"/>
            </a:lvl6pPr>
            <a:lvl7pPr lvl="6" algn="ctr" rtl="0">
              <a:spcBef>
                <a:spcPts val="0"/>
              </a:spcBef>
              <a:spcAft>
                <a:spcPts val="0"/>
              </a:spcAft>
              <a:buSzPts val="7000"/>
              <a:buNone/>
              <a:defRPr sz="7000"/>
            </a:lvl7pPr>
            <a:lvl8pPr lvl="7" algn="ctr" rtl="0">
              <a:spcBef>
                <a:spcPts val="0"/>
              </a:spcBef>
              <a:spcAft>
                <a:spcPts val="0"/>
              </a:spcAft>
              <a:buSzPts val="7000"/>
              <a:buNone/>
              <a:defRPr sz="7000"/>
            </a:lvl8pPr>
            <a:lvl9pPr lvl="8" algn="ctr" rtl="0">
              <a:spcBef>
                <a:spcPts val="0"/>
              </a:spcBef>
              <a:spcAft>
                <a:spcPts val="0"/>
              </a:spcAft>
              <a:buSzPts val="7000"/>
              <a:buNone/>
              <a:defRPr sz="7000"/>
            </a:lvl9pPr>
          </a:lstStyle>
          <a:p>
            <a:r>
              <a:t>xx%</a:t>
            </a:r>
          </a:p>
        </p:txBody>
      </p:sp>
      <p:sp>
        <p:nvSpPr>
          <p:cNvPr id="588" name="Google Shape;588;p22"/>
          <p:cNvSpPr txBox="1">
            <a:spLocks noGrp="1"/>
          </p:cNvSpPr>
          <p:nvPr>
            <p:ph type="subTitle" idx="3"/>
          </p:nvPr>
        </p:nvSpPr>
        <p:spPr>
          <a:xfrm>
            <a:off x="4745800" y="3891775"/>
            <a:ext cx="3533700" cy="3918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1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589" name="Google Shape;589;p22"/>
          <p:cNvSpPr txBox="1">
            <a:spLocks noGrp="1"/>
          </p:cNvSpPr>
          <p:nvPr>
            <p:ph type="title" idx="4" hasCustomPrompt="1"/>
          </p:nvPr>
        </p:nvSpPr>
        <p:spPr>
          <a:xfrm>
            <a:off x="2805150" y="859925"/>
            <a:ext cx="3533700" cy="924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7000"/>
              <a:buNone/>
              <a:defRPr sz="7000">
                <a:solidFill>
                  <a:schemeClr val="accent6"/>
                </a:solidFill>
              </a:defRPr>
            </a:lvl1pPr>
            <a:lvl2pPr lvl="1" algn="ctr" rtl="0">
              <a:spcBef>
                <a:spcPts val="0"/>
              </a:spcBef>
              <a:spcAft>
                <a:spcPts val="0"/>
              </a:spcAft>
              <a:buSzPts val="7000"/>
              <a:buNone/>
              <a:defRPr sz="7000"/>
            </a:lvl2pPr>
            <a:lvl3pPr lvl="2" algn="ctr" rtl="0">
              <a:spcBef>
                <a:spcPts val="0"/>
              </a:spcBef>
              <a:spcAft>
                <a:spcPts val="0"/>
              </a:spcAft>
              <a:buSzPts val="7000"/>
              <a:buNone/>
              <a:defRPr sz="7000"/>
            </a:lvl3pPr>
            <a:lvl4pPr lvl="3" algn="ctr" rtl="0">
              <a:spcBef>
                <a:spcPts val="0"/>
              </a:spcBef>
              <a:spcAft>
                <a:spcPts val="0"/>
              </a:spcAft>
              <a:buSzPts val="7000"/>
              <a:buNone/>
              <a:defRPr sz="7000"/>
            </a:lvl4pPr>
            <a:lvl5pPr lvl="4" algn="ctr" rtl="0">
              <a:spcBef>
                <a:spcPts val="0"/>
              </a:spcBef>
              <a:spcAft>
                <a:spcPts val="0"/>
              </a:spcAft>
              <a:buSzPts val="7000"/>
              <a:buNone/>
              <a:defRPr sz="7000"/>
            </a:lvl5pPr>
            <a:lvl6pPr lvl="5" algn="ctr" rtl="0">
              <a:spcBef>
                <a:spcPts val="0"/>
              </a:spcBef>
              <a:spcAft>
                <a:spcPts val="0"/>
              </a:spcAft>
              <a:buSzPts val="7000"/>
              <a:buNone/>
              <a:defRPr sz="7000"/>
            </a:lvl6pPr>
            <a:lvl7pPr lvl="6" algn="ctr" rtl="0">
              <a:spcBef>
                <a:spcPts val="0"/>
              </a:spcBef>
              <a:spcAft>
                <a:spcPts val="0"/>
              </a:spcAft>
              <a:buSzPts val="7000"/>
              <a:buNone/>
              <a:defRPr sz="7000"/>
            </a:lvl7pPr>
            <a:lvl8pPr lvl="7" algn="ctr" rtl="0">
              <a:spcBef>
                <a:spcPts val="0"/>
              </a:spcBef>
              <a:spcAft>
                <a:spcPts val="0"/>
              </a:spcAft>
              <a:buSzPts val="7000"/>
              <a:buNone/>
              <a:defRPr sz="7000"/>
            </a:lvl8pPr>
            <a:lvl9pPr lvl="8" algn="ctr" rtl="0">
              <a:spcBef>
                <a:spcPts val="0"/>
              </a:spcBef>
              <a:spcAft>
                <a:spcPts val="0"/>
              </a:spcAft>
              <a:buSzPts val="7000"/>
              <a:buNone/>
              <a:defRPr sz="7000"/>
            </a:lvl9pPr>
          </a:lstStyle>
          <a:p>
            <a:r>
              <a:t>xx%</a:t>
            </a:r>
          </a:p>
        </p:txBody>
      </p:sp>
      <p:sp>
        <p:nvSpPr>
          <p:cNvPr id="590" name="Google Shape;590;p22"/>
          <p:cNvSpPr txBox="1">
            <a:spLocks noGrp="1"/>
          </p:cNvSpPr>
          <p:nvPr>
            <p:ph type="subTitle" idx="5"/>
          </p:nvPr>
        </p:nvSpPr>
        <p:spPr>
          <a:xfrm>
            <a:off x="2805150" y="1889750"/>
            <a:ext cx="3533700" cy="3918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1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591" name="Google Shape;591;p22"/>
          <p:cNvSpPr/>
          <p:nvPr/>
        </p:nvSpPr>
        <p:spPr>
          <a:xfrm rot="10800000" flipH="1">
            <a:off x="7264549" y="-66317"/>
            <a:ext cx="2304200" cy="1180218"/>
          </a:xfrm>
          <a:custGeom>
            <a:avLst/>
            <a:gdLst/>
            <a:ahLst/>
            <a:cxnLst/>
            <a:rect l="l" t="t" r="r" b="b"/>
            <a:pathLst>
              <a:path w="65118" h="21293" extrusionOk="0">
                <a:moveTo>
                  <a:pt x="31869" y="1"/>
                </a:moveTo>
                <a:cubicBezTo>
                  <a:pt x="28257" y="1"/>
                  <a:pt x="24649" y="235"/>
                  <a:pt x="21063" y="705"/>
                </a:cubicBezTo>
                <a:cubicBezTo>
                  <a:pt x="19097" y="968"/>
                  <a:pt x="17118" y="1306"/>
                  <a:pt x="15290" y="2070"/>
                </a:cubicBezTo>
                <a:cubicBezTo>
                  <a:pt x="13462" y="2847"/>
                  <a:pt x="11771" y="4074"/>
                  <a:pt x="10782" y="5802"/>
                </a:cubicBezTo>
                <a:cubicBezTo>
                  <a:pt x="9793" y="7517"/>
                  <a:pt x="9592" y="9746"/>
                  <a:pt x="10557" y="11474"/>
                </a:cubicBezTo>
                <a:cubicBezTo>
                  <a:pt x="11033" y="12313"/>
                  <a:pt x="11771" y="13152"/>
                  <a:pt x="11571" y="14092"/>
                </a:cubicBezTo>
                <a:cubicBezTo>
                  <a:pt x="11383" y="15006"/>
                  <a:pt x="10319" y="15494"/>
                  <a:pt x="9392" y="15494"/>
                </a:cubicBezTo>
                <a:cubicBezTo>
                  <a:pt x="8453" y="15482"/>
                  <a:pt x="7551" y="15118"/>
                  <a:pt x="6625" y="14993"/>
                </a:cubicBezTo>
                <a:cubicBezTo>
                  <a:pt x="6383" y="14962"/>
                  <a:pt x="6140" y="14946"/>
                  <a:pt x="5897" y="14946"/>
                </a:cubicBezTo>
                <a:cubicBezTo>
                  <a:pt x="4413" y="14946"/>
                  <a:pt x="2931" y="15527"/>
                  <a:pt x="1866" y="16571"/>
                </a:cubicBezTo>
                <a:cubicBezTo>
                  <a:pt x="639" y="17786"/>
                  <a:pt x="0" y="19576"/>
                  <a:pt x="213" y="21292"/>
                </a:cubicBezTo>
                <a:lnTo>
                  <a:pt x="63639" y="20453"/>
                </a:lnTo>
                <a:cubicBezTo>
                  <a:pt x="64992" y="17310"/>
                  <a:pt x="65117" y="13653"/>
                  <a:pt x="63990" y="10410"/>
                </a:cubicBezTo>
                <a:cubicBezTo>
                  <a:pt x="62863" y="7167"/>
                  <a:pt x="60509" y="4387"/>
                  <a:pt x="57491" y="2746"/>
                </a:cubicBezTo>
                <a:cubicBezTo>
                  <a:pt x="53772" y="718"/>
                  <a:pt x="49376" y="492"/>
                  <a:pt x="45156" y="305"/>
                </a:cubicBezTo>
                <a:cubicBezTo>
                  <a:pt x="41800" y="167"/>
                  <a:pt x="38532" y="204"/>
                  <a:pt x="35188" y="67"/>
                </a:cubicBezTo>
                <a:cubicBezTo>
                  <a:pt x="34082" y="23"/>
                  <a:pt x="32975" y="1"/>
                  <a:pt x="3186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22"/>
          <p:cNvSpPr/>
          <p:nvPr/>
        </p:nvSpPr>
        <p:spPr>
          <a:xfrm flipH="1">
            <a:off x="-880451" y="3958732"/>
            <a:ext cx="1939051" cy="1302386"/>
          </a:xfrm>
          <a:custGeom>
            <a:avLst/>
            <a:gdLst/>
            <a:ahLst/>
            <a:cxnLst/>
            <a:rect l="l" t="t" r="r" b="b"/>
            <a:pathLst>
              <a:path w="65118" h="21293" extrusionOk="0">
                <a:moveTo>
                  <a:pt x="31869" y="1"/>
                </a:moveTo>
                <a:cubicBezTo>
                  <a:pt x="28257" y="1"/>
                  <a:pt x="24649" y="235"/>
                  <a:pt x="21063" y="705"/>
                </a:cubicBezTo>
                <a:cubicBezTo>
                  <a:pt x="19097" y="968"/>
                  <a:pt x="17118" y="1306"/>
                  <a:pt x="15290" y="2070"/>
                </a:cubicBezTo>
                <a:cubicBezTo>
                  <a:pt x="13462" y="2847"/>
                  <a:pt x="11771" y="4074"/>
                  <a:pt x="10782" y="5802"/>
                </a:cubicBezTo>
                <a:cubicBezTo>
                  <a:pt x="9793" y="7517"/>
                  <a:pt x="9592" y="9746"/>
                  <a:pt x="10557" y="11474"/>
                </a:cubicBezTo>
                <a:cubicBezTo>
                  <a:pt x="11033" y="12313"/>
                  <a:pt x="11771" y="13152"/>
                  <a:pt x="11571" y="14092"/>
                </a:cubicBezTo>
                <a:cubicBezTo>
                  <a:pt x="11383" y="15006"/>
                  <a:pt x="10319" y="15494"/>
                  <a:pt x="9392" y="15494"/>
                </a:cubicBezTo>
                <a:cubicBezTo>
                  <a:pt x="8453" y="15482"/>
                  <a:pt x="7551" y="15118"/>
                  <a:pt x="6625" y="14993"/>
                </a:cubicBezTo>
                <a:cubicBezTo>
                  <a:pt x="6383" y="14962"/>
                  <a:pt x="6140" y="14946"/>
                  <a:pt x="5897" y="14946"/>
                </a:cubicBezTo>
                <a:cubicBezTo>
                  <a:pt x="4413" y="14946"/>
                  <a:pt x="2931" y="15527"/>
                  <a:pt x="1866" y="16571"/>
                </a:cubicBezTo>
                <a:cubicBezTo>
                  <a:pt x="639" y="17786"/>
                  <a:pt x="0" y="19576"/>
                  <a:pt x="213" y="21292"/>
                </a:cubicBezTo>
                <a:lnTo>
                  <a:pt x="63639" y="20453"/>
                </a:lnTo>
                <a:cubicBezTo>
                  <a:pt x="64992" y="17310"/>
                  <a:pt x="65117" y="13653"/>
                  <a:pt x="63990" y="10410"/>
                </a:cubicBezTo>
                <a:cubicBezTo>
                  <a:pt x="62863" y="7167"/>
                  <a:pt x="60509" y="4387"/>
                  <a:pt x="57491" y="2746"/>
                </a:cubicBezTo>
                <a:cubicBezTo>
                  <a:pt x="53772" y="718"/>
                  <a:pt x="49376" y="492"/>
                  <a:pt x="45156" y="305"/>
                </a:cubicBezTo>
                <a:cubicBezTo>
                  <a:pt x="41800" y="167"/>
                  <a:pt x="38532" y="204"/>
                  <a:pt x="35188" y="67"/>
                </a:cubicBezTo>
                <a:cubicBezTo>
                  <a:pt x="34082" y="23"/>
                  <a:pt x="32975" y="1"/>
                  <a:pt x="3186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22"/>
          <p:cNvSpPr/>
          <p:nvPr/>
        </p:nvSpPr>
        <p:spPr>
          <a:xfrm rot="10800000" flipH="1">
            <a:off x="-92738" y="-231956"/>
            <a:ext cx="1993742" cy="2217951"/>
          </a:xfrm>
          <a:custGeom>
            <a:avLst/>
            <a:gdLst/>
            <a:ahLst/>
            <a:cxnLst/>
            <a:rect l="l" t="t" r="r" b="b"/>
            <a:pathLst>
              <a:path w="20150" h="22416" extrusionOk="0">
                <a:moveTo>
                  <a:pt x="3006" y="0"/>
                </a:moveTo>
                <a:cubicBezTo>
                  <a:pt x="2003" y="0"/>
                  <a:pt x="992" y="151"/>
                  <a:pt x="1" y="301"/>
                </a:cubicBezTo>
                <a:cubicBezTo>
                  <a:pt x="226" y="7727"/>
                  <a:pt x="489" y="14978"/>
                  <a:pt x="714" y="22416"/>
                </a:cubicBezTo>
                <a:lnTo>
                  <a:pt x="18058" y="22090"/>
                </a:lnTo>
                <a:cubicBezTo>
                  <a:pt x="20112" y="19248"/>
                  <a:pt x="20149" y="15115"/>
                  <a:pt x="18158" y="12223"/>
                </a:cubicBezTo>
                <a:cubicBezTo>
                  <a:pt x="16573" y="9930"/>
                  <a:pt x="13782" y="8566"/>
                  <a:pt x="11004" y="8566"/>
                </a:cubicBezTo>
                <a:cubicBezTo>
                  <a:pt x="10292" y="8566"/>
                  <a:pt x="9581" y="8655"/>
                  <a:pt x="8892" y="8842"/>
                </a:cubicBezTo>
                <a:cubicBezTo>
                  <a:pt x="8082" y="9060"/>
                  <a:pt x="7273" y="9403"/>
                  <a:pt x="6447" y="9403"/>
                </a:cubicBezTo>
                <a:cubicBezTo>
                  <a:pt x="6327" y="9403"/>
                  <a:pt x="6207" y="9396"/>
                  <a:pt x="6086" y="9380"/>
                </a:cubicBezTo>
                <a:cubicBezTo>
                  <a:pt x="5135" y="9255"/>
                  <a:pt x="4221" y="8278"/>
                  <a:pt x="4609" y="7401"/>
                </a:cubicBezTo>
                <a:cubicBezTo>
                  <a:pt x="4972" y="6575"/>
                  <a:pt x="6086" y="6512"/>
                  <a:pt x="6863" y="6062"/>
                </a:cubicBezTo>
                <a:cubicBezTo>
                  <a:pt x="8090" y="5360"/>
                  <a:pt x="8403" y="3557"/>
                  <a:pt x="7727" y="2305"/>
                </a:cubicBezTo>
                <a:cubicBezTo>
                  <a:pt x="7051" y="1040"/>
                  <a:pt x="5661" y="314"/>
                  <a:pt x="4246" y="88"/>
                </a:cubicBezTo>
                <a:cubicBezTo>
                  <a:pt x="3835" y="26"/>
                  <a:pt x="3421" y="0"/>
                  <a:pt x="30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22"/>
          <p:cNvSpPr/>
          <p:nvPr/>
        </p:nvSpPr>
        <p:spPr>
          <a:xfrm rot="205120">
            <a:off x="220440" y="2712339"/>
            <a:ext cx="339931" cy="139595"/>
          </a:xfrm>
          <a:custGeom>
            <a:avLst/>
            <a:gdLst/>
            <a:ahLst/>
            <a:cxnLst/>
            <a:rect l="l" t="t" r="r" b="b"/>
            <a:pathLst>
              <a:path w="5686" h="2335" extrusionOk="0">
                <a:moveTo>
                  <a:pt x="2041" y="1"/>
                </a:moveTo>
                <a:cubicBezTo>
                  <a:pt x="1911" y="1"/>
                  <a:pt x="1782" y="14"/>
                  <a:pt x="1653" y="43"/>
                </a:cubicBezTo>
                <a:cubicBezTo>
                  <a:pt x="689" y="256"/>
                  <a:pt x="1" y="1258"/>
                  <a:pt x="138" y="2235"/>
                </a:cubicBezTo>
                <a:cubicBezTo>
                  <a:pt x="151" y="2285"/>
                  <a:pt x="201" y="2335"/>
                  <a:pt x="251" y="2335"/>
                </a:cubicBezTo>
                <a:lnTo>
                  <a:pt x="276" y="2335"/>
                </a:lnTo>
                <a:cubicBezTo>
                  <a:pt x="339" y="2322"/>
                  <a:pt x="376" y="2260"/>
                  <a:pt x="376" y="2197"/>
                </a:cubicBezTo>
                <a:cubicBezTo>
                  <a:pt x="251" y="1358"/>
                  <a:pt x="865" y="457"/>
                  <a:pt x="1704" y="269"/>
                </a:cubicBezTo>
                <a:cubicBezTo>
                  <a:pt x="1809" y="247"/>
                  <a:pt x="1916" y="236"/>
                  <a:pt x="2023" y="236"/>
                </a:cubicBezTo>
                <a:cubicBezTo>
                  <a:pt x="2768" y="236"/>
                  <a:pt x="3512" y="747"/>
                  <a:pt x="3720" y="1458"/>
                </a:cubicBezTo>
                <a:cubicBezTo>
                  <a:pt x="3732" y="1508"/>
                  <a:pt x="3770" y="1546"/>
                  <a:pt x="3807" y="1546"/>
                </a:cubicBezTo>
                <a:cubicBezTo>
                  <a:pt x="3816" y="1548"/>
                  <a:pt x="3825" y="1549"/>
                  <a:pt x="3834" y="1549"/>
                </a:cubicBezTo>
                <a:cubicBezTo>
                  <a:pt x="3874" y="1549"/>
                  <a:pt x="3912" y="1527"/>
                  <a:pt x="3933" y="1496"/>
                </a:cubicBezTo>
                <a:cubicBezTo>
                  <a:pt x="4083" y="1270"/>
                  <a:pt x="4346" y="1108"/>
                  <a:pt x="4646" y="1045"/>
                </a:cubicBezTo>
                <a:cubicBezTo>
                  <a:pt x="4713" y="1034"/>
                  <a:pt x="4781" y="1028"/>
                  <a:pt x="4847" y="1028"/>
                </a:cubicBezTo>
                <a:cubicBezTo>
                  <a:pt x="5081" y="1028"/>
                  <a:pt x="5307" y="1097"/>
                  <a:pt x="5473" y="1233"/>
                </a:cubicBezTo>
                <a:cubicBezTo>
                  <a:pt x="5498" y="1248"/>
                  <a:pt x="5522" y="1255"/>
                  <a:pt x="5546" y="1255"/>
                </a:cubicBezTo>
                <a:cubicBezTo>
                  <a:pt x="5583" y="1255"/>
                  <a:pt x="5618" y="1238"/>
                  <a:pt x="5648" y="1208"/>
                </a:cubicBezTo>
                <a:cubicBezTo>
                  <a:pt x="5686" y="1145"/>
                  <a:pt x="5673" y="1083"/>
                  <a:pt x="5623" y="1033"/>
                </a:cubicBezTo>
                <a:cubicBezTo>
                  <a:pt x="5411" y="878"/>
                  <a:pt x="5139" y="798"/>
                  <a:pt x="4860" y="798"/>
                </a:cubicBezTo>
                <a:cubicBezTo>
                  <a:pt x="4776" y="798"/>
                  <a:pt x="4692" y="805"/>
                  <a:pt x="4609" y="820"/>
                </a:cubicBezTo>
                <a:cubicBezTo>
                  <a:pt x="4321" y="870"/>
                  <a:pt x="4058" y="1008"/>
                  <a:pt x="3870" y="1195"/>
                </a:cubicBezTo>
                <a:cubicBezTo>
                  <a:pt x="3570" y="488"/>
                  <a:pt x="2811" y="1"/>
                  <a:pt x="20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22"/>
          <p:cNvSpPr/>
          <p:nvPr/>
        </p:nvSpPr>
        <p:spPr>
          <a:xfrm rot="205120">
            <a:off x="5698432" y="301405"/>
            <a:ext cx="122796" cy="50697"/>
          </a:xfrm>
          <a:custGeom>
            <a:avLst/>
            <a:gdLst/>
            <a:ahLst/>
            <a:cxnLst/>
            <a:rect l="l" t="t" r="r" b="b"/>
            <a:pathLst>
              <a:path w="2054" h="848" extrusionOk="0">
                <a:moveTo>
                  <a:pt x="1216" y="0"/>
                </a:moveTo>
                <a:cubicBezTo>
                  <a:pt x="1118" y="0"/>
                  <a:pt x="1016" y="11"/>
                  <a:pt x="914" y="33"/>
                </a:cubicBezTo>
                <a:cubicBezTo>
                  <a:pt x="526" y="109"/>
                  <a:pt x="200" y="346"/>
                  <a:pt x="38" y="672"/>
                </a:cubicBezTo>
                <a:cubicBezTo>
                  <a:pt x="0" y="735"/>
                  <a:pt x="25" y="810"/>
                  <a:pt x="88" y="835"/>
                </a:cubicBezTo>
                <a:cubicBezTo>
                  <a:pt x="100" y="847"/>
                  <a:pt x="125" y="847"/>
                  <a:pt x="138" y="847"/>
                </a:cubicBezTo>
                <a:cubicBezTo>
                  <a:pt x="175" y="847"/>
                  <a:pt x="226" y="822"/>
                  <a:pt x="238" y="785"/>
                </a:cubicBezTo>
                <a:cubicBezTo>
                  <a:pt x="376" y="522"/>
                  <a:pt x="651" y="321"/>
                  <a:pt x="964" y="259"/>
                </a:cubicBezTo>
                <a:cubicBezTo>
                  <a:pt x="1046" y="243"/>
                  <a:pt x="1127" y="235"/>
                  <a:pt x="1207" y="235"/>
                </a:cubicBezTo>
                <a:cubicBezTo>
                  <a:pt x="1446" y="235"/>
                  <a:pt x="1672" y="306"/>
                  <a:pt x="1841" y="447"/>
                </a:cubicBezTo>
                <a:cubicBezTo>
                  <a:pt x="1864" y="464"/>
                  <a:pt x="1893" y="473"/>
                  <a:pt x="1921" y="473"/>
                </a:cubicBezTo>
                <a:cubicBezTo>
                  <a:pt x="1953" y="473"/>
                  <a:pt x="1984" y="461"/>
                  <a:pt x="2004" y="434"/>
                </a:cubicBezTo>
                <a:cubicBezTo>
                  <a:pt x="2054" y="384"/>
                  <a:pt x="2041" y="309"/>
                  <a:pt x="1991" y="271"/>
                </a:cubicBezTo>
                <a:cubicBezTo>
                  <a:pt x="1777" y="94"/>
                  <a:pt x="1506" y="0"/>
                  <a:pt x="1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22"/>
          <p:cNvSpPr/>
          <p:nvPr/>
        </p:nvSpPr>
        <p:spPr>
          <a:xfrm rot="205120">
            <a:off x="8684282" y="2414280"/>
            <a:ext cx="122796" cy="50697"/>
          </a:xfrm>
          <a:custGeom>
            <a:avLst/>
            <a:gdLst/>
            <a:ahLst/>
            <a:cxnLst/>
            <a:rect l="l" t="t" r="r" b="b"/>
            <a:pathLst>
              <a:path w="2054" h="848" extrusionOk="0">
                <a:moveTo>
                  <a:pt x="1216" y="0"/>
                </a:moveTo>
                <a:cubicBezTo>
                  <a:pt x="1118" y="0"/>
                  <a:pt x="1016" y="11"/>
                  <a:pt x="914" y="33"/>
                </a:cubicBezTo>
                <a:cubicBezTo>
                  <a:pt x="526" y="109"/>
                  <a:pt x="200" y="346"/>
                  <a:pt x="38" y="672"/>
                </a:cubicBezTo>
                <a:cubicBezTo>
                  <a:pt x="0" y="735"/>
                  <a:pt x="25" y="810"/>
                  <a:pt x="88" y="835"/>
                </a:cubicBezTo>
                <a:cubicBezTo>
                  <a:pt x="100" y="847"/>
                  <a:pt x="125" y="847"/>
                  <a:pt x="138" y="847"/>
                </a:cubicBezTo>
                <a:cubicBezTo>
                  <a:pt x="175" y="847"/>
                  <a:pt x="226" y="822"/>
                  <a:pt x="238" y="785"/>
                </a:cubicBezTo>
                <a:cubicBezTo>
                  <a:pt x="376" y="522"/>
                  <a:pt x="651" y="321"/>
                  <a:pt x="964" y="259"/>
                </a:cubicBezTo>
                <a:cubicBezTo>
                  <a:pt x="1046" y="243"/>
                  <a:pt x="1127" y="235"/>
                  <a:pt x="1207" y="235"/>
                </a:cubicBezTo>
                <a:cubicBezTo>
                  <a:pt x="1446" y="235"/>
                  <a:pt x="1672" y="306"/>
                  <a:pt x="1841" y="447"/>
                </a:cubicBezTo>
                <a:cubicBezTo>
                  <a:pt x="1864" y="464"/>
                  <a:pt x="1893" y="473"/>
                  <a:pt x="1921" y="473"/>
                </a:cubicBezTo>
                <a:cubicBezTo>
                  <a:pt x="1953" y="473"/>
                  <a:pt x="1984" y="461"/>
                  <a:pt x="2004" y="434"/>
                </a:cubicBezTo>
                <a:cubicBezTo>
                  <a:pt x="2054" y="384"/>
                  <a:pt x="2041" y="309"/>
                  <a:pt x="1991" y="271"/>
                </a:cubicBezTo>
                <a:cubicBezTo>
                  <a:pt x="1777" y="94"/>
                  <a:pt x="1506" y="0"/>
                  <a:pt x="1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22"/>
          <p:cNvSpPr/>
          <p:nvPr/>
        </p:nvSpPr>
        <p:spPr>
          <a:xfrm rot="205120">
            <a:off x="3676827" y="4854876"/>
            <a:ext cx="339931" cy="139595"/>
          </a:xfrm>
          <a:custGeom>
            <a:avLst/>
            <a:gdLst/>
            <a:ahLst/>
            <a:cxnLst/>
            <a:rect l="l" t="t" r="r" b="b"/>
            <a:pathLst>
              <a:path w="5686" h="2335" extrusionOk="0">
                <a:moveTo>
                  <a:pt x="2041" y="1"/>
                </a:moveTo>
                <a:cubicBezTo>
                  <a:pt x="1911" y="1"/>
                  <a:pt x="1782" y="14"/>
                  <a:pt x="1653" y="43"/>
                </a:cubicBezTo>
                <a:cubicBezTo>
                  <a:pt x="689" y="256"/>
                  <a:pt x="1" y="1258"/>
                  <a:pt x="138" y="2235"/>
                </a:cubicBezTo>
                <a:cubicBezTo>
                  <a:pt x="151" y="2285"/>
                  <a:pt x="201" y="2335"/>
                  <a:pt x="251" y="2335"/>
                </a:cubicBezTo>
                <a:lnTo>
                  <a:pt x="276" y="2335"/>
                </a:lnTo>
                <a:cubicBezTo>
                  <a:pt x="339" y="2322"/>
                  <a:pt x="376" y="2260"/>
                  <a:pt x="376" y="2197"/>
                </a:cubicBezTo>
                <a:cubicBezTo>
                  <a:pt x="251" y="1358"/>
                  <a:pt x="865" y="457"/>
                  <a:pt x="1704" y="269"/>
                </a:cubicBezTo>
                <a:cubicBezTo>
                  <a:pt x="1809" y="247"/>
                  <a:pt x="1916" y="236"/>
                  <a:pt x="2023" y="236"/>
                </a:cubicBezTo>
                <a:cubicBezTo>
                  <a:pt x="2768" y="236"/>
                  <a:pt x="3512" y="747"/>
                  <a:pt x="3720" y="1458"/>
                </a:cubicBezTo>
                <a:cubicBezTo>
                  <a:pt x="3732" y="1508"/>
                  <a:pt x="3770" y="1546"/>
                  <a:pt x="3807" y="1546"/>
                </a:cubicBezTo>
                <a:cubicBezTo>
                  <a:pt x="3816" y="1548"/>
                  <a:pt x="3825" y="1549"/>
                  <a:pt x="3834" y="1549"/>
                </a:cubicBezTo>
                <a:cubicBezTo>
                  <a:pt x="3874" y="1549"/>
                  <a:pt x="3912" y="1527"/>
                  <a:pt x="3933" y="1496"/>
                </a:cubicBezTo>
                <a:cubicBezTo>
                  <a:pt x="4083" y="1270"/>
                  <a:pt x="4346" y="1108"/>
                  <a:pt x="4646" y="1045"/>
                </a:cubicBezTo>
                <a:cubicBezTo>
                  <a:pt x="4713" y="1034"/>
                  <a:pt x="4781" y="1028"/>
                  <a:pt x="4847" y="1028"/>
                </a:cubicBezTo>
                <a:cubicBezTo>
                  <a:pt x="5081" y="1028"/>
                  <a:pt x="5307" y="1097"/>
                  <a:pt x="5473" y="1233"/>
                </a:cubicBezTo>
                <a:cubicBezTo>
                  <a:pt x="5498" y="1248"/>
                  <a:pt x="5522" y="1255"/>
                  <a:pt x="5546" y="1255"/>
                </a:cubicBezTo>
                <a:cubicBezTo>
                  <a:pt x="5583" y="1255"/>
                  <a:pt x="5618" y="1238"/>
                  <a:pt x="5648" y="1208"/>
                </a:cubicBezTo>
                <a:cubicBezTo>
                  <a:pt x="5686" y="1145"/>
                  <a:pt x="5673" y="1083"/>
                  <a:pt x="5623" y="1033"/>
                </a:cubicBezTo>
                <a:cubicBezTo>
                  <a:pt x="5411" y="878"/>
                  <a:pt x="5139" y="798"/>
                  <a:pt x="4860" y="798"/>
                </a:cubicBezTo>
                <a:cubicBezTo>
                  <a:pt x="4776" y="798"/>
                  <a:pt x="4692" y="805"/>
                  <a:pt x="4609" y="820"/>
                </a:cubicBezTo>
                <a:cubicBezTo>
                  <a:pt x="4321" y="870"/>
                  <a:pt x="4058" y="1008"/>
                  <a:pt x="3870" y="1195"/>
                </a:cubicBezTo>
                <a:cubicBezTo>
                  <a:pt x="3570" y="488"/>
                  <a:pt x="2811" y="1"/>
                  <a:pt x="20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ext">
  <p:cSld name="BLANK_13">
    <p:bg>
      <p:bgPr>
        <a:gradFill>
          <a:gsLst>
            <a:gs pos="0">
              <a:srgbClr val="F0FBFF"/>
            </a:gs>
            <a:gs pos="100000">
              <a:schemeClr val="accent5"/>
            </a:gs>
          </a:gsLst>
          <a:lin ang="16198662" scaled="0"/>
        </a:gradFill>
        <a:effectLst/>
      </p:bgPr>
    </p:bg>
    <p:spTree>
      <p:nvGrpSpPr>
        <p:cNvPr id="1" name="Shape 598"/>
        <p:cNvGrpSpPr/>
        <p:nvPr/>
      </p:nvGrpSpPr>
      <p:grpSpPr>
        <a:xfrm>
          <a:off x="0" y="0"/>
          <a:ext cx="0" cy="0"/>
          <a:chOff x="0" y="0"/>
          <a:chExt cx="0" cy="0"/>
        </a:xfrm>
      </p:grpSpPr>
      <p:sp>
        <p:nvSpPr>
          <p:cNvPr id="599" name="Google Shape;599;p23"/>
          <p:cNvSpPr/>
          <p:nvPr/>
        </p:nvSpPr>
        <p:spPr>
          <a:xfrm>
            <a:off x="-103449" y="-192951"/>
            <a:ext cx="1898080" cy="1123211"/>
          </a:xfrm>
          <a:custGeom>
            <a:avLst/>
            <a:gdLst/>
            <a:ahLst/>
            <a:cxnLst/>
            <a:rect l="l" t="t" r="r" b="b"/>
            <a:pathLst>
              <a:path w="43504" h="25744" extrusionOk="0">
                <a:moveTo>
                  <a:pt x="41400" y="1"/>
                </a:moveTo>
                <a:lnTo>
                  <a:pt x="0" y="151"/>
                </a:lnTo>
                <a:cubicBezTo>
                  <a:pt x="13" y="8591"/>
                  <a:pt x="63" y="16943"/>
                  <a:pt x="75" y="25384"/>
                </a:cubicBezTo>
                <a:cubicBezTo>
                  <a:pt x="3843" y="25624"/>
                  <a:pt x="7615" y="25744"/>
                  <a:pt x="11387" y="25744"/>
                </a:cubicBezTo>
                <a:cubicBezTo>
                  <a:pt x="15877" y="25744"/>
                  <a:pt x="20367" y="25574"/>
                  <a:pt x="24845" y="25233"/>
                </a:cubicBezTo>
                <a:cubicBezTo>
                  <a:pt x="26398" y="25108"/>
                  <a:pt x="28063" y="24920"/>
                  <a:pt x="29253" y="23906"/>
                </a:cubicBezTo>
                <a:cubicBezTo>
                  <a:pt x="30280" y="23029"/>
                  <a:pt x="30768" y="21577"/>
                  <a:pt x="30492" y="20262"/>
                </a:cubicBezTo>
                <a:cubicBezTo>
                  <a:pt x="30217" y="18935"/>
                  <a:pt x="29178" y="17808"/>
                  <a:pt x="27888" y="17407"/>
                </a:cubicBezTo>
                <a:cubicBezTo>
                  <a:pt x="26686" y="17044"/>
                  <a:pt x="25396" y="17294"/>
                  <a:pt x="24156" y="17119"/>
                </a:cubicBezTo>
                <a:cubicBezTo>
                  <a:pt x="22916" y="16943"/>
                  <a:pt x="21564" y="16054"/>
                  <a:pt x="21664" y="14802"/>
                </a:cubicBezTo>
                <a:cubicBezTo>
                  <a:pt x="21727" y="13976"/>
                  <a:pt x="22453" y="13312"/>
                  <a:pt x="23242" y="13049"/>
                </a:cubicBezTo>
                <a:cubicBezTo>
                  <a:pt x="23685" y="12901"/>
                  <a:pt x="24152" y="12856"/>
                  <a:pt x="24622" y="12856"/>
                </a:cubicBezTo>
                <a:cubicBezTo>
                  <a:pt x="24989" y="12856"/>
                  <a:pt x="25359" y="12884"/>
                  <a:pt x="25721" y="12911"/>
                </a:cubicBezTo>
                <a:cubicBezTo>
                  <a:pt x="28451" y="13112"/>
                  <a:pt x="31169" y="13299"/>
                  <a:pt x="33899" y="13500"/>
                </a:cubicBezTo>
                <a:cubicBezTo>
                  <a:pt x="34628" y="13553"/>
                  <a:pt x="35373" y="13602"/>
                  <a:pt x="36113" y="13602"/>
                </a:cubicBezTo>
                <a:cubicBezTo>
                  <a:pt x="37480" y="13602"/>
                  <a:pt x="38827" y="13432"/>
                  <a:pt x="40022" y="12799"/>
                </a:cubicBezTo>
                <a:cubicBezTo>
                  <a:pt x="42138" y="11672"/>
                  <a:pt x="43340" y="9217"/>
                  <a:pt x="43416" y="6825"/>
                </a:cubicBezTo>
                <a:cubicBezTo>
                  <a:pt x="43503" y="4421"/>
                  <a:pt x="42614" y="2079"/>
                  <a:pt x="414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23"/>
          <p:cNvSpPr/>
          <p:nvPr/>
        </p:nvSpPr>
        <p:spPr>
          <a:xfrm rot="-237477">
            <a:off x="7419216" y="-105683"/>
            <a:ext cx="2181074" cy="1180244"/>
          </a:xfrm>
          <a:custGeom>
            <a:avLst/>
            <a:gdLst/>
            <a:ahLst/>
            <a:cxnLst/>
            <a:rect l="l" t="t" r="r" b="b"/>
            <a:pathLst>
              <a:path w="59446" h="32168" extrusionOk="0">
                <a:moveTo>
                  <a:pt x="1253" y="0"/>
                </a:moveTo>
                <a:cubicBezTo>
                  <a:pt x="214" y="1165"/>
                  <a:pt x="1" y="2993"/>
                  <a:pt x="740" y="4370"/>
                </a:cubicBezTo>
                <a:cubicBezTo>
                  <a:pt x="1405" y="5590"/>
                  <a:pt x="2766" y="6377"/>
                  <a:pt x="4147" y="6377"/>
                </a:cubicBezTo>
                <a:cubicBezTo>
                  <a:pt x="4326" y="6377"/>
                  <a:pt x="4506" y="6364"/>
                  <a:pt x="4684" y="6336"/>
                </a:cubicBezTo>
                <a:cubicBezTo>
                  <a:pt x="5586" y="6199"/>
                  <a:pt x="6438" y="5748"/>
                  <a:pt x="7339" y="5748"/>
                </a:cubicBezTo>
                <a:cubicBezTo>
                  <a:pt x="8253" y="5748"/>
                  <a:pt x="9280" y="6524"/>
                  <a:pt x="9017" y="7401"/>
                </a:cubicBezTo>
                <a:cubicBezTo>
                  <a:pt x="8704" y="8453"/>
                  <a:pt x="7126" y="8302"/>
                  <a:pt x="6225" y="8929"/>
                </a:cubicBezTo>
                <a:cubicBezTo>
                  <a:pt x="5060" y="9743"/>
                  <a:pt x="5411" y="11709"/>
                  <a:pt x="6525" y="12573"/>
                </a:cubicBezTo>
                <a:cubicBezTo>
                  <a:pt x="7652" y="13437"/>
                  <a:pt x="9167" y="13524"/>
                  <a:pt x="10582" y="13574"/>
                </a:cubicBezTo>
                <a:cubicBezTo>
                  <a:pt x="17983" y="13812"/>
                  <a:pt x="25397" y="14013"/>
                  <a:pt x="32797" y="14150"/>
                </a:cubicBezTo>
                <a:cubicBezTo>
                  <a:pt x="34325" y="14188"/>
                  <a:pt x="35915" y="14351"/>
                  <a:pt x="37255" y="15065"/>
                </a:cubicBezTo>
                <a:cubicBezTo>
                  <a:pt x="38595" y="15778"/>
                  <a:pt x="39472" y="17582"/>
                  <a:pt x="38670" y="18871"/>
                </a:cubicBezTo>
                <a:cubicBezTo>
                  <a:pt x="38157" y="19673"/>
                  <a:pt x="37155" y="20036"/>
                  <a:pt x="36216" y="20061"/>
                </a:cubicBezTo>
                <a:cubicBezTo>
                  <a:pt x="36171" y="20062"/>
                  <a:pt x="36127" y="20063"/>
                  <a:pt x="36082" y="20063"/>
                </a:cubicBezTo>
                <a:cubicBezTo>
                  <a:pt x="35177" y="20063"/>
                  <a:pt x="34294" y="19828"/>
                  <a:pt x="33398" y="19673"/>
                </a:cubicBezTo>
                <a:cubicBezTo>
                  <a:pt x="32624" y="19533"/>
                  <a:pt x="31833" y="19457"/>
                  <a:pt x="31042" y="19457"/>
                </a:cubicBezTo>
                <a:cubicBezTo>
                  <a:pt x="29633" y="19457"/>
                  <a:pt x="28228" y="19700"/>
                  <a:pt x="26937" y="20261"/>
                </a:cubicBezTo>
                <a:cubicBezTo>
                  <a:pt x="24921" y="21138"/>
                  <a:pt x="23218" y="22841"/>
                  <a:pt x="22629" y="24957"/>
                </a:cubicBezTo>
                <a:cubicBezTo>
                  <a:pt x="22041" y="27074"/>
                  <a:pt x="22704" y="29565"/>
                  <a:pt x="24457" y="30893"/>
                </a:cubicBezTo>
                <a:cubicBezTo>
                  <a:pt x="25853" y="31955"/>
                  <a:pt x="27651" y="32167"/>
                  <a:pt x="29443" y="32167"/>
                </a:cubicBezTo>
                <a:cubicBezTo>
                  <a:pt x="29934" y="32167"/>
                  <a:pt x="30425" y="32151"/>
                  <a:pt x="30906" y="32133"/>
                </a:cubicBezTo>
                <a:cubicBezTo>
                  <a:pt x="40924" y="31782"/>
                  <a:pt x="49064" y="31419"/>
                  <a:pt x="59094" y="31056"/>
                </a:cubicBezTo>
                <a:cubicBezTo>
                  <a:pt x="58418" y="20775"/>
                  <a:pt x="59445" y="10544"/>
                  <a:pt x="58769" y="276"/>
                </a:cubicBezTo>
                <a:lnTo>
                  <a:pt x="125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23"/>
          <p:cNvSpPr txBox="1">
            <a:spLocks noGrp="1"/>
          </p:cNvSpPr>
          <p:nvPr>
            <p:ph type="title"/>
          </p:nvPr>
        </p:nvSpPr>
        <p:spPr>
          <a:xfrm>
            <a:off x="720000" y="54066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602" name="Google Shape;602;p23"/>
          <p:cNvSpPr txBox="1">
            <a:spLocks noGrp="1"/>
          </p:cNvSpPr>
          <p:nvPr>
            <p:ph type="body" idx="1"/>
          </p:nvPr>
        </p:nvSpPr>
        <p:spPr>
          <a:xfrm>
            <a:off x="720000" y="1358324"/>
            <a:ext cx="7704000" cy="13572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Clr>
                <a:schemeClr val="accent1"/>
              </a:buClr>
              <a:buSzPts val="14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603" name="Google Shape;603;p23"/>
          <p:cNvSpPr/>
          <p:nvPr/>
        </p:nvSpPr>
        <p:spPr>
          <a:xfrm rot="10800000">
            <a:off x="7395576" y="4066354"/>
            <a:ext cx="1898080" cy="1123211"/>
          </a:xfrm>
          <a:custGeom>
            <a:avLst/>
            <a:gdLst/>
            <a:ahLst/>
            <a:cxnLst/>
            <a:rect l="l" t="t" r="r" b="b"/>
            <a:pathLst>
              <a:path w="43504" h="25744" extrusionOk="0">
                <a:moveTo>
                  <a:pt x="41400" y="1"/>
                </a:moveTo>
                <a:lnTo>
                  <a:pt x="0" y="151"/>
                </a:lnTo>
                <a:cubicBezTo>
                  <a:pt x="13" y="8591"/>
                  <a:pt x="63" y="16943"/>
                  <a:pt x="75" y="25384"/>
                </a:cubicBezTo>
                <a:cubicBezTo>
                  <a:pt x="3843" y="25624"/>
                  <a:pt x="7615" y="25744"/>
                  <a:pt x="11387" y="25744"/>
                </a:cubicBezTo>
                <a:cubicBezTo>
                  <a:pt x="15877" y="25744"/>
                  <a:pt x="20367" y="25574"/>
                  <a:pt x="24845" y="25233"/>
                </a:cubicBezTo>
                <a:cubicBezTo>
                  <a:pt x="26398" y="25108"/>
                  <a:pt x="28063" y="24920"/>
                  <a:pt x="29253" y="23906"/>
                </a:cubicBezTo>
                <a:cubicBezTo>
                  <a:pt x="30280" y="23029"/>
                  <a:pt x="30768" y="21577"/>
                  <a:pt x="30492" y="20262"/>
                </a:cubicBezTo>
                <a:cubicBezTo>
                  <a:pt x="30217" y="18935"/>
                  <a:pt x="29178" y="17808"/>
                  <a:pt x="27888" y="17407"/>
                </a:cubicBezTo>
                <a:cubicBezTo>
                  <a:pt x="26686" y="17044"/>
                  <a:pt x="25396" y="17294"/>
                  <a:pt x="24156" y="17119"/>
                </a:cubicBezTo>
                <a:cubicBezTo>
                  <a:pt x="22916" y="16943"/>
                  <a:pt x="21564" y="16054"/>
                  <a:pt x="21664" y="14802"/>
                </a:cubicBezTo>
                <a:cubicBezTo>
                  <a:pt x="21727" y="13976"/>
                  <a:pt x="22453" y="13312"/>
                  <a:pt x="23242" y="13049"/>
                </a:cubicBezTo>
                <a:cubicBezTo>
                  <a:pt x="23685" y="12901"/>
                  <a:pt x="24152" y="12856"/>
                  <a:pt x="24622" y="12856"/>
                </a:cubicBezTo>
                <a:cubicBezTo>
                  <a:pt x="24989" y="12856"/>
                  <a:pt x="25359" y="12884"/>
                  <a:pt x="25721" y="12911"/>
                </a:cubicBezTo>
                <a:cubicBezTo>
                  <a:pt x="28451" y="13112"/>
                  <a:pt x="31169" y="13299"/>
                  <a:pt x="33899" y="13500"/>
                </a:cubicBezTo>
                <a:cubicBezTo>
                  <a:pt x="34628" y="13553"/>
                  <a:pt x="35373" y="13602"/>
                  <a:pt x="36113" y="13602"/>
                </a:cubicBezTo>
                <a:cubicBezTo>
                  <a:pt x="37480" y="13602"/>
                  <a:pt x="38827" y="13432"/>
                  <a:pt x="40022" y="12799"/>
                </a:cubicBezTo>
                <a:cubicBezTo>
                  <a:pt x="42138" y="11672"/>
                  <a:pt x="43340" y="9217"/>
                  <a:pt x="43416" y="6825"/>
                </a:cubicBezTo>
                <a:cubicBezTo>
                  <a:pt x="43503" y="4421"/>
                  <a:pt x="42614" y="2079"/>
                  <a:pt x="414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04" name="Google Shape;604;p23"/>
          <p:cNvGrpSpPr/>
          <p:nvPr/>
        </p:nvGrpSpPr>
        <p:grpSpPr>
          <a:xfrm rot="10559729" flipH="1">
            <a:off x="690982" y="-141225"/>
            <a:ext cx="564579" cy="650025"/>
            <a:chOff x="1973213" y="4711223"/>
            <a:chExt cx="415462" cy="478340"/>
          </a:xfrm>
        </p:grpSpPr>
        <p:sp>
          <p:nvSpPr>
            <p:cNvPr id="605" name="Google Shape;605;p23"/>
            <p:cNvSpPr/>
            <p:nvPr/>
          </p:nvSpPr>
          <p:spPr>
            <a:xfrm flipH="1">
              <a:off x="2255556" y="4711223"/>
              <a:ext cx="133119" cy="133119"/>
            </a:xfrm>
            <a:custGeom>
              <a:avLst/>
              <a:gdLst/>
              <a:ahLst/>
              <a:cxnLst/>
              <a:rect l="l" t="t" r="r" b="b"/>
              <a:pathLst>
                <a:path w="3182" h="3182" extrusionOk="0">
                  <a:moveTo>
                    <a:pt x="1591" y="0"/>
                  </a:moveTo>
                  <a:cubicBezTo>
                    <a:pt x="714" y="0"/>
                    <a:pt x="1" y="714"/>
                    <a:pt x="1" y="1591"/>
                  </a:cubicBezTo>
                  <a:cubicBezTo>
                    <a:pt x="1" y="2480"/>
                    <a:pt x="714" y="3181"/>
                    <a:pt x="1591" y="3181"/>
                  </a:cubicBezTo>
                  <a:cubicBezTo>
                    <a:pt x="2467" y="3181"/>
                    <a:pt x="3181" y="2480"/>
                    <a:pt x="3181" y="1591"/>
                  </a:cubicBezTo>
                  <a:cubicBezTo>
                    <a:pt x="3181" y="714"/>
                    <a:pt x="2467" y="0"/>
                    <a:pt x="15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23"/>
            <p:cNvSpPr/>
            <p:nvPr/>
          </p:nvSpPr>
          <p:spPr>
            <a:xfrm flipH="1">
              <a:off x="2043917" y="4741594"/>
              <a:ext cx="105341" cy="105341"/>
            </a:xfrm>
            <a:custGeom>
              <a:avLst/>
              <a:gdLst/>
              <a:ahLst/>
              <a:cxnLst/>
              <a:rect l="l" t="t" r="r" b="b"/>
              <a:pathLst>
                <a:path w="2518" h="2518" extrusionOk="0">
                  <a:moveTo>
                    <a:pt x="1265" y="1"/>
                  </a:moveTo>
                  <a:cubicBezTo>
                    <a:pt x="564" y="1"/>
                    <a:pt x="0" y="564"/>
                    <a:pt x="0" y="1253"/>
                  </a:cubicBezTo>
                  <a:cubicBezTo>
                    <a:pt x="0" y="1954"/>
                    <a:pt x="564" y="2518"/>
                    <a:pt x="1265" y="2518"/>
                  </a:cubicBezTo>
                  <a:cubicBezTo>
                    <a:pt x="1954" y="2518"/>
                    <a:pt x="2517" y="1954"/>
                    <a:pt x="2517" y="1253"/>
                  </a:cubicBezTo>
                  <a:cubicBezTo>
                    <a:pt x="2517" y="564"/>
                    <a:pt x="1954" y="1"/>
                    <a:pt x="12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23"/>
            <p:cNvSpPr/>
            <p:nvPr/>
          </p:nvSpPr>
          <p:spPr>
            <a:xfrm flipH="1">
              <a:off x="1973213" y="4804095"/>
              <a:ext cx="333718" cy="385468"/>
            </a:xfrm>
            <a:custGeom>
              <a:avLst/>
              <a:gdLst/>
              <a:ahLst/>
              <a:cxnLst/>
              <a:rect l="l" t="t" r="r" b="b"/>
              <a:pathLst>
                <a:path w="7977" h="9214" extrusionOk="0">
                  <a:moveTo>
                    <a:pt x="128" y="1"/>
                  </a:moveTo>
                  <a:cubicBezTo>
                    <a:pt x="89" y="1"/>
                    <a:pt x="53" y="20"/>
                    <a:pt x="38" y="59"/>
                  </a:cubicBezTo>
                  <a:cubicBezTo>
                    <a:pt x="0" y="110"/>
                    <a:pt x="13" y="185"/>
                    <a:pt x="75" y="222"/>
                  </a:cubicBezTo>
                  <a:cubicBezTo>
                    <a:pt x="3456" y="2314"/>
                    <a:pt x="6174" y="5482"/>
                    <a:pt x="7726" y="9151"/>
                  </a:cubicBezTo>
                  <a:cubicBezTo>
                    <a:pt x="7751" y="9188"/>
                    <a:pt x="7789" y="9213"/>
                    <a:pt x="7839" y="9213"/>
                  </a:cubicBezTo>
                  <a:lnTo>
                    <a:pt x="7889" y="9213"/>
                  </a:lnTo>
                  <a:cubicBezTo>
                    <a:pt x="7939" y="9188"/>
                    <a:pt x="7977" y="9113"/>
                    <a:pt x="7952" y="9051"/>
                  </a:cubicBezTo>
                  <a:cubicBezTo>
                    <a:pt x="7438" y="7861"/>
                    <a:pt x="6800" y="6709"/>
                    <a:pt x="6061" y="5632"/>
                  </a:cubicBezTo>
                  <a:cubicBezTo>
                    <a:pt x="6073" y="5619"/>
                    <a:pt x="6086" y="5594"/>
                    <a:pt x="6086" y="5582"/>
                  </a:cubicBezTo>
                  <a:cubicBezTo>
                    <a:pt x="6324" y="3891"/>
                    <a:pt x="6124" y="2151"/>
                    <a:pt x="5535" y="548"/>
                  </a:cubicBezTo>
                  <a:cubicBezTo>
                    <a:pt x="5514" y="496"/>
                    <a:pt x="5467" y="470"/>
                    <a:pt x="5416" y="470"/>
                  </a:cubicBezTo>
                  <a:cubicBezTo>
                    <a:pt x="5406" y="470"/>
                    <a:pt x="5395" y="471"/>
                    <a:pt x="5385" y="473"/>
                  </a:cubicBezTo>
                  <a:cubicBezTo>
                    <a:pt x="5322" y="498"/>
                    <a:pt x="5297" y="573"/>
                    <a:pt x="5310" y="623"/>
                  </a:cubicBezTo>
                  <a:cubicBezTo>
                    <a:pt x="5873" y="2138"/>
                    <a:pt x="6061" y="3779"/>
                    <a:pt x="5873" y="5369"/>
                  </a:cubicBezTo>
                  <a:cubicBezTo>
                    <a:pt x="4358" y="3240"/>
                    <a:pt x="2417" y="1399"/>
                    <a:pt x="200" y="22"/>
                  </a:cubicBezTo>
                  <a:cubicBezTo>
                    <a:pt x="177" y="8"/>
                    <a:pt x="152" y="1"/>
                    <a:pt x="1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8" name="Google Shape;608;p23"/>
          <p:cNvGrpSpPr/>
          <p:nvPr/>
        </p:nvGrpSpPr>
        <p:grpSpPr>
          <a:xfrm rot="9215322">
            <a:off x="7625796" y="4394058"/>
            <a:ext cx="1767912" cy="1061239"/>
            <a:chOff x="-120036" y="-57079"/>
            <a:chExt cx="1767959" cy="1061267"/>
          </a:xfrm>
        </p:grpSpPr>
        <p:sp>
          <p:nvSpPr>
            <p:cNvPr id="609" name="Google Shape;609;p23"/>
            <p:cNvSpPr/>
            <p:nvPr/>
          </p:nvSpPr>
          <p:spPr>
            <a:xfrm>
              <a:off x="-120036" y="-57079"/>
              <a:ext cx="1767959" cy="1061267"/>
            </a:xfrm>
            <a:custGeom>
              <a:avLst/>
              <a:gdLst/>
              <a:ahLst/>
              <a:cxnLst/>
              <a:rect l="l" t="t" r="r" b="b"/>
              <a:pathLst>
                <a:path w="38119" h="22882" extrusionOk="0">
                  <a:moveTo>
                    <a:pt x="12222" y="0"/>
                  </a:moveTo>
                  <a:lnTo>
                    <a:pt x="0" y="1015"/>
                  </a:lnTo>
                  <a:cubicBezTo>
                    <a:pt x="5435" y="8265"/>
                    <a:pt x="12523" y="14263"/>
                    <a:pt x="20549" y="18458"/>
                  </a:cubicBezTo>
                  <a:cubicBezTo>
                    <a:pt x="20700" y="18033"/>
                    <a:pt x="20850" y="17594"/>
                    <a:pt x="21000" y="17169"/>
                  </a:cubicBezTo>
                  <a:cubicBezTo>
                    <a:pt x="21276" y="17807"/>
                    <a:pt x="21539" y="18458"/>
                    <a:pt x="21814" y="19097"/>
                  </a:cubicBezTo>
                  <a:cubicBezTo>
                    <a:pt x="23279" y="19823"/>
                    <a:pt x="24770" y="20487"/>
                    <a:pt x="26285" y="21088"/>
                  </a:cubicBezTo>
                  <a:cubicBezTo>
                    <a:pt x="26773" y="21276"/>
                    <a:pt x="27249" y="21464"/>
                    <a:pt x="27737" y="21627"/>
                  </a:cubicBezTo>
                  <a:cubicBezTo>
                    <a:pt x="27787" y="21163"/>
                    <a:pt x="27838" y="20700"/>
                    <a:pt x="27875" y="20224"/>
                  </a:cubicBezTo>
                  <a:cubicBezTo>
                    <a:pt x="28338" y="20863"/>
                    <a:pt x="28802" y="21489"/>
                    <a:pt x="29265" y="22127"/>
                  </a:cubicBezTo>
                  <a:cubicBezTo>
                    <a:pt x="30693" y="22553"/>
                    <a:pt x="32158" y="22841"/>
                    <a:pt x="33648" y="22879"/>
                  </a:cubicBezTo>
                  <a:cubicBezTo>
                    <a:pt x="33714" y="22880"/>
                    <a:pt x="33780" y="22881"/>
                    <a:pt x="33847" y="22881"/>
                  </a:cubicBezTo>
                  <a:cubicBezTo>
                    <a:pt x="35376" y="22881"/>
                    <a:pt x="37085" y="22457"/>
                    <a:pt x="37793" y="21113"/>
                  </a:cubicBezTo>
                  <a:cubicBezTo>
                    <a:pt x="38031" y="20662"/>
                    <a:pt x="38118" y="20174"/>
                    <a:pt x="38093" y="19698"/>
                  </a:cubicBezTo>
                  <a:cubicBezTo>
                    <a:pt x="37380" y="19197"/>
                    <a:pt x="36653" y="18709"/>
                    <a:pt x="35927" y="18221"/>
                  </a:cubicBezTo>
                  <a:cubicBezTo>
                    <a:pt x="36478" y="18083"/>
                    <a:pt x="37016" y="17932"/>
                    <a:pt x="37555" y="17795"/>
                  </a:cubicBezTo>
                  <a:cubicBezTo>
                    <a:pt x="37279" y="17231"/>
                    <a:pt x="36929" y="16705"/>
                    <a:pt x="36578" y="16242"/>
                  </a:cubicBezTo>
                  <a:cubicBezTo>
                    <a:pt x="33585" y="12310"/>
                    <a:pt x="29666" y="9179"/>
                    <a:pt x="25446" y="6612"/>
                  </a:cubicBezTo>
                  <a:cubicBezTo>
                    <a:pt x="24719" y="6161"/>
                    <a:pt x="23981" y="5736"/>
                    <a:pt x="23229" y="5322"/>
                  </a:cubicBezTo>
                  <a:cubicBezTo>
                    <a:pt x="22353" y="5460"/>
                    <a:pt x="21464" y="5610"/>
                    <a:pt x="20587" y="5748"/>
                  </a:cubicBezTo>
                  <a:cubicBezTo>
                    <a:pt x="20950" y="5322"/>
                    <a:pt x="21313" y="4909"/>
                    <a:pt x="21676" y="4483"/>
                  </a:cubicBezTo>
                  <a:cubicBezTo>
                    <a:pt x="18596" y="2856"/>
                    <a:pt x="15403" y="1428"/>
                    <a:pt x="12222" y="0"/>
                  </a:cubicBezTo>
                  <a:close/>
                </a:path>
              </a:pathLst>
            </a:custGeom>
            <a:solidFill>
              <a:srgbClr val="74BA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23"/>
            <p:cNvSpPr/>
            <p:nvPr/>
          </p:nvSpPr>
          <p:spPr>
            <a:xfrm>
              <a:off x="173825" y="-7545"/>
              <a:ext cx="1036176" cy="681740"/>
            </a:xfrm>
            <a:custGeom>
              <a:avLst/>
              <a:gdLst/>
              <a:ahLst/>
              <a:cxnLst/>
              <a:rect l="l" t="t" r="r" b="b"/>
              <a:pathLst>
                <a:path w="22341" h="14699" extrusionOk="0">
                  <a:moveTo>
                    <a:pt x="128" y="0"/>
                  </a:moveTo>
                  <a:cubicBezTo>
                    <a:pt x="93" y="0"/>
                    <a:pt x="61" y="17"/>
                    <a:pt x="38" y="47"/>
                  </a:cubicBezTo>
                  <a:cubicBezTo>
                    <a:pt x="0" y="110"/>
                    <a:pt x="13" y="172"/>
                    <a:pt x="63" y="210"/>
                  </a:cubicBezTo>
                  <a:lnTo>
                    <a:pt x="22140" y="14686"/>
                  </a:lnTo>
                  <a:cubicBezTo>
                    <a:pt x="22165" y="14698"/>
                    <a:pt x="22190" y="14698"/>
                    <a:pt x="22215" y="14698"/>
                  </a:cubicBezTo>
                  <a:cubicBezTo>
                    <a:pt x="22253" y="14698"/>
                    <a:pt x="22290" y="14686"/>
                    <a:pt x="22303" y="14648"/>
                  </a:cubicBezTo>
                  <a:cubicBezTo>
                    <a:pt x="22341" y="14598"/>
                    <a:pt x="22328" y="14523"/>
                    <a:pt x="22278" y="14485"/>
                  </a:cubicBezTo>
                  <a:lnTo>
                    <a:pt x="201" y="22"/>
                  </a:lnTo>
                  <a:cubicBezTo>
                    <a:pt x="176" y="7"/>
                    <a:pt x="151" y="0"/>
                    <a:pt x="1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1" name="Google Shape;611;p23"/>
          <p:cNvGrpSpPr/>
          <p:nvPr/>
        </p:nvGrpSpPr>
        <p:grpSpPr>
          <a:xfrm rot="-10317645" flipH="1">
            <a:off x="-314975" y="-116566"/>
            <a:ext cx="1012436" cy="753425"/>
            <a:chOff x="905008" y="4651065"/>
            <a:chExt cx="866528" cy="644845"/>
          </a:xfrm>
        </p:grpSpPr>
        <p:sp>
          <p:nvSpPr>
            <p:cNvPr id="612" name="Google Shape;612;p23"/>
            <p:cNvSpPr/>
            <p:nvPr/>
          </p:nvSpPr>
          <p:spPr>
            <a:xfrm flipH="1">
              <a:off x="905008" y="4651065"/>
              <a:ext cx="866528" cy="644845"/>
            </a:xfrm>
            <a:custGeom>
              <a:avLst/>
              <a:gdLst/>
              <a:ahLst/>
              <a:cxnLst/>
              <a:rect l="l" t="t" r="r" b="b"/>
              <a:pathLst>
                <a:path w="20713" h="15414" extrusionOk="0">
                  <a:moveTo>
                    <a:pt x="3248" y="1"/>
                  </a:moveTo>
                  <a:cubicBezTo>
                    <a:pt x="2436" y="1"/>
                    <a:pt x="1619" y="236"/>
                    <a:pt x="1027" y="787"/>
                  </a:cubicBezTo>
                  <a:cubicBezTo>
                    <a:pt x="288" y="1476"/>
                    <a:pt x="0" y="2553"/>
                    <a:pt x="88" y="3555"/>
                  </a:cubicBezTo>
                  <a:cubicBezTo>
                    <a:pt x="150" y="4268"/>
                    <a:pt x="376" y="4932"/>
                    <a:pt x="651" y="5583"/>
                  </a:cubicBezTo>
                  <a:cubicBezTo>
                    <a:pt x="1252" y="5658"/>
                    <a:pt x="1866" y="5734"/>
                    <a:pt x="2467" y="5809"/>
                  </a:cubicBezTo>
                  <a:cubicBezTo>
                    <a:pt x="2091" y="6172"/>
                    <a:pt x="1703" y="6548"/>
                    <a:pt x="1315" y="6911"/>
                  </a:cubicBezTo>
                  <a:cubicBezTo>
                    <a:pt x="3256" y="10417"/>
                    <a:pt x="6149" y="13385"/>
                    <a:pt x="9605" y="15413"/>
                  </a:cubicBezTo>
                  <a:lnTo>
                    <a:pt x="20712" y="12746"/>
                  </a:lnTo>
                  <a:cubicBezTo>
                    <a:pt x="17757" y="8864"/>
                    <a:pt x="14100" y="5533"/>
                    <a:pt x="9968" y="2941"/>
                  </a:cubicBezTo>
                  <a:cubicBezTo>
                    <a:pt x="9692" y="3480"/>
                    <a:pt x="9404" y="4006"/>
                    <a:pt x="9116" y="4544"/>
                  </a:cubicBezTo>
                  <a:cubicBezTo>
                    <a:pt x="9029" y="3780"/>
                    <a:pt x="8954" y="3029"/>
                    <a:pt x="8866" y="2265"/>
                  </a:cubicBezTo>
                  <a:cubicBezTo>
                    <a:pt x="8115" y="1827"/>
                    <a:pt x="7363" y="1413"/>
                    <a:pt x="6587" y="1025"/>
                  </a:cubicBezTo>
                  <a:cubicBezTo>
                    <a:pt x="6199" y="825"/>
                    <a:pt x="5823" y="650"/>
                    <a:pt x="5422" y="487"/>
                  </a:cubicBezTo>
                  <a:cubicBezTo>
                    <a:pt x="5209" y="875"/>
                    <a:pt x="4984" y="1276"/>
                    <a:pt x="4771" y="1664"/>
                  </a:cubicBezTo>
                  <a:cubicBezTo>
                    <a:pt x="4608" y="1150"/>
                    <a:pt x="4433" y="637"/>
                    <a:pt x="4270" y="124"/>
                  </a:cubicBezTo>
                  <a:cubicBezTo>
                    <a:pt x="4120" y="86"/>
                    <a:pt x="3957" y="48"/>
                    <a:pt x="3794" y="36"/>
                  </a:cubicBezTo>
                  <a:cubicBezTo>
                    <a:pt x="3614" y="13"/>
                    <a:pt x="3431" y="1"/>
                    <a:pt x="32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23"/>
            <p:cNvSpPr/>
            <p:nvPr/>
          </p:nvSpPr>
          <p:spPr>
            <a:xfrm flipH="1">
              <a:off x="1146525" y="4825431"/>
              <a:ext cx="422826" cy="411280"/>
            </a:xfrm>
            <a:custGeom>
              <a:avLst/>
              <a:gdLst/>
              <a:ahLst/>
              <a:cxnLst/>
              <a:rect l="l" t="t" r="r" b="b"/>
              <a:pathLst>
                <a:path w="10107" h="9831" extrusionOk="0">
                  <a:moveTo>
                    <a:pt x="124" y="0"/>
                  </a:moveTo>
                  <a:cubicBezTo>
                    <a:pt x="95" y="0"/>
                    <a:pt x="63" y="13"/>
                    <a:pt x="38" y="38"/>
                  </a:cubicBezTo>
                  <a:cubicBezTo>
                    <a:pt x="1" y="88"/>
                    <a:pt x="1" y="163"/>
                    <a:pt x="38" y="201"/>
                  </a:cubicBezTo>
                  <a:lnTo>
                    <a:pt x="9906" y="9793"/>
                  </a:lnTo>
                  <a:cubicBezTo>
                    <a:pt x="9918" y="9818"/>
                    <a:pt x="9956" y="9830"/>
                    <a:pt x="9981" y="9830"/>
                  </a:cubicBezTo>
                  <a:cubicBezTo>
                    <a:pt x="10019" y="9830"/>
                    <a:pt x="10044" y="9818"/>
                    <a:pt x="10069" y="9793"/>
                  </a:cubicBezTo>
                  <a:cubicBezTo>
                    <a:pt x="10106" y="9743"/>
                    <a:pt x="10106" y="9668"/>
                    <a:pt x="10069" y="9630"/>
                  </a:cubicBezTo>
                  <a:lnTo>
                    <a:pt x="201" y="38"/>
                  </a:lnTo>
                  <a:cubicBezTo>
                    <a:pt x="182" y="13"/>
                    <a:pt x="154" y="0"/>
                    <a:pt x="1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4" name="Google Shape;614;p23"/>
          <p:cNvGrpSpPr/>
          <p:nvPr/>
        </p:nvGrpSpPr>
        <p:grpSpPr>
          <a:xfrm rot="-10236443">
            <a:off x="8355673" y="3602589"/>
            <a:ext cx="992075" cy="1692047"/>
            <a:chOff x="-150275" y="-125025"/>
            <a:chExt cx="992068" cy="1692035"/>
          </a:xfrm>
        </p:grpSpPr>
        <p:sp>
          <p:nvSpPr>
            <p:cNvPr id="615" name="Google Shape;615;p23"/>
            <p:cNvSpPr/>
            <p:nvPr/>
          </p:nvSpPr>
          <p:spPr>
            <a:xfrm>
              <a:off x="-150275" y="-125025"/>
              <a:ext cx="992068" cy="1692035"/>
            </a:xfrm>
            <a:custGeom>
              <a:avLst/>
              <a:gdLst/>
              <a:ahLst/>
              <a:cxnLst/>
              <a:rect l="l" t="t" r="r" b="b"/>
              <a:pathLst>
                <a:path w="21390" h="36482" extrusionOk="0">
                  <a:moveTo>
                    <a:pt x="5148" y="0"/>
                  </a:moveTo>
                  <a:lnTo>
                    <a:pt x="1" y="5723"/>
                  </a:lnTo>
                  <a:cubicBezTo>
                    <a:pt x="1228" y="10845"/>
                    <a:pt x="2480" y="15991"/>
                    <a:pt x="4434" y="20888"/>
                  </a:cubicBezTo>
                  <a:cubicBezTo>
                    <a:pt x="5598" y="23793"/>
                    <a:pt x="7013" y="26610"/>
                    <a:pt x="8779" y="29177"/>
                  </a:cubicBezTo>
                  <a:cubicBezTo>
                    <a:pt x="9205" y="28789"/>
                    <a:pt x="9631" y="28401"/>
                    <a:pt x="10069" y="28000"/>
                  </a:cubicBezTo>
                  <a:lnTo>
                    <a:pt x="10069" y="28000"/>
                  </a:lnTo>
                  <a:cubicBezTo>
                    <a:pt x="10019" y="28927"/>
                    <a:pt x="9981" y="29854"/>
                    <a:pt x="9944" y="30780"/>
                  </a:cubicBezTo>
                  <a:cubicBezTo>
                    <a:pt x="10858" y="31945"/>
                    <a:pt x="11847" y="33059"/>
                    <a:pt x="12924" y="34086"/>
                  </a:cubicBezTo>
                  <a:cubicBezTo>
                    <a:pt x="13112" y="34262"/>
                    <a:pt x="13312" y="34437"/>
                    <a:pt x="13500" y="34612"/>
                  </a:cubicBezTo>
                  <a:cubicBezTo>
                    <a:pt x="13926" y="34211"/>
                    <a:pt x="14352" y="33811"/>
                    <a:pt x="14765" y="33410"/>
                  </a:cubicBezTo>
                  <a:cubicBezTo>
                    <a:pt x="14853" y="34174"/>
                    <a:pt x="14940" y="34950"/>
                    <a:pt x="15015" y="35727"/>
                  </a:cubicBezTo>
                  <a:cubicBezTo>
                    <a:pt x="15366" y="35927"/>
                    <a:pt x="15742" y="36102"/>
                    <a:pt x="16130" y="36240"/>
                  </a:cubicBezTo>
                  <a:cubicBezTo>
                    <a:pt x="16594" y="36396"/>
                    <a:pt x="17093" y="36481"/>
                    <a:pt x="17587" y="36481"/>
                  </a:cubicBezTo>
                  <a:cubicBezTo>
                    <a:pt x="18400" y="36481"/>
                    <a:pt x="19201" y="36253"/>
                    <a:pt x="19824" y="35739"/>
                  </a:cubicBezTo>
                  <a:cubicBezTo>
                    <a:pt x="21389" y="34449"/>
                    <a:pt x="21226" y="32033"/>
                    <a:pt x="20826" y="30029"/>
                  </a:cubicBezTo>
                  <a:cubicBezTo>
                    <a:pt x="20563" y="28689"/>
                    <a:pt x="20237" y="27349"/>
                    <a:pt x="19874" y="26022"/>
                  </a:cubicBezTo>
                  <a:cubicBezTo>
                    <a:pt x="19160" y="25696"/>
                    <a:pt x="18446" y="25371"/>
                    <a:pt x="17720" y="25045"/>
                  </a:cubicBezTo>
                  <a:cubicBezTo>
                    <a:pt x="18296" y="24845"/>
                    <a:pt x="18860" y="24644"/>
                    <a:pt x="19423" y="24457"/>
                  </a:cubicBezTo>
                  <a:cubicBezTo>
                    <a:pt x="18033" y="19861"/>
                    <a:pt x="16105" y="15440"/>
                    <a:pt x="13675" y="11308"/>
                  </a:cubicBezTo>
                  <a:cubicBezTo>
                    <a:pt x="12836" y="11183"/>
                    <a:pt x="11997" y="11070"/>
                    <a:pt x="11146" y="10945"/>
                  </a:cubicBezTo>
                  <a:cubicBezTo>
                    <a:pt x="11722" y="10632"/>
                    <a:pt x="12298" y="10306"/>
                    <a:pt x="12887" y="9981"/>
                  </a:cubicBezTo>
                  <a:cubicBezTo>
                    <a:pt x="10658" y="6399"/>
                    <a:pt x="8065" y="3043"/>
                    <a:pt x="5148" y="0"/>
                  </a:cubicBezTo>
                  <a:close/>
                </a:path>
              </a:pathLst>
            </a:custGeom>
            <a:solidFill>
              <a:srgbClr val="8FDA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23"/>
            <p:cNvSpPr/>
            <p:nvPr/>
          </p:nvSpPr>
          <p:spPr>
            <a:xfrm>
              <a:off x="180" y="-72060"/>
              <a:ext cx="545985" cy="1268354"/>
            </a:xfrm>
            <a:custGeom>
              <a:avLst/>
              <a:gdLst/>
              <a:ahLst/>
              <a:cxnLst/>
              <a:rect l="l" t="t" r="r" b="b"/>
              <a:pathLst>
                <a:path w="11772" h="27347" extrusionOk="0">
                  <a:moveTo>
                    <a:pt x="136" y="1"/>
                  </a:moveTo>
                  <a:cubicBezTo>
                    <a:pt x="120" y="1"/>
                    <a:pt x="104" y="4"/>
                    <a:pt x="88" y="10"/>
                  </a:cubicBezTo>
                  <a:cubicBezTo>
                    <a:pt x="25" y="35"/>
                    <a:pt x="0" y="111"/>
                    <a:pt x="25" y="161"/>
                  </a:cubicBezTo>
                  <a:lnTo>
                    <a:pt x="11533" y="27272"/>
                  </a:lnTo>
                  <a:cubicBezTo>
                    <a:pt x="11558" y="27322"/>
                    <a:pt x="11596" y="27347"/>
                    <a:pt x="11646" y="27347"/>
                  </a:cubicBezTo>
                  <a:cubicBezTo>
                    <a:pt x="11659" y="27347"/>
                    <a:pt x="11671" y="27334"/>
                    <a:pt x="11684" y="27334"/>
                  </a:cubicBezTo>
                  <a:cubicBezTo>
                    <a:pt x="11746" y="27309"/>
                    <a:pt x="11771" y="27234"/>
                    <a:pt x="11746" y="27184"/>
                  </a:cubicBezTo>
                  <a:lnTo>
                    <a:pt x="238" y="73"/>
                  </a:lnTo>
                  <a:cubicBezTo>
                    <a:pt x="220" y="27"/>
                    <a:pt x="180"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17" name="Google Shape;617;p23"/>
          <p:cNvSpPr/>
          <p:nvPr/>
        </p:nvSpPr>
        <p:spPr>
          <a:xfrm>
            <a:off x="-165725" y="3749993"/>
            <a:ext cx="1443294" cy="1605658"/>
          </a:xfrm>
          <a:custGeom>
            <a:avLst/>
            <a:gdLst/>
            <a:ahLst/>
            <a:cxnLst/>
            <a:rect l="l" t="t" r="r" b="b"/>
            <a:pathLst>
              <a:path w="20150" h="22416" extrusionOk="0">
                <a:moveTo>
                  <a:pt x="3006" y="0"/>
                </a:moveTo>
                <a:cubicBezTo>
                  <a:pt x="2003" y="0"/>
                  <a:pt x="992" y="151"/>
                  <a:pt x="1" y="301"/>
                </a:cubicBezTo>
                <a:cubicBezTo>
                  <a:pt x="226" y="7727"/>
                  <a:pt x="489" y="14978"/>
                  <a:pt x="714" y="22416"/>
                </a:cubicBezTo>
                <a:lnTo>
                  <a:pt x="18058" y="22090"/>
                </a:lnTo>
                <a:cubicBezTo>
                  <a:pt x="20112" y="19248"/>
                  <a:pt x="20149" y="15115"/>
                  <a:pt x="18158" y="12223"/>
                </a:cubicBezTo>
                <a:cubicBezTo>
                  <a:pt x="16573" y="9930"/>
                  <a:pt x="13782" y="8566"/>
                  <a:pt x="11004" y="8566"/>
                </a:cubicBezTo>
                <a:cubicBezTo>
                  <a:pt x="10292" y="8566"/>
                  <a:pt x="9581" y="8655"/>
                  <a:pt x="8892" y="8842"/>
                </a:cubicBezTo>
                <a:cubicBezTo>
                  <a:pt x="8082" y="9060"/>
                  <a:pt x="7273" y="9403"/>
                  <a:pt x="6447" y="9403"/>
                </a:cubicBezTo>
                <a:cubicBezTo>
                  <a:pt x="6327" y="9403"/>
                  <a:pt x="6207" y="9396"/>
                  <a:pt x="6086" y="9380"/>
                </a:cubicBezTo>
                <a:cubicBezTo>
                  <a:pt x="5135" y="9255"/>
                  <a:pt x="4221" y="8278"/>
                  <a:pt x="4609" y="7401"/>
                </a:cubicBezTo>
                <a:cubicBezTo>
                  <a:pt x="4972" y="6575"/>
                  <a:pt x="6086" y="6512"/>
                  <a:pt x="6863" y="6062"/>
                </a:cubicBezTo>
                <a:cubicBezTo>
                  <a:pt x="8090" y="5360"/>
                  <a:pt x="8403" y="3557"/>
                  <a:pt x="7727" y="2305"/>
                </a:cubicBezTo>
                <a:cubicBezTo>
                  <a:pt x="7051" y="1040"/>
                  <a:pt x="5661" y="314"/>
                  <a:pt x="4246" y="88"/>
                </a:cubicBezTo>
                <a:cubicBezTo>
                  <a:pt x="3835" y="26"/>
                  <a:pt x="3421" y="0"/>
                  <a:pt x="30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23"/>
          <p:cNvSpPr/>
          <p:nvPr/>
        </p:nvSpPr>
        <p:spPr>
          <a:xfrm rot="-205120" flipH="1">
            <a:off x="5574315" y="146076"/>
            <a:ext cx="339931" cy="139595"/>
          </a:xfrm>
          <a:custGeom>
            <a:avLst/>
            <a:gdLst/>
            <a:ahLst/>
            <a:cxnLst/>
            <a:rect l="l" t="t" r="r" b="b"/>
            <a:pathLst>
              <a:path w="5686" h="2335" extrusionOk="0">
                <a:moveTo>
                  <a:pt x="2041" y="1"/>
                </a:moveTo>
                <a:cubicBezTo>
                  <a:pt x="1911" y="1"/>
                  <a:pt x="1782" y="14"/>
                  <a:pt x="1653" y="43"/>
                </a:cubicBezTo>
                <a:cubicBezTo>
                  <a:pt x="689" y="256"/>
                  <a:pt x="1" y="1258"/>
                  <a:pt x="138" y="2235"/>
                </a:cubicBezTo>
                <a:cubicBezTo>
                  <a:pt x="151" y="2285"/>
                  <a:pt x="201" y="2335"/>
                  <a:pt x="251" y="2335"/>
                </a:cubicBezTo>
                <a:lnTo>
                  <a:pt x="276" y="2335"/>
                </a:lnTo>
                <a:cubicBezTo>
                  <a:pt x="339" y="2322"/>
                  <a:pt x="376" y="2260"/>
                  <a:pt x="376" y="2197"/>
                </a:cubicBezTo>
                <a:cubicBezTo>
                  <a:pt x="251" y="1358"/>
                  <a:pt x="865" y="457"/>
                  <a:pt x="1704" y="269"/>
                </a:cubicBezTo>
                <a:cubicBezTo>
                  <a:pt x="1809" y="247"/>
                  <a:pt x="1916" y="236"/>
                  <a:pt x="2023" y="236"/>
                </a:cubicBezTo>
                <a:cubicBezTo>
                  <a:pt x="2768" y="236"/>
                  <a:pt x="3512" y="747"/>
                  <a:pt x="3720" y="1458"/>
                </a:cubicBezTo>
                <a:cubicBezTo>
                  <a:pt x="3732" y="1508"/>
                  <a:pt x="3770" y="1546"/>
                  <a:pt x="3807" y="1546"/>
                </a:cubicBezTo>
                <a:cubicBezTo>
                  <a:pt x="3816" y="1548"/>
                  <a:pt x="3825" y="1549"/>
                  <a:pt x="3834" y="1549"/>
                </a:cubicBezTo>
                <a:cubicBezTo>
                  <a:pt x="3874" y="1549"/>
                  <a:pt x="3912" y="1527"/>
                  <a:pt x="3933" y="1496"/>
                </a:cubicBezTo>
                <a:cubicBezTo>
                  <a:pt x="4083" y="1270"/>
                  <a:pt x="4346" y="1108"/>
                  <a:pt x="4646" y="1045"/>
                </a:cubicBezTo>
                <a:cubicBezTo>
                  <a:pt x="4713" y="1034"/>
                  <a:pt x="4781" y="1028"/>
                  <a:pt x="4847" y="1028"/>
                </a:cubicBezTo>
                <a:cubicBezTo>
                  <a:pt x="5081" y="1028"/>
                  <a:pt x="5307" y="1097"/>
                  <a:pt x="5473" y="1233"/>
                </a:cubicBezTo>
                <a:cubicBezTo>
                  <a:pt x="5498" y="1248"/>
                  <a:pt x="5522" y="1255"/>
                  <a:pt x="5546" y="1255"/>
                </a:cubicBezTo>
                <a:cubicBezTo>
                  <a:pt x="5583" y="1255"/>
                  <a:pt x="5618" y="1238"/>
                  <a:pt x="5648" y="1208"/>
                </a:cubicBezTo>
                <a:cubicBezTo>
                  <a:pt x="5686" y="1145"/>
                  <a:pt x="5673" y="1083"/>
                  <a:pt x="5623" y="1033"/>
                </a:cubicBezTo>
                <a:cubicBezTo>
                  <a:pt x="5411" y="878"/>
                  <a:pt x="5139" y="798"/>
                  <a:pt x="4860" y="798"/>
                </a:cubicBezTo>
                <a:cubicBezTo>
                  <a:pt x="4776" y="798"/>
                  <a:pt x="4692" y="805"/>
                  <a:pt x="4609" y="820"/>
                </a:cubicBezTo>
                <a:cubicBezTo>
                  <a:pt x="4321" y="870"/>
                  <a:pt x="4058" y="1008"/>
                  <a:pt x="3870" y="1195"/>
                </a:cubicBezTo>
                <a:cubicBezTo>
                  <a:pt x="3570" y="488"/>
                  <a:pt x="2811" y="1"/>
                  <a:pt x="20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23"/>
          <p:cNvSpPr/>
          <p:nvPr/>
        </p:nvSpPr>
        <p:spPr>
          <a:xfrm rot="205120">
            <a:off x="316757" y="3302780"/>
            <a:ext cx="122796" cy="50697"/>
          </a:xfrm>
          <a:custGeom>
            <a:avLst/>
            <a:gdLst/>
            <a:ahLst/>
            <a:cxnLst/>
            <a:rect l="l" t="t" r="r" b="b"/>
            <a:pathLst>
              <a:path w="2054" h="848" extrusionOk="0">
                <a:moveTo>
                  <a:pt x="1216" y="0"/>
                </a:moveTo>
                <a:cubicBezTo>
                  <a:pt x="1118" y="0"/>
                  <a:pt x="1016" y="11"/>
                  <a:pt x="914" y="33"/>
                </a:cubicBezTo>
                <a:cubicBezTo>
                  <a:pt x="526" y="109"/>
                  <a:pt x="200" y="346"/>
                  <a:pt x="38" y="672"/>
                </a:cubicBezTo>
                <a:cubicBezTo>
                  <a:pt x="0" y="735"/>
                  <a:pt x="25" y="810"/>
                  <a:pt x="88" y="835"/>
                </a:cubicBezTo>
                <a:cubicBezTo>
                  <a:pt x="100" y="847"/>
                  <a:pt x="125" y="847"/>
                  <a:pt x="138" y="847"/>
                </a:cubicBezTo>
                <a:cubicBezTo>
                  <a:pt x="175" y="847"/>
                  <a:pt x="226" y="822"/>
                  <a:pt x="238" y="785"/>
                </a:cubicBezTo>
                <a:cubicBezTo>
                  <a:pt x="376" y="522"/>
                  <a:pt x="651" y="321"/>
                  <a:pt x="964" y="259"/>
                </a:cubicBezTo>
                <a:cubicBezTo>
                  <a:pt x="1046" y="243"/>
                  <a:pt x="1127" y="235"/>
                  <a:pt x="1207" y="235"/>
                </a:cubicBezTo>
                <a:cubicBezTo>
                  <a:pt x="1446" y="235"/>
                  <a:pt x="1672" y="306"/>
                  <a:pt x="1841" y="447"/>
                </a:cubicBezTo>
                <a:cubicBezTo>
                  <a:pt x="1864" y="464"/>
                  <a:pt x="1893" y="473"/>
                  <a:pt x="1921" y="473"/>
                </a:cubicBezTo>
                <a:cubicBezTo>
                  <a:pt x="1953" y="473"/>
                  <a:pt x="1984" y="461"/>
                  <a:pt x="2004" y="434"/>
                </a:cubicBezTo>
                <a:cubicBezTo>
                  <a:pt x="2054" y="384"/>
                  <a:pt x="2041" y="309"/>
                  <a:pt x="1991" y="271"/>
                </a:cubicBezTo>
                <a:cubicBezTo>
                  <a:pt x="1777" y="94"/>
                  <a:pt x="1506" y="0"/>
                  <a:pt x="1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23"/>
          <p:cNvSpPr/>
          <p:nvPr/>
        </p:nvSpPr>
        <p:spPr>
          <a:xfrm rot="205120">
            <a:off x="8660282" y="2084705"/>
            <a:ext cx="122796" cy="50697"/>
          </a:xfrm>
          <a:custGeom>
            <a:avLst/>
            <a:gdLst/>
            <a:ahLst/>
            <a:cxnLst/>
            <a:rect l="l" t="t" r="r" b="b"/>
            <a:pathLst>
              <a:path w="2054" h="848" extrusionOk="0">
                <a:moveTo>
                  <a:pt x="1216" y="0"/>
                </a:moveTo>
                <a:cubicBezTo>
                  <a:pt x="1118" y="0"/>
                  <a:pt x="1016" y="11"/>
                  <a:pt x="914" y="33"/>
                </a:cubicBezTo>
                <a:cubicBezTo>
                  <a:pt x="526" y="109"/>
                  <a:pt x="200" y="346"/>
                  <a:pt x="38" y="672"/>
                </a:cubicBezTo>
                <a:cubicBezTo>
                  <a:pt x="0" y="735"/>
                  <a:pt x="25" y="810"/>
                  <a:pt x="88" y="835"/>
                </a:cubicBezTo>
                <a:cubicBezTo>
                  <a:pt x="100" y="847"/>
                  <a:pt x="125" y="847"/>
                  <a:pt x="138" y="847"/>
                </a:cubicBezTo>
                <a:cubicBezTo>
                  <a:pt x="175" y="847"/>
                  <a:pt x="226" y="822"/>
                  <a:pt x="238" y="785"/>
                </a:cubicBezTo>
                <a:cubicBezTo>
                  <a:pt x="376" y="522"/>
                  <a:pt x="651" y="321"/>
                  <a:pt x="964" y="259"/>
                </a:cubicBezTo>
                <a:cubicBezTo>
                  <a:pt x="1046" y="243"/>
                  <a:pt x="1127" y="235"/>
                  <a:pt x="1207" y="235"/>
                </a:cubicBezTo>
                <a:cubicBezTo>
                  <a:pt x="1446" y="235"/>
                  <a:pt x="1672" y="306"/>
                  <a:pt x="1841" y="447"/>
                </a:cubicBezTo>
                <a:cubicBezTo>
                  <a:pt x="1864" y="464"/>
                  <a:pt x="1893" y="473"/>
                  <a:pt x="1921" y="473"/>
                </a:cubicBezTo>
                <a:cubicBezTo>
                  <a:pt x="1953" y="473"/>
                  <a:pt x="1984" y="461"/>
                  <a:pt x="2004" y="434"/>
                </a:cubicBezTo>
                <a:cubicBezTo>
                  <a:pt x="2054" y="384"/>
                  <a:pt x="2041" y="309"/>
                  <a:pt x="1991" y="271"/>
                </a:cubicBezTo>
                <a:cubicBezTo>
                  <a:pt x="1777" y="94"/>
                  <a:pt x="1506" y="0"/>
                  <a:pt x="1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23"/>
          <p:cNvSpPr/>
          <p:nvPr/>
        </p:nvSpPr>
        <p:spPr>
          <a:xfrm rot="-205120" flipH="1">
            <a:off x="3229715" y="4798526"/>
            <a:ext cx="339931" cy="139595"/>
          </a:xfrm>
          <a:custGeom>
            <a:avLst/>
            <a:gdLst/>
            <a:ahLst/>
            <a:cxnLst/>
            <a:rect l="l" t="t" r="r" b="b"/>
            <a:pathLst>
              <a:path w="5686" h="2335" extrusionOk="0">
                <a:moveTo>
                  <a:pt x="2041" y="1"/>
                </a:moveTo>
                <a:cubicBezTo>
                  <a:pt x="1911" y="1"/>
                  <a:pt x="1782" y="14"/>
                  <a:pt x="1653" y="43"/>
                </a:cubicBezTo>
                <a:cubicBezTo>
                  <a:pt x="689" y="256"/>
                  <a:pt x="1" y="1258"/>
                  <a:pt x="138" y="2235"/>
                </a:cubicBezTo>
                <a:cubicBezTo>
                  <a:pt x="151" y="2285"/>
                  <a:pt x="201" y="2335"/>
                  <a:pt x="251" y="2335"/>
                </a:cubicBezTo>
                <a:lnTo>
                  <a:pt x="276" y="2335"/>
                </a:lnTo>
                <a:cubicBezTo>
                  <a:pt x="339" y="2322"/>
                  <a:pt x="376" y="2260"/>
                  <a:pt x="376" y="2197"/>
                </a:cubicBezTo>
                <a:cubicBezTo>
                  <a:pt x="251" y="1358"/>
                  <a:pt x="865" y="457"/>
                  <a:pt x="1704" y="269"/>
                </a:cubicBezTo>
                <a:cubicBezTo>
                  <a:pt x="1809" y="247"/>
                  <a:pt x="1916" y="236"/>
                  <a:pt x="2023" y="236"/>
                </a:cubicBezTo>
                <a:cubicBezTo>
                  <a:pt x="2768" y="236"/>
                  <a:pt x="3512" y="747"/>
                  <a:pt x="3720" y="1458"/>
                </a:cubicBezTo>
                <a:cubicBezTo>
                  <a:pt x="3732" y="1508"/>
                  <a:pt x="3770" y="1546"/>
                  <a:pt x="3807" y="1546"/>
                </a:cubicBezTo>
                <a:cubicBezTo>
                  <a:pt x="3816" y="1548"/>
                  <a:pt x="3825" y="1549"/>
                  <a:pt x="3834" y="1549"/>
                </a:cubicBezTo>
                <a:cubicBezTo>
                  <a:pt x="3874" y="1549"/>
                  <a:pt x="3912" y="1527"/>
                  <a:pt x="3933" y="1496"/>
                </a:cubicBezTo>
                <a:cubicBezTo>
                  <a:pt x="4083" y="1270"/>
                  <a:pt x="4346" y="1108"/>
                  <a:pt x="4646" y="1045"/>
                </a:cubicBezTo>
                <a:cubicBezTo>
                  <a:pt x="4713" y="1034"/>
                  <a:pt x="4781" y="1028"/>
                  <a:pt x="4847" y="1028"/>
                </a:cubicBezTo>
                <a:cubicBezTo>
                  <a:pt x="5081" y="1028"/>
                  <a:pt x="5307" y="1097"/>
                  <a:pt x="5473" y="1233"/>
                </a:cubicBezTo>
                <a:cubicBezTo>
                  <a:pt x="5498" y="1248"/>
                  <a:pt x="5522" y="1255"/>
                  <a:pt x="5546" y="1255"/>
                </a:cubicBezTo>
                <a:cubicBezTo>
                  <a:pt x="5583" y="1255"/>
                  <a:pt x="5618" y="1238"/>
                  <a:pt x="5648" y="1208"/>
                </a:cubicBezTo>
                <a:cubicBezTo>
                  <a:pt x="5686" y="1145"/>
                  <a:pt x="5673" y="1083"/>
                  <a:pt x="5623" y="1033"/>
                </a:cubicBezTo>
                <a:cubicBezTo>
                  <a:pt x="5411" y="878"/>
                  <a:pt x="5139" y="798"/>
                  <a:pt x="4860" y="798"/>
                </a:cubicBezTo>
                <a:cubicBezTo>
                  <a:pt x="4776" y="798"/>
                  <a:pt x="4692" y="805"/>
                  <a:pt x="4609" y="820"/>
                </a:cubicBezTo>
                <a:cubicBezTo>
                  <a:pt x="4321" y="870"/>
                  <a:pt x="4058" y="1008"/>
                  <a:pt x="3870" y="1195"/>
                </a:cubicBezTo>
                <a:cubicBezTo>
                  <a:pt x="3570" y="488"/>
                  <a:pt x="2811" y="1"/>
                  <a:pt x="20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1">
  <p:cSld name="BLANK_11">
    <p:bg>
      <p:bgPr>
        <a:gradFill>
          <a:gsLst>
            <a:gs pos="0">
              <a:srgbClr val="F0FBFF"/>
            </a:gs>
            <a:gs pos="100000">
              <a:schemeClr val="accent5"/>
            </a:gs>
          </a:gsLst>
          <a:lin ang="16198662" scaled="0"/>
        </a:gradFill>
        <a:effectLst/>
      </p:bgPr>
    </p:bg>
    <p:spTree>
      <p:nvGrpSpPr>
        <p:cNvPr id="1" name="Shape 622"/>
        <p:cNvGrpSpPr/>
        <p:nvPr/>
      </p:nvGrpSpPr>
      <p:grpSpPr>
        <a:xfrm>
          <a:off x="0" y="0"/>
          <a:ext cx="0" cy="0"/>
          <a:chOff x="0" y="0"/>
          <a:chExt cx="0" cy="0"/>
        </a:xfrm>
      </p:grpSpPr>
      <p:sp>
        <p:nvSpPr>
          <p:cNvPr id="623" name="Google Shape;623;p24"/>
          <p:cNvSpPr/>
          <p:nvPr/>
        </p:nvSpPr>
        <p:spPr>
          <a:xfrm>
            <a:off x="-103449" y="-192951"/>
            <a:ext cx="1898080" cy="1123211"/>
          </a:xfrm>
          <a:custGeom>
            <a:avLst/>
            <a:gdLst/>
            <a:ahLst/>
            <a:cxnLst/>
            <a:rect l="l" t="t" r="r" b="b"/>
            <a:pathLst>
              <a:path w="43504" h="25744" extrusionOk="0">
                <a:moveTo>
                  <a:pt x="41400" y="1"/>
                </a:moveTo>
                <a:lnTo>
                  <a:pt x="0" y="151"/>
                </a:lnTo>
                <a:cubicBezTo>
                  <a:pt x="13" y="8591"/>
                  <a:pt x="63" y="16943"/>
                  <a:pt x="75" y="25384"/>
                </a:cubicBezTo>
                <a:cubicBezTo>
                  <a:pt x="3843" y="25624"/>
                  <a:pt x="7615" y="25744"/>
                  <a:pt x="11387" y="25744"/>
                </a:cubicBezTo>
                <a:cubicBezTo>
                  <a:pt x="15877" y="25744"/>
                  <a:pt x="20367" y="25574"/>
                  <a:pt x="24845" y="25233"/>
                </a:cubicBezTo>
                <a:cubicBezTo>
                  <a:pt x="26398" y="25108"/>
                  <a:pt x="28063" y="24920"/>
                  <a:pt x="29253" y="23906"/>
                </a:cubicBezTo>
                <a:cubicBezTo>
                  <a:pt x="30280" y="23029"/>
                  <a:pt x="30768" y="21577"/>
                  <a:pt x="30492" y="20262"/>
                </a:cubicBezTo>
                <a:cubicBezTo>
                  <a:pt x="30217" y="18935"/>
                  <a:pt x="29178" y="17808"/>
                  <a:pt x="27888" y="17407"/>
                </a:cubicBezTo>
                <a:cubicBezTo>
                  <a:pt x="26686" y="17044"/>
                  <a:pt x="25396" y="17294"/>
                  <a:pt x="24156" y="17119"/>
                </a:cubicBezTo>
                <a:cubicBezTo>
                  <a:pt x="22916" y="16943"/>
                  <a:pt x="21564" y="16054"/>
                  <a:pt x="21664" y="14802"/>
                </a:cubicBezTo>
                <a:cubicBezTo>
                  <a:pt x="21727" y="13976"/>
                  <a:pt x="22453" y="13312"/>
                  <a:pt x="23242" y="13049"/>
                </a:cubicBezTo>
                <a:cubicBezTo>
                  <a:pt x="23685" y="12901"/>
                  <a:pt x="24152" y="12856"/>
                  <a:pt x="24622" y="12856"/>
                </a:cubicBezTo>
                <a:cubicBezTo>
                  <a:pt x="24989" y="12856"/>
                  <a:pt x="25359" y="12884"/>
                  <a:pt x="25721" y="12911"/>
                </a:cubicBezTo>
                <a:cubicBezTo>
                  <a:pt x="28451" y="13112"/>
                  <a:pt x="31169" y="13299"/>
                  <a:pt x="33899" y="13500"/>
                </a:cubicBezTo>
                <a:cubicBezTo>
                  <a:pt x="34628" y="13553"/>
                  <a:pt x="35373" y="13602"/>
                  <a:pt x="36113" y="13602"/>
                </a:cubicBezTo>
                <a:cubicBezTo>
                  <a:pt x="37480" y="13602"/>
                  <a:pt x="38827" y="13432"/>
                  <a:pt x="40022" y="12799"/>
                </a:cubicBezTo>
                <a:cubicBezTo>
                  <a:pt x="42138" y="11672"/>
                  <a:pt x="43340" y="9217"/>
                  <a:pt x="43416" y="6825"/>
                </a:cubicBezTo>
                <a:cubicBezTo>
                  <a:pt x="43503" y="4421"/>
                  <a:pt x="42614" y="2079"/>
                  <a:pt x="414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24"/>
          <p:cNvSpPr txBox="1">
            <a:spLocks noGrp="1"/>
          </p:cNvSpPr>
          <p:nvPr>
            <p:ph type="title"/>
          </p:nvPr>
        </p:nvSpPr>
        <p:spPr>
          <a:xfrm>
            <a:off x="720000" y="54066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625" name="Google Shape;625;p24"/>
          <p:cNvSpPr/>
          <p:nvPr/>
        </p:nvSpPr>
        <p:spPr>
          <a:xfrm rot="10800000" flipH="1">
            <a:off x="7757200" y="-102099"/>
            <a:ext cx="1836653" cy="870777"/>
          </a:xfrm>
          <a:custGeom>
            <a:avLst/>
            <a:gdLst/>
            <a:ahLst/>
            <a:cxnLst/>
            <a:rect l="l" t="t" r="r" b="b"/>
            <a:pathLst>
              <a:path w="65118" h="21293" extrusionOk="0">
                <a:moveTo>
                  <a:pt x="31869" y="1"/>
                </a:moveTo>
                <a:cubicBezTo>
                  <a:pt x="28257" y="1"/>
                  <a:pt x="24649" y="235"/>
                  <a:pt x="21063" y="705"/>
                </a:cubicBezTo>
                <a:cubicBezTo>
                  <a:pt x="19097" y="968"/>
                  <a:pt x="17118" y="1306"/>
                  <a:pt x="15290" y="2070"/>
                </a:cubicBezTo>
                <a:cubicBezTo>
                  <a:pt x="13462" y="2847"/>
                  <a:pt x="11771" y="4074"/>
                  <a:pt x="10782" y="5802"/>
                </a:cubicBezTo>
                <a:cubicBezTo>
                  <a:pt x="9793" y="7517"/>
                  <a:pt x="9592" y="9746"/>
                  <a:pt x="10557" y="11474"/>
                </a:cubicBezTo>
                <a:cubicBezTo>
                  <a:pt x="11033" y="12313"/>
                  <a:pt x="11771" y="13152"/>
                  <a:pt x="11571" y="14092"/>
                </a:cubicBezTo>
                <a:cubicBezTo>
                  <a:pt x="11383" y="15006"/>
                  <a:pt x="10319" y="15494"/>
                  <a:pt x="9392" y="15494"/>
                </a:cubicBezTo>
                <a:cubicBezTo>
                  <a:pt x="8453" y="15482"/>
                  <a:pt x="7551" y="15118"/>
                  <a:pt x="6625" y="14993"/>
                </a:cubicBezTo>
                <a:cubicBezTo>
                  <a:pt x="6383" y="14962"/>
                  <a:pt x="6140" y="14946"/>
                  <a:pt x="5897" y="14946"/>
                </a:cubicBezTo>
                <a:cubicBezTo>
                  <a:pt x="4413" y="14946"/>
                  <a:pt x="2931" y="15527"/>
                  <a:pt x="1866" y="16571"/>
                </a:cubicBezTo>
                <a:cubicBezTo>
                  <a:pt x="639" y="17786"/>
                  <a:pt x="0" y="19576"/>
                  <a:pt x="213" y="21292"/>
                </a:cubicBezTo>
                <a:lnTo>
                  <a:pt x="63639" y="20453"/>
                </a:lnTo>
                <a:cubicBezTo>
                  <a:pt x="64992" y="17310"/>
                  <a:pt x="65117" y="13653"/>
                  <a:pt x="63990" y="10410"/>
                </a:cubicBezTo>
                <a:cubicBezTo>
                  <a:pt x="62863" y="7167"/>
                  <a:pt x="60509" y="4387"/>
                  <a:pt x="57491" y="2746"/>
                </a:cubicBezTo>
                <a:cubicBezTo>
                  <a:pt x="53772" y="718"/>
                  <a:pt x="49376" y="492"/>
                  <a:pt x="45156" y="305"/>
                </a:cubicBezTo>
                <a:cubicBezTo>
                  <a:pt x="41800" y="167"/>
                  <a:pt x="38532" y="204"/>
                  <a:pt x="35188" y="67"/>
                </a:cubicBezTo>
                <a:cubicBezTo>
                  <a:pt x="34082" y="23"/>
                  <a:pt x="32975" y="1"/>
                  <a:pt x="3186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24"/>
          <p:cNvSpPr/>
          <p:nvPr/>
        </p:nvSpPr>
        <p:spPr>
          <a:xfrm rot="10800000">
            <a:off x="7700376" y="4124237"/>
            <a:ext cx="1898080" cy="1123211"/>
          </a:xfrm>
          <a:custGeom>
            <a:avLst/>
            <a:gdLst/>
            <a:ahLst/>
            <a:cxnLst/>
            <a:rect l="l" t="t" r="r" b="b"/>
            <a:pathLst>
              <a:path w="43504" h="25744" extrusionOk="0">
                <a:moveTo>
                  <a:pt x="41400" y="1"/>
                </a:moveTo>
                <a:lnTo>
                  <a:pt x="0" y="151"/>
                </a:lnTo>
                <a:cubicBezTo>
                  <a:pt x="13" y="8591"/>
                  <a:pt x="63" y="16943"/>
                  <a:pt x="75" y="25384"/>
                </a:cubicBezTo>
                <a:cubicBezTo>
                  <a:pt x="3843" y="25624"/>
                  <a:pt x="7615" y="25744"/>
                  <a:pt x="11387" y="25744"/>
                </a:cubicBezTo>
                <a:cubicBezTo>
                  <a:pt x="15877" y="25744"/>
                  <a:pt x="20367" y="25574"/>
                  <a:pt x="24845" y="25233"/>
                </a:cubicBezTo>
                <a:cubicBezTo>
                  <a:pt x="26398" y="25108"/>
                  <a:pt x="28063" y="24920"/>
                  <a:pt x="29253" y="23906"/>
                </a:cubicBezTo>
                <a:cubicBezTo>
                  <a:pt x="30280" y="23029"/>
                  <a:pt x="30768" y="21577"/>
                  <a:pt x="30492" y="20262"/>
                </a:cubicBezTo>
                <a:cubicBezTo>
                  <a:pt x="30217" y="18935"/>
                  <a:pt x="29178" y="17808"/>
                  <a:pt x="27888" y="17407"/>
                </a:cubicBezTo>
                <a:cubicBezTo>
                  <a:pt x="26686" y="17044"/>
                  <a:pt x="25396" y="17294"/>
                  <a:pt x="24156" y="17119"/>
                </a:cubicBezTo>
                <a:cubicBezTo>
                  <a:pt x="22916" y="16943"/>
                  <a:pt x="21564" y="16054"/>
                  <a:pt x="21664" y="14802"/>
                </a:cubicBezTo>
                <a:cubicBezTo>
                  <a:pt x="21727" y="13976"/>
                  <a:pt x="22453" y="13312"/>
                  <a:pt x="23242" y="13049"/>
                </a:cubicBezTo>
                <a:cubicBezTo>
                  <a:pt x="23685" y="12901"/>
                  <a:pt x="24152" y="12856"/>
                  <a:pt x="24622" y="12856"/>
                </a:cubicBezTo>
                <a:cubicBezTo>
                  <a:pt x="24989" y="12856"/>
                  <a:pt x="25359" y="12884"/>
                  <a:pt x="25721" y="12911"/>
                </a:cubicBezTo>
                <a:cubicBezTo>
                  <a:pt x="28451" y="13112"/>
                  <a:pt x="31169" y="13299"/>
                  <a:pt x="33899" y="13500"/>
                </a:cubicBezTo>
                <a:cubicBezTo>
                  <a:pt x="34628" y="13553"/>
                  <a:pt x="35373" y="13602"/>
                  <a:pt x="36113" y="13602"/>
                </a:cubicBezTo>
                <a:cubicBezTo>
                  <a:pt x="37480" y="13602"/>
                  <a:pt x="38827" y="13432"/>
                  <a:pt x="40022" y="12799"/>
                </a:cubicBezTo>
                <a:cubicBezTo>
                  <a:pt x="42138" y="11672"/>
                  <a:pt x="43340" y="9217"/>
                  <a:pt x="43416" y="6825"/>
                </a:cubicBezTo>
                <a:cubicBezTo>
                  <a:pt x="43503" y="4421"/>
                  <a:pt x="42614" y="2079"/>
                  <a:pt x="414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24"/>
          <p:cNvSpPr/>
          <p:nvPr/>
        </p:nvSpPr>
        <p:spPr>
          <a:xfrm flipH="1">
            <a:off x="-1015300" y="4021599"/>
            <a:ext cx="2304200" cy="1180218"/>
          </a:xfrm>
          <a:custGeom>
            <a:avLst/>
            <a:gdLst/>
            <a:ahLst/>
            <a:cxnLst/>
            <a:rect l="l" t="t" r="r" b="b"/>
            <a:pathLst>
              <a:path w="65118" h="21293" extrusionOk="0">
                <a:moveTo>
                  <a:pt x="31869" y="1"/>
                </a:moveTo>
                <a:cubicBezTo>
                  <a:pt x="28257" y="1"/>
                  <a:pt x="24649" y="235"/>
                  <a:pt x="21063" y="705"/>
                </a:cubicBezTo>
                <a:cubicBezTo>
                  <a:pt x="19097" y="968"/>
                  <a:pt x="17118" y="1306"/>
                  <a:pt x="15290" y="2070"/>
                </a:cubicBezTo>
                <a:cubicBezTo>
                  <a:pt x="13462" y="2847"/>
                  <a:pt x="11771" y="4074"/>
                  <a:pt x="10782" y="5802"/>
                </a:cubicBezTo>
                <a:cubicBezTo>
                  <a:pt x="9793" y="7517"/>
                  <a:pt x="9592" y="9746"/>
                  <a:pt x="10557" y="11474"/>
                </a:cubicBezTo>
                <a:cubicBezTo>
                  <a:pt x="11033" y="12313"/>
                  <a:pt x="11771" y="13152"/>
                  <a:pt x="11571" y="14092"/>
                </a:cubicBezTo>
                <a:cubicBezTo>
                  <a:pt x="11383" y="15006"/>
                  <a:pt x="10319" y="15494"/>
                  <a:pt x="9392" y="15494"/>
                </a:cubicBezTo>
                <a:cubicBezTo>
                  <a:pt x="8453" y="15482"/>
                  <a:pt x="7551" y="15118"/>
                  <a:pt x="6625" y="14993"/>
                </a:cubicBezTo>
                <a:cubicBezTo>
                  <a:pt x="6383" y="14962"/>
                  <a:pt x="6140" y="14946"/>
                  <a:pt x="5897" y="14946"/>
                </a:cubicBezTo>
                <a:cubicBezTo>
                  <a:pt x="4413" y="14946"/>
                  <a:pt x="2931" y="15527"/>
                  <a:pt x="1866" y="16571"/>
                </a:cubicBezTo>
                <a:cubicBezTo>
                  <a:pt x="639" y="17786"/>
                  <a:pt x="0" y="19576"/>
                  <a:pt x="213" y="21292"/>
                </a:cubicBezTo>
                <a:lnTo>
                  <a:pt x="63639" y="20453"/>
                </a:lnTo>
                <a:cubicBezTo>
                  <a:pt x="64992" y="17310"/>
                  <a:pt x="65117" y="13653"/>
                  <a:pt x="63990" y="10410"/>
                </a:cubicBezTo>
                <a:cubicBezTo>
                  <a:pt x="62863" y="7167"/>
                  <a:pt x="60509" y="4387"/>
                  <a:pt x="57491" y="2746"/>
                </a:cubicBezTo>
                <a:cubicBezTo>
                  <a:pt x="53772" y="718"/>
                  <a:pt x="49376" y="492"/>
                  <a:pt x="45156" y="305"/>
                </a:cubicBezTo>
                <a:cubicBezTo>
                  <a:pt x="41800" y="167"/>
                  <a:pt x="38532" y="204"/>
                  <a:pt x="35188" y="67"/>
                </a:cubicBezTo>
                <a:cubicBezTo>
                  <a:pt x="34082" y="23"/>
                  <a:pt x="32975" y="1"/>
                  <a:pt x="3186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28" name="Google Shape;628;p24"/>
          <p:cNvGrpSpPr/>
          <p:nvPr/>
        </p:nvGrpSpPr>
        <p:grpSpPr>
          <a:xfrm rot="10800000" flipH="1">
            <a:off x="184868" y="255632"/>
            <a:ext cx="340352" cy="860674"/>
            <a:chOff x="1460870" y="4102993"/>
            <a:chExt cx="291297" cy="736626"/>
          </a:xfrm>
        </p:grpSpPr>
        <p:sp>
          <p:nvSpPr>
            <p:cNvPr id="629" name="Google Shape;629;p24"/>
            <p:cNvSpPr/>
            <p:nvPr/>
          </p:nvSpPr>
          <p:spPr>
            <a:xfrm flipH="1">
              <a:off x="1589222" y="4435869"/>
              <a:ext cx="53967" cy="403750"/>
            </a:xfrm>
            <a:custGeom>
              <a:avLst/>
              <a:gdLst/>
              <a:ahLst/>
              <a:cxnLst/>
              <a:rect l="l" t="t" r="r" b="b"/>
              <a:pathLst>
                <a:path w="1290" h="9651" extrusionOk="0">
                  <a:moveTo>
                    <a:pt x="1162" y="0"/>
                  </a:moveTo>
                  <a:cubicBezTo>
                    <a:pt x="1115" y="0"/>
                    <a:pt x="1072" y="34"/>
                    <a:pt x="1052" y="83"/>
                  </a:cubicBezTo>
                  <a:cubicBezTo>
                    <a:pt x="38" y="3126"/>
                    <a:pt x="0" y="6495"/>
                    <a:pt x="927" y="9575"/>
                  </a:cubicBezTo>
                  <a:cubicBezTo>
                    <a:pt x="939" y="9625"/>
                    <a:pt x="989" y="9650"/>
                    <a:pt x="1039" y="9650"/>
                  </a:cubicBezTo>
                  <a:lnTo>
                    <a:pt x="1077" y="9650"/>
                  </a:lnTo>
                  <a:cubicBezTo>
                    <a:pt x="1140" y="9625"/>
                    <a:pt x="1177" y="9563"/>
                    <a:pt x="1152" y="9500"/>
                  </a:cubicBezTo>
                  <a:cubicBezTo>
                    <a:pt x="238" y="6470"/>
                    <a:pt x="276" y="3151"/>
                    <a:pt x="1277" y="146"/>
                  </a:cubicBezTo>
                  <a:cubicBezTo>
                    <a:pt x="1290" y="96"/>
                    <a:pt x="1265" y="21"/>
                    <a:pt x="1202" y="8"/>
                  </a:cubicBezTo>
                  <a:cubicBezTo>
                    <a:pt x="1189" y="3"/>
                    <a:pt x="1175" y="0"/>
                    <a:pt x="11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24"/>
            <p:cNvSpPr/>
            <p:nvPr/>
          </p:nvSpPr>
          <p:spPr>
            <a:xfrm flipH="1">
              <a:off x="1460870" y="4102993"/>
              <a:ext cx="291297" cy="342001"/>
            </a:xfrm>
            <a:custGeom>
              <a:avLst/>
              <a:gdLst/>
              <a:ahLst/>
              <a:cxnLst/>
              <a:rect l="l" t="t" r="r" b="b"/>
              <a:pathLst>
                <a:path w="6963" h="8175" extrusionOk="0">
                  <a:moveTo>
                    <a:pt x="3444" y="1"/>
                  </a:moveTo>
                  <a:cubicBezTo>
                    <a:pt x="3444" y="1"/>
                    <a:pt x="2668" y="1541"/>
                    <a:pt x="2392" y="3194"/>
                  </a:cubicBezTo>
                  <a:cubicBezTo>
                    <a:pt x="2392" y="3194"/>
                    <a:pt x="1703" y="1691"/>
                    <a:pt x="0" y="1003"/>
                  </a:cubicBezTo>
                  <a:lnTo>
                    <a:pt x="0" y="1003"/>
                  </a:lnTo>
                  <a:lnTo>
                    <a:pt x="1979" y="6863"/>
                  </a:lnTo>
                  <a:cubicBezTo>
                    <a:pt x="2277" y="7747"/>
                    <a:pt x="3040" y="8175"/>
                    <a:pt x="3801" y="8175"/>
                  </a:cubicBezTo>
                  <a:cubicBezTo>
                    <a:pt x="4636" y="8175"/>
                    <a:pt x="5469" y="7659"/>
                    <a:pt x="5686" y="6663"/>
                  </a:cubicBezTo>
                  <a:lnTo>
                    <a:pt x="6963" y="852"/>
                  </a:lnTo>
                  <a:lnTo>
                    <a:pt x="6963" y="852"/>
                  </a:lnTo>
                  <a:cubicBezTo>
                    <a:pt x="6963" y="853"/>
                    <a:pt x="5948" y="1566"/>
                    <a:pt x="4884" y="2981"/>
                  </a:cubicBezTo>
                  <a:cubicBezTo>
                    <a:pt x="4884" y="2981"/>
                    <a:pt x="4371" y="1466"/>
                    <a:pt x="34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1" name="Google Shape;631;p24"/>
          <p:cNvGrpSpPr/>
          <p:nvPr/>
        </p:nvGrpSpPr>
        <p:grpSpPr>
          <a:xfrm rot="10800000" flipH="1">
            <a:off x="-388425" y="-207746"/>
            <a:ext cx="1108376" cy="824885"/>
            <a:chOff x="905008" y="4651065"/>
            <a:chExt cx="866528" cy="644845"/>
          </a:xfrm>
        </p:grpSpPr>
        <p:sp>
          <p:nvSpPr>
            <p:cNvPr id="632" name="Google Shape;632;p24"/>
            <p:cNvSpPr/>
            <p:nvPr/>
          </p:nvSpPr>
          <p:spPr>
            <a:xfrm flipH="1">
              <a:off x="905008" y="4651065"/>
              <a:ext cx="866528" cy="644845"/>
            </a:xfrm>
            <a:custGeom>
              <a:avLst/>
              <a:gdLst/>
              <a:ahLst/>
              <a:cxnLst/>
              <a:rect l="l" t="t" r="r" b="b"/>
              <a:pathLst>
                <a:path w="20713" h="15414" extrusionOk="0">
                  <a:moveTo>
                    <a:pt x="3248" y="1"/>
                  </a:moveTo>
                  <a:cubicBezTo>
                    <a:pt x="2436" y="1"/>
                    <a:pt x="1619" y="236"/>
                    <a:pt x="1027" y="787"/>
                  </a:cubicBezTo>
                  <a:cubicBezTo>
                    <a:pt x="288" y="1476"/>
                    <a:pt x="0" y="2553"/>
                    <a:pt x="88" y="3555"/>
                  </a:cubicBezTo>
                  <a:cubicBezTo>
                    <a:pt x="150" y="4268"/>
                    <a:pt x="376" y="4932"/>
                    <a:pt x="651" y="5583"/>
                  </a:cubicBezTo>
                  <a:cubicBezTo>
                    <a:pt x="1252" y="5658"/>
                    <a:pt x="1866" y="5734"/>
                    <a:pt x="2467" y="5809"/>
                  </a:cubicBezTo>
                  <a:cubicBezTo>
                    <a:pt x="2091" y="6172"/>
                    <a:pt x="1703" y="6548"/>
                    <a:pt x="1315" y="6911"/>
                  </a:cubicBezTo>
                  <a:cubicBezTo>
                    <a:pt x="3256" y="10417"/>
                    <a:pt x="6149" y="13385"/>
                    <a:pt x="9605" y="15413"/>
                  </a:cubicBezTo>
                  <a:lnTo>
                    <a:pt x="20712" y="12746"/>
                  </a:lnTo>
                  <a:cubicBezTo>
                    <a:pt x="17757" y="8864"/>
                    <a:pt x="14100" y="5533"/>
                    <a:pt x="9968" y="2941"/>
                  </a:cubicBezTo>
                  <a:cubicBezTo>
                    <a:pt x="9692" y="3480"/>
                    <a:pt x="9404" y="4006"/>
                    <a:pt x="9116" y="4544"/>
                  </a:cubicBezTo>
                  <a:cubicBezTo>
                    <a:pt x="9029" y="3780"/>
                    <a:pt x="8954" y="3029"/>
                    <a:pt x="8866" y="2265"/>
                  </a:cubicBezTo>
                  <a:cubicBezTo>
                    <a:pt x="8115" y="1827"/>
                    <a:pt x="7363" y="1413"/>
                    <a:pt x="6587" y="1025"/>
                  </a:cubicBezTo>
                  <a:cubicBezTo>
                    <a:pt x="6199" y="825"/>
                    <a:pt x="5823" y="650"/>
                    <a:pt x="5422" y="487"/>
                  </a:cubicBezTo>
                  <a:cubicBezTo>
                    <a:pt x="5209" y="875"/>
                    <a:pt x="4984" y="1276"/>
                    <a:pt x="4771" y="1664"/>
                  </a:cubicBezTo>
                  <a:cubicBezTo>
                    <a:pt x="4608" y="1150"/>
                    <a:pt x="4433" y="637"/>
                    <a:pt x="4270" y="124"/>
                  </a:cubicBezTo>
                  <a:cubicBezTo>
                    <a:pt x="4120" y="86"/>
                    <a:pt x="3957" y="48"/>
                    <a:pt x="3794" y="36"/>
                  </a:cubicBezTo>
                  <a:cubicBezTo>
                    <a:pt x="3614" y="13"/>
                    <a:pt x="3431" y="1"/>
                    <a:pt x="32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24"/>
            <p:cNvSpPr/>
            <p:nvPr/>
          </p:nvSpPr>
          <p:spPr>
            <a:xfrm flipH="1">
              <a:off x="1146525" y="4825431"/>
              <a:ext cx="422826" cy="411280"/>
            </a:xfrm>
            <a:custGeom>
              <a:avLst/>
              <a:gdLst/>
              <a:ahLst/>
              <a:cxnLst/>
              <a:rect l="l" t="t" r="r" b="b"/>
              <a:pathLst>
                <a:path w="10107" h="9831" extrusionOk="0">
                  <a:moveTo>
                    <a:pt x="124" y="0"/>
                  </a:moveTo>
                  <a:cubicBezTo>
                    <a:pt x="95" y="0"/>
                    <a:pt x="63" y="13"/>
                    <a:pt x="38" y="38"/>
                  </a:cubicBezTo>
                  <a:cubicBezTo>
                    <a:pt x="1" y="88"/>
                    <a:pt x="1" y="163"/>
                    <a:pt x="38" y="201"/>
                  </a:cubicBezTo>
                  <a:lnTo>
                    <a:pt x="9906" y="9793"/>
                  </a:lnTo>
                  <a:cubicBezTo>
                    <a:pt x="9918" y="9818"/>
                    <a:pt x="9956" y="9830"/>
                    <a:pt x="9981" y="9830"/>
                  </a:cubicBezTo>
                  <a:cubicBezTo>
                    <a:pt x="10019" y="9830"/>
                    <a:pt x="10044" y="9818"/>
                    <a:pt x="10069" y="9793"/>
                  </a:cubicBezTo>
                  <a:cubicBezTo>
                    <a:pt x="10106" y="9743"/>
                    <a:pt x="10106" y="9668"/>
                    <a:pt x="10069" y="9630"/>
                  </a:cubicBezTo>
                  <a:lnTo>
                    <a:pt x="201" y="38"/>
                  </a:lnTo>
                  <a:cubicBezTo>
                    <a:pt x="182" y="13"/>
                    <a:pt x="154" y="0"/>
                    <a:pt x="1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34" name="Google Shape;634;p24"/>
          <p:cNvSpPr/>
          <p:nvPr/>
        </p:nvSpPr>
        <p:spPr>
          <a:xfrm rot="-205120" flipH="1">
            <a:off x="5603415" y="4774251"/>
            <a:ext cx="339931" cy="139595"/>
          </a:xfrm>
          <a:custGeom>
            <a:avLst/>
            <a:gdLst/>
            <a:ahLst/>
            <a:cxnLst/>
            <a:rect l="l" t="t" r="r" b="b"/>
            <a:pathLst>
              <a:path w="5686" h="2335" extrusionOk="0">
                <a:moveTo>
                  <a:pt x="2041" y="1"/>
                </a:moveTo>
                <a:cubicBezTo>
                  <a:pt x="1911" y="1"/>
                  <a:pt x="1782" y="14"/>
                  <a:pt x="1653" y="43"/>
                </a:cubicBezTo>
                <a:cubicBezTo>
                  <a:pt x="689" y="256"/>
                  <a:pt x="1" y="1258"/>
                  <a:pt x="138" y="2235"/>
                </a:cubicBezTo>
                <a:cubicBezTo>
                  <a:pt x="151" y="2285"/>
                  <a:pt x="201" y="2335"/>
                  <a:pt x="251" y="2335"/>
                </a:cubicBezTo>
                <a:lnTo>
                  <a:pt x="276" y="2335"/>
                </a:lnTo>
                <a:cubicBezTo>
                  <a:pt x="339" y="2322"/>
                  <a:pt x="376" y="2260"/>
                  <a:pt x="376" y="2197"/>
                </a:cubicBezTo>
                <a:cubicBezTo>
                  <a:pt x="251" y="1358"/>
                  <a:pt x="865" y="457"/>
                  <a:pt x="1704" y="269"/>
                </a:cubicBezTo>
                <a:cubicBezTo>
                  <a:pt x="1809" y="247"/>
                  <a:pt x="1916" y="236"/>
                  <a:pt x="2023" y="236"/>
                </a:cubicBezTo>
                <a:cubicBezTo>
                  <a:pt x="2768" y="236"/>
                  <a:pt x="3512" y="747"/>
                  <a:pt x="3720" y="1458"/>
                </a:cubicBezTo>
                <a:cubicBezTo>
                  <a:pt x="3732" y="1508"/>
                  <a:pt x="3770" y="1546"/>
                  <a:pt x="3807" y="1546"/>
                </a:cubicBezTo>
                <a:cubicBezTo>
                  <a:pt x="3816" y="1548"/>
                  <a:pt x="3825" y="1549"/>
                  <a:pt x="3834" y="1549"/>
                </a:cubicBezTo>
                <a:cubicBezTo>
                  <a:pt x="3874" y="1549"/>
                  <a:pt x="3912" y="1527"/>
                  <a:pt x="3933" y="1496"/>
                </a:cubicBezTo>
                <a:cubicBezTo>
                  <a:pt x="4083" y="1270"/>
                  <a:pt x="4346" y="1108"/>
                  <a:pt x="4646" y="1045"/>
                </a:cubicBezTo>
                <a:cubicBezTo>
                  <a:pt x="4713" y="1034"/>
                  <a:pt x="4781" y="1028"/>
                  <a:pt x="4847" y="1028"/>
                </a:cubicBezTo>
                <a:cubicBezTo>
                  <a:pt x="5081" y="1028"/>
                  <a:pt x="5307" y="1097"/>
                  <a:pt x="5473" y="1233"/>
                </a:cubicBezTo>
                <a:cubicBezTo>
                  <a:pt x="5498" y="1248"/>
                  <a:pt x="5522" y="1255"/>
                  <a:pt x="5546" y="1255"/>
                </a:cubicBezTo>
                <a:cubicBezTo>
                  <a:pt x="5583" y="1255"/>
                  <a:pt x="5618" y="1238"/>
                  <a:pt x="5648" y="1208"/>
                </a:cubicBezTo>
                <a:cubicBezTo>
                  <a:pt x="5686" y="1145"/>
                  <a:pt x="5673" y="1083"/>
                  <a:pt x="5623" y="1033"/>
                </a:cubicBezTo>
                <a:cubicBezTo>
                  <a:pt x="5411" y="878"/>
                  <a:pt x="5139" y="798"/>
                  <a:pt x="4860" y="798"/>
                </a:cubicBezTo>
                <a:cubicBezTo>
                  <a:pt x="4776" y="798"/>
                  <a:pt x="4692" y="805"/>
                  <a:pt x="4609" y="820"/>
                </a:cubicBezTo>
                <a:cubicBezTo>
                  <a:pt x="4321" y="870"/>
                  <a:pt x="4058" y="1008"/>
                  <a:pt x="3870" y="1195"/>
                </a:cubicBezTo>
                <a:cubicBezTo>
                  <a:pt x="3570" y="488"/>
                  <a:pt x="2811" y="1"/>
                  <a:pt x="20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24"/>
          <p:cNvSpPr/>
          <p:nvPr/>
        </p:nvSpPr>
        <p:spPr>
          <a:xfrm rot="205120">
            <a:off x="3712657" y="234630"/>
            <a:ext cx="122796" cy="50697"/>
          </a:xfrm>
          <a:custGeom>
            <a:avLst/>
            <a:gdLst/>
            <a:ahLst/>
            <a:cxnLst/>
            <a:rect l="l" t="t" r="r" b="b"/>
            <a:pathLst>
              <a:path w="2054" h="848" extrusionOk="0">
                <a:moveTo>
                  <a:pt x="1216" y="0"/>
                </a:moveTo>
                <a:cubicBezTo>
                  <a:pt x="1118" y="0"/>
                  <a:pt x="1016" y="11"/>
                  <a:pt x="914" y="33"/>
                </a:cubicBezTo>
                <a:cubicBezTo>
                  <a:pt x="526" y="109"/>
                  <a:pt x="200" y="346"/>
                  <a:pt x="38" y="672"/>
                </a:cubicBezTo>
                <a:cubicBezTo>
                  <a:pt x="0" y="735"/>
                  <a:pt x="25" y="810"/>
                  <a:pt x="88" y="835"/>
                </a:cubicBezTo>
                <a:cubicBezTo>
                  <a:pt x="100" y="847"/>
                  <a:pt x="125" y="847"/>
                  <a:pt x="138" y="847"/>
                </a:cubicBezTo>
                <a:cubicBezTo>
                  <a:pt x="175" y="847"/>
                  <a:pt x="226" y="822"/>
                  <a:pt x="238" y="785"/>
                </a:cubicBezTo>
                <a:cubicBezTo>
                  <a:pt x="376" y="522"/>
                  <a:pt x="651" y="321"/>
                  <a:pt x="964" y="259"/>
                </a:cubicBezTo>
                <a:cubicBezTo>
                  <a:pt x="1046" y="243"/>
                  <a:pt x="1127" y="235"/>
                  <a:pt x="1207" y="235"/>
                </a:cubicBezTo>
                <a:cubicBezTo>
                  <a:pt x="1446" y="235"/>
                  <a:pt x="1672" y="306"/>
                  <a:pt x="1841" y="447"/>
                </a:cubicBezTo>
                <a:cubicBezTo>
                  <a:pt x="1864" y="464"/>
                  <a:pt x="1893" y="473"/>
                  <a:pt x="1921" y="473"/>
                </a:cubicBezTo>
                <a:cubicBezTo>
                  <a:pt x="1953" y="473"/>
                  <a:pt x="1984" y="461"/>
                  <a:pt x="2004" y="434"/>
                </a:cubicBezTo>
                <a:cubicBezTo>
                  <a:pt x="2054" y="384"/>
                  <a:pt x="2041" y="309"/>
                  <a:pt x="1991" y="271"/>
                </a:cubicBezTo>
                <a:cubicBezTo>
                  <a:pt x="1777" y="94"/>
                  <a:pt x="1506" y="0"/>
                  <a:pt x="1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24"/>
          <p:cNvSpPr/>
          <p:nvPr/>
        </p:nvSpPr>
        <p:spPr>
          <a:xfrm rot="205120">
            <a:off x="286982" y="2941755"/>
            <a:ext cx="122796" cy="50697"/>
          </a:xfrm>
          <a:custGeom>
            <a:avLst/>
            <a:gdLst/>
            <a:ahLst/>
            <a:cxnLst/>
            <a:rect l="l" t="t" r="r" b="b"/>
            <a:pathLst>
              <a:path w="2054" h="848" extrusionOk="0">
                <a:moveTo>
                  <a:pt x="1216" y="0"/>
                </a:moveTo>
                <a:cubicBezTo>
                  <a:pt x="1118" y="0"/>
                  <a:pt x="1016" y="11"/>
                  <a:pt x="914" y="33"/>
                </a:cubicBezTo>
                <a:cubicBezTo>
                  <a:pt x="526" y="109"/>
                  <a:pt x="200" y="346"/>
                  <a:pt x="38" y="672"/>
                </a:cubicBezTo>
                <a:cubicBezTo>
                  <a:pt x="0" y="735"/>
                  <a:pt x="25" y="810"/>
                  <a:pt x="88" y="835"/>
                </a:cubicBezTo>
                <a:cubicBezTo>
                  <a:pt x="100" y="847"/>
                  <a:pt x="125" y="847"/>
                  <a:pt x="138" y="847"/>
                </a:cubicBezTo>
                <a:cubicBezTo>
                  <a:pt x="175" y="847"/>
                  <a:pt x="226" y="822"/>
                  <a:pt x="238" y="785"/>
                </a:cubicBezTo>
                <a:cubicBezTo>
                  <a:pt x="376" y="522"/>
                  <a:pt x="651" y="321"/>
                  <a:pt x="964" y="259"/>
                </a:cubicBezTo>
                <a:cubicBezTo>
                  <a:pt x="1046" y="243"/>
                  <a:pt x="1127" y="235"/>
                  <a:pt x="1207" y="235"/>
                </a:cubicBezTo>
                <a:cubicBezTo>
                  <a:pt x="1446" y="235"/>
                  <a:pt x="1672" y="306"/>
                  <a:pt x="1841" y="447"/>
                </a:cubicBezTo>
                <a:cubicBezTo>
                  <a:pt x="1864" y="464"/>
                  <a:pt x="1893" y="473"/>
                  <a:pt x="1921" y="473"/>
                </a:cubicBezTo>
                <a:cubicBezTo>
                  <a:pt x="1953" y="473"/>
                  <a:pt x="1984" y="461"/>
                  <a:pt x="2004" y="434"/>
                </a:cubicBezTo>
                <a:cubicBezTo>
                  <a:pt x="2054" y="384"/>
                  <a:pt x="2041" y="309"/>
                  <a:pt x="1991" y="271"/>
                </a:cubicBezTo>
                <a:cubicBezTo>
                  <a:pt x="1777" y="94"/>
                  <a:pt x="1506" y="0"/>
                  <a:pt x="1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2">
  <p:cSld name="BLANK_10">
    <p:bg>
      <p:bgPr>
        <a:gradFill>
          <a:gsLst>
            <a:gs pos="0">
              <a:srgbClr val="F0FBFF"/>
            </a:gs>
            <a:gs pos="100000">
              <a:schemeClr val="accent5"/>
            </a:gs>
          </a:gsLst>
          <a:lin ang="16198662" scaled="0"/>
        </a:gradFill>
        <a:effectLst/>
      </p:bgPr>
    </p:bg>
    <p:spTree>
      <p:nvGrpSpPr>
        <p:cNvPr id="1" name="Shape 637"/>
        <p:cNvGrpSpPr/>
        <p:nvPr/>
      </p:nvGrpSpPr>
      <p:grpSpPr>
        <a:xfrm>
          <a:off x="0" y="0"/>
          <a:ext cx="0" cy="0"/>
          <a:chOff x="0" y="0"/>
          <a:chExt cx="0" cy="0"/>
        </a:xfrm>
      </p:grpSpPr>
      <p:sp>
        <p:nvSpPr>
          <p:cNvPr id="638" name="Google Shape;638;p25"/>
          <p:cNvSpPr/>
          <p:nvPr/>
        </p:nvSpPr>
        <p:spPr>
          <a:xfrm rot="10800000" flipH="1">
            <a:off x="-63577" y="-440653"/>
            <a:ext cx="1642225" cy="1826904"/>
          </a:xfrm>
          <a:custGeom>
            <a:avLst/>
            <a:gdLst/>
            <a:ahLst/>
            <a:cxnLst/>
            <a:rect l="l" t="t" r="r" b="b"/>
            <a:pathLst>
              <a:path w="20150" h="22416" extrusionOk="0">
                <a:moveTo>
                  <a:pt x="3006" y="0"/>
                </a:moveTo>
                <a:cubicBezTo>
                  <a:pt x="2003" y="0"/>
                  <a:pt x="992" y="151"/>
                  <a:pt x="1" y="301"/>
                </a:cubicBezTo>
                <a:cubicBezTo>
                  <a:pt x="226" y="7727"/>
                  <a:pt x="489" y="14978"/>
                  <a:pt x="714" y="22416"/>
                </a:cubicBezTo>
                <a:lnTo>
                  <a:pt x="18058" y="22090"/>
                </a:lnTo>
                <a:cubicBezTo>
                  <a:pt x="20112" y="19248"/>
                  <a:pt x="20149" y="15115"/>
                  <a:pt x="18158" y="12223"/>
                </a:cubicBezTo>
                <a:cubicBezTo>
                  <a:pt x="16573" y="9930"/>
                  <a:pt x="13782" y="8566"/>
                  <a:pt x="11004" y="8566"/>
                </a:cubicBezTo>
                <a:cubicBezTo>
                  <a:pt x="10292" y="8566"/>
                  <a:pt x="9581" y="8655"/>
                  <a:pt x="8892" y="8842"/>
                </a:cubicBezTo>
                <a:cubicBezTo>
                  <a:pt x="8082" y="9060"/>
                  <a:pt x="7273" y="9403"/>
                  <a:pt x="6447" y="9403"/>
                </a:cubicBezTo>
                <a:cubicBezTo>
                  <a:pt x="6327" y="9403"/>
                  <a:pt x="6207" y="9396"/>
                  <a:pt x="6086" y="9380"/>
                </a:cubicBezTo>
                <a:cubicBezTo>
                  <a:pt x="5135" y="9255"/>
                  <a:pt x="4221" y="8278"/>
                  <a:pt x="4609" y="7401"/>
                </a:cubicBezTo>
                <a:cubicBezTo>
                  <a:pt x="4972" y="6575"/>
                  <a:pt x="6086" y="6512"/>
                  <a:pt x="6863" y="6062"/>
                </a:cubicBezTo>
                <a:cubicBezTo>
                  <a:pt x="8090" y="5360"/>
                  <a:pt x="8403" y="3557"/>
                  <a:pt x="7727" y="2305"/>
                </a:cubicBezTo>
                <a:cubicBezTo>
                  <a:pt x="7051" y="1040"/>
                  <a:pt x="5661" y="314"/>
                  <a:pt x="4246" y="88"/>
                </a:cubicBezTo>
                <a:cubicBezTo>
                  <a:pt x="3835" y="26"/>
                  <a:pt x="3421" y="0"/>
                  <a:pt x="30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25"/>
          <p:cNvSpPr txBox="1">
            <a:spLocks noGrp="1"/>
          </p:cNvSpPr>
          <p:nvPr>
            <p:ph type="title"/>
          </p:nvPr>
        </p:nvSpPr>
        <p:spPr>
          <a:xfrm>
            <a:off x="720000" y="54066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640" name="Google Shape;640;p25"/>
          <p:cNvSpPr/>
          <p:nvPr/>
        </p:nvSpPr>
        <p:spPr>
          <a:xfrm flipH="1">
            <a:off x="-778255" y="4069336"/>
            <a:ext cx="2130173" cy="1091107"/>
          </a:xfrm>
          <a:custGeom>
            <a:avLst/>
            <a:gdLst/>
            <a:ahLst/>
            <a:cxnLst/>
            <a:rect l="l" t="t" r="r" b="b"/>
            <a:pathLst>
              <a:path w="65118" h="21293" extrusionOk="0">
                <a:moveTo>
                  <a:pt x="31869" y="1"/>
                </a:moveTo>
                <a:cubicBezTo>
                  <a:pt x="28257" y="1"/>
                  <a:pt x="24649" y="235"/>
                  <a:pt x="21063" y="705"/>
                </a:cubicBezTo>
                <a:cubicBezTo>
                  <a:pt x="19097" y="968"/>
                  <a:pt x="17118" y="1306"/>
                  <a:pt x="15290" y="2070"/>
                </a:cubicBezTo>
                <a:cubicBezTo>
                  <a:pt x="13462" y="2847"/>
                  <a:pt x="11771" y="4074"/>
                  <a:pt x="10782" y="5802"/>
                </a:cubicBezTo>
                <a:cubicBezTo>
                  <a:pt x="9793" y="7517"/>
                  <a:pt x="9592" y="9746"/>
                  <a:pt x="10557" y="11474"/>
                </a:cubicBezTo>
                <a:cubicBezTo>
                  <a:pt x="11033" y="12313"/>
                  <a:pt x="11771" y="13152"/>
                  <a:pt x="11571" y="14092"/>
                </a:cubicBezTo>
                <a:cubicBezTo>
                  <a:pt x="11383" y="15006"/>
                  <a:pt x="10319" y="15494"/>
                  <a:pt x="9392" y="15494"/>
                </a:cubicBezTo>
                <a:cubicBezTo>
                  <a:pt x="8453" y="15482"/>
                  <a:pt x="7551" y="15118"/>
                  <a:pt x="6625" y="14993"/>
                </a:cubicBezTo>
                <a:cubicBezTo>
                  <a:pt x="6383" y="14962"/>
                  <a:pt x="6140" y="14946"/>
                  <a:pt x="5897" y="14946"/>
                </a:cubicBezTo>
                <a:cubicBezTo>
                  <a:pt x="4413" y="14946"/>
                  <a:pt x="2931" y="15527"/>
                  <a:pt x="1866" y="16571"/>
                </a:cubicBezTo>
                <a:cubicBezTo>
                  <a:pt x="639" y="17786"/>
                  <a:pt x="0" y="19576"/>
                  <a:pt x="213" y="21292"/>
                </a:cubicBezTo>
                <a:lnTo>
                  <a:pt x="63639" y="20453"/>
                </a:lnTo>
                <a:cubicBezTo>
                  <a:pt x="64992" y="17310"/>
                  <a:pt x="65117" y="13653"/>
                  <a:pt x="63990" y="10410"/>
                </a:cubicBezTo>
                <a:cubicBezTo>
                  <a:pt x="62863" y="7167"/>
                  <a:pt x="60509" y="4387"/>
                  <a:pt x="57491" y="2746"/>
                </a:cubicBezTo>
                <a:cubicBezTo>
                  <a:pt x="53772" y="718"/>
                  <a:pt x="49376" y="492"/>
                  <a:pt x="45156" y="305"/>
                </a:cubicBezTo>
                <a:cubicBezTo>
                  <a:pt x="41800" y="167"/>
                  <a:pt x="38532" y="204"/>
                  <a:pt x="35188" y="67"/>
                </a:cubicBezTo>
                <a:cubicBezTo>
                  <a:pt x="34082" y="23"/>
                  <a:pt x="32975" y="1"/>
                  <a:pt x="3186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25"/>
          <p:cNvSpPr/>
          <p:nvPr/>
        </p:nvSpPr>
        <p:spPr>
          <a:xfrm rot="10800000" flipH="1">
            <a:off x="7409845" y="4132587"/>
            <a:ext cx="2181074" cy="1180244"/>
          </a:xfrm>
          <a:custGeom>
            <a:avLst/>
            <a:gdLst/>
            <a:ahLst/>
            <a:cxnLst/>
            <a:rect l="l" t="t" r="r" b="b"/>
            <a:pathLst>
              <a:path w="59446" h="32168" extrusionOk="0">
                <a:moveTo>
                  <a:pt x="1253" y="0"/>
                </a:moveTo>
                <a:cubicBezTo>
                  <a:pt x="214" y="1165"/>
                  <a:pt x="1" y="2993"/>
                  <a:pt x="740" y="4370"/>
                </a:cubicBezTo>
                <a:cubicBezTo>
                  <a:pt x="1405" y="5590"/>
                  <a:pt x="2766" y="6377"/>
                  <a:pt x="4147" y="6377"/>
                </a:cubicBezTo>
                <a:cubicBezTo>
                  <a:pt x="4326" y="6377"/>
                  <a:pt x="4506" y="6364"/>
                  <a:pt x="4684" y="6336"/>
                </a:cubicBezTo>
                <a:cubicBezTo>
                  <a:pt x="5586" y="6199"/>
                  <a:pt x="6438" y="5748"/>
                  <a:pt x="7339" y="5748"/>
                </a:cubicBezTo>
                <a:cubicBezTo>
                  <a:pt x="8253" y="5748"/>
                  <a:pt x="9280" y="6524"/>
                  <a:pt x="9017" y="7401"/>
                </a:cubicBezTo>
                <a:cubicBezTo>
                  <a:pt x="8704" y="8453"/>
                  <a:pt x="7126" y="8302"/>
                  <a:pt x="6225" y="8929"/>
                </a:cubicBezTo>
                <a:cubicBezTo>
                  <a:pt x="5060" y="9743"/>
                  <a:pt x="5411" y="11709"/>
                  <a:pt x="6525" y="12573"/>
                </a:cubicBezTo>
                <a:cubicBezTo>
                  <a:pt x="7652" y="13437"/>
                  <a:pt x="9167" y="13524"/>
                  <a:pt x="10582" y="13574"/>
                </a:cubicBezTo>
                <a:cubicBezTo>
                  <a:pt x="17983" y="13812"/>
                  <a:pt x="25397" y="14013"/>
                  <a:pt x="32797" y="14150"/>
                </a:cubicBezTo>
                <a:cubicBezTo>
                  <a:pt x="34325" y="14188"/>
                  <a:pt x="35915" y="14351"/>
                  <a:pt x="37255" y="15065"/>
                </a:cubicBezTo>
                <a:cubicBezTo>
                  <a:pt x="38595" y="15778"/>
                  <a:pt x="39472" y="17582"/>
                  <a:pt x="38670" y="18871"/>
                </a:cubicBezTo>
                <a:cubicBezTo>
                  <a:pt x="38157" y="19673"/>
                  <a:pt x="37155" y="20036"/>
                  <a:pt x="36216" y="20061"/>
                </a:cubicBezTo>
                <a:cubicBezTo>
                  <a:pt x="36171" y="20062"/>
                  <a:pt x="36127" y="20063"/>
                  <a:pt x="36082" y="20063"/>
                </a:cubicBezTo>
                <a:cubicBezTo>
                  <a:pt x="35177" y="20063"/>
                  <a:pt x="34294" y="19828"/>
                  <a:pt x="33398" y="19673"/>
                </a:cubicBezTo>
                <a:cubicBezTo>
                  <a:pt x="32624" y="19533"/>
                  <a:pt x="31833" y="19457"/>
                  <a:pt x="31042" y="19457"/>
                </a:cubicBezTo>
                <a:cubicBezTo>
                  <a:pt x="29633" y="19457"/>
                  <a:pt x="28228" y="19700"/>
                  <a:pt x="26937" y="20261"/>
                </a:cubicBezTo>
                <a:cubicBezTo>
                  <a:pt x="24921" y="21138"/>
                  <a:pt x="23218" y="22841"/>
                  <a:pt x="22629" y="24957"/>
                </a:cubicBezTo>
                <a:cubicBezTo>
                  <a:pt x="22041" y="27074"/>
                  <a:pt x="22704" y="29565"/>
                  <a:pt x="24457" y="30893"/>
                </a:cubicBezTo>
                <a:cubicBezTo>
                  <a:pt x="25853" y="31955"/>
                  <a:pt x="27651" y="32167"/>
                  <a:pt x="29443" y="32167"/>
                </a:cubicBezTo>
                <a:cubicBezTo>
                  <a:pt x="29934" y="32167"/>
                  <a:pt x="30425" y="32151"/>
                  <a:pt x="30906" y="32133"/>
                </a:cubicBezTo>
                <a:cubicBezTo>
                  <a:pt x="40924" y="31782"/>
                  <a:pt x="49064" y="31419"/>
                  <a:pt x="59094" y="31056"/>
                </a:cubicBezTo>
                <a:cubicBezTo>
                  <a:pt x="58418" y="20775"/>
                  <a:pt x="59445" y="10544"/>
                  <a:pt x="58769" y="276"/>
                </a:cubicBezTo>
                <a:lnTo>
                  <a:pt x="125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25"/>
          <p:cNvSpPr/>
          <p:nvPr/>
        </p:nvSpPr>
        <p:spPr>
          <a:xfrm rot="205120">
            <a:off x="3239423" y="252389"/>
            <a:ext cx="339931" cy="139595"/>
          </a:xfrm>
          <a:custGeom>
            <a:avLst/>
            <a:gdLst/>
            <a:ahLst/>
            <a:cxnLst/>
            <a:rect l="l" t="t" r="r" b="b"/>
            <a:pathLst>
              <a:path w="5686" h="2335" extrusionOk="0">
                <a:moveTo>
                  <a:pt x="2041" y="1"/>
                </a:moveTo>
                <a:cubicBezTo>
                  <a:pt x="1911" y="1"/>
                  <a:pt x="1782" y="14"/>
                  <a:pt x="1653" y="43"/>
                </a:cubicBezTo>
                <a:cubicBezTo>
                  <a:pt x="689" y="256"/>
                  <a:pt x="1" y="1258"/>
                  <a:pt x="138" y="2235"/>
                </a:cubicBezTo>
                <a:cubicBezTo>
                  <a:pt x="151" y="2285"/>
                  <a:pt x="201" y="2335"/>
                  <a:pt x="251" y="2335"/>
                </a:cubicBezTo>
                <a:lnTo>
                  <a:pt x="276" y="2335"/>
                </a:lnTo>
                <a:cubicBezTo>
                  <a:pt x="339" y="2322"/>
                  <a:pt x="376" y="2260"/>
                  <a:pt x="376" y="2197"/>
                </a:cubicBezTo>
                <a:cubicBezTo>
                  <a:pt x="251" y="1358"/>
                  <a:pt x="865" y="457"/>
                  <a:pt x="1704" y="269"/>
                </a:cubicBezTo>
                <a:cubicBezTo>
                  <a:pt x="1809" y="247"/>
                  <a:pt x="1916" y="236"/>
                  <a:pt x="2023" y="236"/>
                </a:cubicBezTo>
                <a:cubicBezTo>
                  <a:pt x="2768" y="236"/>
                  <a:pt x="3512" y="747"/>
                  <a:pt x="3720" y="1458"/>
                </a:cubicBezTo>
                <a:cubicBezTo>
                  <a:pt x="3732" y="1508"/>
                  <a:pt x="3770" y="1546"/>
                  <a:pt x="3807" y="1546"/>
                </a:cubicBezTo>
                <a:cubicBezTo>
                  <a:pt x="3816" y="1548"/>
                  <a:pt x="3825" y="1549"/>
                  <a:pt x="3834" y="1549"/>
                </a:cubicBezTo>
                <a:cubicBezTo>
                  <a:pt x="3874" y="1549"/>
                  <a:pt x="3912" y="1527"/>
                  <a:pt x="3933" y="1496"/>
                </a:cubicBezTo>
                <a:cubicBezTo>
                  <a:pt x="4083" y="1270"/>
                  <a:pt x="4346" y="1108"/>
                  <a:pt x="4646" y="1045"/>
                </a:cubicBezTo>
                <a:cubicBezTo>
                  <a:pt x="4713" y="1034"/>
                  <a:pt x="4781" y="1028"/>
                  <a:pt x="4847" y="1028"/>
                </a:cubicBezTo>
                <a:cubicBezTo>
                  <a:pt x="5081" y="1028"/>
                  <a:pt x="5307" y="1097"/>
                  <a:pt x="5473" y="1233"/>
                </a:cubicBezTo>
                <a:cubicBezTo>
                  <a:pt x="5498" y="1248"/>
                  <a:pt x="5522" y="1255"/>
                  <a:pt x="5546" y="1255"/>
                </a:cubicBezTo>
                <a:cubicBezTo>
                  <a:pt x="5583" y="1255"/>
                  <a:pt x="5618" y="1238"/>
                  <a:pt x="5648" y="1208"/>
                </a:cubicBezTo>
                <a:cubicBezTo>
                  <a:pt x="5686" y="1145"/>
                  <a:pt x="5673" y="1083"/>
                  <a:pt x="5623" y="1033"/>
                </a:cubicBezTo>
                <a:cubicBezTo>
                  <a:pt x="5411" y="878"/>
                  <a:pt x="5139" y="798"/>
                  <a:pt x="4860" y="798"/>
                </a:cubicBezTo>
                <a:cubicBezTo>
                  <a:pt x="4776" y="798"/>
                  <a:pt x="4692" y="805"/>
                  <a:pt x="4609" y="820"/>
                </a:cubicBezTo>
                <a:cubicBezTo>
                  <a:pt x="4321" y="870"/>
                  <a:pt x="4058" y="1008"/>
                  <a:pt x="3870" y="1195"/>
                </a:cubicBezTo>
                <a:cubicBezTo>
                  <a:pt x="3570" y="488"/>
                  <a:pt x="2811" y="1"/>
                  <a:pt x="20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25"/>
          <p:cNvSpPr/>
          <p:nvPr/>
        </p:nvSpPr>
        <p:spPr>
          <a:xfrm rot="205120">
            <a:off x="5213541" y="4862343"/>
            <a:ext cx="122796" cy="50697"/>
          </a:xfrm>
          <a:custGeom>
            <a:avLst/>
            <a:gdLst/>
            <a:ahLst/>
            <a:cxnLst/>
            <a:rect l="l" t="t" r="r" b="b"/>
            <a:pathLst>
              <a:path w="2054" h="848" extrusionOk="0">
                <a:moveTo>
                  <a:pt x="1216" y="0"/>
                </a:moveTo>
                <a:cubicBezTo>
                  <a:pt x="1118" y="0"/>
                  <a:pt x="1016" y="11"/>
                  <a:pt x="914" y="33"/>
                </a:cubicBezTo>
                <a:cubicBezTo>
                  <a:pt x="526" y="109"/>
                  <a:pt x="200" y="346"/>
                  <a:pt x="38" y="672"/>
                </a:cubicBezTo>
                <a:cubicBezTo>
                  <a:pt x="0" y="735"/>
                  <a:pt x="25" y="810"/>
                  <a:pt x="88" y="835"/>
                </a:cubicBezTo>
                <a:cubicBezTo>
                  <a:pt x="100" y="847"/>
                  <a:pt x="125" y="847"/>
                  <a:pt x="138" y="847"/>
                </a:cubicBezTo>
                <a:cubicBezTo>
                  <a:pt x="175" y="847"/>
                  <a:pt x="226" y="822"/>
                  <a:pt x="238" y="785"/>
                </a:cubicBezTo>
                <a:cubicBezTo>
                  <a:pt x="376" y="522"/>
                  <a:pt x="651" y="321"/>
                  <a:pt x="964" y="259"/>
                </a:cubicBezTo>
                <a:cubicBezTo>
                  <a:pt x="1046" y="243"/>
                  <a:pt x="1127" y="235"/>
                  <a:pt x="1207" y="235"/>
                </a:cubicBezTo>
                <a:cubicBezTo>
                  <a:pt x="1446" y="235"/>
                  <a:pt x="1672" y="306"/>
                  <a:pt x="1841" y="447"/>
                </a:cubicBezTo>
                <a:cubicBezTo>
                  <a:pt x="1864" y="464"/>
                  <a:pt x="1893" y="473"/>
                  <a:pt x="1921" y="473"/>
                </a:cubicBezTo>
                <a:cubicBezTo>
                  <a:pt x="1953" y="473"/>
                  <a:pt x="1984" y="461"/>
                  <a:pt x="2004" y="434"/>
                </a:cubicBezTo>
                <a:cubicBezTo>
                  <a:pt x="2054" y="384"/>
                  <a:pt x="2041" y="309"/>
                  <a:pt x="1991" y="271"/>
                </a:cubicBezTo>
                <a:cubicBezTo>
                  <a:pt x="1777" y="94"/>
                  <a:pt x="1506" y="0"/>
                  <a:pt x="1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44" name="Google Shape;644;p25"/>
          <p:cNvGrpSpPr/>
          <p:nvPr/>
        </p:nvGrpSpPr>
        <p:grpSpPr>
          <a:xfrm rot="-9215322" flipH="1">
            <a:off x="-261938" y="4394058"/>
            <a:ext cx="1767912" cy="1061239"/>
            <a:chOff x="-120036" y="-57079"/>
            <a:chExt cx="1767959" cy="1061267"/>
          </a:xfrm>
        </p:grpSpPr>
        <p:sp>
          <p:nvSpPr>
            <p:cNvPr id="645" name="Google Shape;645;p25"/>
            <p:cNvSpPr/>
            <p:nvPr/>
          </p:nvSpPr>
          <p:spPr>
            <a:xfrm>
              <a:off x="-120036" y="-57079"/>
              <a:ext cx="1767959" cy="1061267"/>
            </a:xfrm>
            <a:custGeom>
              <a:avLst/>
              <a:gdLst/>
              <a:ahLst/>
              <a:cxnLst/>
              <a:rect l="l" t="t" r="r" b="b"/>
              <a:pathLst>
                <a:path w="38119" h="22882" extrusionOk="0">
                  <a:moveTo>
                    <a:pt x="12222" y="0"/>
                  </a:moveTo>
                  <a:lnTo>
                    <a:pt x="0" y="1015"/>
                  </a:lnTo>
                  <a:cubicBezTo>
                    <a:pt x="5435" y="8265"/>
                    <a:pt x="12523" y="14263"/>
                    <a:pt x="20549" y="18458"/>
                  </a:cubicBezTo>
                  <a:cubicBezTo>
                    <a:pt x="20700" y="18033"/>
                    <a:pt x="20850" y="17594"/>
                    <a:pt x="21000" y="17169"/>
                  </a:cubicBezTo>
                  <a:cubicBezTo>
                    <a:pt x="21276" y="17807"/>
                    <a:pt x="21539" y="18458"/>
                    <a:pt x="21814" y="19097"/>
                  </a:cubicBezTo>
                  <a:cubicBezTo>
                    <a:pt x="23279" y="19823"/>
                    <a:pt x="24770" y="20487"/>
                    <a:pt x="26285" y="21088"/>
                  </a:cubicBezTo>
                  <a:cubicBezTo>
                    <a:pt x="26773" y="21276"/>
                    <a:pt x="27249" y="21464"/>
                    <a:pt x="27737" y="21627"/>
                  </a:cubicBezTo>
                  <a:cubicBezTo>
                    <a:pt x="27787" y="21163"/>
                    <a:pt x="27838" y="20700"/>
                    <a:pt x="27875" y="20224"/>
                  </a:cubicBezTo>
                  <a:cubicBezTo>
                    <a:pt x="28338" y="20863"/>
                    <a:pt x="28802" y="21489"/>
                    <a:pt x="29265" y="22127"/>
                  </a:cubicBezTo>
                  <a:cubicBezTo>
                    <a:pt x="30693" y="22553"/>
                    <a:pt x="32158" y="22841"/>
                    <a:pt x="33648" y="22879"/>
                  </a:cubicBezTo>
                  <a:cubicBezTo>
                    <a:pt x="33714" y="22880"/>
                    <a:pt x="33780" y="22881"/>
                    <a:pt x="33847" y="22881"/>
                  </a:cubicBezTo>
                  <a:cubicBezTo>
                    <a:pt x="35376" y="22881"/>
                    <a:pt x="37085" y="22457"/>
                    <a:pt x="37793" y="21113"/>
                  </a:cubicBezTo>
                  <a:cubicBezTo>
                    <a:pt x="38031" y="20662"/>
                    <a:pt x="38118" y="20174"/>
                    <a:pt x="38093" y="19698"/>
                  </a:cubicBezTo>
                  <a:cubicBezTo>
                    <a:pt x="37380" y="19197"/>
                    <a:pt x="36653" y="18709"/>
                    <a:pt x="35927" y="18221"/>
                  </a:cubicBezTo>
                  <a:cubicBezTo>
                    <a:pt x="36478" y="18083"/>
                    <a:pt x="37016" y="17932"/>
                    <a:pt x="37555" y="17795"/>
                  </a:cubicBezTo>
                  <a:cubicBezTo>
                    <a:pt x="37279" y="17231"/>
                    <a:pt x="36929" y="16705"/>
                    <a:pt x="36578" y="16242"/>
                  </a:cubicBezTo>
                  <a:cubicBezTo>
                    <a:pt x="33585" y="12310"/>
                    <a:pt x="29666" y="9179"/>
                    <a:pt x="25446" y="6612"/>
                  </a:cubicBezTo>
                  <a:cubicBezTo>
                    <a:pt x="24719" y="6161"/>
                    <a:pt x="23981" y="5736"/>
                    <a:pt x="23229" y="5322"/>
                  </a:cubicBezTo>
                  <a:cubicBezTo>
                    <a:pt x="22353" y="5460"/>
                    <a:pt x="21464" y="5610"/>
                    <a:pt x="20587" y="5748"/>
                  </a:cubicBezTo>
                  <a:cubicBezTo>
                    <a:pt x="20950" y="5322"/>
                    <a:pt x="21313" y="4909"/>
                    <a:pt x="21676" y="4483"/>
                  </a:cubicBezTo>
                  <a:cubicBezTo>
                    <a:pt x="18596" y="2856"/>
                    <a:pt x="15403" y="1428"/>
                    <a:pt x="12222" y="0"/>
                  </a:cubicBezTo>
                  <a:close/>
                </a:path>
              </a:pathLst>
            </a:custGeom>
            <a:solidFill>
              <a:srgbClr val="74BA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25"/>
            <p:cNvSpPr/>
            <p:nvPr/>
          </p:nvSpPr>
          <p:spPr>
            <a:xfrm>
              <a:off x="173825" y="-7545"/>
              <a:ext cx="1036176" cy="681740"/>
            </a:xfrm>
            <a:custGeom>
              <a:avLst/>
              <a:gdLst/>
              <a:ahLst/>
              <a:cxnLst/>
              <a:rect l="l" t="t" r="r" b="b"/>
              <a:pathLst>
                <a:path w="22341" h="14699" extrusionOk="0">
                  <a:moveTo>
                    <a:pt x="128" y="0"/>
                  </a:moveTo>
                  <a:cubicBezTo>
                    <a:pt x="93" y="0"/>
                    <a:pt x="61" y="17"/>
                    <a:pt x="38" y="47"/>
                  </a:cubicBezTo>
                  <a:cubicBezTo>
                    <a:pt x="0" y="110"/>
                    <a:pt x="13" y="172"/>
                    <a:pt x="63" y="210"/>
                  </a:cubicBezTo>
                  <a:lnTo>
                    <a:pt x="22140" y="14686"/>
                  </a:lnTo>
                  <a:cubicBezTo>
                    <a:pt x="22165" y="14698"/>
                    <a:pt x="22190" y="14698"/>
                    <a:pt x="22215" y="14698"/>
                  </a:cubicBezTo>
                  <a:cubicBezTo>
                    <a:pt x="22253" y="14698"/>
                    <a:pt x="22290" y="14686"/>
                    <a:pt x="22303" y="14648"/>
                  </a:cubicBezTo>
                  <a:cubicBezTo>
                    <a:pt x="22341" y="14598"/>
                    <a:pt x="22328" y="14523"/>
                    <a:pt x="22278" y="14485"/>
                  </a:cubicBezTo>
                  <a:lnTo>
                    <a:pt x="201" y="22"/>
                  </a:lnTo>
                  <a:cubicBezTo>
                    <a:pt x="176" y="7"/>
                    <a:pt x="151" y="0"/>
                    <a:pt x="1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7" name="Google Shape;647;p25"/>
          <p:cNvGrpSpPr/>
          <p:nvPr/>
        </p:nvGrpSpPr>
        <p:grpSpPr>
          <a:xfrm rot="10236443" flipH="1">
            <a:off x="-215979" y="3602589"/>
            <a:ext cx="992075" cy="1692047"/>
            <a:chOff x="-150275" y="-125025"/>
            <a:chExt cx="992068" cy="1692035"/>
          </a:xfrm>
        </p:grpSpPr>
        <p:sp>
          <p:nvSpPr>
            <p:cNvPr id="648" name="Google Shape;648;p25"/>
            <p:cNvSpPr/>
            <p:nvPr/>
          </p:nvSpPr>
          <p:spPr>
            <a:xfrm>
              <a:off x="-150275" y="-125025"/>
              <a:ext cx="992068" cy="1692035"/>
            </a:xfrm>
            <a:custGeom>
              <a:avLst/>
              <a:gdLst/>
              <a:ahLst/>
              <a:cxnLst/>
              <a:rect l="l" t="t" r="r" b="b"/>
              <a:pathLst>
                <a:path w="21390" h="36482" extrusionOk="0">
                  <a:moveTo>
                    <a:pt x="5148" y="0"/>
                  </a:moveTo>
                  <a:lnTo>
                    <a:pt x="1" y="5723"/>
                  </a:lnTo>
                  <a:cubicBezTo>
                    <a:pt x="1228" y="10845"/>
                    <a:pt x="2480" y="15991"/>
                    <a:pt x="4434" y="20888"/>
                  </a:cubicBezTo>
                  <a:cubicBezTo>
                    <a:pt x="5598" y="23793"/>
                    <a:pt x="7013" y="26610"/>
                    <a:pt x="8779" y="29177"/>
                  </a:cubicBezTo>
                  <a:cubicBezTo>
                    <a:pt x="9205" y="28789"/>
                    <a:pt x="9631" y="28401"/>
                    <a:pt x="10069" y="28000"/>
                  </a:cubicBezTo>
                  <a:lnTo>
                    <a:pt x="10069" y="28000"/>
                  </a:lnTo>
                  <a:cubicBezTo>
                    <a:pt x="10019" y="28927"/>
                    <a:pt x="9981" y="29854"/>
                    <a:pt x="9944" y="30780"/>
                  </a:cubicBezTo>
                  <a:cubicBezTo>
                    <a:pt x="10858" y="31945"/>
                    <a:pt x="11847" y="33059"/>
                    <a:pt x="12924" y="34086"/>
                  </a:cubicBezTo>
                  <a:cubicBezTo>
                    <a:pt x="13112" y="34262"/>
                    <a:pt x="13312" y="34437"/>
                    <a:pt x="13500" y="34612"/>
                  </a:cubicBezTo>
                  <a:cubicBezTo>
                    <a:pt x="13926" y="34211"/>
                    <a:pt x="14352" y="33811"/>
                    <a:pt x="14765" y="33410"/>
                  </a:cubicBezTo>
                  <a:cubicBezTo>
                    <a:pt x="14853" y="34174"/>
                    <a:pt x="14940" y="34950"/>
                    <a:pt x="15015" y="35727"/>
                  </a:cubicBezTo>
                  <a:cubicBezTo>
                    <a:pt x="15366" y="35927"/>
                    <a:pt x="15742" y="36102"/>
                    <a:pt x="16130" y="36240"/>
                  </a:cubicBezTo>
                  <a:cubicBezTo>
                    <a:pt x="16594" y="36396"/>
                    <a:pt x="17093" y="36481"/>
                    <a:pt x="17587" y="36481"/>
                  </a:cubicBezTo>
                  <a:cubicBezTo>
                    <a:pt x="18400" y="36481"/>
                    <a:pt x="19201" y="36253"/>
                    <a:pt x="19824" y="35739"/>
                  </a:cubicBezTo>
                  <a:cubicBezTo>
                    <a:pt x="21389" y="34449"/>
                    <a:pt x="21226" y="32033"/>
                    <a:pt x="20826" y="30029"/>
                  </a:cubicBezTo>
                  <a:cubicBezTo>
                    <a:pt x="20563" y="28689"/>
                    <a:pt x="20237" y="27349"/>
                    <a:pt x="19874" y="26022"/>
                  </a:cubicBezTo>
                  <a:cubicBezTo>
                    <a:pt x="19160" y="25696"/>
                    <a:pt x="18446" y="25371"/>
                    <a:pt x="17720" y="25045"/>
                  </a:cubicBezTo>
                  <a:cubicBezTo>
                    <a:pt x="18296" y="24845"/>
                    <a:pt x="18860" y="24644"/>
                    <a:pt x="19423" y="24457"/>
                  </a:cubicBezTo>
                  <a:cubicBezTo>
                    <a:pt x="18033" y="19861"/>
                    <a:pt x="16105" y="15440"/>
                    <a:pt x="13675" y="11308"/>
                  </a:cubicBezTo>
                  <a:cubicBezTo>
                    <a:pt x="12836" y="11183"/>
                    <a:pt x="11997" y="11070"/>
                    <a:pt x="11146" y="10945"/>
                  </a:cubicBezTo>
                  <a:cubicBezTo>
                    <a:pt x="11722" y="10632"/>
                    <a:pt x="12298" y="10306"/>
                    <a:pt x="12887" y="9981"/>
                  </a:cubicBezTo>
                  <a:cubicBezTo>
                    <a:pt x="10658" y="6399"/>
                    <a:pt x="8065" y="3043"/>
                    <a:pt x="5148" y="0"/>
                  </a:cubicBezTo>
                  <a:close/>
                </a:path>
              </a:pathLst>
            </a:custGeom>
            <a:solidFill>
              <a:srgbClr val="8FDA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25"/>
            <p:cNvSpPr/>
            <p:nvPr/>
          </p:nvSpPr>
          <p:spPr>
            <a:xfrm>
              <a:off x="180" y="-72060"/>
              <a:ext cx="545985" cy="1268354"/>
            </a:xfrm>
            <a:custGeom>
              <a:avLst/>
              <a:gdLst/>
              <a:ahLst/>
              <a:cxnLst/>
              <a:rect l="l" t="t" r="r" b="b"/>
              <a:pathLst>
                <a:path w="11772" h="27347" extrusionOk="0">
                  <a:moveTo>
                    <a:pt x="136" y="1"/>
                  </a:moveTo>
                  <a:cubicBezTo>
                    <a:pt x="120" y="1"/>
                    <a:pt x="104" y="4"/>
                    <a:pt x="88" y="10"/>
                  </a:cubicBezTo>
                  <a:cubicBezTo>
                    <a:pt x="25" y="35"/>
                    <a:pt x="0" y="111"/>
                    <a:pt x="25" y="161"/>
                  </a:cubicBezTo>
                  <a:lnTo>
                    <a:pt x="11533" y="27272"/>
                  </a:lnTo>
                  <a:cubicBezTo>
                    <a:pt x="11558" y="27322"/>
                    <a:pt x="11596" y="27347"/>
                    <a:pt x="11646" y="27347"/>
                  </a:cubicBezTo>
                  <a:cubicBezTo>
                    <a:pt x="11659" y="27347"/>
                    <a:pt x="11671" y="27334"/>
                    <a:pt x="11684" y="27334"/>
                  </a:cubicBezTo>
                  <a:cubicBezTo>
                    <a:pt x="11746" y="27309"/>
                    <a:pt x="11771" y="27234"/>
                    <a:pt x="11746" y="27184"/>
                  </a:cubicBezTo>
                  <a:lnTo>
                    <a:pt x="238" y="73"/>
                  </a:lnTo>
                  <a:cubicBezTo>
                    <a:pt x="220" y="27"/>
                    <a:pt x="180"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50" name="Google Shape;650;p25"/>
          <p:cNvSpPr/>
          <p:nvPr/>
        </p:nvSpPr>
        <p:spPr>
          <a:xfrm rot="10800000">
            <a:off x="8033894" y="-66876"/>
            <a:ext cx="2304200" cy="1180218"/>
          </a:xfrm>
          <a:custGeom>
            <a:avLst/>
            <a:gdLst/>
            <a:ahLst/>
            <a:cxnLst/>
            <a:rect l="l" t="t" r="r" b="b"/>
            <a:pathLst>
              <a:path w="65118" h="21293" extrusionOk="0">
                <a:moveTo>
                  <a:pt x="31869" y="1"/>
                </a:moveTo>
                <a:cubicBezTo>
                  <a:pt x="28257" y="1"/>
                  <a:pt x="24649" y="235"/>
                  <a:pt x="21063" y="705"/>
                </a:cubicBezTo>
                <a:cubicBezTo>
                  <a:pt x="19097" y="968"/>
                  <a:pt x="17118" y="1306"/>
                  <a:pt x="15290" y="2070"/>
                </a:cubicBezTo>
                <a:cubicBezTo>
                  <a:pt x="13462" y="2847"/>
                  <a:pt x="11771" y="4074"/>
                  <a:pt x="10782" y="5802"/>
                </a:cubicBezTo>
                <a:cubicBezTo>
                  <a:pt x="9793" y="7517"/>
                  <a:pt x="9592" y="9746"/>
                  <a:pt x="10557" y="11474"/>
                </a:cubicBezTo>
                <a:cubicBezTo>
                  <a:pt x="11033" y="12313"/>
                  <a:pt x="11771" y="13152"/>
                  <a:pt x="11571" y="14092"/>
                </a:cubicBezTo>
                <a:cubicBezTo>
                  <a:pt x="11383" y="15006"/>
                  <a:pt x="10319" y="15494"/>
                  <a:pt x="9392" y="15494"/>
                </a:cubicBezTo>
                <a:cubicBezTo>
                  <a:pt x="8453" y="15482"/>
                  <a:pt x="7551" y="15118"/>
                  <a:pt x="6625" y="14993"/>
                </a:cubicBezTo>
                <a:cubicBezTo>
                  <a:pt x="6383" y="14962"/>
                  <a:pt x="6140" y="14946"/>
                  <a:pt x="5897" y="14946"/>
                </a:cubicBezTo>
                <a:cubicBezTo>
                  <a:pt x="4413" y="14946"/>
                  <a:pt x="2931" y="15527"/>
                  <a:pt x="1866" y="16571"/>
                </a:cubicBezTo>
                <a:cubicBezTo>
                  <a:pt x="639" y="17786"/>
                  <a:pt x="0" y="19576"/>
                  <a:pt x="213" y="21292"/>
                </a:cubicBezTo>
                <a:lnTo>
                  <a:pt x="63639" y="20453"/>
                </a:lnTo>
                <a:cubicBezTo>
                  <a:pt x="64992" y="17310"/>
                  <a:pt x="65117" y="13653"/>
                  <a:pt x="63990" y="10410"/>
                </a:cubicBezTo>
                <a:cubicBezTo>
                  <a:pt x="62863" y="7167"/>
                  <a:pt x="60509" y="4387"/>
                  <a:pt x="57491" y="2746"/>
                </a:cubicBezTo>
                <a:cubicBezTo>
                  <a:pt x="53772" y="718"/>
                  <a:pt x="49376" y="492"/>
                  <a:pt x="45156" y="305"/>
                </a:cubicBezTo>
                <a:cubicBezTo>
                  <a:pt x="41800" y="167"/>
                  <a:pt x="38532" y="204"/>
                  <a:pt x="35188" y="67"/>
                </a:cubicBezTo>
                <a:cubicBezTo>
                  <a:pt x="34082" y="23"/>
                  <a:pt x="32975" y="1"/>
                  <a:pt x="3186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51" name="Google Shape;651;p25"/>
          <p:cNvGrpSpPr/>
          <p:nvPr/>
        </p:nvGrpSpPr>
        <p:grpSpPr>
          <a:xfrm flipH="1">
            <a:off x="7992234" y="169781"/>
            <a:ext cx="997103" cy="997103"/>
            <a:chOff x="7589713" y="234252"/>
            <a:chExt cx="997103" cy="997103"/>
          </a:xfrm>
        </p:grpSpPr>
        <p:grpSp>
          <p:nvGrpSpPr>
            <p:cNvPr id="652" name="Google Shape;652;p25"/>
            <p:cNvGrpSpPr/>
            <p:nvPr/>
          </p:nvGrpSpPr>
          <p:grpSpPr>
            <a:xfrm>
              <a:off x="7589713" y="234252"/>
              <a:ext cx="997103" cy="997103"/>
              <a:chOff x="7589713" y="234252"/>
              <a:chExt cx="997103" cy="997103"/>
            </a:xfrm>
          </p:grpSpPr>
          <p:sp>
            <p:nvSpPr>
              <p:cNvPr id="653" name="Google Shape;653;p25"/>
              <p:cNvSpPr/>
              <p:nvPr/>
            </p:nvSpPr>
            <p:spPr>
              <a:xfrm>
                <a:off x="7589713" y="234252"/>
                <a:ext cx="997103" cy="997103"/>
              </a:xfrm>
              <a:custGeom>
                <a:avLst/>
                <a:gdLst/>
                <a:ahLst/>
                <a:cxnLst/>
                <a:rect l="l" t="t" r="r" b="b"/>
                <a:pathLst>
                  <a:path w="22704" h="22704" extrusionOk="0">
                    <a:moveTo>
                      <a:pt x="12185" y="1"/>
                    </a:moveTo>
                    <a:lnTo>
                      <a:pt x="10019" y="4371"/>
                    </a:lnTo>
                    <a:lnTo>
                      <a:pt x="6400" y="1115"/>
                    </a:lnTo>
                    <a:lnTo>
                      <a:pt x="6713" y="5974"/>
                    </a:lnTo>
                    <a:lnTo>
                      <a:pt x="1942" y="4960"/>
                    </a:lnTo>
                    <a:lnTo>
                      <a:pt x="4634" y="9017"/>
                    </a:lnTo>
                    <a:lnTo>
                      <a:pt x="1" y="10532"/>
                    </a:lnTo>
                    <a:lnTo>
                      <a:pt x="4371" y="12686"/>
                    </a:lnTo>
                    <a:lnTo>
                      <a:pt x="1115" y="16318"/>
                    </a:lnTo>
                    <a:lnTo>
                      <a:pt x="5974" y="16005"/>
                    </a:lnTo>
                    <a:lnTo>
                      <a:pt x="4960" y="20763"/>
                    </a:lnTo>
                    <a:lnTo>
                      <a:pt x="4960" y="20763"/>
                    </a:lnTo>
                    <a:lnTo>
                      <a:pt x="9017" y="18071"/>
                    </a:lnTo>
                    <a:lnTo>
                      <a:pt x="10532" y="22704"/>
                    </a:lnTo>
                    <a:lnTo>
                      <a:pt x="12686" y="18334"/>
                    </a:lnTo>
                    <a:lnTo>
                      <a:pt x="16318" y="21602"/>
                    </a:lnTo>
                    <a:lnTo>
                      <a:pt x="16004" y="16743"/>
                    </a:lnTo>
                    <a:lnTo>
                      <a:pt x="20763" y="17745"/>
                    </a:lnTo>
                    <a:lnTo>
                      <a:pt x="18071" y="13688"/>
                    </a:lnTo>
                    <a:lnTo>
                      <a:pt x="22704" y="12185"/>
                    </a:lnTo>
                    <a:lnTo>
                      <a:pt x="18334" y="10019"/>
                    </a:lnTo>
                    <a:lnTo>
                      <a:pt x="21602" y="6400"/>
                    </a:lnTo>
                    <a:lnTo>
                      <a:pt x="16743" y="6713"/>
                    </a:lnTo>
                    <a:lnTo>
                      <a:pt x="17745" y="1942"/>
                    </a:lnTo>
                    <a:lnTo>
                      <a:pt x="13688" y="4634"/>
                    </a:lnTo>
                    <a:lnTo>
                      <a:pt x="1218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25"/>
              <p:cNvSpPr/>
              <p:nvPr/>
            </p:nvSpPr>
            <p:spPr>
              <a:xfrm>
                <a:off x="7868020" y="500350"/>
                <a:ext cx="205183" cy="181072"/>
              </a:xfrm>
              <a:custGeom>
                <a:avLst/>
                <a:gdLst/>
                <a:ahLst/>
                <a:cxnLst/>
                <a:rect l="l" t="t" r="r" b="b"/>
                <a:pathLst>
                  <a:path w="4672" h="4123" extrusionOk="0">
                    <a:moveTo>
                      <a:pt x="4565" y="1"/>
                    </a:moveTo>
                    <a:cubicBezTo>
                      <a:pt x="4559" y="1"/>
                      <a:pt x="4552" y="1"/>
                      <a:pt x="4546" y="3"/>
                    </a:cubicBezTo>
                    <a:cubicBezTo>
                      <a:pt x="3469" y="103"/>
                      <a:pt x="2442" y="541"/>
                      <a:pt x="1628" y="1255"/>
                    </a:cubicBezTo>
                    <a:cubicBezTo>
                      <a:pt x="827" y="1956"/>
                      <a:pt x="251" y="2933"/>
                      <a:pt x="13" y="3972"/>
                    </a:cubicBezTo>
                    <a:cubicBezTo>
                      <a:pt x="0" y="4035"/>
                      <a:pt x="38" y="4098"/>
                      <a:pt x="113" y="4123"/>
                    </a:cubicBezTo>
                    <a:lnTo>
                      <a:pt x="138" y="4123"/>
                    </a:lnTo>
                    <a:cubicBezTo>
                      <a:pt x="188" y="4123"/>
                      <a:pt x="238" y="4085"/>
                      <a:pt x="251" y="4022"/>
                    </a:cubicBezTo>
                    <a:cubicBezTo>
                      <a:pt x="476" y="3033"/>
                      <a:pt x="1014" y="2107"/>
                      <a:pt x="1791" y="1430"/>
                    </a:cubicBezTo>
                    <a:cubicBezTo>
                      <a:pt x="2555" y="754"/>
                      <a:pt x="3544" y="328"/>
                      <a:pt x="4558" y="241"/>
                    </a:cubicBezTo>
                    <a:cubicBezTo>
                      <a:pt x="4633" y="228"/>
                      <a:pt x="4671" y="178"/>
                      <a:pt x="4671" y="103"/>
                    </a:cubicBezTo>
                    <a:cubicBezTo>
                      <a:pt x="4660" y="47"/>
                      <a:pt x="4618" y="1"/>
                      <a:pt x="45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25"/>
              <p:cNvSpPr/>
              <p:nvPr/>
            </p:nvSpPr>
            <p:spPr>
              <a:xfrm>
                <a:off x="8077551" y="781950"/>
                <a:ext cx="256303" cy="194247"/>
              </a:xfrm>
              <a:custGeom>
                <a:avLst/>
                <a:gdLst/>
                <a:ahLst/>
                <a:cxnLst/>
                <a:rect l="l" t="t" r="r" b="b"/>
                <a:pathLst>
                  <a:path w="5836" h="4423" extrusionOk="0">
                    <a:moveTo>
                      <a:pt x="5716" y="0"/>
                    </a:moveTo>
                    <a:cubicBezTo>
                      <a:pt x="5660" y="0"/>
                      <a:pt x="5609" y="46"/>
                      <a:pt x="5598" y="102"/>
                    </a:cubicBezTo>
                    <a:cubicBezTo>
                      <a:pt x="5347" y="1305"/>
                      <a:pt x="4621" y="2419"/>
                      <a:pt x="3632" y="3158"/>
                    </a:cubicBezTo>
                    <a:cubicBezTo>
                      <a:pt x="2748" y="3818"/>
                      <a:pt x="1634" y="4188"/>
                      <a:pt x="532" y="4188"/>
                    </a:cubicBezTo>
                    <a:cubicBezTo>
                      <a:pt x="400" y="4188"/>
                      <a:pt x="269" y="4183"/>
                      <a:pt x="138" y="4172"/>
                    </a:cubicBezTo>
                    <a:cubicBezTo>
                      <a:pt x="131" y="4171"/>
                      <a:pt x="125" y="4170"/>
                      <a:pt x="118" y="4170"/>
                    </a:cubicBezTo>
                    <a:cubicBezTo>
                      <a:pt x="63" y="4170"/>
                      <a:pt x="13" y="4216"/>
                      <a:pt x="13" y="4272"/>
                    </a:cubicBezTo>
                    <a:cubicBezTo>
                      <a:pt x="0" y="4335"/>
                      <a:pt x="50" y="4398"/>
                      <a:pt x="113" y="4398"/>
                    </a:cubicBezTo>
                    <a:cubicBezTo>
                      <a:pt x="263" y="4410"/>
                      <a:pt x="401" y="4423"/>
                      <a:pt x="539" y="4423"/>
                    </a:cubicBezTo>
                    <a:cubicBezTo>
                      <a:pt x="1691" y="4423"/>
                      <a:pt x="2855" y="4034"/>
                      <a:pt x="3769" y="3346"/>
                    </a:cubicBezTo>
                    <a:cubicBezTo>
                      <a:pt x="4809" y="2582"/>
                      <a:pt x="5560" y="1405"/>
                      <a:pt x="5823" y="152"/>
                    </a:cubicBezTo>
                    <a:cubicBezTo>
                      <a:pt x="5836" y="77"/>
                      <a:pt x="5798" y="15"/>
                      <a:pt x="5735" y="2"/>
                    </a:cubicBezTo>
                    <a:cubicBezTo>
                      <a:pt x="5729" y="1"/>
                      <a:pt x="5722" y="0"/>
                      <a:pt x="57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56" name="Google Shape;656;p25"/>
            <p:cNvSpPr/>
            <p:nvPr/>
          </p:nvSpPr>
          <p:spPr>
            <a:xfrm>
              <a:off x="7632050" y="1007424"/>
              <a:ext cx="91919" cy="82609"/>
            </a:xfrm>
            <a:custGeom>
              <a:avLst/>
              <a:gdLst/>
              <a:ahLst/>
              <a:cxnLst/>
              <a:rect l="l" t="t" r="r" b="b"/>
              <a:pathLst>
                <a:path w="2093" h="1881" extrusionOk="0">
                  <a:moveTo>
                    <a:pt x="1962" y="1"/>
                  </a:moveTo>
                  <a:cubicBezTo>
                    <a:pt x="1935" y="1"/>
                    <a:pt x="1909" y="10"/>
                    <a:pt x="1892" y="27"/>
                  </a:cubicBezTo>
                  <a:lnTo>
                    <a:pt x="51" y="1680"/>
                  </a:lnTo>
                  <a:cubicBezTo>
                    <a:pt x="1" y="1718"/>
                    <a:pt x="1" y="1793"/>
                    <a:pt x="51" y="1843"/>
                  </a:cubicBezTo>
                  <a:cubicBezTo>
                    <a:pt x="64" y="1868"/>
                    <a:pt x="101" y="1881"/>
                    <a:pt x="139" y="1881"/>
                  </a:cubicBezTo>
                  <a:cubicBezTo>
                    <a:pt x="164" y="1881"/>
                    <a:pt x="189" y="1868"/>
                    <a:pt x="214" y="1856"/>
                  </a:cubicBezTo>
                  <a:lnTo>
                    <a:pt x="2042" y="203"/>
                  </a:lnTo>
                  <a:cubicBezTo>
                    <a:pt x="2092" y="165"/>
                    <a:pt x="2092" y="90"/>
                    <a:pt x="2055" y="40"/>
                  </a:cubicBezTo>
                  <a:cubicBezTo>
                    <a:pt x="2028" y="13"/>
                    <a:pt x="1994" y="1"/>
                    <a:pt x="19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25"/>
            <p:cNvSpPr/>
            <p:nvPr/>
          </p:nvSpPr>
          <p:spPr>
            <a:xfrm>
              <a:off x="7674430" y="1092624"/>
              <a:ext cx="47870" cy="46904"/>
            </a:xfrm>
            <a:custGeom>
              <a:avLst/>
              <a:gdLst/>
              <a:ahLst/>
              <a:cxnLst/>
              <a:rect l="l" t="t" r="r" b="b"/>
              <a:pathLst>
                <a:path w="1090" h="1068" extrusionOk="0">
                  <a:moveTo>
                    <a:pt x="953" y="0"/>
                  </a:moveTo>
                  <a:cubicBezTo>
                    <a:pt x="924" y="0"/>
                    <a:pt x="896" y="10"/>
                    <a:pt x="877" y="28"/>
                  </a:cubicBezTo>
                  <a:lnTo>
                    <a:pt x="50" y="867"/>
                  </a:lnTo>
                  <a:cubicBezTo>
                    <a:pt x="0" y="905"/>
                    <a:pt x="0" y="980"/>
                    <a:pt x="50" y="1030"/>
                  </a:cubicBezTo>
                  <a:cubicBezTo>
                    <a:pt x="63" y="1055"/>
                    <a:pt x="100" y="1068"/>
                    <a:pt x="125" y="1068"/>
                  </a:cubicBezTo>
                  <a:cubicBezTo>
                    <a:pt x="163" y="1068"/>
                    <a:pt x="188" y="1055"/>
                    <a:pt x="213" y="1030"/>
                  </a:cubicBezTo>
                  <a:lnTo>
                    <a:pt x="1040" y="204"/>
                  </a:lnTo>
                  <a:cubicBezTo>
                    <a:pt x="1090" y="154"/>
                    <a:pt x="1090" y="78"/>
                    <a:pt x="1040" y="28"/>
                  </a:cubicBezTo>
                  <a:cubicBezTo>
                    <a:pt x="1015" y="10"/>
                    <a:pt x="983" y="0"/>
                    <a:pt x="9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58" name="Google Shape;658;p25"/>
          <p:cNvSpPr/>
          <p:nvPr/>
        </p:nvSpPr>
        <p:spPr>
          <a:xfrm rot="205120">
            <a:off x="110086" y="2885151"/>
            <a:ext cx="339931" cy="139595"/>
          </a:xfrm>
          <a:custGeom>
            <a:avLst/>
            <a:gdLst/>
            <a:ahLst/>
            <a:cxnLst/>
            <a:rect l="l" t="t" r="r" b="b"/>
            <a:pathLst>
              <a:path w="5686" h="2335" extrusionOk="0">
                <a:moveTo>
                  <a:pt x="2041" y="1"/>
                </a:moveTo>
                <a:cubicBezTo>
                  <a:pt x="1911" y="1"/>
                  <a:pt x="1782" y="14"/>
                  <a:pt x="1653" y="43"/>
                </a:cubicBezTo>
                <a:cubicBezTo>
                  <a:pt x="689" y="256"/>
                  <a:pt x="1" y="1258"/>
                  <a:pt x="138" y="2235"/>
                </a:cubicBezTo>
                <a:cubicBezTo>
                  <a:pt x="151" y="2285"/>
                  <a:pt x="201" y="2335"/>
                  <a:pt x="251" y="2335"/>
                </a:cubicBezTo>
                <a:lnTo>
                  <a:pt x="276" y="2335"/>
                </a:lnTo>
                <a:cubicBezTo>
                  <a:pt x="339" y="2322"/>
                  <a:pt x="376" y="2260"/>
                  <a:pt x="376" y="2197"/>
                </a:cubicBezTo>
                <a:cubicBezTo>
                  <a:pt x="251" y="1358"/>
                  <a:pt x="865" y="457"/>
                  <a:pt x="1704" y="269"/>
                </a:cubicBezTo>
                <a:cubicBezTo>
                  <a:pt x="1809" y="247"/>
                  <a:pt x="1916" y="236"/>
                  <a:pt x="2023" y="236"/>
                </a:cubicBezTo>
                <a:cubicBezTo>
                  <a:pt x="2768" y="236"/>
                  <a:pt x="3512" y="747"/>
                  <a:pt x="3720" y="1458"/>
                </a:cubicBezTo>
                <a:cubicBezTo>
                  <a:pt x="3732" y="1508"/>
                  <a:pt x="3770" y="1546"/>
                  <a:pt x="3807" y="1546"/>
                </a:cubicBezTo>
                <a:cubicBezTo>
                  <a:pt x="3816" y="1548"/>
                  <a:pt x="3825" y="1549"/>
                  <a:pt x="3834" y="1549"/>
                </a:cubicBezTo>
                <a:cubicBezTo>
                  <a:pt x="3874" y="1549"/>
                  <a:pt x="3912" y="1527"/>
                  <a:pt x="3933" y="1496"/>
                </a:cubicBezTo>
                <a:cubicBezTo>
                  <a:pt x="4083" y="1270"/>
                  <a:pt x="4346" y="1108"/>
                  <a:pt x="4646" y="1045"/>
                </a:cubicBezTo>
                <a:cubicBezTo>
                  <a:pt x="4713" y="1034"/>
                  <a:pt x="4781" y="1028"/>
                  <a:pt x="4847" y="1028"/>
                </a:cubicBezTo>
                <a:cubicBezTo>
                  <a:pt x="5081" y="1028"/>
                  <a:pt x="5307" y="1097"/>
                  <a:pt x="5473" y="1233"/>
                </a:cubicBezTo>
                <a:cubicBezTo>
                  <a:pt x="5498" y="1248"/>
                  <a:pt x="5522" y="1255"/>
                  <a:pt x="5546" y="1255"/>
                </a:cubicBezTo>
                <a:cubicBezTo>
                  <a:pt x="5583" y="1255"/>
                  <a:pt x="5618" y="1238"/>
                  <a:pt x="5648" y="1208"/>
                </a:cubicBezTo>
                <a:cubicBezTo>
                  <a:pt x="5686" y="1145"/>
                  <a:pt x="5673" y="1083"/>
                  <a:pt x="5623" y="1033"/>
                </a:cubicBezTo>
                <a:cubicBezTo>
                  <a:pt x="5411" y="878"/>
                  <a:pt x="5139" y="798"/>
                  <a:pt x="4860" y="798"/>
                </a:cubicBezTo>
                <a:cubicBezTo>
                  <a:pt x="4776" y="798"/>
                  <a:pt x="4692" y="805"/>
                  <a:pt x="4609" y="820"/>
                </a:cubicBezTo>
                <a:cubicBezTo>
                  <a:pt x="4321" y="870"/>
                  <a:pt x="4058" y="1008"/>
                  <a:pt x="3870" y="1195"/>
                </a:cubicBezTo>
                <a:cubicBezTo>
                  <a:pt x="3570" y="488"/>
                  <a:pt x="2811" y="1"/>
                  <a:pt x="20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25"/>
          <p:cNvSpPr/>
          <p:nvPr/>
        </p:nvSpPr>
        <p:spPr>
          <a:xfrm rot="205120">
            <a:off x="8772891" y="2575368"/>
            <a:ext cx="122796" cy="50697"/>
          </a:xfrm>
          <a:custGeom>
            <a:avLst/>
            <a:gdLst/>
            <a:ahLst/>
            <a:cxnLst/>
            <a:rect l="l" t="t" r="r" b="b"/>
            <a:pathLst>
              <a:path w="2054" h="848" extrusionOk="0">
                <a:moveTo>
                  <a:pt x="1216" y="0"/>
                </a:moveTo>
                <a:cubicBezTo>
                  <a:pt x="1118" y="0"/>
                  <a:pt x="1016" y="11"/>
                  <a:pt x="914" y="33"/>
                </a:cubicBezTo>
                <a:cubicBezTo>
                  <a:pt x="526" y="109"/>
                  <a:pt x="200" y="346"/>
                  <a:pt x="38" y="672"/>
                </a:cubicBezTo>
                <a:cubicBezTo>
                  <a:pt x="0" y="735"/>
                  <a:pt x="25" y="810"/>
                  <a:pt x="88" y="835"/>
                </a:cubicBezTo>
                <a:cubicBezTo>
                  <a:pt x="100" y="847"/>
                  <a:pt x="125" y="847"/>
                  <a:pt x="138" y="847"/>
                </a:cubicBezTo>
                <a:cubicBezTo>
                  <a:pt x="175" y="847"/>
                  <a:pt x="226" y="822"/>
                  <a:pt x="238" y="785"/>
                </a:cubicBezTo>
                <a:cubicBezTo>
                  <a:pt x="376" y="522"/>
                  <a:pt x="651" y="321"/>
                  <a:pt x="964" y="259"/>
                </a:cubicBezTo>
                <a:cubicBezTo>
                  <a:pt x="1046" y="243"/>
                  <a:pt x="1127" y="235"/>
                  <a:pt x="1207" y="235"/>
                </a:cubicBezTo>
                <a:cubicBezTo>
                  <a:pt x="1446" y="235"/>
                  <a:pt x="1672" y="306"/>
                  <a:pt x="1841" y="447"/>
                </a:cubicBezTo>
                <a:cubicBezTo>
                  <a:pt x="1864" y="464"/>
                  <a:pt x="1893" y="473"/>
                  <a:pt x="1921" y="473"/>
                </a:cubicBezTo>
                <a:cubicBezTo>
                  <a:pt x="1953" y="473"/>
                  <a:pt x="1984" y="461"/>
                  <a:pt x="2004" y="434"/>
                </a:cubicBezTo>
                <a:cubicBezTo>
                  <a:pt x="2054" y="384"/>
                  <a:pt x="2041" y="309"/>
                  <a:pt x="1991" y="271"/>
                </a:cubicBezTo>
                <a:cubicBezTo>
                  <a:pt x="1777" y="94"/>
                  <a:pt x="1506" y="0"/>
                  <a:pt x="1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hanks">
  <p:cSld name="BLANK_4">
    <p:bg>
      <p:bgPr>
        <a:gradFill>
          <a:gsLst>
            <a:gs pos="0">
              <a:srgbClr val="F0FBFF"/>
            </a:gs>
            <a:gs pos="100000">
              <a:schemeClr val="accent5"/>
            </a:gs>
          </a:gsLst>
          <a:lin ang="16198662" scaled="0"/>
        </a:gradFill>
        <a:effectLst/>
      </p:bgPr>
    </p:bg>
    <p:spTree>
      <p:nvGrpSpPr>
        <p:cNvPr id="1" name="Shape 660"/>
        <p:cNvGrpSpPr/>
        <p:nvPr/>
      </p:nvGrpSpPr>
      <p:grpSpPr>
        <a:xfrm>
          <a:off x="0" y="0"/>
          <a:ext cx="0" cy="0"/>
          <a:chOff x="0" y="0"/>
          <a:chExt cx="0" cy="0"/>
        </a:xfrm>
      </p:grpSpPr>
      <p:sp>
        <p:nvSpPr>
          <p:cNvPr id="661" name="Google Shape;661;p26"/>
          <p:cNvSpPr txBox="1">
            <a:spLocks noGrp="1"/>
          </p:cNvSpPr>
          <p:nvPr>
            <p:ph type="title"/>
          </p:nvPr>
        </p:nvSpPr>
        <p:spPr>
          <a:xfrm>
            <a:off x="2090440" y="805817"/>
            <a:ext cx="4962900" cy="802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50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662" name="Google Shape;662;p26"/>
          <p:cNvSpPr txBox="1">
            <a:spLocks noGrp="1"/>
          </p:cNvSpPr>
          <p:nvPr>
            <p:ph type="subTitle" idx="1"/>
          </p:nvPr>
        </p:nvSpPr>
        <p:spPr>
          <a:xfrm>
            <a:off x="2090577" y="1657510"/>
            <a:ext cx="4962900" cy="11163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663" name="Google Shape;663;p26"/>
          <p:cNvSpPr txBox="1"/>
          <p:nvPr/>
        </p:nvSpPr>
        <p:spPr>
          <a:xfrm>
            <a:off x="2090650" y="3576911"/>
            <a:ext cx="4962900" cy="4632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GB" sz="1200">
                <a:solidFill>
                  <a:schemeClr val="dk1"/>
                </a:solidFill>
                <a:latin typeface="Barlow" panose="00000500000000000000"/>
                <a:ea typeface="Barlow" panose="00000500000000000000"/>
                <a:cs typeface="Barlow" panose="00000500000000000000"/>
                <a:sym typeface="Barlow" panose="00000500000000000000"/>
              </a:rPr>
              <a:t>Credits: This presentation template was created by </a:t>
            </a:r>
            <a:r>
              <a:rPr lang="en-GB" sz="1200" b="1" u="sng">
                <a:solidFill>
                  <a:schemeClr val="dk1"/>
                </a:solidFill>
                <a:latin typeface="Barlow" panose="00000500000000000000"/>
                <a:ea typeface="Barlow" panose="00000500000000000000"/>
                <a:cs typeface="Barlow" panose="00000500000000000000"/>
                <a:sym typeface="Barlow" panose="00000500000000000000"/>
                <a:hlinkClick r:id="rId2"/>
              </a:rPr>
              <a:t>Slidesgo</a:t>
            </a:r>
            <a:r>
              <a:rPr lang="en-GB" sz="1200" b="1">
                <a:solidFill>
                  <a:schemeClr val="dk1"/>
                </a:solidFill>
                <a:latin typeface="Barlow" panose="00000500000000000000"/>
                <a:ea typeface="Barlow" panose="00000500000000000000"/>
                <a:cs typeface="Barlow" panose="00000500000000000000"/>
                <a:sym typeface="Barlow" panose="00000500000000000000"/>
              </a:rPr>
              <a:t>,</a:t>
            </a:r>
            <a:r>
              <a:rPr lang="en-GB" sz="1200">
                <a:solidFill>
                  <a:schemeClr val="dk1"/>
                </a:solidFill>
                <a:latin typeface="Barlow" panose="00000500000000000000"/>
                <a:ea typeface="Barlow" panose="00000500000000000000"/>
                <a:cs typeface="Barlow" panose="00000500000000000000"/>
                <a:sym typeface="Barlow" panose="00000500000000000000"/>
              </a:rPr>
              <a:t> and includes icons by </a:t>
            </a:r>
            <a:r>
              <a:rPr lang="en-GB" sz="1200" b="1" u="sng">
                <a:solidFill>
                  <a:schemeClr val="dk1"/>
                </a:solidFill>
                <a:latin typeface="Barlow" panose="00000500000000000000"/>
                <a:ea typeface="Barlow" panose="00000500000000000000"/>
                <a:cs typeface="Barlow" panose="00000500000000000000"/>
                <a:sym typeface="Barlow" panose="00000500000000000000"/>
                <a:hlinkClick r:id="rId3"/>
              </a:rPr>
              <a:t>Flaticon</a:t>
            </a:r>
            <a:r>
              <a:rPr lang="en-GB" sz="1200">
                <a:solidFill>
                  <a:schemeClr val="dk1"/>
                </a:solidFill>
                <a:latin typeface="Barlow" panose="00000500000000000000"/>
                <a:ea typeface="Barlow" panose="00000500000000000000"/>
                <a:cs typeface="Barlow" panose="00000500000000000000"/>
                <a:sym typeface="Barlow" panose="00000500000000000000"/>
              </a:rPr>
              <a:t>, and infographics &amp; images by </a:t>
            </a:r>
            <a:r>
              <a:rPr lang="en-GB" sz="1200" b="1" u="sng">
                <a:solidFill>
                  <a:schemeClr val="dk1"/>
                </a:solidFill>
                <a:latin typeface="Barlow" panose="00000500000000000000"/>
                <a:ea typeface="Barlow" panose="00000500000000000000"/>
                <a:cs typeface="Barlow" panose="00000500000000000000"/>
                <a:sym typeface="Barlow" panose="00000500000000000000"/>
                <a:hlinkClick r:id="rId4"/>
              </a:rPr>
              <a:t>Freepik</a:t>
            </a:r>
            <a:r>
              <a:rPr lang="en-GB" sz="1200" b="1" u="sng">
                <a:solidFill>
                  <a:schemeClr val="dk1"/>
                </a:solidFill>
                <a:latin typeface="Barlow" panose="00000500000000000000"/>
                <a:ea typeface="Barlow" panose="00000500000000000000"/>
                <a:cs typeface="Barlow" panose="00000500000000000000"/>
                <a:sym typeface="Barlow" panose="00000500000000000000"/>
              </a:rPr>
              <a:t> </a:t>
            </a:r>
            <a:endParaRPr sz="1200" b="1" u="sng">
              <a:solidFill>
                <a:schemeClr val="dk1"/>
              </a:solidFill>
              <a:latin typeface="Barlow" panose="00000500000000000000"/>
              <a:ea typeface="Barlow" panose="00000500000000000000"/>
              <a:cs typeface="Barlow" panose="00000500000000000000"/>
              <a:sym typeface="Barlow" panose="00000500000000000000"/>
            </a:endParaRPr>
          </a:p>
        </p:txBody>
      </p:sp>
      <p:sp>
        <p:nvSpPr>
          <p:cNvPr id="664" name="Google Shape;664;p26"/>
          <p:cNvSpPr/>
          <p:nvPr/>
        </p:nvSpPr>
        <p:spPr>
          <a:xfrm>
            <a:off x="4673250" y="2907098"/>
            <a:ext cx="515700" cy="5157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26"/>
          <p:cNvSpPr/>
          <p:nvPr/>
        </p:nvSpPr>
        <p:spPr>
          <a:xfrm rot="10800000">
            <a:off x="7004750" y="3884550"/>
            <a:ext cx="2431874" cy="1439090"/>
          </a:xfrm>
          <a:custGeom>
            <a:avLst/>
            <a:gdLst/>
            <a:ahLst/>
            <a:cxnLst/>
            <a:rect l="l" t="t" r="r" b="b"/>
            <a:pathLst>
              <a:path w="43504" h="25744" extrusionOk="0">
                <a:moveTo>
                  <a:pt x="41400" y="1"/>
                </a:moveTo>
                <a:lnTo>
                  <a:pt x="0" y="151"/>
                </a:lnTo>
                <a:cubicBezTo>
                  <a:pt x="13" y="8591"/>
                  <a:pt x="63" y="16943"/>
                  <a:pt x="75" y="25384"/>
                </a:cubicBezTo>
                <a:cubicBezTo>
                  <a:pt x="3843" y="25624"/>
                  <a:pt x="7615" y="25744"/>
                  <a:pt x="11387" y="25744"/>
                </a:cubicBezTo>
                <a:cubicBezTo>
                  <a:pt x="15877" y="25744"/>
                  <a:pt x="20367" y="25574"/>
                  <a:pt x="24845" y="25233"/>
                </a:cubicBezTo>
                <a:cubicBezTo>
                  <a:pt x="26398" y="25108"/>
                  <a:pt x="28063" y="24920"/>
                  <a:pt x="29253" y="23906"/>
                </a:cubicBezTo>
                <a:cubicBezTo>
                  <a:pt x="30280" y="23029"/>
                  <a:pt x="30768" y="21577"/>
                  <a:pt x="30492" y="20262"/>
                </a:cubicBezTo>
                <a:cubicBezTo>
                  <a:pt x="30217" y="18935"/>
                  <a:pt x="29178" y="17808"/>
                  <a:pt x="27888" y="17407"/>
                </a:cubicBezTo>
                <a:cubicBezTo>
                  <a:pt x="26686" y="17044"/>
                  <a:pt x="25396" y="17294"/>
                  <a:pt x="24156" y="17119"/>
                </a:cubicBezTo>
                <a:cubicBezTo>
                  <a:pt x="22916" y="16943"/>
                  <a:pt x="21564" y="16054"/>
                  <a:pt x="21664" y="14802"/>
                </a:cubicBezTo>
                <a:cubicBezTo>
                  <a:pt x="21727" y="13976"/>
                  <a:pt x="22453" y="13312"/>
                  <a:pt x="23242" y="13049"/>
                </a:cubicBezTo>
                <a:cubicBezTo>
                  <a:pt x="23685" y="12901"/>
                  <a:pt x="24152" y="12856"/>
                  <a:pt x="24622" y="12856"/>
                </a:cubicBezTo>
                <a:cubicBezTo>
                  <a:pt x="24989" y="12856"/>
                  <a:pt x="25359" y="12884"/>
                  <a:pt x="25721" y="12911"/>
                </a:cubicBezTo>
                <a:cubicBezTo>
                  <a:pt x="28451" y="13112"/>
                  <a:pt x="31169" y="13299"/>
                  <a:pt x="33899" y="13500"/>
                </a:cubicBezTo>
                <a:cubicBezTo>
                  <a:pt x="34628" y="13553"/>
                  <a:pt x="35373" y="13602"/>
                  <a:pt x="36113" y="13602"/>
                </a:cubicBezTo>
                <a:cubicBezTo>
                  <a:pt x="37480" y="13602"/>
                  <a:pt x="38827" y="13432"/>
                  <a:pt x="40022" y="12799"/>
                </a:cubicBezTo>
                <a:cubicBezTo>
                  <a:pt x="42138" y="11672"/>
                  <a:pt x="43340" y="9217"/>
                  <a:pt x="43416" y="6825"/>
                </a:cubicBezTo>
                <a:cubicBezTo>
                  <a:pt x="43503" y="4421"/>
                  <a:pt x="42614" y="2079"/>
                  <a:pt x="414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26"/>
          <p:cNvSpPr/>
          <p:nvPr/>
        </p:nvSpPr>
        <p:spPr>
          <a:xfrm>
            <a:off x="-91168" y="3266050"/>
            <a:ext cx="1993742" cy="2217951"/>
          </a:xfrm>
          <a:custGeom>
            <a:avLst/>
            <a:gdLst/>
            <a:ahLst/>
            <a:cxnLst/>
            <a:rect l="l" t="t" r="r" b="b"/>
            <a:pathLst>
              <a:path w="20150" h="22416" extrusionOk="0">
                <a:moveTo>
                  <a:pt x="3006" y="0"/>
                </a:moveTo>
                <a:cubicBezTo>
                  <a:pt x="2003" y="0"/>
                  <a:pt x="992" y="151"/>
                  <a:pt x="1" y="301"/>
                </a:cubicBezTo>
                <a:cubicBezTo>
                  <a:pt x="226" y="7727"/>
                  <a:pt x="489" y="14978"/>
                  <a:pt x="714" y="22416"/>
                </a:cubicBezTo>
                <a:lnTo>
                  <a:pt x="18058" y="22090"/>
                </a:lnTo>
                <a:cubicBezTo>
                  <a:pt x="20112" y="19248"/>
                  <a:pt x="20149" y="15115"/>
                  <a:pt x="18158" y="12223"/>
                </a:cubicBezTo>
                <a:cubicBezTo>
                  <a:pt x="16573" y="9930"/>
                  <a:pt x="13782" y="8566"/>
                  <a:pt x="11004" y="8566"/>
                </a:cubicBezTo>
                <a:cubicBezTo>
                  <a:pt x="10292" y="8566"/>
                  <a:pt x="9581" y="8655"/>
                  <a:pt x="8892" y="8842"/>
                </a:cubicBezTo>
                <a:cubicBezTo>
                  <a:pt x="8082" y="9060"/>
                  <a:pt x="7273" y="9403"/>
                  <a:pt x="6447" y="9403"/>
                </a:cubicBezTo>
                <a:cubicBezTo>
                  <a:pt x="6327" y="9403"/>
                  <a:pt x="6207" y="9396"/>
                  <a:pt x="6086" y="9380"/>
                </a:cubicBezTo>
                <a:cubicBezTo>
                  <a:pt x="5135" y="9255"/>
                  <a:pt x="4221" y="8278"/>
                  <a:pt x="4609" y="7401"/>
                </a:cubicBezTo>
                <a:cubicBezTo>
                  <a:pt x="4972" y="6575"/>
                  <a:pt x="6086" y="6512"/>
                  <a:pt x="6863" y="6062"/>
                </a:cubicBezTo>
                <a:cubicBezTo>
                  <a:pt x="8090" y="5360"/>
                  <a:pt x="8403" y="3557"/>
                  <a:pt x="7727" y="2305"/>
                </a:cubicBezTo>
                <a:cubicBezTo>
                  <a:pt x="7051" y="1040"/>
                  <a:pt x="5661" y="314"/>
                  <a:pt x="4246" y="88"/>
                </a:cubicBezTo>
                <a:cubicBezTo>
                  <a:pt x="3835" y="26"/>
                  <a:pt x="3421" y="0"/>
                  <a:pt x="30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67" name="Google Shape;667;p26"/>
          <p:cNvGrpSpPr/>
          <p:nvPr/>
        </p:nvGrpSpPr>
        <p:grpSpPr>
          <a:xfrm rot="-10236443">
            <a:off x="-380041" y="3613967"/>
            <a:ext cx="992075" cy="1692047"/>
            <a:chOff x="-150275" y="-125025"/>
            <a:chExt cx="992068" cy="1692035"/>
          </a:xfrm>
        </p:grpSpPr>
        <p:sp>
          <p:nvSpPr>
            <p:cNvPr id="668" name="Google Shape;668;p26"/>
            <p:cNvSpPr/>
            <p:nvPr/>
          </p:nvSpPr>
          <p:spPr>
            <a:xfrm>
              <a:off x="-150275" y="-125025"/>
              <a:ext cx="992068" cy="1692035"/>
            </a:xfrm>
            <a:custGeom>
              <a:avLst/>
              <a:gdLst/>
              <a:ahLst/>
              <a:cxnLst/>
              <a:rect l="l" t="t" r="r" b="b"/>
              <a:pathLst>
                <a:path w="21390" h="36482" extrusionOk="0">
                  <a:moveTo>
                    <a:pt x="5148" y="0"/>
                  </a:moveTo>
                  <a:lnTo>
                    <a:pt x="1" y="5723"/>
                  </a:lnTo>
                  <a:cubicBezTo>
                    <a:pt x="1228" y="10845"/>
                    <a:pt x="2480" y="15991"/>
                    <a:pt x="4434" y="20888"/>
                  </a:cubicBezTo>
                  <a:cubicBezTo>
                    <a:pt x="5598" y="23793"/>
                    <a:pt x="7013" y="26610"/>
                    <a:pt x="8779" y="29177"/>
                  </a:cubicBezTo>
                  <a:cubicBezTo>
                    <a:pt x="9205" y="28789"/>
                    <a:pt x="9631" y="28401"/>
                    <a:pt x="10069" y="28000"/>
                  </a:cubicBezTo>
                  <a:lnTo>
                    <a:pt x="10069" y="28000"/>
                  </a:lnTo>
                  <a:cubicBezTo>
                    <a:pt x="10019" y="28927"/>
                    <a:pt x="9981" y="29854"/>
                    <a:pt x="9944" y="30780"/>
                  </a:cubicBezTo>
                  <a:cubicBezTo>
                    <a:pt x="10858" y="31945"/>
                    <a:pt x="11847" y="33059"/>
                    <a:pt x="12924" y="34086"/>
                  </a:cubicBezTo>
                  <a:cubicBezTo>
                    <a:pt x="13112" y="34262"/>
                    <a:pt x="13312" y="34437"/>
                    <a:pt x="13500" y="34612"/>
                  </a:cubicBezTo>
                  <a:cubicBezTo>
                    <a:pt x="13926" y="34211"/>
                    <a:pt x="14352" y="33811"/>
                    <a:pt x="14765" y="33410"/>
                  </a:cubicBezTo>
                  <a:cubicBezTo>
                    <a:pt x="14853" y="34174"/>
                    <a:pt x="14940" y="34950"/>
                    <a:pt x="15015" y="35727"/>
                  </a:cubicBezTo>
                  <a:cubicBezTo>
                    <a:pt x="15366" y="35927"/>
                    <a:pt x="15742" y="36102"/>
                    <a:pt x="16130" y="36240"/>
                  </a:cubicBezTo>
                  <a:cubicBezTo>
                    <a:pt x="16594" y="36396"/>
                    <a:pt x="17093" y="36481"/>
                    <a:pt x="17587" y="36481"/>
                  </a:cubicBezTo>
                  <a:cubicBezTo>
                    <a:pt x="18400" y="36481"/>
                    <a:pt x="19201" y="36253"/>
                    <a:pt x="19824" y="35739"/>
                  </a:cubicBezTo>
                  <a:cubicBezTo>
                    <a:pt x="21389" y="34449"/>
                    <a:pt x="21226" y="32033"/>
                    <a:pt x="20826" y="30029"/>
                  </a:cubicBezTo>
                  <a:cubicBezTo>
                    <a:pt x="20563" y="28689"/>
                    <a:pt x="20237" y="27349"/>
                    <a:pt x="19874" y="26022"/>
                  </a:cubicBezTo>
                  <a:cubicBezTo>
                    <a:pt x="19160" y="25696"/>
                    <a:pt x="18446" y="25371"/>
                    <a:pt x="17720" y="25045"/>
                  </a:cubicBezTo>
                  <a:cubicBezTo>
                    <a:pt x="18296" y="24845"/>
                    <a:pt x="18860" y="24644"/>
                    <a:pt x="19423" y="24457"/>
                  </a:cubicBezTo>
                  <a:cubicBezTo>
                    <a:pt x="18033" y="19861"/>
                    <a:pt x="16105" y="15440"/>
                    <a:pt x="13675" y="11308"/>
                  </a:cubicBezTo>
                  <a:cubicBezTo>
                    <a:pt x="12836" y="11183"/>
                    <a:pt x="11997" y="11070"/>
                    <a:pt x="11146" y="10945"/>
                  </a:cubicBezTo>
                  <a:cubicBezTo>
                    <a:pt x="11722" y="10632"/>
                    <a:pt x="12298" y="10306"/>
                    <a:pt x="12887" y="9981"/>
                  </a:cubicBezTo>
                  <a:cubicBezTo>
                    <a:pt x="10658" y="6399"/>
                    <a:pt x="8065" y="3043"/>
                    <a:pt x="5148" y="0"/>
                  </a:cubicBezTo>
                  <a:close/>
                </a:path>
              </a:pathLst>
            </a:custGeom>
            <a:solidFill>
              <a:srgbClr val="8FDA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26"/>
            <p:cNvSpPr/>
            <p:nvPr/>
          </p:nvSpPr>
          <p:spPr>
            <a:xfrm>
              <a:off x="180" y="-72060"/>
              <a:ext cx="545985" cy="1268354"/>
            </a:xfrm>
            <a:custGeom>
              <a:avLst/>
              <a:gdLst/>
              <a:ahLst/>
              <a:cxnLst/>
              <a:rect l="l" t="t" r="r" b="b"/>
              <a:pathLst>
                <a:path w="11772" h="27347" extrusionOk="0">
                  <a:moveTo>
                    <a:pt x="136" y="1"/>
                  </a:moveTo>
                  <a:cubicBezTo>
                    <a:pt x="120" y="1"/>
                    <a:pt x="104" y="4"/>
                    <a:pt x="88" y="10"/>
                  </a:cubicBezTo>
                  <a:cubicBezTo>
                    <a:pt x="25" y="35"/>
                    <a:pt x="0" y="111"/>
                    <a:pt x="25" y="161"/>
                  </a:cubicBezTo>
                  <a:lnTo>
                    <a:pt x="11533" y="27272"/>
                  </a:lnTo>
                  <a:cubicBezTo>
                    <a:pt x="11558" y="27322"/>
                    <a:pt x="11596" y="27347"/>
                    <a:pt x="11646" y="27347"/>
                  </a:cubicBezTo>
                  <a:cubicBezTo>
                    <a:pt x="11659" y="27347"/>
                    <a:pt x="11671" y="27334"/>
                    <a:pt x="11684" y="27334"/>
                  </a:cubicBezTo>
                  <a:cubicBezTo>
                    <a:pt x="11746" y="27309"/>
                    <a:pt x="11771" y="27234"/>
                    <a:pt x="11746" y="27184"/>
                  </a:cubicBezTo>
                  <a:lnTo>
                    <a:pt x="238" y="73"/>
                  </a:lnTo>
                  <a:cubicBezTo>
                    <a:pt x="220" y="27"/>
                    <a:pt x="180"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70" name="Google Shape;670;p26"/>
          <p:cNvSpPr/>
          <p:nvPr/>
        </p:nvSpPr>
        <p:spPr>
          <a:xfrm flipH="1">
            <a:off x="6712125" y="-44375"/>
            <a:ext cx="2431874" cy="1439090"/>
          </a:xfrm>
          <a:custGeom>
            <a:avLst/>
            <a:gdLst/>
            <a:ahLst/>
            <a:cxnLst/>
            <a:rect l="l" t="t" r="r" b="b"/>
            <a:pathLst>
              <a:path w="43504" h="25744" extrusionOk="0">
                <a:moveTo>
                  <a:pt x="41400" y="1"/>
                </a:moveTo>
                <a:lnTo>
                  <a:pt x="0" y="151"/>
                </a:lnTo>
                <a:cubicBezTo>
                  <a:pt x="13" y="8591"/>
                  <a:pt x="63" y="16943"/>
                  <a:pt x="75" y="25384"/>
                </a:cubicBezTo>
                <a:cubicBezTo>
                  <a:pt x="3843" y="25624"/>
                  <a:pt x="7615" y="25744"/>
                  <a:pt x="11387" y="25744"/>
                </a:cubicBezTo>
                <a:cubicBezTo>
                  <a:pt x="15877" y="25744"/>
                  <a:pt x="20367" y="25574"/>
                  <a:pt x="24845" y="25233"/>
                </a:cubicBezTo>
                <a:cubicBezTo>
                  <a:pt x="26398" y="25108"/>
                  <a:pt x="28063" y="24920"/>
                  <a:pt x="29253" y="23906"/>
                </a:cubicBezTo>
                <a:cubicBezTo>
                  <a:pt x="30280" y="23029"/>
                  <a:pt x="30768" y="21577"/>
                  <a:pt x="30492" y="20262"/>
                </a:cubicBezTo>
                <a:cubicBezTo>
                  <a:pt x="30217" y="18935"/>
                  <a:pt x="29178" y="17808"/>
                  <a:pt x="27888" y="17407"/>
                </a:cubicBezTo>
                <a:cubicBezTo>
                  <a:pt x="26686" y="17044"/>
                  <a:pt x="25396" y="17294"/>
                  <a:pt x="24156" y="17119"/>
                </a:cubicBezTo>
                <a:cubicBezTo>
                  <a:pt x="22916" y="16943"/>
                  <a:pt x="21564" y="16054"/>
                  <a:pt x="21664" y="14802"/>
                </a:cubicBezTo>
                <a:cubicBezTo>
                  <a:pt x="21727" y="13976"/>
                  <a:pt x="22453" y="13312"/>
                  <a:pt x="23242" y="13049"/>
                </a:cubicBezTo>
                <a:cubicBezTo>
                  <a:pt x="23685" y="12901"/>
                  <a:pt x="24152" y="12856"/>
                  <a:pt x="24622" y="12856"/>
                </a:cubicBezTo>
                <a:cubicBezTo>
                  <a:pt x="24989" y="12856"/>
                  <a:pt x="25359" y="12884"/>
                  <a:pt x="25721" y="12911"/>
                </a:cubicBezTo>
                <a:cubicBezTo>
                  <a:pt x="28451" y="13112"/>
                  <a:pt x="31169" y="13299"/>
                  <a:pt x="33899" y="13500"/>
                </a:cubicBezTo>
                <a:cubicBezTo>
                  <a:pt x="34628" y="13553"/>
                  <a:pt x="35373" y="13602"/>
                  <a:pt x="36113" y="13602"/>
                </a:cubicBezTo>
                <a:cubicBezTo>
                  <a:pt x="37480" y="13602"/>
                  <a:pt x="38827" y="13432"/>
                  <a:pt x="40022" y="12799"/>
                </a:cubicBezTo>
                <a:cubicBezTo>
                  <a:pt x="42138" y="11672"/>
                  <a:pt x="43340" y="9217"/>
                  <a:pt x="43416" y="6825"/>
                </a:cubicBezTo>
                <a:cubicBezTo>
                  <a:pt x="43503" y="4421"/>
                  <a:pt x="42614" y="2079"/>
                  <a:pt x="414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71" name="Google Shape;671;p26"/>
          <p:cNvGrpSpPr/>
          <p:nvPr/>
        </p:nvGrpSpPr>
        <p:grpSpPr>
          <a:xfrm rot="9215322">
            <a:off x="7600282" y="4351535"/>
            <a:ext cx="1767912" cy="1061239"/>
            <a:chOff x="-120036" y="-57079"/>
            <a:chExt cx="1767959" cy="1061267"/>
          </a:xfrm>
        </p:grpSpPr>
        <p:sp>
          <p:nvSpPr>
            <p:cNvPr id="672" name="Google Shape;672;p26"/>
            <p:cNvSpPr/>
            <p:nvPr/>
          </p:nvSpPr>
          <p:spPr>
            <a:xfrm>
              <a:off x="-120036" y="-57079"/>
              <a:ext cx="1767959" cy="1061267"/>
            </a:xfrm>
            <a:custGeom>
              <a:avLst/>
              <a:gdLst/>
              <a:ahLst/>
              <a:cxnLst/>
              <a:rect l="l" t="t" r="r" b="b"/>
              <a:pathLst>
                <a:path w="38119" h="22882" extrusionOk="0">
                  <a:moveTo>
                    <a:pt x="12222" y="0"/>
                  </a:moveTo>
                  <a:lnTo>
                    <a:pt x="0" y="1015"/>
                  </a:lnTo>
                  <a:cubicBezTo>
                    <a:pt x="5435" y="8265"/>
                    <a:pt x="12523" y="14263"/>
                    <a:pt x="20549" y="18458"/>
                  </a:cubicBezTo>
                  <a:cubicBezTo>
                    <a:pt x="20700" y="18033"/>
                    <a:pt x="20850" y="17594"/>
                    <a:pt x="21000" y="17169"/>
                  </a:cubicBezTo>
                  <a:cubicBezTo>
                    <a:pt x="21276" y="17807"/>
                    <a:pt x="21539" y="18458"/>
                    <a:pt x="21814" y="19097"/>
                  </a:cubicBezTo>
                  <a:cubicBezTo>
                    <a:pt x="23279" y="19823"/>
                    <a:pt x="24770" y="20487"/>
                    <a:pt x="26285" y="21088"/>
                  </a:cubicBezTo>
                  <a:cubicBezTo>
                    <a:pt x="26773" y="21276"/>
                    <a:pt x="27249" y="21464"/>
                    <a:pt x="27737" y="21627"/>
                  </a:cubicBezTo>
                  <a:cubicBezTo>
                    <a:pt x="27787" y="21163"/>
                    <a:pt x="27838" y="20700"/>
                    <a:pt x="27875" y="20224"/>
                  </a:cubicBezTo>
                  <a:cubicBezTo>
                    <a:pt x="28338" y="20863"/>
                    <a:pt x="28802" y="21489"/>
                    <a:pt x="29265" y="22127"/>
                  </a:cubicBezTo>
                  <a:cubicBezTo>
                    <a:pt x="30693" y="22553"/>
                    <a:pt x="32158" y="22841"/>
                    <a:pt x="33648" y="22879"/>
                  </a:cubicBezTo>
                  <a:cubicBezTo>
                    <a:pt x="33714" y="22880"/>
                    <a:pt x="33780" y="22881"/>
                    <a:pt x="33847" y="22881"/>
                  </a:cubicBezTo>
                  <a:cubicBezTo>
                    <a:pt x="35376" y="22881"/>
                    <a:pt x="37085" y="22457"/>
                    <a:pt x="37793" y="21113"/>
                  </a:cubicBezTo>
                  <a:cubicBezTo>
                    <a:pt x="38031" y="20662"/>
                    <a:pt x="38118" y="20174"/>
                    <a:pt x="38093" y="19698"/>
                  </a:cubicBezTo>
                  <a:cubicBezTo>
                    <a:pt x="37380" y="19197"/>
                    <a:pt x="36653" y="18709"/>
                    <a:pt x="35927" y="18221"/>
                  </a:cubicBezTo>
                  <a:cubicBezTo>
                    <a:pt x="36478" y="18083"/>
                    <a:pt x="37016" y="17932"/>
                    <a:pt x="37555" y="17795"/>
                  </a:cubicBezTo>
                  <a:cubicBezTo>
                    <a:pt x="37279" y="17231"/>
                    <a:pt x="36929" y="16705"/>
                    <a:pt x="36578" y="16242"/>
                  </a:cubicBezTo>
                  <a:cubicBezTo>
                    <a:pt x="33585" y="12310"/>
                    <a:pt x="29666" y="9179"/>
                    <a:pt x="25446" y="6612"/>
                  </a:cubicBezTo>
                  <a:cubicBezTo>
                    <a:pt x="24719" y="6161"/>
                    <a:pt x="23981" y="5736"/>
                    <a:pt x="23229" y="5322"/>
                  </a:cubicBezTo>
                  <a:cubicBezTo>
                    <a:pt x="22353" y="5460"/>
                    <a:pt x="21464" y="5610"/>
                    <a:pt x="20587" y="5748"/>
                  </a:cubicBezTo>
                  <a:cubicBezTo>
                    <a:pt x="20950" y="5322"/>
                    <a:pt x="21313" y="4909"/>
                    <a:pt x="21676" y="4483"/>
                  </a:cubicBezTo>
                  <a:cubicBezTo>
                    <a:pt x="18596" y="2856"/>
                    <a:pt x="15403" y="1428"/>
                    <a:pt x="122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26"/>
            <p:cNvSpPr/>
            <p:nvPr/>
          </p:nvSpPr>
          <p:spPr>
            <a:xfrm>
              <a:off x="173825" y="-7545"/>
              <a:ext cx="1036176" cy="681740"/>
            </a:xfrm>
            <a:custGeom>
              <a:avLst/>
              <a:gdLst/>
              <a:ahLst/>
              <a:cxnLst/>
              <a:rect l="l" t="t" r="r" b="b"/>
              <a:pathLst>
                <a:path w="22341" h="14699" extrusionOk="0">
                  <a:moveTo>
                    <a:pt x="128" y="0"/>
                  </a:moveTo>
                  <a:cubicBezTo>
                    <a:pt x="93" y="0"/>
                    <a:pt x="61" y="17"/>
                    <a:pt x="38" y="47"/>
                  </a:cubicBezTo>
                  <a:cubicBezTo>
                    <a:pt x="0" y="110"/>
                    <a:pt x="13" y="172"/>
                    <a:pt x="63" y="210"/>
                  </a:cubicBezTo>
                  <a:lnTo>
                    <a:pt x="22140" y="14686"/>
                  </a:lnTo>
                  <a:cubicBezTo>
                    <a:pt x="22165" y="14698"/>
                    <a:pt x="22190" y="14698"/>
                    <a:pt x="22215" y="14698"/>
                  </a:cubicBezTo>
                  <a:cubicBezTo>
                    <a:pt x="22253" y="14698"/>
                    <a:pt x="22290" y="14686"/>
                    <a:pt x="22303" y="14648"/>
                  </a:cubicBezTo>
                  <a:cubicBezTo>
                    <a:pt x="22341" y="14598"/>
                    <a:pt x="22328" y="14523"/>
                    <a:pt x="22278" y="14485"/>
                  </a:cubicBezTo>
                  <a:lnTo>
                    <a:pt x="201" y="22"/>
                  </a:lnTo>
                  <a:cubicBezTo>
                    <a:pt x="176" y="7"/>
                    <a:pt x="151" y="0"/>
                    <a:pt x="1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4" name="Google Shape;674;p26"/>
          <p:cNvGrpSpPr/>
          <p:nvPr/>
        </p:nvGrpSpPr>
        <p:grpSpPr>
          <a:xfrm rot="-10236443">
            <a:off x="8330159" y="3560067"/>
            <a:ext cx="992075" cy="1692047"/>
            <a:chOff x="-150275" y="-125025"/>
            <a:chExt cx="992068" cy="1692035"/>
          </a:xfrm>
        </p:grpSpPr>
        <p:sp>
          <p:nvSpPr>
            <p:cNvPr id="675" name="Google Shape;675;p26"/>
            <p:cNvSpPr/>
            <p:nvPr/>
          </p:nvSpPr>
          <p:spPr>
            <a:xfrm>
              <a:off x="-150275" y="-125025"/>
              <a:ext cx="992068" cy="1692035"/>
            </a:xfrm>
            <a:custGeom>
              <a:avLst/>
              <a:gdLst/>
              <a:ahLst/>
              <a:cxnLst/>
              <a:rect l="l" t="t" r="r" b="b"/>
              <a:pathLst>
                <a:path w="21390" h="36482" extrusionOk="0">
                  <a:moveTo>
                    <a:pt x="5148" y="0"/>
                  </a:moveTo>
                  <a:lnTo>
                    <a:pt x="1" y="5723"/>
                  </a:lnTo>
                  <a:cubicBezTo>
                    <a:pt x="1228" y="10845"/>
                    <a:pt x="2480" y="15991"/>
                    <a:pt x="4434" y="20888"/>
                  </a:cubicBezTo>
                  <a:cubicBezTo>
                    <a:pt x="5598" y="23793"/>
                    <a:pt x="7013" y="26610"/>
                    <a:pt x="8779" y="29177"/>
                  </a:cubicBezTo>
                  <a:cubicBezTo>
                    <a:pt x="9205" y="28789"/>
                    <a:pt x="9631" y="28401"/>
                    <a:pt x="10069" y="28000"/>
                  </a:cubicBezTo>
                  <a:lnTo>
                    <a:pt x="10069" y="28000"/>
                  </a:lnTo>
                  <a:cubicBezTo>
                    <a:pt x="10019" y="28927"/>
                    <a:pt x="9981" y="29854"/>
                    <a:pt x="9944" y="30780"/>
                  </a:cubicBezTo>
                  <a:cubicBezTo>
                    <a:pt x="10858" y="31945"/>
                    <a:pt x="11847" y="33059"/>
                    <a:pt x="12924" y="34086"/>
                  </a:cubicBezTo>
                  <a:cubicBezTo>
                    <a:pt x="13112" y="34262"/>
                    <a:pt x="13312" y="34437"/>
                    <a:pt x="13500" y="34612"/>
                  </a:cubicBezTo>
                  <a:cubicBezTo>
                    <a:pt x="13926" y="34211"/>
                    <a:pt x="14352" y="33811"/>
                    <a:pt x="14765" y="33410"/>
                  </a:cubicBezTo>
                  <a:cubicBezTo>
                    <a:pt x="14853" y="34174"/>
                    <a:pt x="14940" y="34950"/>
                    <a:pt x="15015" y="35727"/>
                  </a:cubicBezTo>
                  <a:cubicBezTo>
                    <a:pt x="15366" y="35927"/>
                    <a:pt x="15742" y="36102"/>
                    <a:pt x="16130" y="36240"/>
                  </a:cubicBezTo>
                  <a:cubicBezTo>
                    <a:pt x="16594" y="36396"/>
                    <a:pt x="17093" y="36481"/>
                    <a:pt x="17587" y="36481"/>
                  </a:cubicBezTo>
                  <a:cubicBezTo>
                    <a:pt x="18400" y="36481"/>
                    <a:pt x="19201" y="36253"/>
                    <a:pt x="19824" y="35739"/>
                  </a:cubicBezTo>
                  <a:cubicBezTo>
                    <a:pt x="21389" y="34449"/>
                    <a:pt x="21226" y="32033"/>
                    <a:pt x="20826" y="30029"/>
                  </a:cubicBezTo>
                  <a:cubicBezTo>
                    <a:pt x="20563" y="28689"/>
                    <a:pt x="20237" y="27349"/>
                    <a:pt x="19874" y="26022"/>
                  </a:cubicBezTo>
                  <a:cubicBezTo>
                    <a:pt x="19160" y="25696"/>
                    <a:pt x="18446" y="25371"/>
                    <a:pt x="17720" y="25045"/>
                  </a:cubicBezTo>
                  <a:cubicBezTo>
                    <a:pt x="18296" y="24845"/>
                    <a:pt x="18860" y="24644"/>
                    <a:pt x="19423" y="24457"/>
                  </a:cubicBezTo>
                  <a:cubicBezTo>
                    <a:pt x="18033" y="19861"/>
                    <a:pt x="16105" y="15440"/>
                    <a:pt x="13675" y="11308"/>
                  </a:cubicBezTo>
                  <a:cubicBezTo>
                    <a:pt x="12836" y="11183"/>
                    <a:pt x="11997" y="11070"/>
                    <a:pt x="11146" y="10945"/>
                  </a:cubicBezTo>
                  <a:cubicBezTo>
                    <a:pt x="11722" y="10632"/>
                    <a:pt x="12298" y="10306"/>
                    <a:pt x="12887" y="9981"/>
                  </a:cubicBezTo>
                  <a:cubicBezTo>
                    <a:pt x="10658" y="6399"/>
                    <a:pt x="8065" y="3043"/>
                    <a:pt x="51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26"/>
            <p:cNvSpPr/>
            <p:nvPr/>
          </p:nvSpPr>
          <p:spPr>
            <a:xfrm>
              <a:off x="180" y="-72060"/>
              <a:ext cx="545985" cy="1268354"/>
            </a:xfrm>
            <a:custGeom>
              <a:avLst/>
              <a:gdLst/>
              <a:ahLst/>
              <a:cxnLst/>
              <a:rect l="l" t="t" r="r" b="b"/>
              <a:pathLst>
                <a:path w="11772" h="27347" extrusionOk="0">
                  <a:moveTo>
                    <a:pt x="136" y="1"/>
                  </a:moveTo>
                  <a:cubicBezTo>
                    <a:pt x="120" y="1"/>
                    <a:pt x="104" y="4"/>
                    <a:pt x="88" y="10"/>
                  </a:cubicBezTo>
                  <a:cubicBezTo>
                    <a:pt x="25" y="35"/>
                    <a:pt x="0" y="111"/>
                    <a:pt x="25" y="161"/>
                  </a:cubicBezTo>
                  <a:lnTo>
                    <a:pt x="11533" y="27272"/>
                  </a:lnTo>
                  <a:cubicBezTo>
                    <a:pt x="11558" y="27322"/>
                    <a:pt x="11596" y="27347"/>
                    <a:pt x="11646" y="27347"/>
                  </a:cubicBezTo>
                  <a:cubicBezTo>
                    <a:pt x="11659" y="27347"/>
                    <a:pt x="11671" y="27334"/>
                    <a:pt x="11684" y="27334"/>
                  </a:cubicBezTo>
                  <a:cubicBezTo>
                    <a:pt x="11746" y="27309"/>
                    <a:pt x="11771" y="27234"/>
                    <a:pt x="11746" y="27184"/>
                  </a:cubicBezTo>
                  <a:lnTo>
                    <a:pt x="238" y="73"/>
                  </a:lnTo>
                  <a:cubicBezTo>
                    <a:pt x="220" y="27"/>
                    <a:pt x="180"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7" name="Google Shape;677;p26"/>
          <p:cNvGrpSpPr/>
          <p:nvPr/>
        </p:nvGrpSpPr>
        <p:grpSpPr>
          <a:xfrm>
            <a:off x="1077929" y="4740024"/>
            <a:ext cx="485426" cy="558892"/>
            <a:chOff x="1973213" y="4711223"/>
            <a:chExt cx="415462" cy="478340"/>
          </a:xfrm>
        </p:grpSpPr>
        <p:sp>
          <p:nvSpPr>
            <p:cNvPr id="678" name="Google Shape;678;p26"/>
            <p:cNvSpPr/>
            <p:nvPr/>
          </p:nvSpPr>
          <p:spPr>
            <a:xfrm flipH="1">
              <a:off x="2255556" y="4711223"/>
              <a:ext cx="133119" cy="133119"/>
            </a:xfrm>
            <a:custGeom>
              <a:avLst/>
              <a:gdLst/>
              <a:ahLst/>
              <a:cxnLst/>
              <a:rect l="l" t="t" r="r" b="b"/>
              <a:pathLst>
                <a:path w="3182" h="3182" extrusionOk="0">
                  <a:moveTo>
                    <a:pt x="1591" y="0"/>
                  </a:moveTo>
                  <a:cubicBezTo>
                    <a:pt x="714" y="0"/>
                    <a:pt x="1" y="714"/>
                    <a:pt x="1" y="1591"/>
                  </a:cubicBezTo>
                  <a:cubicBezTo>
                    <a:pt x="1" y="2480"/>
                    <a:pt x="714" y="3181"/>
                    <a:pt x="1591" y="3181"/>
                  </a:cubicBezTo>
                  <a:cubicBezTo>
                    <a:pt x="2467" y="3181"/>
                    <a:pt x="3181" y="2480"/>
                    <a:pt x="3181" y="1591"/>
                  </a:cubicBezTo>
                  <a:cubicBezTo>
                    <a:pt x="3181" y="714"/>
                    <a:pt x="2467" y="0"/>
                    <a:pt x="15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26"/>
            <p:cNvSpPr/>
            <p:nvPr/>
          </p:nvSpPr>
          <p:spPr>
            <a:xfrm flipH="1">
              <a:off x="2043917" y="4741594"/>
              <a:ext cx="105341" cy="105341"/>
            </a:xfrm>
            <a:custGeom>
              <a:avLst/>
              <a:gdLst/>
              <a:ahLst/>
              <a:cxnLst/>
              <a:rect l="l" t="t" r="r" b="b"/>
              <a:pathLst>
                <a:path w="2518" h="2518" extrusionOk="0">
                  <a:moveTo>
                    <a:pt x="1265" y="1"/>
                  </a:moveTo>
                  <a:cubicBezTo>
                    <a:pt x="564" y="1"/>
                    <a:pt x="0" y="564"/>
                    <a:pt x="0" y="1253"/>
                  </a:cubicBezTo>
                  <a:cubicBezTo>
                    <a:pt x="0" y="1954"/>
                    <a:pt x="564" y="2518"/>
                    <a:pt x="1265" y="2518"/>
                  </a:cubicBezTo>
                  <a:cubicBezTo>
                    <a:pt x="1954" y="2518"/>
                    <a:pt x="2517" y="1954"/>
                    <a:pt x="2517" y="1253"/>
                  </a:cubicBezTo>
                  <a:cubicBezTo>
                    <a:pt x="2517" y="564"/>
                    <a:pt x="1954" y="1"/>
                    <a:pt x="12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26"/>
            <p:cNvSpPr/>
            <p:nvPr/>
          </p:nvSpPr>
          <p:spPr>
            <a:xfrm flipH="1">
              <a:off x="1973213" y="4804095"/>
              <a:ext cx="333718" cy="385468"/>
            </a:xfrm>
            <a:custGeom>
              <a:avLst/>
              <a:gdLst/>
              <a:ahLst/>
              <a:cxnLst/>
              <a:rect l="l" t="t" r="r" b="b"/>
              <a:pathLst>
                <a:path w="7977" h="9214" extrusionOk="0">
                  <a:moveTo>
                    <a:pt x="128" y="1"/>
                  </a:moveTo>
                  <a:cubicBezTo>
                    <a:pt x="89" y="1"/>
                    <a:pt x="53" y="20"/>
                    <a:pt x="38" y="59"/>
                  </a:cubicBezTo>
                  <a:cubicBezTo>
                    <a:pt x="0" y="110"/>
                    <a:pt x="13" y="185"/>
                    <a:pt x="75" y="222"/>
                  </a:cubicBezTo>
                  <a:cubicBezTo>
                    <a:pt x="3456" y="2314"/>
                    <a:pt x="6174" y="5482"/>
                    <a:pt x="7726" y="9151"/>
                  </a:cubicBezTo>
                  <a:cubicBezTo>
                    <a:pt x="7751" y="9188"/>
                    <a:pt x="7789" y="9213"/>
                    <a:pt x="7839" y="9213"/>
                  </a:cubicBezTo>
                  <a:lnTo>
                    <a:pt x="7889" y="9213"/>
                  </a:lnTo>
                  <a:cubicBezTo>
                    <a:pt x="7939" y="9188"/>
                    <a:pt x="7977" y="9113"/>
                    <a:pt x="7952" y="9051"/>
                  </a:cubicBezTo>
                  <a:cubicBezTo>
                    <a:pt x="7438" y="7861"/>
                    <a:pt x="6800" y="6709"/>
                    <a:pt x="6061" y="5632"/>
                  </a:cubicBezTo>
                  <a:cubicBezTo>
                    <a:pt x="6073" y="5619"/>
                    <a:pt x="6086" y="5594"/>
                    <a:pt x="6086" y="5582"/>
                  </a:cubicBezTo>
                  <a:cubicBezTo>
                    <a:pt x="6324" y="3891"/>
                    <a:pt x="6124" y="2151"/>
                    <a:pt x="5535" y="548"/>
                  </a:cubicBezTo>
                  <a:cubicBezTo>
                    <a:pt x="5514" y="496"/>
                    <a:pt x="5467" y="470"/>
                    <a:pt x="5416" y="470"/>
                  </a:cubicBezTo>
                  <a:cubicBezTo>
                    <a:pt x="5406" y="470"/>
                    <a:pt x="5395" y="471"/>
                    <a:pt x="5385" y="473"/>
                  </a:cubicBezTo>
                  <a:cubicBezTo>
                    <a:pt x="5322" y="498"/>
                    <a:pt x="5297" y="573"/>
                    <a:pt x="5310" y="623"/>
                  </a:cubicBezTo>
                  <a:cubicBezTo>
                    <a:pt x="5873" y="2138"/>
                    <a:pt x="6061" y="3779"/>
                    <a:pt x="5873" y="5369"/>
                  </a:cubicBezTo>
                  <a:cubicBezTo>
                    <a:pt x="4358" y="3240"/>
                    <a:pt x="2417" y="1399"/>
                    <a:pt x="200" y="22"/>
                  </a:cubicBezTo>
                  <a:cubicBezTo>
                    <a:pt x="177" y="8"/>
                    <a:pt x="152" y="1"/>
                    <a:pt x="1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1" name="Google Shape;681;p26"/>
          <p:cNvGrpSpPr/>
          <p:nvPr/>
        </p:nvGrpSpPr>
        <p:grpSpPr>
          <a:xfrm>
            <a:off x="640273" y="3714884"/>
            <a:ext cx="695994" cy="1478221"/>
            <a:chOff x="1729071" y="3942725"/>
            <a:chExt cx="595681" cy="1265167"/>
          </a:xfrm>
        </p:grpSpPr>
        <p:sp>
          <p:nvSpPr>
            <p:cNvPr id="682" name="Google Shape;682;p26"/>
            <p:cNvSpPr/>
            <p:nvPr/>
          </p:nvSpPr>
          <p:spPr>
            <a:xfrm flipH="1">
              <a:off x="1729071" y="4431058"/>
              <a:ext cx="204364" cy="776834"/>
            </a:xfrm>
            <a:custGeom>
              <a:avLst/>
              <a:gdLst/>
              <a:ahLst/>
              <a:cxnLst/>
              <a:rect l="l" t="t" r="r" b="b"/>
              <a:pathLst>
                <a:path w="4885" h="18569" extrusionOk="0">
                  <a:moveTo>
                    <a:pt x="128" y="1"/>
                  </a:moveTo>
                  <a:cubicBezTo>
                    <a:pt x="110" y="1"/>
                    <a:pt x="93" y="4"/>
                    <a:pt x="76" y="10"/>
                  </a:cubicBezTo>
                  <a:cubicBezTo>
                    <a:pt x="26" y="36"/>
                    <a:pt x="1" y="111"/>
                    <a:pt x="26" y="173"/>
                  </a:cubicBezTo>
                  <a:cubicBezTo>
                    <a:pt x="2781" y="5833"/>
                    <a:pt x="4383" y="12157"/>
                    <a:pt x="4646" y="18456"/>
                  </a:cubicBezTo>
                  <a:cubicBezTo>
                    <a:pt x="4646" y="18531"/>
                    <a:pt x="4697" y="18569"/>
                    <a:pt x="4759" y="18569"/>
                  </a:cubicBezTo>
                  <a:lnTo>
                    <a:pt x="4772" y="18569"/>
                  </a:lnTo>
                  <a:cubicBezTo>
                    <a:pt x="4834" y="18569"/>
                    <a:pt x="4884" y="18519"/>
                    <a:pt x="4884" y="18456"/>
                  </a:cubicBezTo>
                  <a:cubicBezTo>
                    <a:pt x="4621" y="12120"/>
                    <a:pt x="3006" y="5758"/>
                    <a:pt x="239" y="61"/>
                  </a:cubicBezTo>
                  <a:cubicBezTo>
                    <a:pt x="220" y="24"/>
                    <a:pt x="175" y="1"/>
                    <a:pt x="1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26"/>
            <p:cNvSpPr/>
            <p:nvPr/>
          </p:nvSpPr>
          <p:spPr>
            <a:xfrm flipH="1">
              <a:off x="1828882" y="3942725"/>
              <a:ext cx="495870" cy="526744"/>
            </a:xfrm>
            <a:custGeom>
              <a:avLst/>
              <a:gdLst/>
              <a:ahLst/>
              <a:cxnLst/>
              <a:rect l="l" t="t" r="r" b="b"/>
              <a:pathLst>
                <a:path w="11853" h="12591" extrusionOk="0">
                  <a:moveTo>
                    <a:pt x="9855" y="0"/>
                  </a:moveTo>
                  <a:cubicBezTo>
                    <a:pt x="9855" y="0"/>
                    <a:pt x="8816" y="1628"/>
                    <a:pt x="8140" y="4270"/>
                  </a:cubicBezTo>
                  <a:cubicBezTo>
                    <a:pt x="8140" y="4270"/>
                    <a:pt x="6512" y="2429"/>
                    <a:pt x="4321" y="877"/>
                  </a:cubicBezTo>
                  <a:lnTo>
                    <a:pt x="4321" y="877"/>
                  </a:lnTo>
                  <a:cubicBezTo>
                    <a:pt x="4321" y="877"/>
                    <a:pt x="4120" y="3544"/>
                    <a:pt x="4709" y="6061"/>
                  </a:cubicBezTo>
                  <a:cubicBezTo>
                    <a:pt x="4709" y="6061"/>
                    <a:pt x="2845" y="4358"/>
                    <a:pt x="61" y="4358"/>
                  </a:cubicBezTo>
                  <a:cubicBezTo>
                    <a:pt x="41" y="4358"/>
                    <a:pt x="21" y="4358"/>
                    <a:pt x="0" y="4358"/>
                  </a:cubicBezTo>
                  <a:lnTo>
                    <a:pt x="6299" y="11558"/>
                  </a:lnTo>
                  <a:cubicBezTo>
                    <a:pt x="6927" y="12276"/>
                    <a:pt x="7727" y="12591"/>
                    <a:pt x="8512" y="12591"/>
                  </a:cubicBezTo>
                  <a:cubicBezTo>
                    <a:pt x="10218" y="12591"/>
                    <a:pt x="11852" y="11107"/>
                    <a:pt x="11483" y="9066"/>
                  </a:cubicBezTo>
                  <a:lnTo>
                    <a:pt x="985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4" name="Google Shape;684;p26"/>
          <p:cNvGrpSpPr/>
          <p:nvPr/>
        </p:nvGrpSpPr>
        <p:grpSpPr>
          <a:xfrm>
            <a:off x="-17762" y="4542509"/>
            <a:ext cx="1012452" cy="753437"/>
            <a:chOff x="905008" y="4651065"/>
            <a:chExt cx="866528" cy="644845"/>
          </a:xfrm>
        </p:grpSpPr>
        <p:sp>
          <p:nvSpPr>
            <p:cNvPr id="685" name="Google Shape;685;p26"/>
            <p:cNvSpPr/>
            <p:nvPr/>
          </p:nvSpPr>
          <p:spPr>
            <a:xfrm flipH="1">
              <a:off x="905008" y="4651065"/>
              <a:ext cx="866528" cy="644845"/>
            </a:xfrm>
            <a:custGeom>
              <a:avLst/>
              <a:gdLst/>
              <a:ahLst/>
              <a:cxnLst/>
              <a:rect l="l" t="t" r="r" b="b"/>
              <a:pathLst>
                <a:path w="20713" h="15414" extrusionOk="0">
                  <a:moveTo>
                    <a:pt x="3248" y="1"/>
                  </a:moveTo>
                  <a:cubicBezTo>
                    <a:pt x="2436" y="1"/>
                    <a:pt x="1619" y="236"/>
                    <a:pt x="1027" y="787"/>
                  </a:cubicBezTo>
                  <a:cubicBezTo>
                    <a:pt x="288" y="1476"/>
                    <a:pt x="0" y="2553"/>
                    <a:pt x="88" y="3555"/>
                  </a:cubicBezTo>
                  <a:cubicBezTo>
                    <a:pt x="150" y="4268"/>
                    <a:pt x="376" y="4932"/>
                    <a:pt x="651" y="5583"/>
                  </a:cubicBezTo>
                  <a:cubicBezTo>
                    <a:pt x="1252" y="5658"/>
                    <a:pt x="1866" y="5734"/>
                    <a:pt x="2467" y="5809"/>
                  </a:cubicBezTo>
                  <a:cubicBezTo>
                    <a:pt x="2091" y="6172"/>
                    <a:pt x="1703" y="6548"/>
                    <a:pt x="1315" y="6911"/>
                  </a:cubicBezTo>
                  <a:cubicBezTo>
                    <a:pt x="3256" y="10417"/>
                    <a:pt x="6149" y="13385"/>
                    <a:pt x="9605" y="15413"/>
                  </a:cubicBezTo>
                  <a:lnTo>
                    <a:pt x="20712" y="12746"/>
                  </a:lnTo>
                  <a:cubicBezTo>
                    <a:pt x="17757" y="8864"/>
                    <a:pt x="14100" y="5533"/>
                    <a:pt x="9968" y="2941"/>
                  </a:cubicBezTo>
                  <a:cubicBezTo>
                    <a:pt x="9692" y="3480"/>
                    <a:pt x="9404" y="4006"/>
                    <a:pt x="9116" y="4544"/>
                  </a:cubicBezTo>
                  <a:cubicBezTo>
                    <a:pt x="9029" y="3780"/>
                    <a:pt x="8954" y="3029"/>
                    <a:pt x="8866" y="2265"/>
                  </a:cubicBezTo>
                  <a:cubicBezTo>
                    <a:pt x="8115" y="1827"/>
                    <a:pt x="7363" y="1413"/>
                    <a:pt x="6587" y="1025"/>
                  </a:cubicBezTo>
                  <a:cubicBezTo>
                    <a:pt x="6199" y="825"/>
                    <a:pt x="5823" y="650"/>
                    <a:pt x="5422" y="487"/>
                  </a:cubicBezTo>
                  <a:cubicBezTo>
                    <a:pt x="5209" y="875"/>
                    <a:pt x="4984" y="1276"/>
                    <a:pt x="4771" y="1664"/>
                  </a:cubicBezTo>
                  <a:cubicBezTo>
                    <a:pt x="4608" y="1150"/>
                    <a:pt x="4433" y="637"/>
                    <a:pt x="4270" y="124"/>
                  </a:cubicBezTo>
                  <a:cubicBezTo>
                    <a:pt x="4120" y="86"/>
                    <a:pt x="3957" y="48"/>
                    <a:pt x="3794" y="36"/>
                  </a:cubicBezTo>
                  <a:cubicBezTo>
                    <a:pt x="3614" y="13"/>
                    <a:pt x="3431" y="1"/>
                    <a:pt x="32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26"/>
            <p:cNvSpPr/>
            <p:nvPr/>
          </p:nvSpPr>
          <p:spPr>
            <a:xfrm flipH="1">
              <a:off x="1146525" y="4825431"/>
              <a:ext cx="422826" cy="411280"/>
            </a:xfrm>
            <a:custGeom>
              <a:avLst/>
              <a:gdLst/>
              <a:ahLst/>
              <a:cxnLst/>
              <a:rect l="l" t="t" r="r" b="b"/>
              <a:pathLst>
                <a:path w="10107" h="9831" extrusionOk="0">
                  <a:moveTo>
                    <a:pt x="124" y="0"/>
                  </a:moveTo>
                  <a:cubicBezTo>
                    <a:pt x="95" y="0"/>
                    <a:pt x="63" y="13"/>
                    <a:pt x="38" y="38"/>
                  </a:cubicBezTo>
                  <a:cubicBezTo>
                    <a:pt x="1" y="88"/>
                    <a:pt x="1" y="163"/>
                    <a:pt x="38" y="201"/>
                  </a:cubicBezTo>
                  <a:lnTo>
                    <a:pt x="9906" y="9793"/>
                  </a:lnTo>
                  <a:cubicBezTo>
                    <a:pt x="9918" y="9818"/>
                    <a:pt x="9956" y="9830"/>
                    <a:pt x="9981" y="9830"/>
                  </a:cubicBezTo>
                  <a:cubicBezTo>
                    <a:pt x="10019" y="9830"/>
                    <a:pt x="10044" y="9818"/>
                    <a:pt x="10069" y="9793"/>
                  </a:cubicBezTo>
                  <a:cubicBezTo>
                    <a:pt x="10106" y="9743"/>
                    <a:pt x="10106" y="9668"/>
                    <a:pt x="10069" y="9630"/>
                  </a:cubicBezTo>
                  <a:lnTo>
                    <a:pt x="201" y="38"/>
                  </a:lnTo>
                  <a:cubicBezTo>
                    <a:pt x="182" y="13"/>
                    <a:pt x="154" y="0"/>
                    <a:pt x="1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87" name="Google Shape;687;p26"/>
          <p:cNvSpPr/>
          <p:nvPr/>
        </p:nvSpPr>
        <p:spPr>
          <a:xfrm flipH="1">
            <a:off x="-34377" y="0"/>
            <a:ext cx="2181074" cy="1180244"/>
          </a:xfrm>
          <a:custGeom>
            <a:avLst/>
            <a:gdLst/>
            <a:ahLst/>
            <a:cxnLst/>
            <a:rect l="l" t="t" r="r" b="b"/>
            <a:pathLst>
              <a:path w="59446" h="32168" extrusionOk="0">
                <a:moveTo>
                  <a:pt x="1253" y="0"/>
                </a:moveTo>
                <a:cubicBezTo>
                  <a:pt x="214" y="1165"/>
                  <a:pt x="1" y="2993"/>
                  <a:pt x="740" y="4370"/>
                </a:cubicBezTo>
                <a:cubicBezTo>
                  <a:pt x="1405" y="5590"/>
                  <a:pt x="2766" y="6377"/>
                  <a:pt x="4147" y="6377"/>
                </a:cubicBezTo>
                <a:cubicBezTo>
                  <a:pt x="4326" y="6377"/>
                  <a:pt x="4506" y="6364"/>
                  <a:pt x="4684" y="6336"/>
                </a:cubicBezTo>
                <a:cubicBezTo>
                  <a:pt x="5586" y="6199"/>
                  <a:pt x="6438" y="5748"/>
                  <a:pt x="7339" y="5748"/>
                </a:cubicBezTo>
                <a:cubicBezTo>
                  <a:pt x="8253" y="5748"/>
                  <a:pt x="9280" y="6524"/>
                  <a:pt x="9017" y="7401"/>
                </a:cubicBezTo>
                <a:cubicBezTo>
                  <a:pt x="8704" y="8453"/>
                  <a:pt x="7126" y="8302"/>
                  <a:pt x="6225" y="8929"/>
                </a:cubicBezTo>
                <a:cubicBezTo>
                  <a:pt x="5060" y="9743"/>
                  <a:pt x="5411" y="11709"/>
                  <a:pt x="6525" y="12573"/>
                </a:cubicBezTo>
                <a:cubicBezTo>
                  <a:pt x="7652" y="13437"/>
                  <a:pt x="9167" y="13524"/>
                  <a:pt x="10582" y="13574"/>
                </a:cubicBezTo>
                <a:cubicBezTo>
                  <a:pt x="17983" y="13812"/>
                  <a:pt x="25397" y="14013"/>
                  <a:pt x="32797" y="14150"/>
                </a:cubicBezTo>
                <a:cubicBezTo>
                  <a:pt x="34325" y="14188"/>
                  <a:pt x="35915" y="14351"/>
                  <a:pt x="37255" y="15065"/>
                </a:cubicBezTo>
                <a:cubicBezTo>
                  <a:pt x="38595" y="15778"/>
                  <a:pt x="39472" y="17582"/>
                  <a:pt x="38670" y="18871"/>
                </a:cubicBezTo>
                <a:cubicBezTo>
                  <a:pt x="38157" y="19673"/>
                  <a:pt x="37155" y="20036"/>
                  <a:pt x="36216" y="20061"/>
                </a:cubicBezTo>
                <a:cubicBezTo>
                  <a:pt x="36171" y="20062"/>
                  <a:pt x="36127" y="20063"/>
                  <a:pt x="36082" y="20063"/>
                </a:cubicBezTo>
                <a:cubicBezTo>
                  <a:pt x="35177" y="20063"/>
                  <a:pt x="34294" y="19828"/>
                  <a:pt x="33398" y="19673"/>
                </a:cubicBezTo>
                <a:cubicBezTo>
                  <a:pt x="32624" y="19533"/>
                  <a:pt x="31833" y="19457"/>
                  <a:pt x="31042" y="19457"/>
                </a:cubicBezTo>
                <a:cubicBezTo>
                  <a:pt x="29633" y="19457"/>
                  <a:pt x="28228" y="19700"/>
                  <a:pt x="26937" y="20261"/>
                </a:cubicBezTo>
                <a:cubicBezTo>
                  <a:pt x="24921" y="21138"/>
                  <a:pt x="23218" y="22841"/>
                  <a:pt x="22629" y="24957"/>
                </a:cubicBezTo>
                <a:cubicBezTo>
                  <a:pt x="22041" y="27074"/>
                  <a:pt x="22704" y="29565"/>
                  <a:pt x="24457" y="30893"/>
                </a:cubicBezTo>
                <a:cubicBezTo>
                  <a:pt x="25853" y="31955"/>
                  <a:pt x="27651" y="32167"/>
                  <a:pt x="29443" y="32167"/>
                </a:cubicBezTo>
                <a:cubicBezTo>
                  <a:pt x="29934" y="32167"/>
                  <a:pt x="30425" y="32151"/>
                  <a:pt x="30906" y="32133"/>
                </a:cubicBezTo>
                <a:cubicBezTo>
                  <a:pt x="40924" y="31782"/>
                  <a:pt x="49064" y="31419"/>
                  <a:pt x="59094" y="31056"/>
                </a:cubicBezTo>
                <a:cubicBezTo>
                  <a:pt x="58418" y="20775"/>
                  <a:pt x="59445" y="10544"/>
                  <a:pt x="58769" y="276"/>
                </a:cubicBezTo>
                <a:lnTo>
                  <a:pt x="125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88" name="Google Shape;688;p26"/>
          <p:cNvGrpSpPr/>
          <p:nvPr/>
        </p:nvGrpSpPr>
        <p:grpSpPr>
          <a:xfrm flipH="1">
            <a:off x="-214345" y="-114588"/>
            <a:ext cx="904997" cy="961233"/>
            <a:chOff x="8553795" y="-55561"/>
            <a:chExt cx="776022" cy="824244"/>
          </a:xfrm>
        </p:grpSpPr>
        <p:sp>
          <p:nvSpPr>
            <p:cNvPr id="689" name="Google Shape;689;p26"/>
            <p:cNvSpPr/>
            <p:nvPr/>
          </p:nvSpPr>
          <p:spPr>
            <a:xfrm>
              <a:off x="8553795" y="-55561"/>
              <a:ext cx="776022" cy="824244"/>
            </a:xfrm>
            <a:custGeom>
              <a:avLst/>
              <a:gdLst/>
              <a:ahLst/>
              <a:cxnLst/>
              <a:rect l="l" t="t" r="r" b="b"/>
              <a:pathLst>
                <a:path w="17670" h="18768" extrusionOk="0">
                  <a:moveTo>
                    <a:pt x="11421" y="1"/>
                  </a:moveTo>
                  <a:cubicBezTo>
                    <a:pt x="8228" y="2530"/>
                    <a:pt x="5423" y="5573"/>
                    <a:pt x="3156" y="8954"/>
                  </a:cubicBezTo>
                  <a:cubicBezTo>
                    <a:pt x="3432" y="9355"/>
                    <a:pt x="3707" y="9768"/>
                    <a:pt x="3970" y="10169"/>
                  </a:cubicBezTo>
                  <a:cubicBezTo>
                    <a:pt x="3432" y="10194"/>
                    <a:pt x="2893" y="10206"/>
                    <a:pt x="2355" y="10219"/>
                  </a:cubicBezTo>
                  <a:cubicBezTo>
                    <a:pt x="1942" y="10883"/>
                    <a:pt x="1553" y="11546"/>
                    <a:pt x="1190" y="12235"/>
                  </a:cubicBezTo>
                  <a:cubicBezTo>
                    <a:pt x="827" y="12911"/>
                    <a:pt x="476" y="13625"/>
                    <a:pt x="264" y="14364"/>
                  </a:cubicBezTo>
                  <a:cubicBezTo>
                    <a:pt x="602" y="14476"/>
                    <a:pt x="940" y="14602"/>
                    <a:pt x="1278" y="14714"/>
                  </a:cubicBezTo>
                  <a:cubicBezTo>
                    <a:pt x="877" y="14927"/>
                    <a:pt x="476" y="15128"/>
                    <a:pt x="76" y="15341"/>
                  </a:cubicBezTo>
                  <a:cubicBezTo>
                    <a:pt x="1" y="16367"/>
                    <a:pt x="301" y="17469"/>
                    <a:pt x="1103" y="18133"/>
                  </a:cubicBezTo>
                  <a:cubicBezTo>
                    <a:pt x="1629" y="18577"/>
                    <a:pt x="2313" y="18768"/>
                    <a:pt x="3007" y="18768"/>
                  </a:cubicBezTo>
                  <a:cubicBezTo>
                    <a:pt x="3370" y="18768"/>
                    <a:pt x="3735" y="18716"/>
                    <a:pt x="4083" y="18621"/>
                  </a:cubicBezTo>
                  <a:cubicBezTo>
                    <a:pt x="5097" y="18333"/>
                    <a:pt x="5974" y="17720"/>
                    <a:pt x="6813" y="17081"/>
                  </a:cubicBezTo>
                  <a:cubicBezTo>
                    <a:pt x="6976" y="16968"/>
                    <a:pt x="7126" y="16831"/>
                    <a:pt x="7289" y="16705"/>
                  </a:cubicBezTo>
                  <a:cubicBezTo>
                    <a:pt x="7314" y="16054"/>
                    <a:pt x="7351" y="15391"/>
                    <a:pt x="7376" y="14727"/>
                  </a:cubicBezTo>
                  <a:cubicBezTo>
                    <a:pt x="7689" y="15103"/>
                    <a:pt x="8002" y="15491"/>
                    <a:pt x="8316" y="15866"/>
                  </a:cubicBezTo>
                  <a:cubicBezTo>
                    <a:pt x="12172" y="12611"/>
                    <a:pt x="15378" y="8578"/>
                    <a:pt x="17670" y="4070"/>
                  </a:cubicBezTo>
                  <a:lnTo>
                    <a:pt x="1142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26"/>
            <p:cNvSpPr/>
            <p:nvPr/>
          </p:nvSpPr>
          <p:spPr>
            <a:xfrm>
              <a:off x="8744091" y="117606"/>
              <a:ext cx="413044" cy="463725"/>
            </a:xfrm>
            <a:custGeom>
              <a:avLst/>
              <a:gdLst/>
              <a:ahLst/>
              <a:cxnLst/>
              <a:rect l="l" t="t" r="r" b="b"/>
              <a:pathLst>
                <a:path w="9405" h="10559" extrusionOk="0">
                  <a:moveTo>
                    <a:pt x="9267" y="0"/>
                  </a:moveTo>
                  <a:cubicBezTo>
                    <a:pt x="9237" y="0"/>
                    <a:pt x="9206" y="13"/>
                    <a:pt x="9179" y="40"/>
                  </a:cubicBezTo>
                  <a:lnTo>
                    <a:pt x="51" y="10358"/>
                  </a:lnTo>
                  <a:cubicBezTo>
                    <a:pt x="0" y="10408"/>
                    <a:pt x="13" y="10483"/>
                    <a:pt x="63" y="10521"/>
                  </a:cubicBezTo>
                  <a:cubicBezTo>
                    <a:pt x="76" y="10546"/>
                    <a:pt x="113" y="10559"/>
                    <a:pt x="138" y="10559"/>
                  </a:cubicBezTo>
                  <a:cubicBezTo>
                    <a:pt x="163" y="10559"/>
                    <a:pt x="201" y="10546"/>
                    <a:pt x="226" y="10521"/>
                  </a:cubicBezTo>
                  <a:lnTo>
                    <a:pt x="9355" y="190"/>
                  </a:lnTo>
                  <a:cubicBezTo>
                    <a:pt x="9405" y="152"/>
                    <a:pt x="9392" y="77"/>
                    <a:pt x="9342" y="27"/>
                  </a:cubicBezTo>
                  <a:cubicBezTo>
                    <a:pt x="9319" y="10"/>
                    <a:pt x="9293" y="0"/>
                    <a:pt x="92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1" name="Google Shape;691;p26"/>
          <p:cNvGrpSpPr/>
          <p:nvPr/>
        </p:nvGrpSpPr>
        <p:grpSpPr>
          <a:xfrm flipH="1">
            <a:off x="747964" y="138070"/>
            <a:ext cx="423400" cy="844159"/>
            <a:chOff x="-31172" y="428053"/>
            <a:chExt cx="423400" cy="844159"/>
          </a:xfrm>
        </p:grpSpPr>
        <p:sp>
          <p:nvSpPr>
            <p:cNvPr id="692" name="Google Shape;692;p26"/>
            <p:cNvSpPr/>
            <p:nvPr/>
          </p:nvSpPr>
          <p:spPr>
            <a:xfrm>
              <a:off x="27452" y="1124399"/>
              <a:ext cx="166736" cy="147813"/>
            </a:xfrm>
            <a:custGeom>
              <a:avLst/>
              <a:gdLst/>
              <a:ahLst/>
              <a:cxnLst/>
              <a:rect l="l" t="t" r="r" b="b"/>
              <a:pathLst>
                <a:path w="3595" h="3187" extrusionOk="0">
                  <a:moveTo>
                    <a:pt x="1809" y="1"/>
                  </a:moveTo>
                  <a:cubicBezTo>
                    <a:pt x="1159" y="1"/>
                    <a:pt x="546" y="400"/>
                    <a:pt x="301" y="1036"/>
                  </a:cubicBezTo>
                  <a:cubicBezTo>
                    <a:pt x="1" y="1863"/>
                    <a:pt x="427" y="2777"/>
                    <a:pt x="1241" y="3090"/>
                  </a:cubicBezTo>
                  <a:cubicBezTo>
                    <a:pt x="1421" y="3155"/>
                    <a:pt x="1605" y="3186"/>
                    <a:pt x="1786" y="3186"/>
                  </a:cubicBezTo>
                  <a:cubicBezTo>
                    <a:pt x="2437" y="3186"/>
                    <a:pt x="3049" y="2787"/>
                    <a:pt x="3294" y="2151"/>
                  </a:cubicBezTo>
                  <a:cubicBezTo>
                    <a:pt x="3595" y="1324"/>
                    <a:pt x="3169" y="410"/>
                    <a:pt x="2355" y="97"/>
                  </a:cubicBezTo>
                  <a:cubicBezTo>
                    <a:pt x="2175" y="32"/>
                    <a:pt x="1991" y="1"/>
                    <a:pt x="18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26"/>
            <p:cNvSpPr/>
            <p:nvPr/>
          </p:nvSpPr>
          <p:spPr>
            <a:xfrm>
              <a:off x="260370" y="972552"/>
              <a:ext cx="131858" cy="116646"/>
            </a:xfrm>
            <a:custGeom>
              <a:avLst/>
              <a:gdLst/>
              <a:ahLst/>
              <a:cxnLst/>
              <a:rect l="l" t="t" r="r" b="b"/>
              <a:pathLst>
                <a:path w="2843" h="2515" extrusionOk="0">
                  <a:moveTo>
                    <a:pt x="1416" y="0"/>
                  </a:moveTo>
                  <a:cubicBezTo>
                    <a:pt x="905" y="0"/>
                    <a:pt x="423" y="310"/>
                    <a:pt x="238" y="817"/>
                  </a:cubicBezTo>
                  <a:cubicBezTo>
                    <a:pt x="0" y="1468"/>
                    <a:pt x="338" y="2194"/>
                    <a:pt x="990" y="2432"/>
                  </a:cubicBezTo>
                  <a:cubicBezTo>
                    <a:pt x="1136" y="2488"/>
                    <a:pt x="1285" y="2515"/>
                    <a:pt x="1432" y="2515"/>
                  </a:cubicBezTo>
                  <a:cubicBezTo>
                    <a:pt x="1938" y="2515"/>
                    <a:pt x="2411" y="2198"/>
                    <a:pt x="2605" y="1693"/>
                  </a:cubicBezTo>
                  <a:cubicBezTo>
                    <a:pt x="2843" y="1042"/>
                    <a:pt x="2505" y="316"/>
                    <a:pt x="1854" y="78"/>
                  </a:cubicBezTo>
                  <a:cubicBezTo>
                    <a:pt x="1709" y="25"/>
                    <a:pt x="1562" y="0"/>
                    <a:pt x="14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26"/>
            <p:cNvSpPr/>
            <p:nvPr/>
          </p:nvSpPr>
          <p:spPr>
            <a:xfrm>
              <a:off x="-31172" y="428053"/>
              <a:ext cx="340383" cy="718287"/>
            </a:xfrm>
            <a:custGeom>
              <a:avLst/>
              <a:gdLst/>
              <a:ahLst/>
              <a:cxnLst/>
              <a:rect l="l" t="t" r="r" b="b"/>
              <a:pathLst>
                <a:path w="7339" h="15487" extrusionOk="0">
                  <a:moveTo>
                    <a:pt x="139" y="1"/>
                  </a:moveTo>
                  <a:cubicBezTo>
                    <a:pt x="116" y="1"/>
                    <a:pt x="94" y="8"/>
                    <a:pt x="75" y="22"/>
                  </a:cubicBezTo>
                  <a:cubicBezTo>
                    <a:pt x="25" y="59"/>
                    <a:pt x="0" y="134"/>
                    <a:pt x="38" y="184"/>
                  </a:cubicBezTo>
                  <a:cubicBezTo>
                    <a:pt x="2980" y="4605"/>
                    <a:pt x="4107" y="10127"/>
                    <a:pt x="3118" y="15337"/>
                  </a:cubicBezTo>
                  <a:cubicBezTo>
                    <a:pt x="3106" y="15412"/>
                    <a:pt x="3156" y="15462"/>
                    <a:pt x="3218" y="15474"/>
                  </a:cubicBezTo>
                  <a:cubicBezTo>
                    <a:pt x="3218" y="15487"/>
                    <a:pt x="3231" y="15487"/>
                    <a:pt x="3243" y="15487"/>
                  </a:cubicBezTo>
                  <a:cubicBezTo>
                    <a:pt x="3293" y="15487"/>
                    <a:pt x="3344" y="15437"/>
                    <a:pt x="3356" y="15387"/>
                  </a:cubicBezTo>
                  <a:cubicBezTo>
                    <a:pt x="3769" y="13183"/>
                    <a:pt x="3807" y="10916"/>
                    <a:pt x="3494" y="8700"/>
                  </a:cubicBezTo>
                  <a:lnTo>
                    <a:pt x="3494" y="8700"/>
                  </a:lnTo>
                  <a:lnTo>
                    <a:pt x="7125" y="12306"/>
                  </a:lnTo>
                  <a:cubicBezTo>
                    <a:pt x="7150" y="12331"/>
                    <a:pt x="7175" y="12344"/>
                    <a:pt x="7200" y="12344"/>
                  </a:cubicBezTo>
                  <a:cubicBezTo>
                    <a:pt x="7238" y="12344"/>
                    <a:pt x="7263" y="12331"/>
                    <a:pt x="7288" y="12306"/>
                  </a:cubicBezTo>
                  <a:cubicBezTo>
                    <a:pt x="7338" y="12269"/>
                    <a:pt x="7338" y="12193"/>
                    <a:pt x="7288" y="12143"/>
                  </a:cubicBezTo>
                  <a:lnTo>
                    <a:pt x="3531" y="8399"/>
                  </a:lnTo>
                  <a:cubicBezTo>
                    <a:pt x="3506" y="8387"/>
                    <a:pt x="3481" y="8374"/>
                    <a:pt x="3456" y="8374"/>
                  </a:cubicBezTo>
                  <a:cubicBezTo>
                    <a:pt x="2993" y="5419"/>
                    <a:pt x="1903" y="2564"/>
                    <a:pt x="238" y="59"/>
                  </a:cubicBezTo>
                  <a:cubicBezTo>
                    <a:pt x="214" y="20"/>
                    <a:pt x="176" y="1"/>
                    <a:pt x="1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5" name="Google Shape;695;p26"/>
          <p:cNvGrpSpPr/>
          <p:nvPr/>
        </p:nvGrpSpPr>
        <p:grpSpPr>
          <a:xfrm flipH="1">
            <a:off x="507835" y="-98469"/>
            <a:ext cx="1582787" cy="915285"/>
            <a:chOff x="7016674" y="-98469"/>
            <a:chExt cx="1582787" cy="915285"/>
          </a:xfrm>
        </p:grpSpPr>
        <p:sp>
          <p:nvSpPr>
            <p:cNvPr id="696" name="Google Shape;696;p26"/>
            <p:cNvSpPr/>
            <p:nvPr/>
          </p:nvSpPr>
          <p:spPr>
            <a:xfrm>
              <a:off x="7016674" y="-98469"/>
              <a:ext cx="1582787" cy="915285"/>
            </a:xfrm>
            <a:custGeom>
              <a:avLst/>
              <a:gdLst/>
              <a:ahLst/>
              <a:cxnLst/>
              <a:rect l="l" t="t" r="r" b="b"/>
              <a:pathLst>
                <a:path w="36040" h="20841" extrusionOk="0">
                  <a:moveTo>
                    <a:pt x="36040" y="1"/>
                  </a:moveTo>
                  <a:lnTo>
                    <a:pt x="17319" y="1554"/>
                  </a:lnTo>
                  <a:cubicBezTo>
                    <a:pt x="13374" y="3282"/>
                    <a:pt x="9718" y="5648"/>
                    <a:pt x="6500" y="8516"/>
                  </a:cubicBezTo>
                  <a:cubicBezTo>
                    <a:pt x="6838" y="8804"/>
                    <a:pt x="7188" y="9092"/>
                    <a:pt x="7526" y="9380"/>
                  </a:cubicBezTo>
                  <a:cubicBezTo>
                    <a:pt x="6813" y="9443"/>
                    <a:pt x="6086" y="9493"/>
                    <a:pt x="5372" y="9555"/>
                  </a:cubicBezTo>
                  <a:cubicBezTo>
                    <a:pt x="4208" y="10670"/>
                    <a:pt x="3118" y="11860"/>
                    <a:pt x="2092" y="13112"/>
                  </a:cubicBezTo>
                  <a:cubicBezTo>
                    <a:pt x="1754" y="13525"/>
                    <a:pt x="1428" y="13963"/>
                    <a:pt x="1140" y="14427"/>
                  </a:cubicBezTo>
                  <a:cubicBezTo>
                    <a:pt x="1440" y="14777"/>
                    <a:pt x="1754" y="15140"/>
                    <a:pt x="2067" y="15491"/>
                  </a:cubicBezTo>
                  <a:cubicBezTo>
                    <a:pt x="1591" y="15453"/>
                    <a:pt x="1102" y="15416"/>
                    <a:pt x="626" y="15378"/>
                  </a:cubicBezTo>
                  <a:cubicBezTo>
                    <a:pt x="188" y="16343"/>
                    <a:pt x="0" y="17369"/>
                    <a:pt x="351" y="18359"/>
                  </a:cubicBezTo>
                  <a:cubicBezTo>
                    <a:pt x="814" y="19623"/>
                    <a:pt x="2092" y="20462"/>
                    <a:pt x="3419" y="20725"/>
                  </a:cubicBezTo>
                  <a:cubicBezTo>
                    <a:pt x="3832" y="20807"/>
                    <a:pt x="4251" y="20840"/>
                    <a:pt x="4673" y="20840"/>
                  </a:cubicBezTo>
                  <a:cubicBezTo>
                    <a:pt x="5031" y="20840"/>
                    <a:pt x="5391" y="20816"/>
                    <a:pt x="5748" y="20776"/>
                  </a:cubicBezTo>
                  <a:cubicBezTo>
                    <a:pt x="5999" y="20087"/>
                    <a:pt x="6237" y="19398"/>
                    <a:pt x="6474" y="18697"/>
                  </a:cubicBezTo>
                  <a:cubicBezTo>
                    <a:pt x="6850" y="19285"/>
                    <a:pt x="7238" y="19861"/>
                    <a:pt x="7614" y="20450"/>
                  </a:cubicBezTo>
                  <a:cubicBezTo>
                    <a:pt x="19348" y="17908"/>
                    <a:pt x="29904" y="10319"/>
                    <a:pt x="3604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26"/>
            <p:cNvSpPr/>
            <p:nvPr/>
          </p:nvSpPr>
          <p:spPr>
            <a:xfrm>
              <a:off x="7333453" y="-88983"/>
              <a:ext cx="922838" cy="647783"/>
            </a:xfrm>
            <a:custGeom>
              <a:avLst/>
              <a:gdLst/>
              <a:ahLst/>
              <a:cxnLst/>
              <a:rect l="l" t="t" r="r" b="b"/>
              <a:pathLst>
                <a:path w="21013" h="14750" extrusionOk="0">
                  <a:moveTo>
                    <a:pt x="20880" y="1"/>
                  </a:moveTo>
                  <a:cubicBezTo>
                    <a:pt x="20856" y="1"/>
                    <a:pt x="20832" y="8"/>
                    <a:pt x="20813" y="23"/>
                  </a:cubicBezTo>
                  <a:lnTo>
                    <a:pt x="63" y="14536"/>
                  </a:lnTo>
                  <a:cubicBezTo>
                    <a:pt x="13" y="14574"/>
                    <a:pt x="0" y="14636"/>
                    <a:pt x="38" y="14699"/>
                  </a:cubicBezTo>
                  <a:cubicBezTo>
                    <a:pt x="50" y="14724"/>
                    <a:pt x="88" y="14749"/>
                    <a:pt x="126" y="14749"/>
                  </a:cubicBezTo>
                  <a:cubicBezTo>
                    <a:pt x="151" y="14749"/>
                    <a:pt x="176" y="14737"/>
                    <a:pt x="201" y="14724"/>
                  </a:cubicBezTo>
                  <a:lnTo>
                    <a:pt x="20938" y="211"/>
                  </a:lnTo>
                  <a:cubicBezTo>
                    <a:pt x="21000" y="173"/>
                    <a:pt x="21013" y="98"/>
                    <a:pt x="20975" y="48"/>
                  </a:cubicBezTo>
                  <a:cubicBezTo>
                    <a:pt x="20953" y="18"/>
                    <a:pt x="20916" y="1"/>
                    <a:pt x="208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98" name="Google Shape;698;p26"/>
          <p:cNvSpPr/>
          <p:nvPr/>
        </p:nvSpPr>
        <p:spPr>
          <a:xfrm rot="205120">
            <a:off x="3661852" y="242051"/>
            <a:ext cx="339931" cy="139595"/>
          </a:xfrm>
          <a:custGeom>
            <a:avLst/>
            <a:gdLst/>
            <a:ahLst/>
            <a:cxnLst/>
            <a:rect l="l" t="t" r="r" b="b"/>
            <a:pathLst>
              <a:path w="5686" h="2335" extrusionOk="0">
                <a:moveTo>
                  <a:pt x="2041" y="1"/>
                </a:moveTo>
                <a:cubicBezTo>
                  <a:pt x="1911" y="1"/>
                  <a:pt x="1782" y="14"/>
                  <a:pt x="1653" y="43"/>
                </a:cubicBezTo>
                <a:cubicBezTo>
                  <a:pt x="689" y="256"/>
                  <a:pt x="1" y="1258"/>
                  <a:pt x="138" y="2235"/>
                </a:cubicBezTo>
                <a:cubicBezTo>
                  <a:pt x="151" y="2285"/>
                  <a:pt x="201" y="2335"/>
                  <a:pt x="251" y="2335"/>
                </a:cubicBezTo>
                <a:lnTo>
                  <a:pt x="276" y="2335"/>
                </a:lnTo>
                <a:cubicBezTo>
                  <a:pt x="339" y="2322"/>
                  <a:pt x="376" y="2260"/>
                  <a:pt x="376" y="2197"/>
                </a:cubicBezTo>
                <a:cubicBezTo>
                  <a:pt x="251" y="1358"/>
                  <a:pt x="865" y="457"/>
                  <a:pt x="1704" y="269"/>
                </a:cubicBezTo>
                <a:cubicBezTo>
                  <a:pt x="1809" y="247"/>
                  <a:pt x="1916" y="236"/>
                  <a:pt x="2023" y="236"/>
                </a:cubicBezTo>
                <a:cubicBezTo>
                  <a:pt x="2768" y="236"/>
                  <a:pt x="3512" y="747"/>
                  <a:pt x="3720" y="1458"/>
                </a:cubicBezTo>
                <a:cubicBezTo>
                  <a:pt x="3732" y="1508"/>
                  <a:pt x="3770" y="1546"/>
                  <a:pt x="3807" y="1546"/>
                </a:cubicBezTo>
                <a:cubicBezTo>
                  <a:pt x="3816" y="1548"/>
                  <a:pt x="3825" y="1549"/>
                  <a:pt x="3834" y="1549"/>
                </a:cubicBezTo>
                <a:cubicBezTo>
                  <a:pt x="3874" y="1549"/>
                  <a:pt x="3912" y="1527"/>
                  <a:pt x="3933" y="1496"/>
                </a:cubicBezTo>
                <a:cubicBezTo>
                  <a:pt x="4083" y="1270"/>
                  <a:pt x="4346" y="1108"/>
                  <a:pt x="4646" y="1045"/>
                </a:cubicBezTo>
                <a:cubicBezTo>
                  <a:pt x="4713" y="1034"/>
                  <a:pt x="4781" y="1028"/>
                  <a:pt x="4847" y="1028"/>
                </a:cubicBezTo>
                <a:cubicBezTo>
                  <a:pt x="5081" y="1028"/>
                  <a:pt x="5307" y="1097"/>
                  <a:pt x="5473" y="1233"/>
                </a:cubicBezTo>
                <a:cubicBezTo>
                  <a:pt x="5498" y="1248"/>
                  <a:pt x="5522" y="1255"/>
                  <a:pt x="5546" y="1255"/>
                </a:cubicBezTo>
                <a:cubicBezTo>
                  <a:pt x="5583" y="1255"/>
                  <a:pt x="5618" y="1238"/>
                  <a:pt x="5648" y="1208"/>
                </a:cubicBezTo>
                <a:cubicBezTo>
                  <a:pt x="5686" y="1145"/>
                  <a:pt x="5673" y="1083"/>
                  <a:pt x="5623" y="1033"/>
                </a:cubicBezTo>
                <a:cubicBezTo>
                  <a:pt x="5411" y="878"/>
                  <a:pt x="5139" y="798"/>
                  <a:pt x="4860" y="798"/>
                </a:cubicBezTo>
                <a:cubicBezTo>
                  <a:pt x="4776" y="798"/>
                  <a:pt x="4692" y="805"/>
                  <a:pt x="4609" y="820"/>
                </a:cubicBezTo>
                <a:cubicBezTo>
                  <a:pt x="4321" y="870"/>
                  <a:pt x="4058" y="1008"/>
                  <a:pt x="3870" y="1195"/>
                </a:cubicBezTo>
                <a:cubicBezTo>
                  <a:pt x="3570" y="488"/>
                  <a:pt x="2811" y="1"/>
                  <a:pt x="20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26"/>
          <p:cNvSpPr/>
          <p:nvPr/>
        </p:nvSpPr>
        <p:spPr>
          <a:xfrm rot="-205120" flipH="1">
            <a:off x="8517640" y="2292489"/>
            <a:ext cx="339931" cy="139595"/>
          </a:xfrm>
          <a:custGeom>
            <a:avLst/>
            <a:gdLst/>
            <a:ahLst/>
            <a:cxnLst/>
            <a:rect l="l" t="t" r="r" b="b"/>
            <a:pathLst>
              <a:path w="5686" h="2335" extrusionOk="0">
                <a:moveTo>
                  <a:pt x="2041" y="1"/>
                </a:moveTo>
                <a:cubicBezTo>
                  <a:pt x="1911" y="1"/>
                  <a:pt x="1782" y="14"/>
                  <a:pt x="1653" y="43"/>
                </a:cubicBezTo>
                <a:cubicBezTo>
                  <a:pt x="689" y="256"/>
                  <a:pt x="1" y="1258"/>
                  <a:pt x="138" y="2235"/>
                </a:cubicBezTo>
                <a:cubicBezTo>
                  <a:pt x="151" y="2285"/>
                  <a:pt x="201" y="2335"/>
                  <a:pt x="251" y="2335"/>
                </a:cubicBezTo>
                <a:lnTo>
                  <a:pt x="276" y="2335"/>
                </a:lnTo>
                <a:cubicBezTo>
                  <a:pt x="339" y="2322"/>
                  <a:pt x="376" y="2260"/>
                  <a:pt x="376" y="2197"/>
                </a:cubicBezTo>
                <a:cubicBezTo>
                  <a:pt x="251" y="1358"/>
                  <a:pt x="865" y="457"/>
                  <a:pt x="1704" y="269"/>
                </a:cubicBezTo>
                <a:cubicBezTo>
                  <a:pt x="1809" y="247"/>
                  <a:pt x="1916" y="236"/>
                  <a:pt x="2023" y="236"/>
                </a:cubicBezTo>
                <a:cubicBezTo>
                  <a:pt x="2768" y="236"/>
                  <a:pt x="3512" y="747"/>
                  <a:pt x="3720" y="1458"/>
                </a:cubicBezTo>
                <a:cubicBezTo>
                  <a:pt x="3732" y="1508"/>
                  <a:pt x="3770" y="1546"/>
                  <a:pt x="3807" y="1546"/>
                </a:cubicBezTo>
                <a:cubicBezTo>
                  <a:pt x="3816" y="1548"/>
                  <a:pt x="3825" y="1549"/>
                  <a:pt x="3834" y="1549"/>
                </a:cubicBezTo>
                <a:cubicBezTo>
                  <a:pt x="3874" y="1549"/>
                  <a:pt x="3912" y="1527"/>
                  <a:pt x="3933" y="1496"/>
                </a:cubicBezTo>
                <a:cubicBezTo>
                  <a:pt x="4083" y="1270"/>
                  <a:pt x="4346" y="1108"/>
                  <a:pt x="4646" y="1045"/>
                </a:cubicBezTo>
                <a:cubicBezTo>
                  <a:pt x="4713" y="1034"/>
                  <a:pt x="4781" y="1028"/>
                  <a:pt x="4847" y="1028"/>
                </a:cubicBezTo>
                <a:cubicBezTo>
                  <a:pt x="5081" y="1028"/>
                  <a:pt x="5307" y="1097"/>
                  <a:pt x="5473" y="1233"/>
                </a:cubicBezTo>
                <a:cubicBezTo>
                  <a:pt x="5498" y="1248"/>
                  <a:pt x="5522" y="1255"/>
                  <a:pt x="5546" y="1255"/>
                </a:cubicBezTo>
                <a:cubicBezTo>
                  <a:pt x="5583" y="1255"/>
                  <a:pt x="5618" y="1238"/>
                  <a:pt x="5648" y="1208"/>
                </a:cubicBezTo>
                <a:cubicBezTo>
                  <a:pt x="5686" y="1145"/>
                  <a:pt x="5673" y="1083"/>
                  <a:pt x="5623" y="1033"/>
                </a:cubicBezTo>
                <a:cubicBezTo>
                  <a:pt x="5411" y="878"/>
                  <a:pt x="5139" y="798"/>
                  <a:pt x="4860" y="798"/>
                </a:cubicBezTo>
                <a:cubicBezTo>
                  <a:pt x="4776" y="798"/>
                  <a:pt x="4692" y="805"/>
                  <a:pt x="4609" y="820"/>
                </a:cubicBezTo>
                <a:cubicBezTo>
                  <a:pt x="4321" y="870"/>
                  <a:pt x="4058" y="1008"/>
                  <a:pt x="3870" y="1195"/>
                </a:cubicBezTo>
                <a:cubicBezTo>
                  <a:pt x="3570" y="488"/>
                  <a:pt x="2811" y="1"/>
                  <a:pt x="20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26"/>
          <p:cNvSpPr/>
          <p:nvPr/>
        </p:nvSpPr>
        <p:spPr>
          <a:xfrm rot="205120">
            <a:off x="427082" y="2336943"/>
            <a:ext cx="122796" cy="50697"/>
          </a:xfrm>
          <a:custGeom>
            <a:avLst/>
            <a:gdLst/>
            <a:ahLst/>
            <a:cxnLst/>
            <a:rect l="l" t="t" r="r" b="b"/>
            <a:pathLst>
              <a:path w="2054" h="848" extrusionOk="0">
                <a:moveTo>
                  <a:pt x="1216" y="0"/>
                </a:moveTo>
                <a:cubicBezTo>
                  <a:pt x="1118" y="0"/>
                  <a:pt x="1016" y="11"/>
                  <a:pt x="914" y="33"/>
                </a:cubicBezTo>
                <a:cubicBezTo>
                  <a:pt x="526" y="109"/>
                  <a:pt x="200" y="346"/>
                  <a:pt x="38" y="672"/>
                </a:cubicBezTo>
                <a:cubicBezTo>
                  <a:pt x="0" y="735"/>
                  <a:pt x="25" y="810"/>
                  <a:pt x="88" y="835"/>
                </a:cubicBezTo>
                <a:cubicBezTo>
                  <a:pt x="100" y="847"/>
                  <a:pt x="125" y="847"/>
                  <a:pt x="138" y="847"/>
                </a:cubicBezTo>
                <a:cubicBezTo>
                  <a:pt x="175" y="847"/>
                  <a:pt x="226" y="822"/>
                  <a:pt x="238" y="785"/>
                </a:cubicBezTo>
                <a:cubicBezTo>
                  <a:pt x="376" y="522"/>
                  <a:pt x="651" y="321"/>
                  <a:pt x="964" y="259"/>
                </a:cubicBezTo>
                <a:cubicBezTo>
                  <a:pt x="1046" y="243"/>
                  <a:pt x="1127" y="235"/>
                  <a:pt x="1207" y="235"/>
                </a:cubicBezTo>
                <a:cubicBezTo>
                  <a:pt x="1446" y="235"/>
                  <a:pt x="1672" y="306"/>
                  <a:pt x="1841" y="447"/>
                </a:cubicBezTo>
                <a:cubicBezTo>
                  <a:pt x="1864" y="464"/>
                  <a:pt x="1893" y="473"/>
                  <a:pt x="1921" y="473"/>
                </a:cubicBezTo>
                <a:cubicBezTo>
                  <a:pt x="1953" y="473"/>
                  <a:pt x="1984" y="461"/>
                  <a:pt x="2004" y="434"/>
                </a:cubicBezTo>
                <a:cubicBezTo>
                  <a:pt x="2054" y="384"/>
                  <a:pt x="2041" y="309"/>
                  <a:pt x="1991" y="271"/>
                </a:cubicBezTo>
                <a:cubicBezTo>
                  <a:pt x="1777" y="94"/>
                  <a:pt x="1506" y="0"/>
                  <a:pt x="1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26"/>
          <p:cNvSpPr/>
          <p:nvPr/>
        </p:nvSpPr>
        <p:spPr>
          <a:xfrm rot="-205120" flipH="1">
            <a:off x="5192815" y="4744401"/>
            <a:ext cx="339931" cy="139595"/>
          </a:xfrm>
          <a:custGeom>
            <a:avLst/>
            <a:gdLst/>
            <a:ahLst/>
            <a:cxnLst/>
            <a:rect l="l" t="t" r="r" b="b"/>
            <a:pathLst>
              <a:path w="5686" h="2335" extrusionOk="0">
                <a:moveTo>
                  <a:pt x="2041" y="1"/>
                </a:moveTo>
                <a:cubicBezTo>
                  <a:pt x="1911" y="1"/>
                  <a:pt x="1782" y="14"/>
                  <a:pt x="1653" y="43"/>
                </a:cubicBezTo>
                <a:cubicBezTo>
                  <a:pt x="689" y="256"/>
                  <a:pt x="1" y="1258"/>
                  <a:pt x="138" y="2235"/>
                </a:cubicBezTo>
                <a:cubicBezTo>
                  <a:pt x="151" y="2285"/>
                  <a:pt x="201" y="2335"/>
                  <a:pt x="251" y="2335"/>
                </a:cubicBezTo>
                <a:lnTo>
                  <a:pt x="276" y="2335"/>
                </a:lnTo>
                <a:cubicBezTo>
                  <a:pt x="339" y="2322"/>
                  <a:pt x="376" y="2260"/>
                  <a:pt x="376" y="2197"/>
                </a:cubicBezTo>
                <a:cubicBezTo>
                  <a:pt x="251" y="1358"/>
                  <a:pt x="865" y="457"/>
                  <a:pt x="1704" y="269"/>
                </a:cubicBezTo>
                <a:cubicBezTo>
                  <a:pt x="1809" y="247"/>
                  <a:pt x="1916" y="236"/>
                  <a:pt x="2023" y="236"/>
                </a:cubicBezTo>
                <a:cubicBezTo>
                  <a:pt x="2768" y="236"/>
                  <a:pt x="3512" y="747"/>
                  <a:pt x="3720" y="1458"/>
                </a:cubicBezTo>
                <a:cubicBezTo>
                  <a:pt x="3732" y="1508"/>
                  <a:pt x="3770" y="1546"/>
                  <a:pt x="3807" y="1546"/>
                </a:cubicBezTo>
                <a:cubicBezTo>
                  <a:pt x="3816" y="1548"/>
                  <a:pt x="3825" y="1549"/>
                  <a:pt x="3834" y="1549"/>
                </a:cubicBezTo>
                <a:cubicBezTo>
                  <a:pt x="3874" y="1549"/>
                  <a:pt x="3912" y="1527"/>
                  <a:pt x="3933" y="1496"/>
                </a:cubicBezTo>
                <a:cubicBezTo>
                  <a:pt x="4083" y="1270"/>
                  <a:pt x="4346" y="1108"/>
                  <a:pt x="4646" y="1045"/>
                </a:cubicBezTo>
                <a:cubicBezTo>
                  <a:pt x="4713" y="1034"/>
                  <a:pt x="4781" y="1028"/>
                  <a:pt x="4847" y="1028"/>
                </a:cubicBezTo>
                <a:cubicBezTo>
                  <a:pt x="5081" y="1028"/>
                  <a:pt x="5307" y="1097"/>
                  <a:pt x="5473" y="1233"/>
                </a:cubicBezTo>
                <a:cubicBezTo>
                  <a:pt x="5498" y="1248"/>
                  <a:pt x="5522" y="1255"/>
                  <a:pt x="5546" y="1255"/>
                </a:cubicBezTo>
                <a:cubicBezTo>
                  <a:pt x="5583" y="1255"/>
                  <a:pt x="5618" y="1238"/>
                  <a:pt x="5648" y="1208"/>
                </a:cubicBezTo>
                <a:cubicBezTo>
                  <a:pt x="5686" y="1145"/>
                  <a:pt x="5673" y="1083"/>
                  <a:pt x="5623" y="1033"/>
                </a:cubicBezTo>
                <a:cubicBezTo>
                  <a:pt x="5411" y="878"/>
                  <a:pt x="5139" y="798"/>
                  <a:pt x="4860" y="798"/>
                </a:cubicBezTo>
                <a:cubicBezTo>
                  <a:pt x="4776" y="798"/>
                  <a:pt x="4692" y="805"/>
                  <a:pt x="4609" y="820"/>
                </a:cubicBezTo>
                <a:cubicBezTo>
                  <a:pt x="4321" y="870"/>
                  <a:pt x="4058" y="1008"/>
                  <a:pt x="3870" y="1195"/>
                </a:cubicBezTo>
                <a:cubicBezTo>
                  <a:pt x="3570" y="488"/>
                  <a:pt x="2811" y="1"/>
                  <a:pt x="20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ackground">
  <p:cSld name="BLANK_3">
    <p:bg>
      <p:bgPr>
        <a:gradFill>
          <a:gsLst>
            <a:gs pos="0">
              <a:srgbClr val="F0FBFF"/>
            </a:gs>
            <a:gs pos="100000">
              <a:schemeClr val="accent5"/>
            </a:gs>
          </a:gsLst>
          <a:lin ang="16198662" scaled="0"/>
        </a:gradFill>
        <a:effectLst/>
      </p:bgPr>
    </p:bg>
    <p:spTree>
      <p:nvGrpSpPr>
        <p:cNvPr id="1" name="Shape 702"/>
        <p:cNvGrpSpPr/>
        <p:nvPr/>
      </p:nvGrpSpPr>
      <p:grpSpPr>
        <a:xfrm>
          <a:off x="0" y="0"/>
          <a:ext cx="0" cy="0"/>
          <a:chOff x="0" y="0"/>
          <a:chExt cx="0" cy="0"/>
        </a:xfrm>
      </p:grpSpPr>
      <p:sp>
        <p:nvSpPr>
          <p:cNvPr id="703" name="Google Shape;703;p27"/>
          <p:cNvSpPr/>
          <p:nvPr/>
        </p:nvSpPr>
        <p:spPr>
          <a:xfrm rot="10800000" flipH="1">
            <a:off x="7557260" y="-133359"/>
            <a:ext cx="2304200" cy="1180218"/>
          </a:xfrm>
          <a:custGeom>
            <a:avLst/>
            <a:gdLst/>
            <a:ahLst/>
            <a:cxnLst/>
            <a:rect l="l" t="t" r="r" b="b"/>
            <a:pathLst>
              <a:path w="65118" h="21293" extrusionOk="0">
                <a:moveTo>
                  <a:pt x="31869" y="1"/>
                </a:moveTo>
                <a:cubicBezTo>
                  <a:pt x="28257" y="1"/>
                  <a:pt x="24649" y="235"/>
                  <a:pt x="21063" y="705"/>
                </a:cubicBezTo>
                <a:cubicBezTo>
                  <a:pt x="19097" y="968"/>
                  <a:pt x="17118" y="1306"/>
                  <a:pt x="15290" y="2070"/>
                </a:cubicBezTo>
                <a:cubicBezTo>
                  <a:pt x="13462" y="2847"/>
                  <a:pt x="11771" y="4074"/>
                  <a:pt x="10782" y="5802"/>
                </a:cubicBezTo>
                <a:cubicBezTo>
                  <a:pt x="9793" y="7517"/>
                  <a:pt x="9592" y="9746"/>
                  <a:pt x="10557" y="11474"/>
                </a:cubicBezTo>
                <a:cubicBezTo>
                  <a:pt x="11033" y="12313"/>
                  <a:pt x="11771" y="13152"/>
                  <a:pt x="11571" y="14092"/>
                </a:cubicBezTo>
                <a:cubicBezTo>
                  <a:pt x="11383" y="15006"/>
                  <a:pt x="10319" y="15494"/>
                  <a:pt x="9392" y="15494"/>
                </a:cubicBezTo>
                <a:cubicBezTo>
                  <a:pt x="8453" y="15482"/>
                  <a:pt x="7551" y="15118"/>
                  <a:pt x="6625" y="14993"/>
                </a:cubicBezTo>
                <a:cubicBezTo>
                  <a:pt x="6383" y="14962"/>
                  <a:pt x="6140" y="14946"/>
                  <a:pt x="5897" y="14946"/>
                </a:cubicBezTo>
                <a:cubicBezTo>
                  <a:pt x="4413" y="14946"/>
                  <a:pt x="2931" y="15527"/>
                  <a:pt x="1866" y="16571"/>
                </a:cubicBezTo>
                <a:cubicBezTo>
                  <a:pt x="639" y="17786"/>
                  <a:pt x="0" y="19576"/>
                  <a:pt x="213" y="21292"/>
                </a:cubicBezTo>
                <a:lnTo>
                  <a:pt x="63639" y="20453"/>
                </a:lnTo>
                <a:cubicBezTo>
                  <a:pt x="64992" y="17310"/>
                  <a:pt x="65117" y="13653"/>
                  <a:pt x="63990" y="10410"/>
                </a:cubicBezTo>
                <a:cubicBezTo>
                  <a:pt x="62863" y="7167"/>
                  <a:pt x="60509" y="4387"/>
                  <a:pt x="57491" y="2746"/>
                </a:cubicBezTo>
                <a:cubicBezTo>
                  <a:pt x="53772" y="718"/>
                  <a:pt x="49376" y="492"/>
                  <a:pt x="45156" y="305"/>
                </a:cubicBezTo>
                <a:cubicBezTo>
                  <a:pt x="41800" y="167"/>
                  <a:pt x="38532" y="204"/>
                  <a:pt x="35188" y="67"/>
                </a:cubicBezTo>
                <a:cubicBezTo>
                  <a:pt x="34082" y="23"/>
                  <a:pt x="32975" y="1"/>
                  <a:pt x="3186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27"/>
          <p:cNvSpPr/>
          <p:nvPr/>
        </p:nvSpPr>
        <p:spPr>
          <a:xfrm rot="10800000" flipH="1">
            <a:off x="7105045" y="3980187"/>
            <a:ext cx="2181074" cy="1180244"/>
          </a:xfrm>
          <a:custGeom>
            <a:avLst/>
            <a:gdLst/>
            <a:ahLst/>
            <a:cxnLst/>
            <a:rect l="l" t="t" r="r" b="b"/>
            <a:pathLst>
              <a:path w="59446" h="32168" extrusionOk="0">
                <a:moveTo>
                  <a:pt x="1253" y="0"/>
                </a:moveTo>
                <a:cubicBezTo>
                  <a:pt x="214" y="1165"/>
                  <a:pt x="1" y="2993"/>
                  <a:pt x="740" y="4370"/>
                </a:cubicBezTo>
                <a:cubicBezTo>
                  <a:pt x="1405" y="5590"/>
                  <a:pt x="2766" y="6377"/>
                  <a:pt x="4147" y="6377"/>
                </a:cubicBezTo>
                <a:cubicBezTo>
                  <a:pt x="4326" y="6377"/>
                  <a:pt x="4506" y="6364"/>
                  <a:pt x="4684" y="6336"/>
                </a:cubicBezTo>
                <a:cubicBezTo>
                  <a:pt x="5586" y="6199"/>
                  <a:pt x="6438" y="5748"/>
                  <a:pt x="7339" y="5748"/>
                </a:cubicBezTo>
                <a:cubicBezTo>
                  <a:pt x="8253" y="5748"/>
                  <a:pt x="9280" y="6524"/>
                  <a:pt x="9017" y="7401"/>
                </a:cubicBezTo>
                <a:cubicBezTo>
                  <a:pt x="8704" y="8453"/>
                  <a:pt x="7126" y="8302"/>
                  <a:pt x="6225" y="8929"/>
                </a:cubicBezTo>
                <a:cubicBezTo>
                  <a:pt x="5060" y="9743"/>
                  <a:pt x="5411" y="11709"/>
                  <a:pt x="6525" y="12573"/>
                </a:cubicBezTo>
                <a:cubicBezTo>
                  <a:pt x="7652" y="13437"/>
                  <a:pt x="9167" y="13524"/>
                  <a:pt x="10582" y="13574"/>
                </a:cubicBezTo>
                <a:cubicBezTo>
                  <a:pt x="17983" y="13812"/>
                  <a:pt x="25397" y="14013"/>
                  <a:pt x="32797" y="14150"/>
                </a:cubicBezTo>
                <a:cubicBezTo>
                  <a:pt x="34325" y="14188"/>
                  <a:pt x="35915" y="14351"/>
                  <a:pt x="37255" y="15065"/>
                </a:cubicBezTo>
                <a:cubicBezTo>
                  <a:pt x="38595" y="15778"/>
                  <a:pt x="39472" y="17582"/>
                  <a:pt x="38670" y="18871"/>
                </a:cubicBezTo>
                <a:cubicBezTo>
                  <a:pt x="38157" y="19673"/>
                  <a:pt x="37155" y="20036"/>
                  <a:pt x="36216" y="20061"/>
                </a:cubicBezTo>
                <a:cubicBezTo>
                  <a:pt x="36171" y="20062"/>
                  <a:pt x="36127" y="20063"/>
                  <a:pt x="36082" y="20063"/>
                </a:cubicBezTo>
                <a:cubicBezTo>
                  <a:pt x="35177" y="20063"/>
                  <a:pt x="34294" y="19828"/>
                  <a:pt x="33398" y="19673"/>
                </a:cubicBezTo>
                <a:cubicBezTo>
                  <a:pt x="32624" y="19533"/>
                  <a:pt x="31833" y="19457"/>
                  <a:pt x="31042" y="19457"/>
                </a:cubicBezTo>
                <a:cubicBezTo>
                  <a:pt x="29633" y="19457"/>
                  <a:pt x="28228" y="19700"/>
                  <a:pt x="26937" y="20261"/>
                </a:cubicBezTo>
                <a:cubicBezTo>
                  <a:pt x="24921" y="21138"/>
                  <a:pt x="23218" y="22841"/>
                  <a:pt x="22629" y="24957"/>
                </a:cubicBezTo>
                <a:cubicBezTo>
                  <a:pt x="22041" y="27074"/>
                  <a:pt x="22704" y="29565"/>
                  <a:pt x="24457" y="30893"/>
                </a:cubicBezTo>
                <a:cubicBezTo>
                  <a:pt x="25853" y="31955"/>
                  <a:pt x="27651" y="32167"/>
                  <a:pt x="29443" y="32167"/>
                </a:cubicBezTo>
                <a:cubicBezTo>
                  <a:pt x="29934" y="32167"/>
                  <a:pt x="30425" y="32151"/>
                  <a:pt x="30906" y="32133"/>
                </a:cubicBezTo>
                <a:cubicBezTo>
                  <a:pt x="40924" y="31782"/>
                  <a:pt x="49064" y="31419"/>
                  <a:pt x="59094" y="31056"/>
                </a:cubicBezTo>
                <a:cubicBezTo>
                  <a:pt x="58418" y="20775"/>
                  <a:pt x="59445" y="10544"/>
                  <a:pt x="58769" y="276"/>
                </a:cubicBezTo>
                <a:lnTo>
                  <a:pt x="125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27"/>
          <p:cNvSpPr/>
          <p:nvPr/>
        </p:nvSpPr>
        <p:spPr>
          <a:xfrm flipH="1">
            <a:off x="-880531" y="4056399"/>
            <a:ext cx="2304200" cy="1180218"/>
          </a:xfrm>
          <a:custGeom>
            <a:avLst/>
            <a:gdLst/>
            <a:ahLst/>
            <a:cxnLst/>
            <a:rect l="l" t="t" r="r" b="b"/>
            <a:pathLst>
              <a:path w="65118" h="21293" extrusionOk="0">
                <a:moveTo>
                  <a:pt x="31869" y="1"/>
                </a:moveTo>
                <a:cubicBezTo>
                  <a:pt x="28257" y="1"/>
                  <a:pt x="24649" y="235"/>
                  <a:pt x="21063" y="705"/>
                </a:cubicBezTo>
                <a:cubicBezTo>
                  <a:pt x="19097" y="968"/>
                  <a:pt x="17118" y="1306"/>
                  <a:pt x="15290" y="2070"/>
                </a:cubicBezTo>
                <a:cubicBezTo>
                  <a:pt x="13462" y="2847"/>
                  <a:pt x="11771" y="4074"/>
                  <a:pt x="10782" y="5802"/>
                </a:cubicBezTo>
                <a:cubicBezTo>
                  <a:pt x="9793" y="7517"/>
                  <a:pt x="9592" y="9746"/>
                  <a:pt x="10557" y="11474"/>
                </a:cubicBezTo>
                <a:cubicBezTo>
                  <a:pt x="11033" y="12313"/>
                  <a:pt x="11771" y="13152"/>
                  <a:pt x="11571" y="14092"/>
                </a:cubicBezTo>
                <a:cubicBezTo>
                  <a:pt x="11383" y="15006"/>
                  <a:pt x="10319" y="15494"/>
                  <a:pt x="9392" y="15494"/>
                </a:cubicBezTo>
                <a:cubicBezTo>
                  <a:pt x="8453" y="15482"/>
                  <a:pt x="7551" y="15118"/>
                  <a:pt x="6625" y="14993"/>
                </a:cubicBezTo>
                <a:cubicBezTo>
                  <a:pt x="6383" y="14962"/>
                  <a:pt x="6140" y="14946"/>
                  <a:pt x="5897" y="14946"/>
                </a:cubicBezTo>
                <a:cubicBezTo>
                  <a:pt x="4413" y="14946"/>
                  <a:pt x="2931" y="15527"/>
                  <a:pt x="1866" y="16571"/>
                </a:cubicBezTo>
                <a:cubicBezTo>
                  <a:pt x="639" y="17786"/>
                  <a:pt x="0" y="19576"/>
                  <a:pt x="213" y="21292"/>
                </a:cubicBezTo>
                <a:lnTo>
                  <a:pt x="63639" y="20453"/>
                </a:lnTo>
                <a:cubicBezTo>
                  <a:pt x="64992" y="17310"/>
                  <a:pt x="65117" y="13653"/>
                  <a:pt x="63990" y="10410"/>
                </a:cubicBezTo>
                <a:cubicBezTo>
                  <a:pt x="62863" y="7167"/>
                  <a:pt x="60509" y="4387"/>
                  <a:pt x="57491" y="2746"/>
                </a:cubicBezTo>
                <a:cubicBezTo>
                  <a:pt x="53772" y="718"/>
                  <a:pt x="49376" y="492"/>
                  <a:pt x="45156" y="305"/>
                </a:cubicBezTo>
                <a:cubicBezTo>
                  <a:pt x="41800" y="167"/>
                  <a:pt x="38532" y="204"/>
                  <a:pt x="35188" y="67"/>
                </a:cubicBezTo>
                <a:cubicBezTo>
                  <a:pt x="34082" y="23"/>
                  <a:pt x="32975" y="1"/>
                  <a:pt x="3186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27"/>
          <p:cNvSpPr/>
          <p:nvPr/>
        </p:nvSpPr>
        <p:spPr>
          <a:xfrm rot="10800000" flipH="1">
            <a:off x="-92738" y="-424288"/>
            <a:ext cx="1993742" cy="2217951"/>
          </a:xfrm>
          <a:custGeom>
            <a:avLst/>
            <a:gdLst/>
            <a:ahLst/>
            <a:cxnLst/>
            <a:rect l="l" t="t" r="r" b="b"/>
            <a:pathLst>
              <a:path w="20150" h="22416" extrusionOk="0">
                <a:moveTo>
                  <a:pt x="3006" y="0"/>
                </a:moveTo>
                <a:cubicBezTo>
                  <a:pt x="2003" y="0"/>
                  <a:pt x="992" y="151"/>
                  <a:pt x="1" y="301"/>
                </a:cubicBezTo>
                <a:cubicBezTo>
                  <a:pt x="226" y="7727"/>
                  <a:pt x="489" y="14978"/>
                  <a:pt x="714" y="22416"/>
                </a:cubicBezTo>
                <a:lnTo>
                  <a:pt x="18058" y="22090"/>
                </a:lnTo>
                <a:cubicBezTo>
                  <a:pt x="20112" y="19248"/>
                  <a:pt x="20149" y="15115"/>
                  <a:pt x="18158" y="12223"/>
                </a:cubicBezTo>
                <a:cubicBezTo>
                  <a:pt x="16573" y="9930"/>
                  <a:pt x="13782" y="8566"/>
                  <a:pt x="11004" y="8566"/>
                </a:cubicBezTo>
                <a:cubicBezTo>
                  <a:pt x="10292" y="8566"/>
                  <a:pt x="9581" y="8655"/>
                  <a:pt x="8892" y="8842"/>
                </a:cubicBezTo>
                <a:cubicBezTo>
                  <a:pt x="8082" y="9060"/>
                  <a:pt x="7273" y="9403"/>
                  <a:pt x="6447" y="9403"/>
                </a:cubicBezTo>
                <a:cubicBezTo>
                  <a:pt x="6327" y="9403"/>
                  <a:pt x="6207" y="9396"/>
                  <a:pt x="6086" y="9380"/>
                </a:cubicBezTo>
                <a:cubicBezTo>
                  <a:pt x="5135" y="9255"/>
                  <a:pt x="4221" y="8278"/>
                  <a:pt x="4609" y="7401"/>
                </a:cubicBezTo>
                <a:cubicBezTo>
                  <a:pt x="4972" y="6575"/>
                  <a:pt x="6086" y="6512"/>
                  <a:pt x="6863" y="6062"/>
                </a:cubicBezTo>
                <a:cubicBezTo>
                  <a:pt x="8090" y="5360"/>
                  <a:pt x="8403" y="3557"/>
                  <a:pt x="7727" y="2305"/>
                </a:cubicBezTo>
                <a:cubicBezTo>
                  <a:pt x="7051" y="1040"/>
                  <a:pt x="5661" y="314"/>
                  <a:pt x="4246" y="88"/>
                </a:cubicBezTo>
                <a:cubicBezTo>
                  <a:pt x="3835" y="26"/>
                  <a:pt x="3421" y="0"/>
                  <a:pt x="30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07" name="Google Shape;707;p27"/>
          <p:cNvGrpSpPr/>
          <p:nvPr/>
        </p:nvGrpSpPr>
        <p:grpSpPr>
          <a:xfrm rot="10800000" flipH="1">
            <a:off x="895229" y="-87204"/>
            <a:ext cx="485426" cy="558892"/>
            <a:chOff x="1973213" y="4711223"/>
            <a:chExt cx="415462" cy="478340"/>
          </a:xfrm>
        </p:grpSpPr>
        <p:sp>
          <p:nvSpPr>
            <p:cNvPr id="708" name="Google Shape;708;p27"/>
            <p:cNvSpPr/>
            <p:nvPr/>
          </p:nvSpPr>
          <p:spPr>
            <a:xfrm flipH="1">
              <a:off x="2255556" y="4711223"/>
              <a:ext cx="133119" cy="133119"/>
            </a:xfrm>
            <a:custGeom>
              <a:avLst/>
              <a:gdLst/>
              <a:ahLst/>
              <a:cxnLst/>
              <a:rect l="l" t="t" r="r" b="b"/>
              <a:pathLst>
                <a:path w="3182" h="3182" extrusionOk="0">
                  <a:moveTo>
                    <a:pt x="1591" y="0"/>
                  </a:moveTo>
                  <a:cubicBezTo>
                    <a:pt x="714" y="0"/>
                    <a:pt x="1" y="714"/>
                    <a:pt x="1" y="1591"/>
                  </a:cubicBezTo>
                  <a:cubicBezTo>
                    <a:pt x="1" y="2480"/>
                    <a:pt x="714" y="3181"/>
                    <a:pt x="1591" y="3181"/>
                  </a:cubicBezTo>
                  <a:cubicBezTo>
                    <a:pt x="2467" y="3181"/>
                    <a:pt x="3181" y="2480"/>
                    <a:pt x="3181" y="1591"/>
                  </a:cubicBezTo>
                  <a:cubicBezTo>
                    <a:pt x="3181" y="714"/>
                    <a:pt x="2467" y="0"/>
                    <a:pt x="15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27"/>
            <p:cNvSpPr/>
            <p:nvPr/>
          </p:nvSpPr>
          <p:spPr>
            <a:xfrm flipH="1">
              <a:off x="2043917" y="4741594"/>
              <a:ext cx="105341" cy="105341"/>
            </a:xfrm>
            <a:custGeom>
              <a:avLst/>
              <a:gdLst/>
              <a:ahLst/>
              <a:cxnLst/>
              <a:rect l="l" t="t" r="r" b="b"/>
              <a:pathLst>
                <a:path w="2518" h="2518" extrusionOk="0">
                  <a:moveTo>
                    <a:pt x="1265" y="1"/>
                  </a:moveTo>
                  <a:cubicBezTo>
                    <a:pt x="564" y="1"/>
                    <a:pt x="0" y="564"/>
                    <a:pt x="0" y="1253"/>
                  </a:cubicBezTo>
                  <a:cubicBezTo>
                    <a:pt x="0" y="1954"/>
                    <a:pt x="564" y="2518"/>
                    <a:pt x="1265" y="2518"/>
                  </a:cubicBezTo>
                  <a:cubicBezTo>
                    <a:pt x="1954" y="2518"/>
                    <a:pt x="2517" y="1954"/>
                    <a:pt x="2517" y="1253"/>
                  </a:cubicBezTo>
                  <a:cubicBezTo>
                    <a:pt x="2517" y="564"/>
                    <a:pt x="1954" y="1"/>
                    <a:pt x="12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27"/>
            <p:cNvSpPr/>
            <p:nvPr/>
          </p:nvSpPr>
          <p:spPr>
            <a:xfrm flipH="1">
              <a:off x="1973213" y="4804095"/>
              <a:ext cx="333718" cy="385468"/>
            </a:xfrm>
            <a:custGeom>
              <a:avLst/>
              <a:gdLst/>
              <a:ahLst/>
              <a:cxnLst/>
              <a:rect l="l" t="t" r="r" b="b"/>
              <a:pathLst>
                <a:path w="7977" h="9214" extrusionOk="0">
                  <a:moveTo>
                    <a:pt x="128" y="1"/>
                  </a:moveTo>
                  <a:cubicBezTo>
                    <a:pt x="89" y="1"/>
                    <a:pt x="53" y="20"/>
                    <a:pt x="38" y="59"/>
                  </a:cubicBezTo>
                  <a:cubicBezTo>
                    <a:pt x="0" y="110"/>
                    <a:pt x="13" y="185"/>
                    <a:pt x="75" y="222"/>
                  </a:cubicBezTo>
                  <a:cubicBezTo>
                    <a:pt x="3456" y="2314"/>
                    <a:pt x="6174" y="5482"/>
                    <a:pt x="7726" y="9151"/>
                  </a:cubicBezTo>
                  <a:cubicBezTo>
                    <a:pt x="7751" y="9188"/>
                    <a:pt x="7789" y="9213"/>
                    <a:pt x="7839" y="9213"/>
                  </a:cubicBezTo>
                  <a:lnTo>
                    <a:pt x="7889" y="9213"/>
                  </a:lnTo>
                  <a:cubicBezTo>
                    <a:pt x="7939" y="9188"/>
                    <a:pt x="7977" y="9113"/>
                    <a:pt x="7952" y="9051"/>
                  </a:cubicBezTo>
                  <a:cubicBezTo>
                    <a:pt x="7438" y="7861"/>
                    <a:pt x="6800" y="6709"/>
                    <a:pt x="6061" y="5632"/>
                  </a:cubicBezTo>
                  <a:cubicBezTo>
                    <a:pt x="6073" y="5619"/>
                    <a:pt x="6086" y="5594"/>
                    <a:pt x="6086" y="5582"/>
                  </a:cubicBezTo>
                  <a:cubicBezTo>
                    <a:pt x="6324" y="3891"/>
                    <a:pt x="6124" y="2151"/>
                    <a:pt x="5535" y="548"/>
                  </a:cubicBezTo>
                  <a:cubicBezTo>
                    <a:pt x="5514" y="496"/>
                    <a:pt x="5467" y="470"/>
                    <a:pt x="5416" y="470"/>
                  </a:cubicBezTo>
                  <a:cubicBezTo>
                    <a:pt x="5406" y="470"/>
                    <a:pt x="5395" y="471"/>
                    <a:pt x="5385" y="473"/>
                  </a:cubicBezTo>
                  <a:cubicBezTo>
                    <a:pt x="5322" y="498"/>
                    <a:pt x="5297" y="573"/>
                    <a:pt x="5310" y="623"/>
                  </a:cubicBezTo>
                  <a:cubicBezTo>
                    <a:pt x="5873" y="2138"/>
                    <a:pt x="6061" y="3779"/>
                    <a:pt x="5873" y="5369"/>
                  </a:cubicBezTo>
                  <a:cubicBezTo>
                    <a:pt x="4358" y="3240"/>
                    <a:pt x="2417" y="1399"/>
                    <a:pt x="200" y="22"/>
                  </a:cubicBezTo>
                  <a:cubicBezTo>
                    <a:pt x="177" y="8"/>
                    <a:pt x="152" y="1"/>
                    <a:pt x="1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1" name="Google Shape;711;p27"/>
          <p:cNvGrpSpPr/>
          <p:nvPr/>
        </p:nvGrpSpPr>
        <p:grpSpPr>
          <a:xfrm rot="10800000" flipH="1">
            <a:off x="202090" y="254630"/>
            <a:ext cx="340352" cy="860674"/>
            <a:chOff x="1460870" y="4102993"/>
            <a:chExt cx="291297" cy="736626"/>
          </a:xfrm>
        </p:grpSpPr>
        <p:sp>
          <p:nvSpPr>
            <p:cNvPr id="712" name="Google Shape;712;p27"/>
            <p:cNvSpPr/>
            <p:nvPr/>
          </p:nvSpPr>
          <p:spPr>
            <a:xfrm flipH="1">
              <a:off x="1589222" y="4435869"/>
              <a:ext cx="53967" cy="403750"/>
            </a:xfrm>
            <a:custGeom>
              <a:avLst/>
              <a:gdLst/>
              <a:ahLst/>
              <a:cxnLst/>
              <a:rect l="l" t="t" r="r" b="b"/>
              <a:pathLst>
                <a:path w="1290" h="9651" extrusionOk="0">
                  <a:moveTo>
                    <a:pt x="1162" y="0"/>
                  </a:moveTo>
                  <a:cubicBezTo>
                    <a:pt x="1115" y="0"/>
                    <a:pt x="1072" y="34"/>
                    <a:pt x="1052" y="83"/>
                  </a:cubicBezTo>
                  <a:cubicBezTo>
                    <a:pt x="38" y="3126"/>
                    <a:pt x="0" y="6495"/>
                    <a:pt x="927" y="9575"/>
                  </a:cubicBezTo>
                  <a:cubicBezTo>
                    <a:pt x="939" y="9625"/>
                    <a:pt x="989" y="9650"/>
                    <a:pt x="1039" y="9650"/>
                  </a:cubicBezTo>
                  <a:lnTo>
                    <a:pt x="1077" y="9650"/>
                  </a:lnTo>
                  <a:cubicBezTo>
                    <a:pt x="1140" y="9625"/>
                    <a:pt x="1177" y="9563"/>
                    <a:pt x="1152" y="9500"/>
                  </a:cubicBezTo>
                  <a:cubicBezTo>
                    <a:pt x="238" y="6470"/>
                    <a:pt x="276" y="3151"/>
                    <a:pt x="1277" y="146"/>
                  </a:cubicBezTo>
                  <a:cubicBezTo>
                    <a:pt x="1290" y="96"/>
                    <a:pt x="1265" y="21"/>
                    <a:pt x="1202" y="8"/>
                  </a:cubicBezTo>
                  <a:cubicBezTo>
                    <a:pt x="1189" y="3"/>
                    <a:pt x="1175" y="0"/>
                    <a:pt x="11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27"/>
            <p:cNvSpPr/>
            <p:nvPr/>
          </p:nvSpPr>
          <p:spPr>
            <a:xfrm flipH="1">
              <a:off x="1460870" y="4102993"/>
              <a:ext cx="291297" cy="342001"/>
            </a:xfrm>
            <a:custGeom>
              <a:avLst/>
              <a:gdLst/>
              <a:ahLst/>
              <a:cxnLst/>
              <a:rect l="l" t="t" r="r" b="b"/>
              <a:pathLst>
                <a:path w="6963" h="8175" extrusionOk="0">
                  <a:moveTo>
                    <a:pt x="3444" y="1"/>
                  </a:moveTo>
                  <a:cubicBezTo>
                    <a:pt x="3444" y="1"/>
                    <a:pt x="2668" y="1541"/>
                    <a:pt x="2392" y="3194"/>
                  </a:cubicBezTo>
                  <a:cubicBezTo>
                    <a:pt x="2392" y="3194"/>
                    <a:pt x="1703" y="1691"/>
                    <a:pt x="0" y="1003"/>
                  </a:cubicBezTo>
                  <a:lnTo>
                    <a:pt x="0" y="1003"/>
                  </a:lnTo>
                  <a:lnTo>
                    <a:pt x="1979" y="6863"/>
                  </a:lnTo>
                  <a:cubicBezTo>
                    <a:pt x="2277" y="7747"/>
                    <a:pt x="3040" y="8175"/>
                    <a:pt x="3801" y="8175"/>
                  </a:cubicBezTo>
                  <a:cubicBezTo>
                    <a:pt x="4636" y="8175"/>
                    <a:pt x="5469" y="7659"/>
                    <a:pt x="5686" y="6663"/>
                  </a:cubicBezTo>
                  <a:lnTo>
                    <a:pt x="6963" y="852"/>
                  </a:lnTo>
                  <a:lnTo>
                    <a:pt x="6963" y="852"/>
                  </a:lnTo>
                  <a:cubicBezTo>
                    <a:pt x="6963" y="853"/>
                    <a:pt x="5948" y="1566"/>
                    <a:pt x="4884" y="2981"/>
                  </a:cubicBezTo>
                  <a:cubicBezTo>
                    <a:pt x="4884" y="2981"/>
                    <a:pt x="4371" y="1466"/>
                    <a:pt x="34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4" name="Google Shape;714;p27"/>
          <p:cNvGrpSpPr/>
          <p:nvPr/>
        </p:nvGrpSpPr>
        <p:grpSpPr>
          <a:xfrm rot="10800000" flipH="1">
            <a:off x="-142579" y="-126101"/>
            <a:ext cx="1012452" cy="753437"/>
            <a:chOff x="905008" y="4651065"/>
            <a:chExt cx="866528" cy="644845"/>
          </a:xfrm>
        </p:grpSpPr>
        <p:sp>
          <p:nvSpPr>
            <p:cNvPr id="715" name="Google Shape;715;p27"/>
            <p:cNvSpPr/>
            <p:nvPr/>
          </p:nvSpPr>
          <p:spPr>
            <a:xfrm flipH="1">
              <a:off x="905008" y="4651065"/>
              <a:ext cx="866528" cy="644845"/>
            </a:xfrm>
            <a:custGeom>
              <a:avLst/>
              <a:gdLst/>
              <a:ahLst/>
              <a:cxnLst/>
              <a:rect l="l" t="t" r="r" b="b"/>
              <a:pathLst>
                <a:path w="20713" h="15414" extrusionOk="0">
                  <a:moveTo>
                    <a:pt x="3248" y="1"/>
                  </a:moveTo>
                  <a:cubicBezTo>
                    <a:pt x="2436" y="1"/>
                    <a:pt x="1619" y="236"/>
                    <a:pt x="1027" y="787"/>
                  </a:cubicBezTo>
                  <a:cubicBezTo>
                    <a:pt x="288" y="1476"/>
                    <a:pt x="0" y="2553"/>
                    <a:pt x="88" y="3555"/>
                  </a:cubicBezTo>
                  <a:cubicBezTo>
                    <a:pt x="150" y="4268"/>
                    <a:pt x="376" y="4932"/>
                    <a:pt x="651" y="5583"/>
                  </a:cubicBezTo>
                  <a:cubicBezTo>
                    <a:pt x="1252" y="5658"/>
                    <a:pt x="1866" y="5734"/>
                    <a:pt x="2467" y="5809"/>
                  </a:cubicBezTo>
                  <a:cubicBezTo>
                    <a:pt x="2091" y="6172"/>
                    <a:pt x="1703" y="6548"/>
                    <a:pt x="1315" y="6911"/>
                  </a:cubicBezTo>
                  <a:cubicBezTo>
                    <a:pt x="3256" y="10417"/>
                    <a:pt x="6149" y="13385"/>
                    <a:pt x="9605" y="15413"/>
                  </a:cubicBezTo>
                  <a:lnTo>
                    <a:pt x="20712" y="12746"/>
                  </a:lnTo>
                  <a:cubicBezTo>
                    <a:pt x="17757" y="8864"/>
                    <a:pt x="14100" y="5533"/>
                    <a:pt x="9968" y="2941"/>
                  </a:cubicBezTo>
                  <a:cubicBezTo>
                    <a:pt x="9692" y="3480"/>
                    <a:pt x="9404" y="4006"/>
                    <a:pt x="9116" y="4544"/>
                  </a:cubicBezTo>
                  <a:cubicBezTo>
                    <a:pt x="9029" y="3780"/>
                    <a:pt x="8954" y="3029"/>
                    <a:pt x="8866" y="2265"/>
                  </a:cubicBezTo>
                  <a:cubicBezTo>
                    <a:pt x="8115" y="1827"/>
                    <a:pt x="7363" y="1413"/>
                    <a:pt x="6587" y="1025"/>
                  </a:cubicBezTo>
                  <a:cubicBezTo>
                    <a:pt x="6199" y="825"/>
                    <a:pt x="5823" y="650"/>
                    <a:pt x="5422" y="487"/>
                  </a:cubicBezTo>
                  <a:cubicBezTo>
                    <a:pt x="5209" y="875"/>
                    <a:pt x="4984" y="1276"/>
                    <a:pt x="4771" y="1664"/>
                  </a:cubicBezTo>
                  <a:cubicBezTo>
                    <a:pt x="4608" y="1150"/>
                    <a:pt x="4433" y="637"/>
                    <a:pt x="4270" y="124"/>
                  </a:cubicBezTo>
                  <a:cubicBezTo>
                    <a:pt x="4120" y="86"/>
                    <a:pt x="3957" y="48"/>
                    <a:pt x="3794" y="36"/>
                  </a:cubicBezTo>
                  <a:cubicBezTo>
                    <a:pt x="3614" y="13"/>
                    <a:pt x="3431" y="1"/>
                    <a:pt x="32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27"/>
            <p:cNvSpPr/>
            <p:nvPr/>
          </p:nvSpPr>
          <p:spPr>
            <a:xfrm flipH="1">
              <a:off x="1146525" y="4825431"/>
              <a:ext cx="422826" cy="411280"/>
            </a:xfrm>
            <a:custGeom>
              <a:avLst/>
              <a:gdLst/>
              <a:ahLst/>
              <a:cxnLst/>
              <a:rect l="l" t="t" r="r" b="b"/>
              <a:pathLst>
                <a:path w="10107" h="9831" extrusionOk="0">
                  <a:moveTo>
                    <a:pt x="124" y="0"/>
                  </a:moveTo>
                  <a:cubicBezTo>
                    <a:pt x="95" y="0"/>
                    <a:pt x="63" y="13"/>
                    <a:pt x="38" y="38"/>
                  </a:cubicBezTo>
                  <a:cubicBezTo>
                    <a:pt x="1" y="88"/>
                    <a:pt x="1" y="163"/>
                    <a:pt x="38" y="201"/>
                  </a:cubicBezTo>
                  <a:lnTo>
                    <a:pt x="9906" y="9793"/>
                  </a:lnTo>
                  <a:cubicBezTo>
                    <a:pt x="9918" y="9818"/>
                    <a:pt x="9956" y="9830"/>
                    <a:pt x="9981" y="9830"/>
                  </a:cubicBezTo>
                  <a:cubicBezTo>
                    <a:pt x="10019" y="9830"/>
                    <a:pt x="10044" y="9818"/>
                    <a:pt x="10069" y="9793"/>
                  </a:cubicBezTo>
                  <a:cubicBezTo>
                    <a:pt x="10106" y="9743"/>
                    <a:pt x="10106" y="9668"/>
                    <a:pt x="10069" y="9630"/>
                  </a:cubicBezTo>
                  <a:lnTo>
                    <a:pt x="201" y="38"/>
                  </a:lnTo>
                  <a:cubicBezTo>
                    <a:pt x="182" y="13"/>
                    <a:pt x="154" y="0"/>
                    <a:pt x="1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17" name="Google Shape;717;p27"/>
          <p:cNvSpPr/>
          <p:nvPr/>
        </p:nvSpPr>
        <p:spPr>
          <a:xfrm rot="205120">
            <a:off x="4485473" y="4788751"/>
            <a:ext cx="339931" cy="139595"/>
          </a:xfrm>
          <a:custGeom>
            <a:avLst/>
            <a:gdLst/>
            <a:ahLst/>
            <a:cxnLst/>
            <a:rect l="l" t="t" r="r" b="b"/>
            <a:pathLst>
              <a:path w="5686" h="2335" extrusionOk="0">
                <a:moveTo>
                  <a:pt x="2041" y="1"/>
                </a:moveTo>
                <a:cubicBezTo>
                  <a:pt x="1911" y="1"/>
                  <a:pt x="1782" y="14"/>
                  <a:pt x="1653" y="43"/>
                </a:cubicBezTo>
                <a:cubicBezTo>
                  <a:pt x="689" y="256"/>
                  <a:pt x="1" y="1258"/>
                  <a:pt x="138" y="2235"/>
                </a:cubicBezTo>
                <a:cubicBezTo>
                  <a:pt x="151" y="2285"/>
                  <a:pt x="201" y="2335"/>
                  <a:pt x="251" y="2335"/>
                </a:cubicBezTo>
                <a:lnTo>
                  <a:pt x="276" y="2335"/>
                </a:lnTo>
                <a:cubicBezTo>
                  <a:pt x="339" y="2322"/>
                  <a:pt x="376" y="2260"/>
                  <a:pt x="376" y="2197"/>
                </a:cubicBezTo>
                <a:cubicBezTo>
                  <a:pt x="251" y="1358"/>
                  <a:pt x="865" y="457"/>
                  <a:pt x="1704" y="269"/>
                </a:cubicBezTo>
                <a:cubicBezTo>
                  <a:pt x="1809" y="247"/>
                  <a:pt x="1916" y="236"/>
                  <a:pt x="2023" y="236"/>
                </a:cubicBezTo>
                <a:cubicBezTo>
                  <a:pt x="2768" y="236"/>
                  <a:pt x="3512" y="747"/>
                  <a:pt x="3720" y="1458"/>
                </a:cubicBezTo>
                <a:cubicBezTo>
                  <a:pt x="3732" y="1508"/>
                  <a:pt x="3770" y="1546"/>
                  <a:pt x="3807" y="1546"/>
                </a:cubicBezTo>
                <a:cubicBezTo>
                  <a:pt x="3816" y="1548"/>
                  <a:pt x="3825" y="1549"/>
                  <a:pt x="3834" y="1549"/>
                </a:cubicBezTo>
                <a:cubicBezTo>
                  <a:pt x="3874" y="1549"/>
                  <a:pt x="3912" y="1527"/>
                  <a:pt x="3933" y="1496"/>
                </a:cubicBezTo>
                <a:cubicBezTo>
                  <a:pt x="4083" y="1270"/>
                  <a:pt x="4346" y="1108"/>
                  <a:pt x="4646" y="1045"/>
                </a:cubicBezTo>
                <a:cubicBezTo>
                  <a:pt x="4713" y="1034"/>
                  <a:pt x="4781" y="1028"/>
                  <a:pt x="4847" y="1028"/>
                </a:cubicBezTo>
                <a:cubicBezTo>
                  <a:pt x="5081" y="1028"/>
                  <a:pt x="5307" y="1097"/>
                  <a:pt x="5473" y="1233"/>
                </a:cubicBezTo>
                <a:cubicBezTo>
                  <a:pt x="5498" y="1248"/>
                  <a:pt x="5522" y="1255"/>
                  <a:pt x="5546" y="1255"/>
                </a:cubicBezTo>
                <a:cubicBezTo>
                  <a:pt x="5583" y="1255"/>
                  <a:pt x="5618" y="1238"/>
                  <a:pt x="5648" y="1208"/>
                </a:cubicBezTo>
                <a:cubicBezTo>
                  <a:pt x="5686" y="1145"/>
                  <a:pt x="5673" y="1083"/>
                  <a:pt x="5623" y="1033"/>
                </a:cubicBezTo>
                <a:cubicBezTo>
                  <a:pt x="5411" y="878"/>
                  <a:pt x="5139" y="798"/>
                  <a:pt x="4860" y="798"/>
                </a:cubicBezTo>
                <a:cubicBezTo>
                  <a:pt x="4776" y="798"/>
                  <a:pt x="4692" y="805"/>
                  <a:pt x="4609" y="820"/>
                </a:cubicBezTo>
                <a:cubicBezTo>
                  <a:pt x="4321" y="870"/>
                  <a:pt x="4058" y="1008"/>
                  <a:pt x="3870" y="1195"/>
                </a:cubicBezTo>
                <a:cubicBezTo>
                  <a:pt x="3570" y="488"/>
                  <a:pt x="2811" y="1"/>
                  <a:pt x="20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27"/>
          <p:cNvSpPr/>
          <p:nvPr/>
        </p:nvSpPr>
        <p:spPr>
          <a:xfrm rot="205120">
            <a:off x="3703341" y="225268"/>
            <a:ext cx="122796" cy="50697"/>
          </a:xfrm>
          <a:custGeom>
            <a:avLst/>
            <a:gdLst/>
            <a:ahLst/>
            <a:cxnLst/>
            <a:rect l="l" t="t" r="r" b="b"/>
            <a:pathLst>
              <a:path w="2054" h="848" extrusionOk="0">
                <a:moveTo>
                  <a:pt x="1216" y="0"/>
                </a:moveTo>
                <a:cubicBezTo>
                  <a:pt x="1118" y="0"/>
                  <a:pt x="1016" y="11"/>
                  <a:pt x="914" y="33"/>
                </a:cubicBezTo>
                <a:cubicBezTo>
                  <a:pt x="526" y="109"/>
                  <a:pt x="200" y="346"/>
                  <a:pt x="38" y="672"/>
                </a:cubicBezTo>
                <a:cubicBezTo>
                  <a:pt x="0" y="735"/>
                  <a:pt x="25" y="810"/>
                  <a:pt x="88" y="835"/>
                </a:cubicBezTo>
                <a:cubicBezTo>
                  <a:pt x="100" y="847"/>
                  <a:pt x="125" y="847"/>
                  <a:pt x="138" y="847"/>
                </a:cubicBezTo>
                <a:cubicBezTo>
                  <a:pt x="175" y="847"/>
                  <a:pt x="226" y="822"/>
                  <a:pt x="238" y="785"/>
                </a:cubicBezTo>
                <a:cubicBezTo>
                  <a:pt x="376" y="522"/>
                  <a:pt x="651" y="321"/>
                  <a:pt x="964" y="259"/>
                </a:cubicBezTo>
                <a:cubicBezTo>
                  <a:pt x="1046" y="243"/>
                  <a:pt x="1127" y="235"/>
                  <a:pt x="1207" y="235"/>
                </a:cubicBezTo>
                <a:cubicBezTo>
                  <a:pt x="1446" y="235"/>
                  <a:pt x="1672" y="306"/>
                  <a:pt x="1841" y="447"/>
                </a:cubicBezTo>
                <a:cubicBezTo>
                  <a:pt x="1864" y="464"/>
                  <a:pt x="1893" y="473"/>
                  <a:pt x="1921" y="473"/>
                </a:cubicBezTo>
                <a:cubicBezTo>
                  <a:pt x="1953" y="473"/>
                  <a:pt x="1984" y="461"/>
                  <a:pt x="2004" y="434"/>
                </a:cubicBezTo>
                <a:cubicBezTo>
                  <a:pt x="2054" y="384"/>
                  <a:pt x="2041" y="309"/>
                  <a:pt x="1991" y="271"/>
                </a:cubicBezTo>
                <a:cubicBezTo>
                  <a:pt x="1777" y="94"/>
                  <a:pt x="1506" y="0"/>
                  <a:pt x="1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27"/>
          <p:cNvSpPr/>
          <p:nvPr/>
        </p:nvSpPr>
        <p:spPr>
          <a:xfrm rot="205120">
            <a:off x="8733753" y="2738993"/>
            <a:ext cx="122796" cy="50697"/>
          </a:xfrm>
          <a:custGeom>
            <a:avLst/>
            <a:gdLst/>
            <a:ahLst/>
            <a:cxnLst/>
            <a:rect l="l" t="t" r="r" b="b"/>
            <a:pathLst>
              <a:path w="2054" h="848" extrusionOk="0">
                <a:moveTo>
                  <a:pt x="1216" y="0"/>
                </a:moveTo>
                <a:cubicBezTo>
                  <a:pt x="1118" y="0"/>
                  <a:pt x="1016" y="11"/>
                  <a:pt x="914" y="33"/>
                </a:cubicBezTo>
                <a:cubicBezTo>
                  <a:pt x="526" y="109"/>
                  <a:pt x="200" y="346"/>
                  <a:pt x="38" y="672"/>
                </a:cubicBezTo>
                <a:cubicBezTo>
                  <a:pt x="0" y="735"/>
                  <a:pt x="25" y="810"/>
                  <a:pt x="88" y="835"/>
                </a:cubicBezTo>
                <a:cubicBezTo>
                  <a:pt x="100" y="847"/>
                  <a:pt x="125" y="847"/>
                  <a:pt x="138" y="847"/>
                </a:cubicBezTo>
                <a:cubicBezTo>
                  <a:pt x="175" y="847"/>
                  <a:pt x="226" y="822"/>
                  <a:pt x="238" y="785"/>
                </a:cubicBezTo>
                <a:cubicBezTo>
                  <a:pt x="376" y="522"/>
                  <a:pt x="651" y="321"/>
                  <a:pt x="964" y="259"/>
                </a:cubicBezTo>
                <a:cubicBezTo>
                  <a:pt x="1046" y="243"/>
                  <a:pt x="1127" y="235"/>
                  <a:pt x="1207" y="235"/>
                </a:cubicBezTo>
                <a:cubicBezTo>
                  <a:pt x="1446" y="235"/>
                  <a:pt x="1672" y="306"/>
                  <a:pt x="1841" y="447"/>
                </a:cubicBezTo>
                <a:cubicBezTo>
                  <a:pt x="1864" y="464"/>
                  <a:pt x="1893" y="473"/>
                  <a:pt x="1921" y="473"/>
                </a:cubicBezTo>
                <a:cubicBezTo>
                  <a:pt x="1953" y="473"/>
                  <a:pt x="1984" y="461"/>
                  <a:pt x="2004" y="434"/>
                </a:cubicBezTo>
                <a:cubicBezTo>
                  <a:pt x="2054" y="384"/>
                  <a:pt x="2041" y="309"/>
                  <a:pt x="1991" y="271"/>
                </a:cubicBezTo>
                <a:cubicBezTo>
                  <a:pt x="1777" y="94"/>
                  <a:pt x="1506" y="0"/>
                  <a:pt x="1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20" name="Google Shape;720;p27"/>
          <p:cNvGrpSpPr/>
          <p:nvPr/>
        </p:nvGrpSpPr>
        <p:grpSpPr>
          <a:xfrm rot="-10362905">
            <a:off x="8290889" y="3712841"/>
            <a:ext cx="614565" cy="1305271"/>
            <a:chOff x="670530" y="-367"/>
            <a:chExt cx="614582" cy="1305308"/>
          </a:xfrm>
        </p:grpSpPr>
        <p:sp>
          <p:nvSpPr>
            <p:cNvPr id="721" name="Google Shape;721;p27"/>
            <p:cNvSpPr/>
            <p:nvPr/>
          </p:nvSpPr>
          <p:spPr>
            <a:xfrm rot="10800000">
              <a:off x="670530" y="-367"/>
              <a:ext cx="210849" cy="801484"/>
            </a:xfrm>
            <a:custGeom>
              <a:avLst/>
              <a:gdLst/>
              <a:ahLst/>
              <a:cxnLst/>
              <a:rect l="l" t="t" r="r" b="b"/>
              <a:pathLst>
                <a:path w="4885" h="18569" extrusionOk="0">
                  <a:moveTo>
                    <a:pt x="128" y="1"/>
                  </a:moveTo>
                  <a:cubicBezTo>
                    <a:pt x="110" y="1"/>
                    <a:pt x="93" y="4"/>
                    <a:pt x="76" y="10"/>
                  </a:cubicBezTo>
                  <a:cubicBezTo>
                    <a:pt x="26" y="36"/>
                    <a:pt x="1" y="111"/>
                    <a:pt x="26" y="173"/>
                  </a:cubicBezTo>
                  <a:cubicBezTo>
                    <a:pt x="2781" y="5833"/>
                    <a:pt x="4383" y="12157"/>
                    <a:pt x="4646" y="18456"/>
                  </a:cubicBezTo>
                  <a:cubicBezTo>
                    <a:pt x="4646" y="18531"/>
                    <a:pt x="4697" y="18569"/>
                    <a:pt x="4759" y="18569"/>
                  </a:cubicBezTo>
                  <a:lnTo>
                    <a:pt x="4772" y="18569"/>
                  </a:lnTo>
                  <a:cubicBezTo>
                    <a:pt x="4834" y="18569"/>
                    <a:pt x="4884" y="18519"/>
                    <a:pt x="4884" y="18456"/>
                  </a:cubicBezTo>
                  <a:cubicBezTo>
                    <a:pt x="4621" y="12120"/>
                    <a:pt x="3006" y="5758"/>
                    <a:pt x="239" y="61"/>
                  </a:cubicBezTo>
                  <a:cubicBezTo>
                    <a:pt x="220" y="24"/>
                    <a:pt x="175" y="1"/>
                    <a:pt x="1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27"/>
            <p:cNvSpPr/>
            <p:nvPr/>
          </p:nvSpPr>
          <p:spPr>
            <a:xfrm rot="10800000">
              <a:off x="773507" y="761482"/>
              <a:ext cx="511605" cy="543459"/>
            </a:xfrm>
            <a:custGeom>
              <a:avLst/>
              <a:gdLst/>
              <a:ahLst/>
              <a:cxnLst/>
              <a:rect l="l" t="t" r="r" b="b"/>
              <a:pathLst>
                <a:path w="11853" h="12591" extrusionOk="0">
                  <a:moveTo>
                    <a:pt x="9855" y="0"/>
                  </a:moveTo>
                  <a:cubicBezTo>
                    <a:pt x="9855" y="0"/>
                    <a:pt x="8816" y="1628"/>
                    <a:pt x="8140" y="4270"/>
                  </a:cubicBezTo>
                  <a:cubicBezTo>
                    <a:pt x="8140" y="4270"/>
                    <a:pt x="6512" y="2429"/>
                    <a:pt x="4321" y="877"/>
                  </a:cubicBezTo>
                  <a:lnTo>
                    <a:pt x="4321" y="877"/>
                  </a:lnTo>
                  <a:cubicBezTo>
                    <a:pt x="4321" y="877"/>
                    <a:pt x="4120" y="3544"/>
                    <a:pt x="4709" y="6061"/>
                  </a:cubicBezTo>
                  <a:cubicBezTo>
                    <a:pt x="4709" y="6061"/>
                    <a:pt x="2845" y="4358"/>
                    <a:pt x="61" y="4358"/>
                  </a:cubicBezTo>
                  <a:cubicBezTo>
                    <a:pt x="41" y="4358"/>
                    <a:pt x="21" y="4358"/>
                    <a:pt x="0" y="4358"/>
                  </a:cubicBezTo>
                  <a:lnTo>
                    <a:pt x="6299" y="11558"/>
                  </a:lnTo>
                  <a:cubicBezTo>
                    <a:pt x="6927" y="12276"/>
                    <a:pt x="7727" y="12591"/>
                    <a:pt x="8512" y="12591"/>
                  </a:cubicBezTo>
                  <a:cubicBezTo>
                    <a:pt x="10218" y="12591"/>
                    <a:pt x="11852" y="11107"/>
                    <a:pt x="11483" y="9066"/>
                  </a:cubicBezTo>
                  <a:lnTo>
                    <a:pt x="9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3" name="Google Shape;723;p27"/>
          <p:cNvGrpSpPr/>
          <p:nvPr/>
        </p:nvGrpSpPr>
        <p:grpSpPr>
          <a:xfrm rot="6175296" flipH="1">
            <a:off x="8222932" y="4039693"/>
            <a:ext cx="991990" cy="1691902"/>
            <a:chOff x="-150275" y="-125025"/>
            <a:chExt cx="992068" cy="1692035"/>
          </a:xfrm>
        </p:grpSpPr>
        <p:sp>
          <p:nvSpPr>
            <p:cNvPr id="724" name="Google Shape;724;p27"/>
            <p:cNvSpPr/>
            <p:nvPr/>
          </p:nvSpPr>
          <p:spPr>
            <a:xfrm>
              <a:off x="-150275" y="-125025"/>
              <a:ext cx="992068" cy="1692035"/>
            </a:xfrm>
            <a:custGeom>
              <a:avLst/>
              <a:gdLst/>
              <a:ahLst/>
              <a:cxnLst/>
              <a:rect l="l" t="t" r="r" b="b"/>
              <a:pathLst>
                <a:path w="21390" h="36482" extrusionOk="0">
                  <a:moveTo>
                    <a:pt x="5148" y="0"/>
                  </a:moveTo>
                  <a:lnTo>
                    <a:pt x="1" y="5723"/>
                  </a:lnTo>
                  <a:cubicBezTo>
                    <a:pt x="1228" y="10845"/>
                    <a:pt x="2480" y="15991"/>
                    <a:pt x="4434" y="20888"/>
                  </a:cubicBezTo>
                  <a:cubicBezTo>
                    <a:pt x="5598" y="23793"/>
                    <a:pt x="7013" y="26610"/>
                    <a:pt x="8779" y="29177"/>
                  </a:cubicBezTo>
                  <a:cubicBezTo>
                    <a:pt x="9205" y="28789"/>
                    <a:pt x="9631" y="28401"/>
                    <a:pt x="10069" y="28000"/>
                  </a:cubicBezTo>
                  <a:lnTo>
                    <a:pt x="10069" y="28000"/>
                  </a:lnTo>
                  <a:cubicBezTo>
                    <a:pt x="10019" y="28927"/>
                    <a:pt x="9981" y="29854"/>
                    <a:pt x="9944" y="30780"/>
                  </a:cubicBezTo>
                  <a:cubicBezTo>
                    <a:pt x="10858" y="31945"/>
                    <a:pt x="11847" y="33059"/>
                    <a:pt x="12924" y="34086"/>
                  </a:cubicBezTo>
                  <a:cubicBezTo>
                    <a:pt x="13112" y="34262"/>
                    <a:pt x="13312" y="34437"/>
                    <a:pt x="13500" y="34612"/>
                  </a:cubicBezTo>
                  <a:cubicBezTo>
                    <a:pt x="13926" y="34211"/>
                    <a:pt x="14352" y="33811"/>
                    <a:pt x="14765" y="33410"/>
                  </a:cubicBezTo>
                  <a:cubicBezTo>
                    <a:pt x="14853" y="34174"/>
                    <a:pt x="14940" y="34950"/>
                    <a:pt x="15015" y="35727"/>
                  </a:cubicBezTo>
                  <a:cubicBezTo>
                    <a:pt x="15366" y="35927"/>
                    <a:pt x="15742" y="36102"/>
                    <a:pt x="16130" y="36240"/>
                  </a:cubicBezTo>
                  <a:cubicBezTo>
                    <a:pt x="16594" y="36396"/>
                    <a:pt x="17093" y="36481"/>
                    <a:pt x="17587" y="36481"/>
                  </a:cubicBezTo>
                  <a:cubicBezTo>
                    <a:pt x="18400" y="36481"/>
                    <a:pt x="19201" y="36253"/>
                    <a:pt x="19824" y="35739"/>
                  </a:cubicBezTo>
                  <a:cubicBezTo>
                    <a:pt x="21389" y="34449"/>
                    <a:pt x="21226" y="32033"/>
                    <a:pt x="20826" y="30029"/>
                  </a:cubicBezTo>
                  <a:cubicBezTo>
                    <a:pt x="20563" y="28689"/>
                    <a:pt x="20237" y="27349"/>
                    <a:pt x="19874" y="26022"/>
                  </a:cubicBezTo>
                  <a:cubicBezTo>
                    <a:pt x="19160" y="25696"/>
                    <a:pt x="18446" y="25371"/>
                    <a:pt x="17720" y="25045"/>
                  </a:cubicBezTo>
                  <a:cubicBezTo>
                    <a:pt x="18296" y="24845"/>
                    <a:pt x="18860" y="24644"/>
                    <a:pt x="19423" y="24457"/>
                  </a:cubicBezTo>
                  <a:cubicBezTo>
                    <a:pt x="18033" y="19861"/>
                    <a:pt x="16105" y="15440"/>
                    <a:pt x="13675" y="11308"/>
                  </a:cubicBezTo>
                  <a:cubicBezTo>
                    <a:pt x="12836" y="11183"/>
                    <a:pt x="11997" y="11070"/>
                    <a:pt x="11146" y="10945"/>
                  </a:cubicBezTo>
                  <a:cubicBezTo>
                    <a:pt x="11722" y="10632"/>
                    <a:pt x="12298" y="10306"/>
                    <a:pt x="12887" y="9981"/>
                  </a:cubicBezTo>
                  <a:cubicBezTo>
                    <a:pt x="10658" y="6399"/>
                    <a:pt x="8065" y="3043"/>
                    <a:pt x="5148" y="0"/>
                  </a:cubicBezTo>
                  <a:close/>
                </a:path>
              </a:pathLst>
            </a:custGeom>
            <a:solidFill>
              <a:srgbClr val="8FDA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27"/>
            <p:cNvSpPr/>
            <p:nvPr/>
          </p:nvSpPr>
          <p:spPr>
            <a:xfrm>
              <a:off x="180" y="-72060"/>
              <a:ext cx="545985" cy="1268354"/>
            </a:xfrm>
            <a:custGeom>
              <a:avLst/>
              <a:gdLst/>
              <a:ahLst/>
              <a:cxnLst/>
              <a:rect l="l" t="t" r="r" b="b"/>
              <a:pathLst>
                <a:path w="11772" h="27347" extrusionOk="0">
                  <a:moveTo>
                    <a:pt x="136" y="1"/>
                  </a:moveTo>
                  <a:cubicBezTo>
                    <a:pt x="120" y="1"/>
                    <a:pt x="104" y="4"/>
                    <a:pt x="88" y="10"/>
                  </a:cubicBezTo>
                  <a:cubicBezTo>
                    <a:pt x="25" y="35"/>
                    <a:pt x="0" y="111"/>
                    <a:pt x="25" y="161"/>
                  </a:cubicBezTo>
                  <a:lnTo>
                    <a:pt x="11533" y="27272"/>
                  </a:lnTo>
                  <a:cubicBezTo>
                    <a:pt x="11558" y="27322"/>
                    <a:pt x="11596" y="27347"/>
                    <a:pt x="11646" y="27347"/>
                  </a:cubicBezTo>
                  <a:cubicBezTo>
                    <a:pt x="11659" y="27347"/>
                    <a:pt x="11671" y="27334"/>
                    <a:pt x="11684" y="27334"/>
                  </a:cubicBezTo>
                  <a:cubicBezTo>
                    <a:pt x="11746" y="27309"/>
                    <a:pt x="11771" y="27234"/>
                    <a:pt x="11746" y="27184"/>
                  </a:cubicBezTo>
                  <a:lnTo>
                    <a:pt x="238" y="73"/>
                  </a:lnTo>
                  <a:cubicBezTo>
                    <a:pt x="220" y="27"/>
                    <a:pt x="180"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ackground 1">
  <p:cSld name="BLANK_2">
    <p:bg>
      <p:bgPr>
        <a:gradFill>
          <a:gsLst>
            <a:gs pos="0">
              <a:srgbClr val="F0FBFF"/>
            </a:gs>
            <a:gs pos="100000">
              <a:schemeClr val="accent5"/>
            </a:gs>
          </a:gsLst>
          <a:lin ang="16198662" scaled="0"/>
        </a:gradFill>
        <a:effectLst/>
      </p:bgPr>
    </p:bg>
    <p:spTree>
      <p:nvGrpSpPr>
        <p:cNvPr id="1" name="Shape 726"/>
        <p:cNvGrpSpPr/>
        <p:nvPr/>
      </p:nvGrpSpPr>
      <p:grpSpPr>
        <a:xfrm>
          <a:off x="0" y="0"/>
          <a:ext cx="0" cy="0"/>
          <a:chOff x="0" y="0"/>
          <a:chExt cx="0" cy="0"/>
        </a:xfrm>
      </p:grpSpPr>
      <p:sp>
        <p:nvSpPr>
          <p:cNvPr id="727" name="Google Shape;727;p28"/>
          <p:cNvSpPr/>
          <p:nvPr/>
        </p:nvSpPr>
        <p:spPr>
          <a:xfrm rot="10800000" flipH="1">
            <a:off x="-63577" y="-440653"/>
            <a:ext cx="1642225" cy="1826904"/>
          </a:xfrm>
          <a:custGeom>
            <a:avLst/>
            <a:gdLst/>
            <a:ahLst/>
            <a:cxnLst/>
            <a:rect l="l" t="t" r="r" b="b"/>
            <a:pathLst>
              <a:path w="20150" h="22416" extrusionOk="0">
                <a:moveTo>
                  <a:pt x="3006" y="0"/>
                </a:moveTo>
                <a:cubicBezTo>
                  <a:pt x="2003" y="0"/>
                  <a:pt x="992" y="151"/>
                  <a:pt x="1" y="301"/>
                </a:cubicBezTo>
                <a:cubicBezTo>
                  <a:pt x="226" y="7727"/>
                  <a:pt x="489" y="14978"/>
                  <a:pt x="714" y="22416"/>
                </a:cubicBezTo>
                <a:lnTo>
                  <a:pt x="18058" y="22090"/>
                </a:lnTo>
                <a:cubicBezTo>
                  <a:pt x="20112" y="19248"/>
                  <a:pt x="20149" y="15115"/>
                  <a:pt x="18158" y="12223"/>
                </a:cubicBezTo>
                <a:cubicBezTo>
                  <a:pt x="16573" y="9930"/>
                  <a:pt x="13782" y="8566"/>
                  <a:pt x="11004" y="8566"/>
                </a:cubicBezTo>
                <a:cubicBezTo>
                  <a:pt x="10292" y="8566"/>
                  <a:pt x="9581" y="8655"/>
                  <a:pt x="8892" y="8842"/>
                </a:cubicBezTo>
                <a:cubicBezTo>
                  <a:pt x="8082" y="9060"/>
                  <a:pt x="7273" y="9403"/>
                  <a:pt x="6447" y="9403"/>
                </a:cubicBezTo>
                <a:cubicBezTo>
                  <a:pt x="6327" y="9403"/>
                  <a:pt x="6207" y="9396"/>
                  <a:pt x="6086" y="9380"/>
                </a:cubicBezTo>
                <a:cubicBezTo>
                  <a:pt x="5135" y="9255"/>
                  <a:pt x="4221" y="8278"/>
                  <a:pt x="4609" y="7401"/>
                </a:cubicBezTo>
                <a:cubicBezTo>
                  <a:pt x="4972" y="6575"/>
                  <a:pt x="6086" y="6512"/>
                  <a:pt x="6863" y="6062"/>
                </a:cubicBezTo>
                <a:cubicBezTo>
                  <a:pt x="8090" y="5360"/>
                  <a:pt x="8403" y="3557"/>
                  <a:pt x="7727" y="2305"/>
                </a:cubicBezTo>
                <a:cubicBezTo>
                  <a:pt x="7051" y="1040"/>
                  <a:pt x="5661" y="314"/>
                  <a:pt x="4246" y="88"/>
                </a:cubicBezTo>
                <a:cubicBezTo>
                  <a:pt x="3835" y="26"/>
                  <a:pt x="3421" y="0"/>
                  <a:pt x="30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28"/>
          <p:cNvSpPr/>
          <p:nvPr/>
        </p:nvSpPr>
        <p:spPr>
          <a:xfrm rot="10800000" flipH="1">
            <a:off x="7181245" y="3980187"/>
            <a:ext cx="2181074" cy="1180244"/>
          </a:xfrm>
          <a:custGeom>
            <a:avLst/>
            <a:gdLst/>
            <a:ahLst/>
            <a:cxnLst/>
            <a:rect l="l" t="t" r="r" b="b"/>
            <a:pathLst>
              <a:path w="59446" h="32168" extrusionOk="0">
                <a:moveTo>
                  <a:pt x="1253" y="0"/>
                </a:moveTo>
                <a:cubicBezTo>
                  <a:pt x="214" y="1165"/>
                  <a:pt x="1" y="2993"/>
                  <a:pt x="740" y="4370"/>
                </a:cubicBezTo>
                <a:cubicBezTo>
                  <a:pt x="1405" y="5590"/>
                  <a:pt x="2766" y="6377"/>
                  <a:pt x="4147" y="6377"/>
                </a:cubicBezTo>
                <a:cubicBezTo>
                  <a:pt x="4326" y="6377"/>
                  <a:pt x="4506" y="6364"/>
                  <a:pt x="4684" y="6336"/>
                </a:cubicBezTo>
                <a:cubicBezTo>
                  <a:pt x="5586" y="6199"/>
                  <a:pt x="6438" y="5748"/>
                  <a:pt x="7339" y="5748"/>
                </a:cubicBezTo>
                <a:cubicBezTo>
                  <a:pt x="8253" y="5748"/>
                  <a:pt x="9280" y="6524"/>
                  <a:pt x="9017" y="7401"/>
                </a:cubicBezTo>
                <a:cubicBezTo>
                  <a:pt x="8704" y="8453"/>
                  <a:pt x="7126" y="8302"/>
                  <a:pt x="6225" y="8929"/>
                </a:cubicBezTo>
                <a:cubicBezTo>
                  <a:pt x="5060" y="9743"/>
                  <a:pt x="5411" y="11709"/>
                  <a:pt x="6525" y="12573"/>
                </a:cubicBezTo>
                <a:cubicBezTo>
                  <a:pt x="7652" y="13437"/>
                  <a:pt x="9167" y="13524"/>
                  <a:pt x="10582" y="13574"/>
                </a:cubicBezTo>
                <a:cubicBezTo>
                  <a:pt x="17983" y="13812"/>
                  <a:pt x="25397" y="14013"/>
                  <a:pt x="32797" y="14150"/>
                </a:cubicBezTo>
                <a:cubicBezTo>
                  <a:pt x="34325" y="14188"/>
                  <a:pt x="35915" y="14351"/>
                  <a:pt x="37255" y="15065"/>
                </a:cubicBezTo>
                <a:cubicBezTo>
                  <a:pt x="38595" y="15778"/>
                  <a:pt x="39472" y="17582"/>
                  <a:pt x="38670" y="18871"/>
                </a:cubicBezTo>
                <a:cubicBezTo>
                  <a:pt x="38157" y="19673"/>
                  <a:pt x="37155" y="20036"/>
                  <a:pt x="36216" y="20061"/>
                </a:cubicBezTo>
                <a:cubicBezTo>
                  <a:pt x="36171" y="20062"/>
                  <a:pt x="36127" y="20063"/>
                  <a:pt x="36082" y="20063"/>
                </a:cubicBezTo>
                <a:cubicBezTo>
                  <a:pt x="35177" y="20063"/>
                  <a:pt x="34294" y="19828"/>
                  <a:pt x="33398" y="19673"/>
                </a:cubicBezTo>
                <a:cubicBezTo>
                  <a:pt x="32624" y="19533"/>
                  <a:pt x="31833" y="19457"/>
                  <a:pt x="31042" y="19457"/>
                </a:cubicBezTo>
                <a:cubicBezTo>
                  <a:pt x="29633" y="19457"/>
                  <a:pt x="28228" y="19700"/>
                  <a:pt x="26937" y="20261"/>
                </a:cubicBezTo>
                <a:cubicBezTo>
                  <a:pt x="24921" y="21138"/>
                  <a:pt x="23218" y="22841"/>
                  <a:pt x="22629" y="24957"/>
                </a:cubicBezTo>
                <a:cubicBezTo>
                  <a:pt x="22041" y="27074"/>
                  <a:pt x="22704" y="29565"/>
                  <a:pt x="24457" y="30893"/>
                </a:cubicBezTo>
                <a:cubicBezTo>
                  <a:pt x="25853" y="31955"/>
                  <a:pt x="27651" y="32167"/>
                  <a:pt x="29443" y="32167"/>
                </a:cubicBezTo>
                <a:cubicBezTo>
                  <a:pt x="29934" y="32167"/>
                  <a:pt x="30425" y="32151"/>
                  <a:pt x="30906" y="32133"/>
                </a:cubicBezTo>
                <a:cubicBezTo>
                  <a:pt x="40924" y="31782"/>
                  <a:pt x="49064" y="31419"/>
                  <a:pt x="59094" y="31056"/>
                </a:cubicBezTo>
                <a:cubicBezTo>
                  <a:pt x="58418" y="20775"/>
                  <a:pt x="59445" y="10544"/>
                  <a:pt x="58769" y="276"/>
                </a:cubicBezTo>
                <a:lnTo>
                  <a:pt x="125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28"/>
          <p:cNvSpPr/>
          <p:nvPr/>
        </p:nvSpPr>
        <p:spPr>
          <a:xfrm flipH="1">
            <a:off x="-778255" y="4069336"/>
            <a:ext cx="2130173" cy="1091107"/>
          </a:xfrm>
          <a:custGeom>
            <a:avLst/>
            <a:gdLst/>
            <a:ahLst/>
            <a:cxnLst/>
            <a:rect l="l" t="t" r="r" b="b"/>
            <a:pathLst>
              <a:path w="65118" h="21293" extrusionOk="0">
                <a:moveTo>
                  <a:pt x="31869" y="1"/>
                </a:moveTo>
                <a:cubicBezTo>
                  <a:pt x="28257" y="1"/>
                  <a:pt x="24649" y="235"/>
                  <a:pt x="21063" y="705"/>
                </a:cubicBezTo>
                <a:cubicBezTo>
                  <a:pt x="19097" y="968"/>
                  <a:pt x="17118" y="1306"/>
                  <a:pt x="15290" y="2070"/>
                </a:cubicBezTo>
                <a:cubicBezTo>
                  <a:pt x="13462" y="2847"/>
                  <a:pt x="11771" y="4074"/>
                  <a:pt x="10782" y="5802"/>
                </a:cubicBezTo>
                <a:cubicBezTo>
                  <a:pt x="9793" y="7517"/>
                  <a:pt x="9592" y="9746"/>
                  <a:pt x="10557" y="11474"/>
                </a:cubicBezTo>
                <a:cubicBezTo>
                  <a:pt x="11033" y="12313"/>
                  <a:pt x="11771" y="13152"/>
                  <a:pt x="11571" y="14092"/>
                </a:cubicBezTo>
                <a:cubicBezTo>
                  <a:pt x="11383" y="15006"/>
                  <a:pt x="10319" y="15494"/>
                  <a:pt x="9392" y="15494"/>
                </a:cubicBezTo>
                <a:cubicBezTo>
                  <a:pt x="8453" y="15482"/>
                  <a:pt x="7551" y="15118"/>
                  <a:pt x="6625" y="14993"/>
                </a:cubicBezTo>
                <a:cubicBezTo>
                  <a:pt x="6383" y="14962"/>
                  <a:pt x="6140" y="14946"/>
                  <a:pt x="5897" y="14946"/>
                </a:cubicBezTo>
                <a:cubicBezTo>
                  <a:pt x="4413" y="14946"/>
                  <a:pt x="2931" y="15527"/>
                  <a:pt x="1866" y="16571"/>
                </a:cubicBezTo>
                <a:cubicBezTo>
                  <a:pt x="639" y="17786"/>
                  <a:pt x="0" y="19576"/>
                  <a:pt x="213" y="21292"/>
                </a:cubicBezTo>
                <a:lnTo>
                  <a:pt x="63639" y="20453"/>
                </a:lnTo>
                <a:cubicBezTo>
                  <a:pt x="64992" y="17310"/>
                  <a:pt x="65117" y="13653"/>
                  <a:pt x="63990" y="10410"/>
                </a:cubicBezTo>
                <a:cubicBezTo>
                  <a:pt x="62863" y="7167"/>
                  <a:pt x="60509" y="4387"/>
                  <a:pt x="57491" y="2746"/>
                </a:cubicBezTo>
                <a:cubicBezTo>
                  <a:pt x="53772" y="718"/>
                  <a:pt x="49376" y="492"/>
                  <a:pt x="45156" y="305"/>
                </a:cubicBezTo>
                <a:cubicBezTo>
                  <a:pt x="41800" y="167"/>
                  <a:pt x="38532" y="204"/>
                  <a:pt x="35188" y="67"/>
                </a:cubicBezTo>
                <a:cubicBezTo>
                  <a:pt x="34082" y="23"/>
                  <a:pt x="32975" y="1"/>
                  <a:pt x="3186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28"/>
          <p:cNvSpPr/>
          <p:nvPr/>
        </p:nvSpPr>
        <p:spPr>
          <a:xfrm rot="205120">
            <a:off x="4354078" y="4899330"/>
            <a:ext cx="122796" cy="50697"/>
          </a:xfrm>
          <a:custGeom>
            <a:avLst/>
            <a:gdLst/>
            <a:ahLst/>
            <a:cxnLst/>
            <a:rect l="l" t="t" r="r" b="b"/>
            <a:pathLst>
              <a:path w="2054" h="848" extrusionOk="0">
                <a:moveTo>
                  <a:pt x="1216" y="0"/>
                </a:moveTo>
                <a:cubicBezTo>
                  <a:pt x="1118" y="0"/>
                  <a:pt x="1016" y="11"/>
                  <a:pt x="914" y="33"/>
                </a:cubicBezTo>
                <a:cubicBezTo>
                  <a:pt x="526" y="109"/>
                  <a:pt x="200" y="346"/>
                  <a:pt x="38" y="672"/>
                </a:cubicBezTo>
                <a:cubicBezTo>
                  <a:pt x="0" y="735"/>
                  <a:pt x="25" y="810"/>
                  <a:pt x="88" y="835"/>
                </a:cubicBezTo>
                <a:cubicBezTo>
                  <a:pt x="100" y="847"/>
                  <a:pt x="125" y="847"/>
                  <a:pt x="138" y="847"/>
                </a:cubicBezTo>
                <a:cubicBezTo>
                  <a:pt x="175" y="847"/>
                  <a:pt x="226" y="822"/>
                  <a:pt x="238" y="785"/>
                </a:cubicBezTo>
                <a:cubicBezTo>
                  <a:pt x="376" y="522"/>
                  <a:pt x="651" y="321"/>
                  <a:pt x="964" y="259"/>
                </a:cubicBezTo>
                <a:cubicBezTo>
                  <a:pt x="1046" y="243"/>
                  <a:pt x="1127" y="235"/>
                  <a:pt x="1207" y="235"/>
                </a:cubicBezTo>
                <a:cubicBezTo>
                  <a:pt x="1446" y="235"/>
                  <a:pt x="1672" y="306"/>
                  <a:pt x="1841" y="447"/>
                </a:cubicBezTo>
                <a:cubicBezTo>
                  <a:pt x="1864" y="464"/>
                  <a:pt x="1893" y="473"/>
                  <a:pt x="1921" y="473"/>
                </a:cubicBezTo>
                <a:cubicBezTo>
                  <a:pt x="1953" y="473"/>
                  <a:pt x="1984" y="461"/>
                  <a:pt x="2004" y="434"/>
                </a:cubicBezTo>
                <a:cubicBezTo>
                  <a:pt x="2054" y="384"/>
                  <a:pt x="2041" y="309"/>
                  <a:pt x="1991" y="271"/>
                </a:cubicBezTo>
                <a:cubicBezTo>
                  <a:pt x="1777" y="94"/>
                  <a:pt x="1506" y="0"/>
                  <a:pt x="1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31" name="Google Shape;731;p28"/>
          <p:cNvGrpSpPr/>
          <p:nvPr/>
        </p:nvGrpSpPr>
        <p:grpSpPr>
          <a:xfrm rot="-9215322" flipH="1">
            <a:off x="-316890" y="4384899"/>
            <a:ext cx="1767912" cy="1061239"/>
            <a:chOff x="-120036" y="-57079"/>
            <a:chExt cx="1767959" cy="1061267"/>
          </a:xfrm>
        </p:grpSpPr>
        <p:sp>
          <p:nvSpPr>
            <p:cNvPr id="732" name="Google Shape;732;p28"/>
            <p:cNvSpPr/>
            <p:nvPr/>
          </p:nvSpPr>
          <p:spPr>
            <a:xfrm>
              <a:off x="-120036" y="-57079"/>
              <a:ext cx="1767959" cy="1061267"/>
            </a:xfrm>
            <a:custGeom>
              <a:avLst/>
              <a:gdLst/>
              <a:ahLst/>
              <a:cxnLst/>
              <a:rect l="l" t="t" r="r" b="b"/>
              <a:pathLst>
                <a:path w="38119" h="22882" extrusionOk="0">
                  <a:moveTo>
                    <a:pt x="12222" y="0"/>
                  </a:moveTo>
                  <a:lnTo>
                    <a:pt x="0" y="1015"/>
                  </a:lnTo>
                  <a:cubicBezTo>
                    <a:pt x="5435" y="8265"/>
                    <a:pt x="12523" y="14263"/>
                    <a:pt x="20549" y="18458"/>
                  </a:cubicBezTo>
                  <a:cubicBezTo>
                    <a:pt x="20700" y="18033"/>
                    <a:pt x="20850" y="17594"/>
                    <a:pt x="21000" y="17169"/>
                  </a:cubicBezTo>
                  <a:cubicBezTo>
                    <a:pt x="21276" y="17807"/>
                    <a:pt x="21539" y="18458"/>
                    <a:pt x="21814" y="19097"/>
                  </a:cubicBezTo>
                  <a:cubicBezTo>
                    <a:pt x="23279" y="19823"/>
                    <a:pt x="24770" y="20487"/>
                    <a:pt x="26285" y="21088"/>
                  </a:cubicBezTo>
                  <a:cubicBezTo>
                    <a:pt x="26773" y="21276"/>
                    <a:pt x="27249" y="21464"/>
                    <a:pt x="27737" y="21627"/>
                  </a:cubicBezTo>
                  <a:cubicBezTo>
                    <a:pt x="27787" y="21163"/>
                    <a:pt x="27838" y="20700"/>
                    <a:pt x="27875" y="20224"/>
                  </a:cubicBezTo>
                  <a:cubicBezTo>
                    <a:pt x="28338" y="20863"/>
                    <a:pt x="28802" y="21489"/>
                    <a:pt x="29265" y="22127"/>
                  </a:cubicBezTo>
                  <a:cubicBezTo>
                    <a:pt x="30693" y="22553"/>
                    <a:pt x="32158" y="22841"/>
                    <a:pt x="33648" y="22879"/>
                  </a:cubicBezTo>
                  <a:cubicBezTo>
                    <a:pt x="33714" y="22880"/>
                    <a:pt x="33780" y="22881"/>
                    <a:pt x="33847" y="22881"/>
                  </a:cubicBezTo>
                  <a:cubicBezTo>
                    <a:pt x="35376" y="22881"/>
                    <a:pt x="37085" y="22457"/>
                    <a:pt x="37793" y="21113"/>
                  </a:cubicBezTo>
                  <a:cubicBezTo>
                    <a:pt x="38031" y="20662"/>
                    <a:pt x="38118" y="20174"/>
                    <a:pt x="38093" y="19698"/>
                  </a:cubicBezTo>
                  <a:cubicBezTo>
                    <a:pt x="37380" y="19197"/>
                    <a:pt x="36653" y="18709"/>
                    <a:pt x="35927" y="18221"/>
                  </a:cubicBezTo>
                  <a:cubicBezTo>
                    <a:pt x="36478" y="18083"/>
                    <a:pt x="37016" y="17932"/>
                    <a:pt x="37555" y="17795"/>
                  </a:cubicBezTo>
                  <a:cubicBezTo>
                    <a:pt x="37279" y="17231"/>
                    <a:pt x="36929" y="16705"/>
                    <a:pt x="36578" y="16242"/>
                  </a:cubicBezTo>
                  <a:cubicBezTo>
                    <a:pt x="33585" y="12310"/>
                    <a:pt x="29666" y="9179"/>
                    <a:pt x="25446" y="6612"/>
                  </a:cubicBezTo>
                  <a:cubicBezTo>
                    <a:pt x="24719" y="6161"/>
                    <a:pt x="23981" y="5736"/>
                    <a:pt x="23229" y="5322"/>
                  </a:cubicBezTo>
                  <a:cubicBezTo>
                    <a:pt x="22353" y="5460"/>
                    <a:pt x="21464" y="5610"/>
                    <a:pt x="20587" y="5748"/>
                  </a:cubicBezTo>
                  <a:cubicBezTo>
                    <a:pt x="20950" y="5322"/>
                    <a:pt x="21313" y="4909"/>
                    <a:pt x="21676" y="4483"/>
                  </a:cubicBezTo>
                  <a:cubicBezTo>
                    <a:pt x="18596" y="2856"/>
                    <a:pt x="15403" y="1428"/>
                    <a:pt x="122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28"/>
            <p:cNvSpPr/>
            <p:nvPr/>
          </p:nvSpPr>
          <p:spPr>
            <a:xfrm>
              <a:off x="173825" y="-7545"/>
              <a:ext cx="1036176" cy="681740"/>
            </a:xfrm>
            <a:custGeom>
              <a:avLst/>
              <a:gdLst/>
              <a:ahLst/>
              <a:cxnLst/>
              <a:rect l="l" t="t" r="r" b="b"/>
              <a:pathLst>
                <a:path w="22341" h="14699" extrusionOk="0">
                  <a:moveTo>
                    <a:pt x="128" y="0"/>
                  </a:moveTo>
                  <a:cubicBezTo>
                    <a:pt x="93" y="0"/>
                    <a:pt x="61" y="17"/>
                    <a:pt x="38" y="47"/>
                  </a:cubicBezTo>
                  <a:cubicBezTo>
                    <a:pt x="0" y="110"/>
                    <a:pt x="13" y="172"/>
                    <a:pt x="63" y="210"/>
                  </a:cubicBezTo>
                  <a:lnTo>
                    <a:pt x="22140" y="14686"/>
                  </a:lnTo>
                  <a:cubicBezTo>
                    <a:pt x="22165" y="14698"/>
                    <a:pt x="22190" y="14698"/>
                    <a:pt x="22215" y="14698"/>
                  </a:cubicBezTo>
                  <a:cubicBezTo>
                    <a:pt x="22253" y="14698"/>
                    <a:pt x="22290" y="14686"/>
                    <a:pt x="22303" y="14648"/>
                  </a:cubicBezTo>
                  <a:cubicBezTo>
                    <a:pt x="22341" y="14598"/>
                    <a:pt x="22328" y="14523"/>
                    <a:pt x="22278" y="14485"/>
                  </a:cubicBezTo>
                  <a:lnTo>
                    <a:pt x="201" y="22"/>
                  </a:lnTo>
                  <a:cubicBezTo>
                    <a:pt x="176" y="7"/>
                    <a:pt x="151" y="0"/>
                    <a:pt x="1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4" name="Google Shape;734;p28"/>
          <p:cNvGrpSpPr/>
          <p:nvPr/>
        </p:nvGrpSpPr>
        <p:grpSpPr>
          <a:xfrm rot="9805356" flipH="1">
            <a:off x="-197649" y="3602660"/>
            <a:ext cx="992032" cy="1691973"/>
            <a:chOff x="-150275" y="-125025"/>
            <a:chExt cx="992068" cy="1692035"/>
          </a:xfrm>
        </p:grpSpPr>
        <p:sp>
          <p:nvSpPr>
            <p:cNvPr id="735" name="Google Shape;735;p28"/>
            <p:cNvSpPr/>
            <p:nvPr/>
          </p:nvSpPr>
          <p:spPr>
            <a:xfrm>
              <a:off x="-150275" y="-125025"/>
              <a:ext cx="992068" cy="1692035"/>
            </a:xfrm>
            <a:custGeom>
              <a:avLst/>
              <a:gdLst/>
              <a:ahLst/>
              <a:cxnLst/>
              <a:rect l="l" t="t" r="r" b="b"/>
              <a:pathLst>
                <a:path w="21390" h="36482" extrusionOk="0">
                  <a:moveTo>
                    <a:pt x="5148" y="0"/>
                  </a:moveTo>
                  <a:lnTo>
                    <a:pt x="1" y="5723"/>
                  </a:lnTo>
                  <a:cubicBezTo>
                    <a:pt x="1228" y="10845"/>
                    <a:pt x="2480" y="15991"/>
                    <a:pt x="4434" y="20888"/>
                  </a:cubicBezTo>
                  <a:cubicBezTo>
                    <a:pt x="5598" y="23793"/>
                    <a:pt x="7013" y="26610"/>
                    <a:pt x="8779" y="29177"/>
                  </a:cubicBezTo>
                  <a:cubicBezTo>
                    <a:pt x="9205" y="28789"/>
                    <a:pt x="9631" y="28401"/>
                    <a:pt x="10069" y="28000"/>
                  </a:cubicBezTo>
                  <a:lnTo>
                    <a:pt x="10069" y="28000"/>
                  </a:lnTo>
                  <a:cubicBezTo>
                    <a:pt x="10019" y="28927"/>
                    <a:pt x="9981" y="29854"/>
                    <a:pt x="9944" y="30780"/>
                  </a:cubicBezTo>
                  <a:cubicBezTo>
                    <a:pt x="10858" y="31945"/>
                    <a:pt x="11847" y="33059"/>
                    <a:pt x="12924" y="34086"/>
                  </a:cubicBezTo>
                  <a:cubicBezTo>
                    <a:pt x="13112" y="34262"/>
                    <a:pt x="13312" y="34437"/>
                    <a:pt x="13500" y="34612"/>
                  </a:cubicBezTo>
                  <a:cubicBezTo>
                    <a:pt x="13926" y="34211"/>
                    <a:pt x="14352" y="33811"/>
                    <a:pt x="14765" y="33410"/>
                  </a:cubicBezTo>
                  <a:cubicBezTo>
                    <a:pt x="14853" y="34174"/>
                    <a:pt x="14940" y="34950"/>
                    <a:pt x="15015" y="35727"/>
                  </a:cubicBezTo>
                  <a:cubicBezTo>
                    <a:pt x="15366" y="35927"/>
                    <a:pt x="15742" y="36102"/>
                    <a:pt x="16130" y="36240"/>
                  </a:cubicBezTo>
                  <a:cubicBezTo>
                    <a:pt x="16594" y="36396"/>
                    <a:pt x="17093" y="36481"/>
                    <a:pt x="17587" y="36481"/>
                  </a:cubicBezTo>
                  <a:cubicBezTo>
                    <a:pt x="18400" y="36481"/>
                    <a:pt x="19201" y="36253"/>
                    <a:pt x="19824" y="35739"/>
                  </a:cubicBezTo>
                  <a:cubicBezTo>
                    <a:pt x="21389" y="34449"/>
                    <a:pt x="21226" y="32033"/>
                    <a:pt x="20826" y="30029"/>
                  </a:cubicBezTo>
                  <a:cubicBezTo>
                    <a:pt x="20563" y="28689"/>
                    <a:pt x="20237" y="27349"/>
                    <a:pt x="19874" y="26022"/>
                  </a:cubicBezTo>
                  <a:cubicBezTo>
                    <a:pt x="19160" y="25696"/>
                    <a:pt x="18446" y="25371"/>
                    <a:pt x="17720" y="25045"/>
                  </a:cubicBezTo>
                  <a:cubicBezTo>
                    <a:pt x="18296" y="24845"/>
                    <a:pt x="18860" y="24644"/>
                    <a:pt x="19423" y="24457"/>
                  </a:cubicBezTo>
                  <a:cubicBezTo>
                    <a:pt x="18033" y="19861"/>
                    <a:pt x="16105" y="15440"/>
                    <a:pt x="13675" y="11308"/>
                  </a:cubicBezTo>
                  <a:cubicBezTo>
                    <a:pt x="12836" y="11183"/>
                    <a:pt x="11997" y="11070"/>
                    <a:pt x="11146" y="10945"/>
                  </a:cubicBezTo>
                  <a:cubicBezTo>
                    <a:pt x="11722" y="10632"/>
                    <a:pt x="12298" y="10306"/>
                    <a:pt x="12887" y="9981"/>
                  </a:cubicBezTo>
                  <a:cubicBezTo>
                    <a:pt x="10658" y="6399"/>
                    <a:pt x="8065" y="3043"/>
                    <a:pt x="51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28"/>
            <p:cNvSpPr/>
            <p:nvPr/>
          </p:nvSpPr>
          <p:spPr>
            <a:xfrm>
              <a:off x="180" y="-72060"/>
              <a:ext cx="545985" cy="1268354"/>
            </a:xfrm>
            <a:custGeom>
              <a:avLst/>
              <a:gdLst/>
              <a:ahLst/>
              <a:cxnLst/>
              <a:rect l="l" t="t" r="r" b="b"/>
              <a:pathLst>
                <a:path w="11772" h="27347" extrusionOk="0">
                  <a:moveTo>
                    <a:pt x="136" y="1"/>
                  </a:moveTo>
                  <a:cubicBezTo>
                    <a:pt x="120" y="1"/>
                    <a:pt x="104" y="4"/>
                    <a:pt x="88" y="10"/>
                  </a:cubicBezTo>
                  <a:cubicBezTo>
                    <a:pt x="25" y="35"/>
                    <a:pt x="0" y="111"/>
                    <a:pt x="25" y="161"/>
                  </a:cubicBezTo>
                  <a:lnTo>
                    <a:pt x="11533" y="27272"/>
                  </a:lnTo>
                  <a:cubicBezTo>
                    <a:pt x="11558" y="27322"/>
                    <a:pt x="11596" y="27347"/>
                    <a:pt x="11646" y="27347"/>
                  </a:cubicBezTo>
                  <a:cubicBezTo>
                    <a:pt x="11659" y="27347"/>
                    <a:pt x="11671" y="27334"/>
                    <a:pt x="11684" y="27334"/>
                  </a:cubicBezTo>
                  <a:cubicBezTo>
                    <a:pt x="11746" y="27309"/>
                    <a:pt x="11771" y="27234"/>
                    <a:pt x="11746" y="27184"/>
                  </a:cubicBezTo>
                  <a:lnTo>
                    <a:pt x="238" y="73"/>
                  </a:lnTo>
                  <a:cubicBezTo>
                    <a:pt x="220" y="27"/>
                    <a:pt x="180"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37" name="Google Shape;737;p28"/>
          <p:cNvSpPr/>
          <p:nvPr/>
        </p:nvSpPr>
        <p:spPr>
          <a:xfrm rot="205120">
            <a:off x="256611" y="2170014"/>
            <a:ext cx="339931" cy="139595"/>
          </a:xfrm>
          <a:custGeom>
            <a:avLst/>
            <a:gdLst/>
            <a:ahLst/>
            <a:cxnLst/>
            <a:rect l="l" t="t" r="r" b="b"/>
            <a:pathLst>
              <a:path w="5686" h="2335" extrusionOk="0">
                <a:moveTo>
                  <a:pt x="2041" y="1"/>
                </a:moveTo>
                <a:cubicBezTo>
                  <a:pt x="1911" y="1"/>
                  <a:pt x="1782" y="14"/>
                  <a:pt x="1653" y="43"/>
                </a:cubicBezTo>
                <a:cubicBezTo>
                  <a:pt x="689" y="256"/>
                  <a:pt x="1" y="1258"/>
                  <a:pt x="138" y="2235"/>
                </a:cubicBezTo>
                <a:cubicBezTo>
                  <a:pt x="151" y="2285"/>
                  <a:pt x="201" y="2335"/>
                  <a:pt x="251" y="2335"/>
                </a:cubicBezTo>
                <a:lnTo>
                  <a:pt x="276" y="2335"/>
                </a:lnTo>
                <a:cubicBezTo>
                  <a:pt x="339" y="2322"/>
                  <a:pt x="376" y="2260"/>
                  <a:pt x="376" y="2197"/>
                </a:cubicBezTo>
                <a:cubicBezTo>
                  <a:pt x="251" y="1358"/>
                  <a:pt x="865" y="457"/>
                  <a:pt x="1704" y="269"/>
                </a:cubicBezTo>
                <a:cubicBezTo>
                  <a:pt x="1809" y="247"/>
                  <a:pt x="1916" y="236"/>
                  <a:pt x="2023" y="236"/>
                </a:cubicBezTo>
                <a:cubicBezTo>
                  <a:pt x="2768" y="236"/>
                  <a:pt x="3512" y="747"/>
                  <a:pt x="3720" y="1458"/>
                </a:cubicBezTo>
                <a:cubicBezTo>
                  <a:pt x="3732" y="1508"/>
                  <a:pt x="3770" y="1546"/>
                  <a:pt x="3807" y="1546"/>
                </a:cubicBezTo>
                <a:cubicBezTo>
                  <a:pt x="3816" y="1548"/>
                  <a:pt x="3825" y="1549"/>
                  <a:pt x="3834" y="1549"/>
                </a:cubicBezTo>
                <a:cubicBezTo>
                  <a:pt x="3874" y="1549"/>
                  <a:pt x="3912" y="1527"/>
                  <a:pt x="3933" y="1496"/>
                </a:cubicBezTo>
                <a:cubicBezTo>
                  <a:pt x="4083" y="1270"/>
                  <a:pt x="4346" y="1108"/>
                  <a:pt x="4646" y="1045"/>
                </a:cubicBezTo>
                <a:cubicBezTo>
                  <a:pt x="4713" y="1034"/>
                  <a:pt x="4781" y="1028"/>
                  <a:pt x="4847" y="1028"/>
                </a:cubicBezTo>
                <a:cubicBezTo>
                  <a:pt x="5081" y="1028"/>
                  <a:pt x="5307" y="1097"/>
                  <a:pt x="5473" y="1233"/>
                </a:cubicBezTo>
                <a:cubicBezTo>
                  <a:pt x="5498" y="1248"/>
                  <a:pt x="5522" y="1255"/>
                  <a:pt x="5546" y="1255"/>
                </a:cubicBezTo>
                <a:cubicBezTo>
                  <a:pt x="5583" y="1255"/>
                  <a:pt x="5618" y="1238"/>
                  <a:pt x="5648" y="1208"/>
                </a:cubicBezTo>
                <a:cubicBezTo>
                  <a:pt x="5686" y="1145"/>
                  <a:pt x="5673" y="1083"/>
                  <a:pt x="5623" y="1033"/>
                </a:cubicBezTo>
                <a:cubicBezTo>
                  <a:pt x="5411" y="878"/>
                  <a:pt x="5139" y="798"/>
                  <a:pt x="4860" y="798"/>
                </a:cubicBezTo>
                <a:cubicBezTo>
                  <a:pt x="4776" y="798"/>
                  <a:pt x="4692" y="805"/>
                  <a:pt x="4609" y="820"/>
                </a:cubicBezTo>
                <a:cubicBezTo>
                  <a:pt x="4321" y="870"/>
                  <a:pt x="4058" y="1008"/>
                  <a:pt x="3870" y="1195"/>
                </a:cubicBezTo>
                <a:cubicBezTo>
                  <a:pt x="3570" y="488"/>
                  <a:pt x="2811" y="1"/>
                  <a:pt x="20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28"/>
          <p:cNvSpPr/>
          <p:nvPr/>
        </p:nvSpPr>
        <p:spPr>
          <a:xfrm rot="205120">
            <a:off x="5616516" y="301318"/>
            <a:ext cx="122796" cy="50697"/>
          </a:xfrm>
          <a:custGeom>
            <a:avLst/>
            <a:gdLst/>
            <a:ahLst/>
            <a:cxnLst/>
            <a:rect l="l" t="t" r="r" b="b"/>
            <a:pathLst>
              <a:path w="2054" h="848" extrusionOk="0">
                <a:moveTo>
                  <a:pt x="1216" y="0"/>
                </a:moveTo>
                <a:cubicBezTo>
                  <a:pt x="1118" y="0"/>
                  <a:pt x="1016" y="11"/>
                  <a:pt x="914" y="33"/>
                </a:cubicBezTo>
                <a:cubicBezTo>
                  <a:pt x="526" y="109"/>
                  <a:pt x="200" y="346"/>
                  <a:pt x="38" y="672"/>
                </a:cubicBezTo>
                <a:cubicBezTo>
                  <a:pt x="0" y="735"/>
                  <a:pt x="25" y="810"/>
                  <a:pt x="88" y="835"/>
                </a:cubicBezTo>
                <a:cubicBezTo>
                  <a:pt x="100" y="847"/>
                  <a:pt x="125" y="847"/>
                  <a:pt x="138" y="847"/>
                </a:cubicBezTo>
                <a:cubicBezTo>
                  <a:pt x="175" y="847"/>
                  <a:pt x="226" y="822"/>
                  <a:pt x="238" y="785"/>
                </a:cubicBezTo>
                <a:cubicBezTo>
                  <a:pt x="376" y="522"/>
                  <a:pt x="651" y="321"/>
                  <a:pt x="964" y="259"/>
                </a:cubicBezTo>
                <a:cubicBezTo>
                  <a:pt x="1046" y="243"/>
                  <a:pt x="1127" y="235"/>
                  <a:pt x="1207" y="235"/>
                </a:cubicBezTo>
                <a:cubicBezTo>
                  <a:pt x="1446" y="235"/>
                  <a:pt x="1672" y="306"/>
                  <a:pt x="1841" y="447"/>
                </a:cubicBezTo>
                <a:cubicBezTo>
                  <a:pt x="1864" y="464"/>
                  <a:pt x="1893" y="473"/>
                  <a:pt x="1921" y="473"/>
                </a:cubicBezTo>
                <a:cubicBezTo>
                  <a:pt x="1953" y="473"/>
                  <a:pt x="1984" y="461"/>
                  <a:pt x="2004" y="434"/>
                </a:cubicBezTo>
                <a:cubicBezTo>
                  <a:pt x="2054" y="384"/>
                  <a:pt x="2041" y="309"/>
                  <a:pt x="1991" y="271"/>
                </a:cubicBezTo>
                <a:cubicBezTo>
                  <a:pt x="1777" y="94"/>
                  <a:pt x="1506" y="0"/>
                  <a:pt x="1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28"/>
          <p:cNvSpPr/>
          <p:nvPr/>
        </p:nvSpPr>
        <p:spPr>
          <a:xfrm rot="205120">
            <a:off x="8591011" y="3383364"/>
            <a:ext cx="339931" cy="139595"/>
          </a:xfrm>
          <a:custGeom>
            <a:avLst/>
            <a:gdLst/>
            <a:ahLst/>
            <a:cxnLst/>
            <a:rect l="l" t="t" r="r" b="b"/>
            <a:pathLst>
              <a:path w="5686" h="2335" extrusionOk="0">
                <a:moveTo>
                  <a:pt x="2041" y="1"/>
                </a:moveTo>
                <a:cubicBezTo>
                  <a:pt x="1911" y="1"/>
                  <a:pt x="1782" y="14"/>
                  <a:pt x="1653" y="43"/>
                </a:cubicBezTo>
                <a:cubicBezTo>
                  <a:pt x="689" y="256"/>
                  <a:pt x="1" y="1258"/>
                  <a:pt x="138" y="2235"/>
                </a:cubicBezTo>
                <a:cubicBezTo>
                  <a:pt x="151" y="2285"/>
                  <a:pt x="201" y="2335"/>
                  <a:pt x="251" y="2335"/>
                </a:cubicBezTo>
                <a:lnTo>
                  <a:pt x="276" y="2335"/>
                </a:lnTo>
                <a:cubicBezTo>
                  <a:pt x="339" y="2322"/>
                  <a:pt x="376" y="2260"/>
                  <a:pt x="376" y="2197"/>
                </a:cubicBezTo>
                <a:cubicBezTo>
                  <a:pt x="251" y="1358"/>
                  <a:pt x="865" y="457"/>
                  <a:pt x="1704" y="269"/>
                </a:cubicBezTo>
                <a:cubicBezTo>
                  <a:pt x="1809" y="247"/>
                  <a:pt x="1916" y="236"/>
                  <a:pt x="2023" y="236"/>
                </a:cubicBezTo>
                <a:cubicBezTo>
                  <a:pt x="2768" y="236"/>
                  <a:pt x="3512" y="747"/>
                  <a:pt x="3720" y="1458"/>
                </a:cubicBezTo>
                <a:cubicBezTo>
                  <a:pt x="3732" y="1508"/>
                  <a:pt x="3770" y="1546"/>
                  <a:pt x="3807" y="1546"/>
                </a:cubicBezTo>
                <a:cubicBezTo>
                  <a:pt x="3816" y="1548"/>
                  <a:pt x="3825" y="1549"/>
                  <a:pt x="3834" y="1549"/>
                </a:cubicBezTo>
                <a:cubicBezTo>
                  <a:pt x="3874" y="1549"/>
                  <a:pt x="3912" y="1527"/>
                  <a:pt x="3933" y="1496"/>
                </a:cubicBezTo>
                <a:cubicBezTo>
                  <a:pt x="4083" y="1270"/>
                  <a:pt x="4346" y="1108"/>
                  <a:pt x="4646" y="1045"/>
                </a:cubicBezTo>
                <a:cubicBezTo>
                  <a:pt x="4713" y="1034"/>
                  <a:pt x="4781" y="1028"/>
                  <a:pt x="4847" y="1028"/>
                </a:cubicBezTo>
                <a:cubicBezTo>
                  <a:pt x="5081" y="1028"/>
                  <a:pt x="5307" y="1097"/>
                  <a:pt x="5473" y="1233"/>
                </a:cubicBezTo>
                <a:cubicBezTo>
                  <a:pt x="5498" y="1248"/>
                  <a:pt x="5522" y="1255"/>
                  <a:pt x="5546" y="1255"/>
                </a:cubicBezTo>
                <a:cubicBezTo>
                  <a:pt x="5583" y="1255"/>
                  <a:pt x="5618" y="1238"/>
                  <a:pt x="5648" y="1208"/>
                </a:cubicBezTo>
                <a:cubicBezTo>
                  <a:pt x="5686" y="1145"/>
                  <a:pt x="5673" y="1083"/>
                  <a:pt x="5623" y="1033"/>
                </a:cubicBezTo>
                <a:cubicBezTo>
                  <a:pt x="5411" y="878"/>
                  <a:pt x="5139" y="798"/>
                  <a:pt x="4860" y="798"/>
                </a:cubicBezTo>
                <a:cubicBezTo>
                  <a:pt x="4776" y="798"/>
                  <a:pt x="4692" y="805"/>
                  <a:pt x="4609" y="820"/>
                </a:cubicBezTo>
                <a:cubicBezTo>
                  <a:pt x="4321" y="870"/>
                  <a:pt x="4058" y="1008"/>
                  <a:pt x="3870" y="1195"/>
                </a:cubicBezTo>
                <a:cubicBezTo>
                  <a:pt x="3570" y="488"/>
                  <a:pt x="2811" y="1"/>
                  <a:pt x="20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28"/>
          <p:cNvSpPr/>
          <p:nvPr/>
        </p:nvSpPr>
        <p:spPr>
          <a:xfrm flipH="1">
            <a:off x="7645426" y="-125435"/>
            <a:ext cx="1898080" cy="1123211"/>
          </a:xfrm>
          <a:custGeom>
            <a:avLst/>
            <a:gdLst/>
            <a:ahLst/>
            <a:cxnLst/>
            <a:rect l="l" t="t" r="r" b="b"/>
            <a:pathLst>
              <a:path w="43504" h="25744" extrusionOk="0">
                <a:moveTo>
                  <a:pt x="41400" y="1"/>
                </a:moveTo>
                <a:lnTo>
                  <a:pt x="0" y="151"/>
                </a:lnTo>
                <a:cubicBezTo>
                  <a:pt x="13" y="8591"/>
                  <a:pt x="63" y="16943"/>
                  <a:pt x="75" y="25384"/>
                </a:cubicBezTo>
                <a:cubicBezTo>
                  <a:pt x="3843" y="25624"/>
                  <a:pt x="7615" y="25744"/>
                  <a:pt x="11387" y="25744"/>
                </a:cubicBezTo>
                <a:cubicBezTo>
                  <a:pt x="15877" y="25744"/>
                  <a:pt x="20367" y="25574"/>
                  <a:pt x="24845" y="25233"/>
                </a:cubicBezTo>
                <a:cubicBezTo>
                  <a:pt x="26398" y="25108"/>
                  <a:pt x="28063" y="24920"/>
                  <a:pt x="29253" y="23906"/>
                </a:cubicBezTo>
                <a:cubicBezTo>
                  <a:pt x="30280" y="23029"/>
                  <a:pt x="30768" y="21577"/>
                  <a:pt x="30492" y="20262"/>
                </a:cubicBezTo>
                <a:cubicBezTo>
                  <a:pt x="30217" y="18935"/>
                  <a:pt x="29178" y="17808"/>
                  <a:pt x="27888" y="17407"/>
                </a:cubicBezTo>
                <a:cubicBezTo>
                  <a:pt x="26686" y="17044"/>
                  <a:pt x="25396" y="17294"/>
                  <a:pt x="24156" y="17119"/>
                </a:cubicBezTo>
                <a:cubicBezTo>
                  <a:pt x="22916" y="16943"/>
                  <a:pt x="21564" y="16054"/>
                  <a:pt x="21664" y="14802"/>
                </a:cubicBezTo>
                <a:cubicBezTo>
                  <a:pt x="21727" y="13976"/>
                  <a:pt x="22453" y="13312"/>
                  <a:pt x="23242" y="13049"/>
                </a:cubicBezTo>
                <a:cubicBezTo>
                  <a:pt x="23685" y="12901"/>
                  <a:pt x="24152" y="12856"/>
                  <a:pt x="24622" y="12856"/>
                </a:cubicBezTo>
                <a:cubicBezTo>
                  <a:pt x="24989" y="12856"/>
                  <a:pt x="25359" y="12884"/>
                  <a:pt x="25721" y="12911"/>
                </a:cubicBezTo>
                <a:cubicBezTo>
                  <a:pt x="28451" y="13112"/>
                  <a:pt x="31169" y="13299"/>
                  <a:pt x="33899" y="13500"/>
                </a:cubicBezTo>
                <a:cubicBezTo>
                  <a:pt x="34628" y="13553"/>
                  <a:pt x="35373" y="13602"/>
                  <a:pt x="36113" y="13602"/>
                </a:cubicBezTo>
                <a:cubicBezTo>
                  <a:pt x="37480" y="13602"/>
                  <a:pt x="38827" y="13432"/>
                  <a:pt x="40022" y="12799"/>
                </a:cubicBezTo>
                <a:cubicBezTo>
                  <a:pt x="42138" y="11672"/>
                  <a:pt x="43340" y="9217"/>
                  <a:pt x="43416" y="6825"/>
                </a:cubicBezTo>
                <a:cubicBezTo>
                  <a:pt x="43503" y="4421"/>
                  <a:pt x="42614" y="2079"/>
                  <a:pt x="414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41" name="Google Shape;741;p28"/>
          <p:cNvGrpSpPr/>
          <p:nvPr/>
        </p:nvGrpSpPr>
        <p:grpSpPr>
          <a:xfrm rot="10800000">
            <a:off x="8617347" y="263988"/>
            <a:ext cx="340352" cy="860674"/>
            <a:chOff x="1460870" y="4102993"/>
            <a:chExt cx="291297" cy="736626"/>
          </a:xfrm>
        </p:grpSpPr>
        <p:sp>
          <p:nvSpPr>
            <p:cNvPr id="742" name="Google Shape;742;p28"/>
            <p:cNvSpPr/>
            <p:nvPr/>
          </p:nvSpPr>
          <p:spPr>
            <a:xfrm flipH="1">
              <a:off x="1589222" y="4435869"/>
              <a:ext cx="53967" cy="403750"/>
            </a:xfrm>
            <a:custGeom>
              <a:avLst/>
              <a:gdLst/>
              <a:ahLst/>
              <a:cxnLst/>
              <a:rect l="l" t="t" r="r" b="b"/>
              <a:pathLst>
                <a:path w="1290" h="9651" extrusionOk="0">
                  <a:moveTo>
                    <a:pt x="1162" y="0"/>
                  </a:moveTo>
                  <a:cubicBezTo>
                    <a:pt x="1115" y="0"/>
                    <a:pt x="1072" y="34"/>
                    <a:pt x="1052" y="83"/>
                  </a:cubicBezTo>
                  <a:cubicBezTo>
                    <a:pt x="38" y="3126"/>
                    <a:pt x="0" y="6495"/>
                    <a:pt x="927" y="9575"/>
                  </a:cubicBezTo>
                  <a:cubicBezTo>
                    <a:pt x="939" y="9625"/>
                    <a:pt x="989" y="9650"/>
                    <a:pt x="1039" y="9650"/>
                  </a:cubicBezTo>
                  <a:lnTo>
                    <a:pt x="1077" y="9650"/>
                  </a:lnTo>
                  <a:cubicBezTo>
                    <a:pt x="1140" y="9625"/>
                    <a:pt x="1177" y="9563"/>
                    <a:pt x="1152" y="9500"/>
                  </a:cubicBezTo>
                  <a:cubicBezTo>
                    <a:pt x="238" y="6470"/>
                    <a:pt x="276" y="3151"/>
                    <a:pt x="1277" y="146"/>
                  </a:cubicBezTo>
                  <a:cubicBezTo>
                    <a:pt x="1290" y="96"/>
                    <a:pt x="1265" y="21"/>
                    <a:pt x="1202" y="8"/>
                  </a:cubicBezTo>
                  <a:cubicBezTo>
                    <a:pt x="1189" y="3"/>
                    <a:pt x="1175" y="0"/>
                    <a:pt x="11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28"/>
            <p:cNvSpPr/>
            <p:nvPr/>
          </p:nvSpPr>
          <p:spPr>
            <a:xfrm flipH="1">
              <a:off x="1460870" y="4102993"/>
              <a:ext cx="291297" cy="342001"/>
            </a:xfrm>
            <a:custGeom>
              <a:avLst/>
              <a:gdLst/>
              <a:ahLst/>
              <a:cxnLst/>
              <a:rect l="l" t="t" r="r" b="b"/>
              <a:pathLst>
                <a:path w="6963" h="8175" extrusionOk="0">
                  <a:moveTo>
                    <a:pt x="3444" y="1"/>
                  </a:moveTo>
                  <a:cubicBezTo>
                    <a:pt x="3444" y="1"/>
                    <a:pt x="2668" y="1541"/>
                    <a:pt x="2392" y="3194"/>
                  </a:cubicBezTo>
                  <a:cubicBezTo>
                    <a:pt x="2392" y="3194"/>
                    <a:pt x="1703" y="1691"/>
                    <a:pt x="0" y="1003"/>
                  </a:cubicBezTo>
                  <a:lnTo>
                    <a:pt x="0" y="1003"/>
                  </a:lnTo>
                  <a:lnTo>
                    <a:pt x="1979" y="6863"/>
                  </a:lnTo>
                  <a:cubicBezTo>
                    <a:pt x="2277" y="7747"/>
                    <a:pt x="3040" y="8175"/>
                    <a:pt x="3801" y="8175"/>
                  </a:cubicBezTo>
                  <a:cubicBezTo>
                    <a:pt x="4636" y="8175"/>
                    <a:pt x="5469" y="7659"/>
                    <a:pt x="5686" y="6663"/>
                  </a:cubicBezTo>
                  <a:lnTo>
                    <a:pt x="6963" y="852"/>
                  </a:lnTo>
                  <a:lnTo>
                    <a:pt x="6963" y="852"/>
                  </a:lnTo>
                  <a:cubicBezTo>
                    <a:pt x="6963" y="853"/>
                    <a:pt x="5948" y="1566"/>
                    <a:pt x="4884" y="2981"/>
                  </a:cubicBezTo>
                  <a:cubicBezTo>
                    <a:pt x="4884" y="2981"/>
                    <a:pt x="4371" y="1466"/>
                    <a:pt x="34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4" name="Google Shape;744;p28"/>
          <p:cNvGrpSpPr/>
          <p:nvPr/>
        </p:nvGrpSpPr>
        <p:grpSpPr>
          <a:xfrm rot="10800000">
            <a:off x="8442316" y="-192943"/>
            <a:ext cx="1012452" cy="753437"/>
            <a:chOff x="905008" y="4651065"/>
            <a:chExt cx="866528" cy="644845"/>
          </a:xfrm>
        </p:grpSpPr>
        <p:sp>
          <p:nvSpPr>
            <p:cNvPr id="745" name="Google Shape;745;p28"/>
            <p:cNvSpPr/>
            <p:nvPr/>
          </p:nvSpPr>
          <p:spPr>
            <a:xfrm flipH="1">
              <a:off x="905008" y="4651065"/>
              <a:ext cx="866528" cy="644845"/>
            </a:xfrm>
            <a:custGeom>
              <a:avLst/>
              <a:gdLst/>
              <a:ahLst/>
              <a:cxnLst/>
              <a:rect l="l" t="t" r="r" b="b"/>
              <a:pathLst>
                <a:path w="20713" h="15414" extrusionOk="0">
                  <a:moveTo>
                    <a:pt x="3248" y="1"/>
                  </a:moveTo>
                  <a:cubicBezTo>
                    <a:pt x="2436" y="1"/>
                    <a:pt x="1619" y="236"/>
                    <a:pt x="1027" y="787"/>
                  </a:cubicBezTo>
                  <a:cubicBezTo>
                    <a:pt x="288" y="1476"/>
                    <a:pt x="0" y="2553"/>
                    <a:pt x="88" y="3555"/>
                  </a:cubicBezTo>
                  <a:cubicBezTo>
                    <a:pt x="150" y="4268"/>
                    <a:pt x="376" y="4932"/>
                    <a:pt x="651" y="5583"/>
                  </a:cubicBezTo>
                  <a:cubicBezTo>
                    <a:pt x="1252" y="5658"/>
                    <a:pt x="1866" y="5734"/>
                    <a:pt x="2467" y="5809"/>
                  </a:cubicBezTo>
                  <a:cubicBezTo>
                    <a:pt x="2091" y="6172"/>
                    <a:pt x="1703" y="6548"/>
                    <a:pt x="1315" y="6911"/>
                  </a:cubicBezTo>
                  <a:cubicBezTo>
                    <a:pt x="3256" y="10417"/>
                    <a:pt x="6149" y="13385"/>
                    <a:pt x="9605" y="15413"/>
                  </a:cubicBezTo>
                  <a:lnTo>
                    <a:pt x="20712" y="12746"/>
                  </a:lnTo>
                  <a:cubicBezTo>
                    <a:pt x="17757" y="8864"/>
                    <a:pt x="14100" y="5533"/>
                    <a:pt x="9968" y="2941"/>
                  </a:cubicBezTo>
                  <a:cubicBezTo>
                    <a:pt x="9692" y="3480"/>
                    <a:pt x="9404" y="4006"/>
                    <a:pt x="9116" y="4544"/>
                  </a:cubicBezTo>
                  <a:cubicBezTo>
                    <a:pt x="9029" y="3780"/>
                    <a:pt x="8954" y="3029"/>
                    <a:pt x="8866" y="2265"/>
                  </a:cubicBezTo>
                  <a:cubicBezTo>
                    <a:pt x="8115" y="1827"/>
                    <a:pt x="7363" y="1413"/>
                    <a:pt x="6587" y="1025"/>
                  </a:cubicBezTo>
                  <a:cubicBezTo>
                    <a:pt x="6199" y="825"/>
                    <a:pt x="5823" y="650"/>
                    <a:pt x="5422" y="487"/>
                  </a:cubicBezTo>
                  <a:cubicBezTo>
                    <a:pt x="5209" y="875"/>
                    <a:pt x="4984" y="1276"/>
                    <a:pt x="4771" y="1664"/>
                  </a:cubicBezTo>
                  <a:cubicBezTo>
                    <a:pt x="4608" y="1150"/>
                    <a:pt x="4433" y="637"/>
                    <a:pt x="4270" y="124"/>
                  </a:cubicBezTo>
                  <a:cubicBezTo>
                    <a:pt x="4120" y="86"/>
                    <a:pt x="3957" y="48"/>
                    <a:pt x="3794" y="36"/>
                  </a:cubicBezTo>
                  <a:cubicBezTo>
                    <a:pt x="3614" y="13"/>
                    <a:pt x="3431" y="1"/>
                    <a:pt x="32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28"/>
            <p:cNvSpPr/>
            <p:nvPr/>
          </p:nvSpPr>
          <p:spPr>
            <a:xfrm flipH="1">
              <a:off x="1146525" y="4825431"/>
              <a:ext cx="422826" cy="411280"/>
            </a:xfrm>
            <a:custGeom>
              <a:avLst/>
              <a:gdLst/>
              <a:ahLst/>
              <a:cxnLst/>
              <a:rect l="l" t="t" r="r" b="b"/>
              <a:pathLst>
                <a:path w="10107" h="9831" extrusionOk="0">
                  <a:moveTo>
                    <a:pt x="124" y="0"/>
                  </a:moveTo>
                  <a:cubicBezTo>
                    <a:pt x="95" y="0"/>
                    <a:pt x="63" y="13"/>
                    <a:pt x="38" y="38"/>
                  </a:cubicBezTo>
                  <a:cubicBezTo>
                    <a:pt x="1" y="88"/>
                    <a:pt x="1" y="163"/>
                    <a:pt x="38" y="201"/>
                  </a:cubicBezTo>
                  <a:lnTo>
                    <a:pt x="9906" y="9793"/>
                  </a:lnTo>
                  <a:cubicBezTo>
                    <a:pt x="9918" y="9818"/>
                    <a:pt x="9956" y="9830"/>
                    <a:pt x="9981" y="9830"/>
                  </a:cubicBezTo>
                  <a:cubicBezTo>
                    <a:pt x="10019" y="9830"/>
                    <a:pt x="10044" y="9818"/>
                    <a:pt x="10069" y="9793"/>
                  </a:cubicBezTo>
                  <a:cubicBezTo>
                    <a:pt x="10106" y="9743"/>
                    <a:pt x="10106" y="9668"/>
                    <a:pt x="10069" y="9630"/>
                  </a:cubicBezTo>
                  <a:lnTo>
                    <a:pt x="201" y="38"/>
                  </a:lnTo>
                  <a:cubicBezTo>
                    <a:pt x="182" y="13"/>
                    <a:pt x="154" y="0"/>
                    <a:pt x="1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six columns ">
  <p:cSld name="Two Content_1_1">
    <p:spTree>
      <p:nvGrpSpPr>
        <p:cNvPr id="1" name="Shape 4953"/>
        <p:cNvGrpSpPr/>
        <p:nvPr/>
      </p:nvGrpSpPr>
      <p:grpSpPr>
        <a:xfrm>
          <a:off x="0" y="0"/>
          <a:ext cx="0" cy="0"/>
          <a:chOff x="0" y="0"/>
          <a:chExt cx="0" cy="0"/>
        </a:xfrm>
      </p:grpSpPr>
      <p:sp>
        <p:nvSpPr>
          <p:cNvPr id="4954" name="Google Shape;4954;p18"/>
          <p:cNvSpPr txBox="1">
            <a:spLocks noGrp="1"/>
          </p:cNvSpPr>
          <p:nvPr>
            <p:ph type="title"/>
          </p:nvPr>
        </p:nvSpPr>
        <p:spPr>
          <a:xfrm>
            <a:off x="985719" y="1936000"/>
            <a:ext cx="1841400" cy="401700"/>
          </a:xfrm>
          <a:prstGeom prst="rect">
            <a:avLst/>
          </a:prstGeom>
          <a:noFill/>
          <a:ln>
            <a:noFill/>
          </a:ln>
        </p:spPr>
        <p:txBody>
          <a:bodyPr spcFirstLastPara="1" wrap="square" lIns="0" tIns="0" rIns="0" bIns="0" anchor="b" anchorCtr="0">
            <a:noAutofit/>
          </a:bodyPr>
          <a:lstStyle>
            <a:lvl1pPr lvl="0" algn="ctr" rtl="0">
              <a:spcBef>
                <a:spcPts val="0"/>
              </a:spcBef>
              <a:spcAft>
                <a:spcPts val="0"/>
              </a:spcAft>
              <a:buClr>
                <a:schemeClr val="accent2"/>
              </a:buClr>
              <a:buSzPts val="1800"/>
              <a:buNone/>
              <a:defRPr sz="2000" i="0">
                <a:solidFill>
                  <a:schemeClr val="accent2"/>
                </a:solidFill>
              </a:defRPr>
            </a:lvl1pPr>
            <a:lvl2pPr lvl="1"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2pPr>
            <a:lvl3pPr lvl="2"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3pPr>
            <a:lvl4pPr lvl="3"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4pPr>
            <a:lvl5pPr lvl="4"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5pPr>
            <a:lvl6pPr lvl="5"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6pPr>
            <a:lvl7pPr lvl="6"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7pPr>
            <a:lvl8pPr lvl="7"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8pPr>
            <a:lvl9pPr lvl="8"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9pPr>
          </a:lstStyle>
          <a:p>
            <a:endParaRPr/>
          </a:p>
        </p:txBody>
      </p:sp>
      <p:sp>
        <p:nvSpPr>
          <p:cNvPr id="4955" name="Google Shape;4955;p18"/>
          <p:cNvSpPr txBox="1">
            <a:spLocks noGrp="1"/>
          </p:cNvSpPr>
          <p:nvPr>
            <p:ph type="subTitle" idx="1"/>
          </p:nvPr>
        </p:nvSpPr>
        <p:spPr>
          <a:xfrm>
            <a:off x="956469" y="2443250"/>
            <a:ext cx="1899900" cy="3489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1400">
                <a:latin typeface="Nunito"/>
                <a:ea typeface="Nunito"/>
                <a:cs typeface="Nunito"/>
                <a:sym typeface="Nunito"/>
              </a:defRPr>
            </a:lvl1pPr>
            <a:lvl2pPr lvl="1" algn="ctr" rtl="0">
              <a:spcBef>
                <a:spcPts val="0"/>
              </a:spcBef>
              <a:spcAft>
                <a:spcPts val="0"/>
              </a:spcAft>
              <a:buNone/>
              <a:defRPr sz="1400">
                <a:latin typeface="Nunito"/>
                <a:ea typeface="Nunito"/>
                <a:cs typeface="Nunito"/>
                <a:sym typeface="Nunito"/>
              </a:defRPr>
            </a:lvl2pPr>
            <a:lvl3pPr lvl="2" algn="ctr" rtl="0">
              <a:spcBef>
                <a:spcPts val="0"/>
              </a:spcBef>
              <a:spcAft>
                <a:spcPts val="0"/>
              </a:spcAft>
              <a:buNone/>
              <a:defRPr sz="1400">
                <a:latin typeface="Nunito"/>
                <a:ea typeface="Nunito"/>
                <a:cs typeface="Nunito"/>
                <a:sym typeface="Nunito"/>
              </a:defRPr>
            </a:lvl3pPr>
            <a:lvl4pPr lvl="3" algn="ctr" rtl="0">
              <a:spcBef>
                <a:spcPts val="0"/>
              </a:spcBef>
              <a:spcAft>
                <a:spcPts val="0"/>
              </a:spcAft>
              <a:buNone/>
              <a:defRPr sz="1400">
                <a:latin typeface="Nunito"/>
                <a:ea typeface="Nunito"/>
                <a:cs typeface="Nunito"/>
                <a:sym typeface="Nunito"/>
              </a:defRPr>
            </a:lvl4pPr>
            <a:lvl5pPr lvl="4" algn="ctr" rtl="0">
              <a:spcBef>
                <a:spcPts val="0"/>
              </a:spcBef>
              <a:spcAft>
                <a:spcPts val="0"/>
              </a:spcAft>
              <a:buNone/>
              <a:defRPr sz="1400">
                <a:latin typeface="Nunito"/>
                <a:ea typeface="Nunito"/>
                <a:cs typeface="Nunito"/>
                <a:sym typeface="Nunito"/>
              </a:defRPr>
            </a:lvl5pPr>
            <a:lvl6pPr lvl="5" algn="ctr" rtl="0">
              <a:spcBef>
                <a:spcPts val="0"/>
              </a:spcBef>
              <a:spcAft>
                <a:spcPts val="0"/>
              </a:spcAft>
              <a:buNone/>
              <a:defRPr sz="1400">
                <a:latin typeface="Nunito"/>
                <a:ea typeface="Nunito"/>
                <a:cs typeface="Nunito"/>
                <a:sym typeface="Nunito"/>
              </a:defRPr>
            </a:lvl6pPr>
            <a:lvl7pPr lvl="6" algn="ctr" rtl="0">
              <a:spcBef>
                <a:spcPts val="0"/>
              </a:spcBef>
              <a:spcAft>
                <a:spcPts val="0"/>
              </a:spcAft>
              <a:buNone/>
              <a:defRPr sz="1400">
                <a:latin typeface="Nunito"/>
                <a:ea typeface="Nunito"/>
                <a:cs typeface="Nunito"/>
                <a:sym typeface="Nunito"/>
              </a:defRPr>
            </a:lvl7pPr>
            <a:lvl8pPr lvl="7" algn="ctr" rtl="0">
              <a:spcBef>
                <a:spcPts val="0"/>
              </a:spcBef>
              <a:spcAft>
                <a:spcPts val="0"/>
              </a:spcAft>
              <a:buNone/>
              <a:defRPr sz="1400">
                <a:latin typeface="Nunito"/>
                <a:ea typeface="Nunito"/>
                <a:cs typeface="Nunito"/>
                <a:sym typeface="Nunito"/>
              </a:defRPr>
            </a:lvl8pPr>
            <a:lvl9pPr lvl="8" algn="ctr" rtl="0">
              <a:spcBef>
                <a:spcPts val="0"/>
              </a:spcBef>
              <a:spcAft>
                <a:spcPts val="0"/>
              </a:spcAft>
              <a:buNone/>
              <a:defRPr sz="1400">
                <a:latin typeface="Nunito"/>
                <a:ea typeface="Nunito"/>
                <a:cs typeface="Nunito"/>
                <a:sym typeface="Nunito"/>
              </a:defRPr>
            </a:lvl9pPr>
          </a:lstStyle>
          <a:p>
            <a:endParaRPr/>
          </a:p>
        </p:txBody>
      </p:sp>
      <p:sp>
        <p:nvSpPr>
          <p:cNvPr id="4956" name="Google Shape;4956;p18"/>
          <p:cNvSpPr txBox="1">
            <a:spLocks noGrp="1"/>
          </p:cNvSpPr>
          <p:nvPr>
            <p:ph type="title" idx="2"/>
          </p:nvPr>
        </p:nvSpPr>
        <p:spPr>
          <a:xfrm>
            <a:off x="6327675" y="1941548"/>
            <a:ext cx="1841400" cy="401700"/>
          </a:xfrm>
          <a:prstGeom prst="rect">
            <a:avLst/>
          </a:prstGeom>
          <a:noFill/>
          <a:ln>
            <a:noFill/>
          </a:ln>
        </p:spPr>
        <p:txBody>
          <a:bodyPr spcFirstLastPara="1" wrap="square" lIns="0" tIns="0" rIns="0" bIns="0" anchor="b" anchorCtr="0">
            <a:noAutofit/>
          </a:bodyPr>
          <a:lstStyle>
            <a:lvl1pPr lvl="0" algn="ctr" rtl="0">
              <a:spcBef>
                <a:spcPts val="0"/>
              </a:spcBef>
              <a:spcAft>
                <a:spcPts val="0"/>
              </a:spcAft>
              <a:buClr>
                <a:schemeClr val="accent2"/>
              </a:buClr>
              <a:buSzPts val="1800"/>
              <a:buNone/>
              <a:defRPr sz="2000" i="0">
                <a:solidFill>
                  <a:schemeClr val="accent2"/>
                </a:solidFill>
              </a:defRPr>
            </a:lvl1pPr>
            <a:lvl2pPr lvl="1"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2pPr>
            <a:lvl3pPr lvl="2"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3pPr>
            <a:lvl4pPr lvl="3"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4pPr>
            <a:lvl5pPr lvl="4"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5pPr>
            <a:lvl6pPr lvl="5"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6pPr>
            <a:lvl7pPr lvl="6"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7pPr>
            <a:lvl8pPr lvl="7"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8pPr>
            <a:lvl9pPr lvl="8"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9pPr>
          </a:lstStyle>
          <a:p>
            <a:endParaRPr/>
          </a:p>
        </p:txBody>
      </p:sp>
      <p:sp>
        <p:nvSpPr>
          <p:cNvPr id="4957" name="Google Shape;4957;p18"/>
          <p:cNvSpPr txBox="1">
            <a:spLocks noGrp="1"/>
          </p:cNvSpPr>
          <p:nvPr>
            <p:ph type="subTitle" idx="3"/>
          </p:nvPr>
        </p:nvSpPr>
        <p:spPr>
          <a:xfrm>
            <a:off x="6327675" y="2448800"/>
            <a:ext cx="1841400" cy="3489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1400">
                <a:latin typeface="Nunito"/>
                <a:ea typeface="Nunito"/>
                <a:cs typeface="Nunito"/>
                <a:sym typeface="Nunito"/>
              </a:defRPr>
            </a:lvl1pPr>
            <a:lvl2pPr lvl="1" algn="ctr" rtl="0">
              <a:spcBef>
                <a:spcPts val="0"/>
              </a:spcBef>
              <a:spcAft>
                <a:spcPts val="0"/>
              </a:spcAft>
              <a:buNone/>
              <a:defRPr sz="1400">
                <a:latin typeface="Nunito"/>
                <a:ea typeface="Nunito"/>
                <a:cs typeface="Nunito"/>
                <a:sym typeface="Nunito"/>
              </a:defRPr>
            </a:lvl2pPr>
            <a:lvl3pPr lvl="2" algn="ctr" rtl="0">
              <a:spcBef>
                <a:spcPts val="0"/>
              </a:spcBef>
              <a:spcAft>
                <a:spcPts val="0"/>
              </a:spcAft>
              <a:buNone/>
              <a:defRPr sz="1400">
                <a:latin typeface="Nunito"/>
                <a:ea typeface="Nunito"/>
                <a:cs typeface="Nunito"/>
                <a:sym typeface="Nunito"/>
              </a:defRPr>
            </a:lvl3pPr>
            <a:lvl4pPr lvl="3" algn="ctr" rtl="0">
              <a:spcBef>
                <a:spcPts val="0"/>
              </a:spcBef>
              <a:spcAft>
                <a:spcPts val="0"/>
              </a:spcAft>
              <a:buNone/>
              <a:defRPr sz="1400">
                <a:latin typeface="Nunito"/>
                <a:ea typeface="Nunito"/>
                <a:cs typeface="Nunito"/>
                <a:sym typeface="Nunito"/>
              </a:defRPr>
            </a:lvl4pPr>
            <a:lvl5pPr lvl="4" algn="ctr" rtl="0">
              <a:spcBef>
                <a:spcPts val="0"/>
              </a:spcBef>
              <a:spcAft>
                <a:spcPts val="0"/>
              </a:spcAft>
              <a:buNone/>
              <a:defRPr sz="1400">
                <a:latin typeface="Nunito"/>
                <a:ea typeface="Nunito"/>
                <a:cs typeface="Nunito"/>
                <a:sym typeface="Nunito"/>
              </a:defRPr>
            </a:lvl5pPr>
            <a:lvl6pPr lvl="5" algn="ctr" rtl="0">
              <a:spcBef>
                <a:spcPts val="0"/>
              </a:spcBef>
              <a:spcAft>
                <a:spcPts val="0"/>
              </a:spcAft>
              <a:buNone/>
              <a:defRPr sz="1400">
                <a:latin typeface="Nunito"/>
                <a:ea typeface="Nunito"/>
                <a:cs typeface="Nunito"/>
                <a:sym typeface="Nunito"/>
              </a:defRPr>
            </a:lvl6pPr>
            <a:lvl7pPr lvl="6" algn="ctr" rtl="0">
              <a:spcBef>
                <a:spcPts val="0"/>
              </a:spcBef>
              <a:spcAft>
                <a:spcPts val="0"/>
              </a:spcAft>
              <a:buNone/>
              <a:defRPr sz="1400">
                <a:latin typeface="Nunito"/>
                <a:ea typeface="Nunito"/>
                <a:cs typeface="Nunito"/>
                <a:sym typeface="Nunito"/>
              </a:defRPr>
            </a:lvl7pPr>
            <a:lvl8pPr lvl="7" algn="ctr" rtl="0">
              <a:spcBef>
                <a:spcPts val="0"/>
              </a:spcBef>
              <a:spcAft>
                <a:spcPts val="0"/>
              </a:spcAft>
              <a:buNone/>
              <a:defRPr sz="1400">
                <a:latin typeface="Nunito"/>
                <a:ea typeface="Nunito"/>
                <a:cs typeface="Nunito"/>
                <a:sym typeface="Nunito"/>
              </a:defRPr>
            </a:lvl8pPr>
            <a:lvl9pPr lvl="8" algn="ctr" rtl="0">
              <a:spcBef>
                <a:spcPts val="0"/>
              </a:spcBef>
              <a:spcAft>
                <a:spcPts val="0"/>
              </a:spcAft>
              <a:buNone/>
              <a:defRPr sz="1400">
                <a:latin typeface="Nunito"/>
                <a:ea typeface="Nunito"/>
                <a:cs typeface="Nunito"/>
                <a:sym typeface="Nunito"/>
              </a:defRPr>
            </a:lvl9pPr>
          </a:lstStyle>
          <a:p>
            <a:endParaRPr/>
          </a:p>
        </p:txBody>
      </p:sp>
      <p:sp>
        <p:nvSpPr>
          <p:cNvPr id="4958" name="Google Shape;4958;p18"/>
          <p:cNvSpPr txBox="1">
            <a:spLocks noGrp="1"/>
          </p:cNvSpPr>
          <p:nvPr>
            <p:ph type="title" idx="4"/>
          </p:nvPr>
        </p:nvSpPr>
        <p:spPr>
          <a:xfrm>
            <a:off x="3656688" y="3557898"/>
            <a:ext cx="1841400" cy="401700"/>
          </a:xfrm>
          <a:prstGeom prst="rect">
            <a:avLst/>
          </a:prstGeom>
          <a:noFill/>
          <a:ln>
            <a:noFill/>
          </a:ln>
        </p:spPr>
        <p:txBody>
          <a:bodyPr spcFirstLastPara="1" wrap="square" lIns="0" tIns="0" rIns="0" bIns="0" anchor="b" anchorCtr="0">
            <a:noAutofit/>
          </a:bodyPr>
          <a:lstStyle>
            <a:lvl1pPr lvl="0" algn="ctr" rtl="0">
              <a:spcBef>
                <a:spcPts val="0"/>
              </a:spcBef>
              <a:spcAft>
                <a:spcPts val="0"/>
              </a:spcAft>
              <a:buClr>
                <a:schemeClr val="accent2"/>
              </a:buClr>
              <a:buSzPts val="1800"/>
              <a:buNone/>
              <a:defRPr sz="2000" i="0">
                <a:solidFill>
                  <a:schemeClr val="accent2"/>
                </a:solidFill>
              </a:defRPr>
            </a:lvl1pPr>
            <a:lvl2pPr lvl="1"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2pPr>
            <a:lvl3pPr lvl="2"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3pPr>
            <a:lvl4pPr lvl="3"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4pPr>
            <a:lvl5pPr lvl="4"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5pPr>
            <a:lvl6pPr lvl="5"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6pPr>
            <a:lvl7pPr lvl="6"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7pPr>
            <a:lvl8pPr lvl="7"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8pPr>
            <a:lvl9pPr lvl="8"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9pPr>
          </a:lstStyle>
          <a:p>
            <a:endParaRPr/>
          </a:p>
        </p:txBody>
      </p:sp>
      <p:sp>
        <p:nvSpPr>
          <p:cNvPr id="4959" name="Google Shape;4959;p18"/>
          <p:cNvSpPr txBox="1">
            <a:spLocks noGrp="1"/>
          </p:cNvSpPr>
          <p:nvPr>
            <p:ph type="subTitle" idx="5"/>
          </p:nvPr>
        </p:nvSpPr>
        <p:spPr>
          <a:xfrm>
            <a:off x="3656688" y="4061713"/>
            <a:ext cx="1841400" cy="3489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1400">
                <a:latin typeface="Nunito"/>
                <a:ea typeface="Nunito"/>
                <a:cs typeface="Nunito"/>
                <a:sym typeface="Nunito"/>
              </a:defRPr>
            </a:lvl1pPr>
            <a:lvl2pPr lvl="1" algn="ctr" rtl="0">
              <a:spcBef>
                <a:spcPts val="0"/>
              </a:spcBef>
              <a:spcAft>
                <a:spcPts val="0"/>
              </a:spcAft>
              <a:buNone/>
              <a:defRPr sz="1400">
                <a:latin typeface="Nunito"/>
                <a:ea typeface="Nunito"/>
                <a:cs typeface="Nunito"/>
                <a:sym typeface="Nunito"/>
              </a:defRPr>
            </a:lvl2pPr>
            <a:lvl3pPr lvl="2" algn="ctr" rtl="0">
              <a:spcBef>
                <a:spcPts val="0"/>
              </a:spcBef>
              <a:spcAft>
                <a:spcPts val="0"/>
              </a:spcAft>
              <a:buNone/>
              <a:defRPr sz="1400">
                <a:latin typeface="Nunito"/>
                <a:ea typeface="Nunito"/>
                <a:cs typeface="Nunito"/>
                <a:sym typeface="Nunito"/>
              </a:defRPr>
            </a:lvl3pPr>
            <a:lvl4pPr lvl="3" algn="ctr" rtl="0">
              <a:spcBef>
                <a:spcPts val="0"/>
              </a:spcBef>
              <a:spcAft>
                <a:spcPts val="0"/>
              </a:spcAft>
              <a:buNone/>
              <a:defRPr sz="1400">
                <a:latin typeface="Nunito"/>
                <a:ea typeface="Nunito"/>
                <a:cs typeface="Nunito"/>
                <a:sym typeface="Nunito"/>
              </a:defRPr>
            </a:lvl4pPr>
            <a:lvl5pPr lvl="4" algn="ctr" rtl="0">
              <a:spcBef>
                <a:spcPts val="0"/>
              </a:spcBef>
              <a:spcAft>
                <a:spcPts val="0"/>
              </a:spcAft>
              <a:buNone/>
              <a:defRPr sz="1400">
                <a:latin typeface="Nunito"/>
                <a:ea typeface="Nunito"/>
                <a:cs typeface="Nunito"/>
                <a:sym typeface="Nunito"/>
              </a:defRPr>
            </a:lvl5pPr>
            <a:lvl6pPr lvl="5" algn="ctr" rtl="0">
              <a:spcBef>
                <a:spcPts val="0"/>
              </a:spcBef>
              <a:spcAft>
                <a:spcPts val="0"/>
              </a:spcAft>
              <a:buNone/>
              <a:defRPr sz="1400">
                <a:latin typeface="Nunito"/>
                <a:ea typeface="Nunito"/>
                <a:cs typeface="Nunito"/>
                <a:sym typeface="Nunito"/>
              </a:defRPr>
            </a:lvl6pPr>
            <a:lvl7pPr lvl="6" algn="ctr" rtl="0">
              <a:spcBef>
                <a:spcPts val="0"/>
              </a:spcBef>
              <a:spcAft>
                <a:spcPts val="0"/>
              </a:spcAft>
              <a:buNone/>
              <a:defRPr sz="1400">
                <a:latin typeface="Nunito"/>
                <a:ea typeface="Nunito"/>
                <a:cs typeface="Nunito"/>
                <a:sym typeface="Nunito"/>
              </a:defRPr>
            </a:lvl7pPr>
            <a:lvl8pPr lvl="7" algn="ctr" rtl="0">
              <a:spcBef>
                <a:spcPts val="0"/>
              </a:spcBef>
              <a:spcAft>
                <a:spcPts val="0"/>
              </a:spcAft>
              <a:buNone/>
              <a:defRPr sz="1400">
                <a:latin typeface="Nunito"/>
                <a:ea typeface="Nunito"/>
                <a:cs typeface="Nunito"/>
                <a:sym typeface="Nunito"/>
              </a:defRPr>
            </a:lvl8pPr>
            <a:lvl9pPr lvl="8" algn="ctr" rtl="0">
              <a:spcBef>
                <a:spcPts val="0"/>
              </a:spcBef>
              <a:spcAft>
                <a:spcPts val="0"/>
              </a:spcAft>
              <a:buNone/>
              <a:defRPr sz="1400">
                <a:latin typeface="Nunito"/>
                <a:ea typeface="Nunito"/>
                <a:cs typeface="Nunito"/>
                <a:sym typeface="Nunito"/>
              </a:defRPr>
            </a:lvl9pPr>
          </a:lstStyle>
          <a:p>
            <a:endParaRPr/>
          </a:p>
        </p:txBody>
      </p:sp>
      <p:sp>
        <p:nvSpPr>
          <p:cNvPr id="4960" name="Google Shape;4960;p18"/>
          <p:cNvSpPr txBox="1">
            <a:spLocks noGrp="1"/>
          </p:cNvSpPr>
          <p:nvPr>
            <p:ph type="title" idx="6"/>
          </p:nvPr>
        </p:nvSpPr>
        <p:spPr>
          <a:xfrm>
            <a:off x="3656688" y="1936010"/>
            <a:ext cx="1841400" cy="401700"/>
          </a:xfrm>
          <a:prstGeom prst="rect">
            <a:avLst/>
          </a:prstGeom>
          <a:noFill/>
          <a:ln>
            <a:noFill/>
          </a:ln>
        </p:spPr>
        <p:txBody>
          <a:bodyPr spcFirstLastPara="1" wrap="square" lIns="0" tIns="0" rIns="0" bIns="0" anchor="b" anchorCtr="0">
            <a:noAutofit/>
          </a:bodyPr>
          <a:lstStyle>
            <a:lvl1pPr lvl="0" algn="ctr" rtl="0">
              <a:spcBef>
                <a:spcPts val="0"/>
              </a:spcBef>
              <a:spcAft>
                <a:spcPts val="0"/>
              </a:spcAft>
              <a:buClr>
                <a:schemeClr val="accent2"/>
              </a:buClr>
              <a:buSzPts val="1800"/>
              <a:buNone/>
              <a:defRPr sz="2000" i="0">
                <a:solidFill>
                  <a:schemeClr val="accent2"/>
                </a:solidFill>
              </a:defRPr>
            </a:lvl1pPr>
            <a:lvl2pPr lvl="1"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2pPr>
            <a:lvl3pPr lvl="2"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3pPr>
            <a:lvl4pPr lvl="3"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4pPr>
            <a:lvl5pPr lvl="4"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5pPr>
            <a:lvl6pPr lvl="5"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6pPr>
            <a:lvl7pPr lvl="6"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7pPr>
            <a:lvl8pPr lvl="7"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8pPr>
            <a:lvl9pPr lvl="8"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9pPr>
          </a:lstStyle>
          <a:p>
            <a:endParaRPr/>
          </a:p>
        </p:txBody>
      </p:sp>
      <p:sp>
        <p:nvSpPr>
          <p:cNvPr id="4961" name="Google Shape;4961;p18"/>
          <p:cNvSpPr txBox="1">
            <a:spLocks noGrp="1"/>
          </p:cNvSpPr>
          <p:nvPr>
            <p:ph type="subTitle" idx="7"/>
          </p:nvPr>
        </p:nvSpPr>
        <p:spPr>
          <a:xfrm>
            <a:off x="3656688" y="2443250"/>
            <a:ext cx="1841400" cy="3489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1400">
                <a:latin typeface="Nunito"/>
                <a:ea typeface="Nunito"/>
                <a:cs typeface="Nunito"/>
                <a:sym typeface="Nunito"/>
              </a:defRPr>
            </a:lvl1pPr>
            <a:lvl2pPr lvl="1" algn="ctr" rtl="0">
              <a:spcBef>
                <a:spcPts val="0"/>
              </a:spcBef>
              <a:spcAft>
                <a:spcPts val="0"/>
              </a:spcAft>
              <a:buNone/>
              <a:defRPr sz="1400">
                <a:latin typeface="Nunito"/>
                <a:ea typeface="Nunito"/>
                <a:cs typeface="Nunito"/>
                <a:sym typeface="Nunito"/>
              </a:defRPr>
            </a:lvl2pPr>
            <a:lvl3pPr lvl="2" algn="ctr" rtl="0">
              <a:spcBef>
                <a:spcPts val="0"/>
              </a:spcBef>
              <a:spcAft>
                <a:spcPts val="0"/>
              </a:spcAft>
              <a:buNone/>
              <a:defRPr sz="1400">
                <a:latin typeface="Nunito"/>
                <a:ea typeface="Nunito"/>
                <a:cs typeface="Nunito"/>
                <a:sym typeface="Nunito"/>
              </a:defRPr>
            </a:lvl3pPr>
            <a:lvl4pPr lvl="3" algn="ctr" rtl="0">
              <a:spcBef>
                <a:spcPts val="0"/>
              </a:spcBef>
              <a:spcAft>
                <a:spcPts val="0"/>
              </a:spcAft>
              <a:buNone/>
              <a:defRPr sz="1400">
                <a:latin typeface="Nunito"/>
                <a:ea typeface="Nunito"/>
                <a:cs typeface="Nunito"/>
                <a:sym typeface="Nunito"/>
              </a:defRPr>
            </a:lvl4pPr>
            <a:lvl5pPr lvl="4" algn="ctr" rtl="0">
              <a:spcBef>
                <a:spcPts val="0"/>
              </a:spcBef>
              <a:spcAft>
                <a:spcPts val="0"/>
              </a:spcAft>
              <a:buNone/>
              <a:defRPr sz="1400">
                <a:latin typeface="Nunito"/>
                <a:ea typeface="Nunito"/>
                <a:cs typeface="Nunito"/>
                <a:sym typeface="Nunito"/>
              </a:defRPr>
            </a:lvl5pPr>
            <a:lvl6pPr lvl="5" algn="ctr" rtl="0">
              <a:spcBef>
                <a:spcPts val="0"/>
              </a:spcBef>
              <a:spcAft>
                <a:spcPts val="0"/>
              </a:spcAft>
              <a:buNone/>
              <a:defRPr sz="1400">
                <a:latin typeface="Nunito"/>
                <a:ea typeface="Nunito"/>
                <a:cs typeface="Nunito"/>
                <a:sym typeface="Nunito"/>
              </a:defRPr>
            </a:lvl6pPr>
            <a:lvl7pPr lvl="6" algn="ctr" rtl="0">
              <a:spcBef>
                <a:spcPts val="0"/>
              </a:spcBef>
              <a:spcAft>
                <a:spcPts val="0"/>
              </a:spcAft>
              <a:buNone/>
              <a:defRPr sz="1400">
                <a:latin typeface="Nunito"/>
                <a:ea typeface="Nunito"/>
                <a:cs typeface="Nunito"/>
                <a:sym typeface="Nunito"/>
              </a:defRPr>
            </a:lvl7pPr>
            <a:lvl8pPr lvl="7" algn="ctr" rtl="0">
              <a:spcBef>
                <a:spcPts val="0"/>
              </a:spcBef>
              <a:spcAft>
                <a:spcPts val="0"/>
              </a:spcAft>
              <a:buNone/>
              <a:defRPr sz="1400">
                <a:latin typeface="Nunito"/>
                <a:ea typeface="Nunito"/>
                <a:cs typeface="Nunito"/>
                <a:sym typeface="Nunito"/>
              </a:defRPr>
            </a:lvl8pPr>
            <a:lvl9pPr lvl="8" algn="ctr" rtl="0">
              <a:spcBef>
                <a:spcPts val="0"/>
              </a:spcBef>
              <a:spcAft>
                <a:spcPts val="0"/>
              </a:spcAft>
              <a:buNone/>
              <a:defRPr sz="1400">
                <a:latin typeface="Nunito"/>
                <a:ea typeface="Nunito"/>
                <a:cs typeface="Nunito"/>
                <a:sym typeface="Nunito"/>
              </a:defRPr>
            </a:lvl9pPr>
          </a:lstStyle>
          <a:p>
            <a:endParaRPr/>
          </a:p>
        </p:txBody>
      </p:sp>
      <p:sp>
        <p:nvSpPr>
          <p:cNvPr id="4962" name="Google Shape;4962;p18"/>
          <p:cNvSpPr txBox="1">
            <a:spLocks noGrp="1"/>
          </p:cNvSpPr>
          <p:nvPr>
            <p:ph type="title" idx="8"/>
          </p:nvPr>
        </p:nvSpPr>
        <p:spPr>
          <a:xfrm>
            <a:off x="985719" y="3557898"/>
            <a:ext cx="1841400" cy="401700"/>
          </a:xfrm>
          <a:prstGeom prst="rect">
            <a:avLst/>
          </a:prstGeom>
          <a:noFill/>
          <a:ln>
            <a:noFill/>
          </a:ln>
        </p:spPr>
        <p:txBody>
          <a:bodyPr spcFirstLastPara="1" wrap="square" lIns="0" tIns="0" rIns="0" bIns="0" anchor="b" anchorCtr="0">
            <a:noAutofit/>
          </a:bodyPr>
          <a:lstStyle>
            <a:lvl1pPr lvl="0" algn="ctr" rtl="0">
              <a:spcBef>
                <a:spcPts val="0"/>
              </a:spcBef>
              <a:spcAft>
                <a:spcPts val="0"/>
              </a:spcAft>
              <a:buClr>
                <a:schemeClr val="accent2"/>
              </a:buClr>
              <a:buSzPts val="1800"/>
              <a:buNone/>
              <a:defRPr sz="2000" i="0">
                <a:solidFill>
                  <a:schemeClr val="accent2"/>
                </a:solidFill>
              </a:defRPr>
            </a:lvl1pPr>
            <a:lvl2pPr lvl="1"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2pPr>
            <a:lvl3pPr lvl="2"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3pPr>
            <a:lvl4pPr lvl="3"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4pPr>
            <a:lvl5pPr lvl="4"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5pPr>
            <a:lvl6pPr lvl="5"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6pPr>
            <a:lvl7pPr lvl="6"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7pPr>
            <a:lvl8pPr lvl="7"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8pPr>
            <a:lvl9pPr lvl="8"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9pPr>
          </a:lstStyle>
          <a:p>
            <a:endParaRPr/>
          </a:p>
        </p:txBody>
      </p:sp>
      <p:sp>
        <p:nvSpPr>
          <p:cNvPr id="4963" name="Google Shape;4963;p18"/>
          <p:cNvSpPr txBox="1">
            <a:spLocks noGrp="1"/>
          </p:cNvSpPr>
          <p:nvPr>
            <p:ph type="subTitle" idx="9"/>
          </p:nvPr>
        </p:nvSpPr>
        <p:spPr>
          <a:xfrm>
            <a:off x="985719" y="4061713"/>
            <a:ext cx="1841400" cy="3489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1400">
                <a:latin typeface="Nunito"/>
                <a:ea typeface="Nunito"/>
                <a:cs typeface="Nunito"/>
                <a:sym typeface="Nunito"/>
              </a:defRPr>
            </a:lvl1pPr>
            <a:lvl2pPr lvl="1" algn="ctr" rtl="0">
              <a:spcBef>
                <a:spcPts val="0"/>
              </a:spcBef>
              <a:spcAft>
                <a:spcPts val="0"/>
              </a:spcAft>
              <a:buNone/>
              <a:defRPr sz="1400">
                <a:latin typeface="Nunito"/>
                <a:ea typeface="Nunito"/>
                <a:cs typeface="Nunito"/>
                <a:sym typeface="Nunito"/>
              </a:defRPr>
            </a:lvl2pPr>
            <a:lvl3pPr lvl="2" algn="ctr" rtl="0">
              <a:spcBef>
                <a:spcPts val="0"/>
              </a:spcBef>
              <a:spcAft>
                <a:spcPts val="0"/>
              </a:spcAft>
              <a:buNone/>
              <a:defRPr sz="1400">
                <a:latin typeface="Nunito"/>
                <a:ea typeface="Nunito"/>
                <a:cs typeface="Nunito"/>
                <a:sym typeface="Nunito"/>
              </a:defRPr>
            </a:lvl3pPr>
            <a:lvl4pPr lvl="3" algn="ctr" rtl="0">
              <a:spcBef>
                <a:spcPts val="0"/>
              </a:spcBef>
              <a:spcAft>
                <a:spcPts val="0"/>
              </a:spcAft>
              <a:buNone/>
              <a:defRPr sz="1400">
                <a:latin typeface="Nunito"/>
                <a:ea typeface="Nunito"/>
                <a:cs typeface="Nunito"/>
                <a:sym typeface="Nunito"/>
              </a:defRPr>
            </a:lvl4pPr>
            <a:lvl5pPr lvl="4" algn="ctr" rtl="0">
              <a:spcBef>
                <a:spcPts val="0"/>
              </a:spcBef>
              <a:spcAft>
                <a:spcPts val="0"/>
              </a:spcAft>
              <a:buNone/>
              <a:defRPr sz="1400">
                <a:latin typeface="Nunito"/>
                <a:ea typeface="Nunito"/>
                <a:cs typeface="Nunito"/>
                <a:sym typeface="Nunito"/>
              </a:defRPr>
            </a:lvl5pPr>
            <a:lvl6pPr lvl="5" algn="ctr" rtl="0">
              <a:spcBef>
                <a:spcPts val="0"/>
              </a:spcBef>
              <a:spcAft>
                <a:spcPts val="0"/>
              </a:spcAft>
              <a:buNone/>
              <a:defRPr sz="1400">
                <a:latin typeface="Nunito"/>
                <a:ea typeface="Nunito"/>
                <a:cs typeface="Nunito"/>
                <a:sym typeface="Nunito"/>
              </a:defRPr>
            </a:lvl6pPr>
            <a:lvl7pPr lvl="6" algn="ctr" rtl="0">
              <a:spcBef>
                <a:spcPts val="0"/>
              </a:spcBef>
              <a:spcAft>
                <a:spcPts val="0"/>
              </a:spcAft>
              <a:buNone/>
              <a:defRPr sz="1400">
                <a:latin typeface="Nunito"/>
                <a:ea typeface="Nunito"/>
                <a:cs typeface="Nunito"/>
                <a:sym typeface="Nunito"/>
              </a:defRPr>
            </a:lvl7pPr>
            <a:lvl8pPr lvl="7" algn="ctr" rtl="0">
              <a:spcBef>
                <a:spcPts val="0"/>
              </a:spcBef>
              <a:spcAft>
                <a:spcPts val="0"/>
              </a:spcAft>
              <a:buNone/>
              <a:defRPr sz="1400">
                <a:latin typeface="Nunito"/>
                <a:ea typeface="Nunito"/>
                <a:cs typeface="Nunito"/>
                <a:sym typeface="Nunito"/>
              </a:defRPr>
            </a:lvl8pPr>
            <a:lvl9pPr lvl="8" algn="ctr" rtl="0">
              <a:spcBef>
                <a:spcPts val="0"/>
              </a:spcBef>
              <a:spcAft>
                <a:spcPts val="0"/>
              </a:spcAft>
              <a:buNone/>
              <a:defRPr sz="1400">
                <a:latin typeface="Nunito"/>
                <a:ea typeface="Nunito"/>
                <a:cs typeface="Nunito"/>
                <a:sym typeface="Nunito"/>
              </a:defRPr>
            </a:lvl9pPr>
          </a:lstStyle>
          <a:p>
            <a:endParaRPr/>
          </a:p>
        </p:txBody>
      </p:sp>
      <p:sp>
        <p:nvSpPr>
          <p:cNvPr id="4964" name="Google Shape;4964;p18"/>
          <p:cNvSpPr txBox="1">
            <a:spLocks noGrp="1"/>
          </p:cNvSpPr>
          <p:nvPr>
            <p:ph type="title" idx="13"/>
          </p:nvPr>
        </p:nvSpPr>
        <p:spPr>
          <a:xfrm>
            <a:off x="6327675" y="3563448"/>
            <a:ext cx="1841400" cy="401700"/>
          </a:xfrm>
          <a:prstGeom prst="rect">
            <a:avLst/>
          </a:prstGeom>
          <a:noFill/>
          <a:ln>
            <a:noFill/>
          </a:ln>
        </p:spPr>
        <p:txBody>
          <a:bodyPr spcFirstLastPara="1" wrap="square" lIns="0" tIns="0" rIns="0" bIns="0" anchor="b" anchorCtr="0">
            <a:noAutofit/>
          </a:bodyPr>
          <a:lstStyle>
            <a:lvl1pPr lvl="0" algn="ctr" rtl="0">
              <a:spcBef>
                <a:spcPts val="0"/>
              </a:spcBef>
              <a:spcAft>
                <a:spcPts val="0"/>
              </a:spcAft>
              <a:buClr>
                <a:schemeClr val="accent2"/>
              </a:buClr>
              <a:buSzPts val="1800"/>
              <a:buNone/>
              <a:defRPr sz="2000" i="0">
                <a:solidFill>
                  <a:schemeClr val="accent2"/>
                </a:solidFill>
              </a:defRPr>
            </a:lvl1pPr>
            <a:lvl2pPr lvl="1"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2pPr>
            <a:lvl3pPr lvl="2"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3pPr>
            <a:lvl4pPr lvl="3"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4pPr>
            <a:lvl5pPr lvl="4"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5pPr>
            <a:lvl6pPr lvl="5"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6pPr>
            <a:lvl7pPr lvl="6"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7pPr>
            <a:lvl8pPr lvl="7"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8pPr>
            <a:lvl9pPr lvl="8"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9pPr>
          </a:lstStyle>
          <a:p>
            <a:endParaRPr/>
          </a:p>
        </p:txBody>
      </p:sp>
      <p:sp>
        <p:nvSpPr>
          <p:cNvPr id="4965" name="Google Shape;4965;p18"/>
          <p:cNvSpPr txBox="1">
            <a:spLocks noGrp="1"/>
          </p:cNvSpPr>
          <p:nvPr>
            <p:ph type="subTitle" idx="14"/>
          </p:nvPr>
        </p:nvSpPr>
        <p:spPr>
          <a:xfrm>
            <a:off x="6327675" y="4067263"/>
            <a:ext cx="1841400" cy="3489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1400">
                <a:latin typeface="Nunito"/>
                <a:ea typeface="Nunito"/>
                <a:cs typeface="Nunito"/>
                <a:sym typeface="Nunito"/>
              </a:defRPr>
            </a:lvl1pPr>
            <a:lvl2pPr lvl="1" algn="ctr" rtl="0">
              <a:spcBef>
                <a:spcPts val="0"/>
              </a:spcBef>
              <a:spcAft>
                <a:spcPts val="0"/>
              </a:spcAft>
              <a:buNone/>
              <a:defRPr sz="1400">
                <a:latin typeface="Nunito"/>
                <a:ea typeface="Nunito"/>
                <a:cs typeface="Nunito"/>
                <a:sym typeface="Nunito"/>
              </a:defRPr>
            </a:lvl2pPr>
            <a:lvl3pPr lvl="2" algn="ctr" rtl="0">
              <a:spcBef>
                <a:spcPts val="0"/>
              </a:spcBef>
              <a:spcAft>
                <a:spcPts val="0"/>
              </a:spcAft>
              <a:buNone/>
              <a:defRPr sz="1400">
                <a:latin typeface="Nunito"/>
                <a:ea typeface="Nunito"/>
                <a:cs typeface="Nunito"/>
                <a:sym typeface="Nunito"/>
              </a:defRPr>
            </a:lvl3pPr>
            <a:lvl4pPr lvl="3" algn="ctr" rtl="0">
              <a:spcBef>
                <a:spcPts val="0"/>
              </a:spcBef>
              <a:spcAft>
                <a:spcPts val="0"/>
              </a:spcAft>
              <a:buNone/>
              <a:defRPr sz="1400">
                <a:latin typeface="Nunito"/>
                <a:ea typeface="Nunito"/>
                <a:cs typeface="Nunito"/>
                <a:sym typeface="Nunito"/>
              </a:defRPr>
            </a:lvl4pPr>
            <a:lvl5pPr lvl="4" algn="ctr" rtl="0">
              <a:spcBef>
                <a:spcPts val="0"/>
              </a:spcBef>
              <a:spcAft>
                <a:spcPts val="0"/>
              </a:spcAft>
              <a:buNone/>
              <a:defRPr sz="1400">
                <a:latin typeface="Nunito"/>
                <a:ea typeface="Nunito"/>
                <a:cs typeface="Nunito"/>
                <a:sym typeface="Nunito"/>
              </a:defRPr>
            </a:lvl5pPr>
            <a:lvl6pPr lvl="5" algn="ctr" rtl="0">
              <a:spcBef>
                <a:spcPts val="0"/>
              </a:spcBef>
              <a:spcAft>
                <a:spcPts val="0"/>
              </a:spcAft>
              <a:buNone/>
              <a:defRPr sz="1400">
                <a:latin typeface="Nunito"/>
                <a:ea typeface="Nunito"/>
                <a:cs typeface="Nunito"/>
                <a:sym typeface="Nunito"/>
              </a:defRPr>
            </a:lvl6pPr>
            <a:lvl7pPr lvl="6" algn="ctr" rtl="0">
              <a:spcBef>
                <a:spcPts val="0"/>
              </a:spcBef>
              <a:spcAft>
                <a:spcPts val="0"/>
              </a:spcAft>
              <a:buNone/>
              <a:defRPr sz="1400">
                <a:latin typeface="Nunito"/>
                <a:ea typeface="Nunito"/>
                <a:cs typeface="Nunito"/>
                <a:sym typeface="Nunito"/>
              </a:defRPr>
            </a:lvl7pPr>
            <a:lvl8pPr lvl="7" algn="ctr" rtl="0">
              <a:spcBef>
                <a:spcPts val="0"/>
              </a:spcBef>
              <a:spcAft>
                <a:spcPts val="0"/>
              </a:spcAft>
              <a:buNone/>
              <a:defRPr sz="1400">
                <a:latin typeface="Nunito"/>
                <a:ea typeface="Nunito"/>
                <a:cs typeface="Nunito"/>
                <a:sym typeface="Nunito"/>
              </a:defRPr>
            </a:lvl8pPr>
            <a:lvl9pPr lvl="8" algn="ctr" rtl="0">
              <a:spcBef>
                <a:spcPts val="0"/>
              </a:spcBef>
              <a:spcAft>
                <a:spcPts val="0"/>
              </a:spcAft>
              <a:buNone/>
              <a:defRPr sz="1400">
                <a:latin typeface="Nunito"/>
                <a:ea typeface="Nunito"/>
                <a:cs typeface="Nunito"/>
                <a:sym typeface="Nunito"/>
              </a:defRPr>
            </a:lvl9pPr>
          </a:lstStyle>
          <a:p>
            <a:endParaRPr/>
          </a:p>
        </p:txBody>
      </p:sp>
      <p:sp>
        <p:nvSpPr>
          <p:cNvPr id="4966" name="Google Shape;4966;p18"/>
          <p:cNvSpPr txBox="1">
            <a:spLocks noGrp="1"/>
          </p:cNvSpPr>
          <p:nvPr>
            <p:ph type="title" idx="15"/>
          </p:nvPr>
        </p:nvSpPr>
        <p:spPr>
          <a:xfrm>
            <a:off x="927975" y="521625"/>
            <a:ext cx="6867900" cy="5604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967" name="Google Shape;4967;p18"/>
          <p:cNvSpPr/>
          <p:nvPr/>
        </p:nvSpPr>
        <p:spPr>
          <a:xfrm flipH="1">
            <a:off x="730188" y="4685853"/>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68" name="Google Shape;4968;p18"/>
          <p:cNvGrpSpPr/>
          <p:nvPr/>
        </p:nvGrpSpPr>
        <p:grpSpPr>
          <a:xfrm rot="-1081952">
            <a:off x="282937" y="641922"/>
            <a:ext cx="140700" cy="126799"/>
            <a:chOff x="7737341" y="1046941"/>
            <a:chExt cx="161913" cy="145916"/>
          </a:xfrm>
        </p:grpSpPr>
        <p:sp>
          <p:nvSpPr>
            <p:cNvPr id="4969" name="Google Shape;4969;p18"/>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0" name="Google Shape;4970;p18"/>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1" name="Google Shape;4971;p18"/>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72" name="Google Shape;4972;p18"/>
          <p:cNvSpPr/>
          <p:nvPr/>
        </p:nvSpPr>
        <p:spPr>
          <a:xfrm flipH="1">
            <a:off x="-254100" y="4827328"/>
            <a:ext cx="2957955" cy="333205"/>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3" name="Google Shape;4973;p18"/>
          <p:cNvSpPr/>
          <p:nvPr/>
        </p:nvSpPr>
        <p:spPr>
          <a:xfrm>
            <a:off x="6870409" y="-31000"/>
            <a:ext cx="2533901" cy="395672"/>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74" name="Google Shape;4974;p18"/>
          <p:cNvGrpSpPr/>
          <p:nvPr/>
        </p:nvGrpSpPr>
        <p:grpSpPr>
          <a:xfrm rot="-4252119">
            <a:off x="155578" y="-356246"/>
            <a:ext cx="376413" cy="975833"/>
            <a:chOff x="1823086" y="-208516"/>
            <a:chExt cx="433159" cy="1122944"/>
          </a:xfrm>
        </p:grpSpPr>
        <p:sp>
          <p:nvSpPr>
            <p:cNvPr id="4975" name="Google Shape;4975;p18"/>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6" name="Google Shape;4976;p18"/>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7" name="Google Shape;4977;p18"/>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8" name="Google Shape;4978;p18"/>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9" name="Google Shape;4979;p18"/>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0" name="Google Shape;4980;p18"/>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1" name="Google Shape;4981;p18"/>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2" name="Google Shape;4982;p18"/>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83" name="Google Shape;4983;p18"/>
          <p:cNvGrpSpPr/>
          <p:nvPr/>
        </p:nvGrpSpPr>
        <p:grpSpPr>
          <a:xfrm rot="-4252119">
            <a:off x="227986" y="-175989"/>
            <a:ext cx="381030" cy="1031264"/>
            <a:chOff x="904476" y="-243594"/>
            <a:chExt cx="438472" cy="1186732"/>
          </a:xfrm>
        </p:grpSpPr>
        <p:sp>
          <p:nvSpPr>
            <p:cNvPr id="4984" name="Google Shape;4984;p18"/>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5" name="Google Shape;4985;p18"/>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6" name="Google Shape;4986;p18"/>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7" name="Google Shape;4987;p18"/>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8" name="Google Shape;4988;p18"/>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9" name="Google Shape;4989;p18"/>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0" name="Google Shape;4990;p18"/>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1" name="Google Shape;4991;p18"/>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2" name="Google Shape;4992;p18"/>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3" name="Google Shape;4993;p18"/>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4" name="Google Shape;4994;p18"/>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5" name="Google Shape;4995;p18"/>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6" name="Google Shape;4996;p18"/>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7" name="Google Shape;4997;p18"/>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8" name="Google Shape;4998;p18"/>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9" name="Google Shape;4999;p18"/>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0" name="Google Shape;5000;p18"/>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1" name="Google Shape;5001;p18"/>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2" name="Google Shape;5002;p18"/>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3" name="Google Shape;5003;p18"/>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4" name="Google Shape;5004;p18"/>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5" name="Google Shape;5005;p18"/>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6" name="Google Shape;5006;p18"/>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7" name="Google Shape;5007;p18"/>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8" name="Google Shape;5008;p18"/>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9" name="Google Shape;5009;p18"/>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0" name="Google Shape;5010;p18"/>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11" name="Google Shape;5011;p18"/>
          <p:cNvGrpSpPr/>
          <p:nvPr/>
        </p:nvGrpSpPr>
        <p:grpSpPr>
          <a:xfrm rot="-2429099" flipH="1">
            <a:off x="-434499" y="4085222"/>
            <a:ext cx="1157436" cy="740599"/>
            <a:chOff x="7750342" y="3926048"/>
            <a:chExt cx="1406709" cy="900099"/>
          </a:xfrm>
        </p:grpSpPr>
        <p:sp>
          <p:nvSpPr>
            <p:cNvPr id="5012" name="Google Shape;5012;p18"/>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3" name="Google Shape;5013;p18"/>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4" name="Google Shape;5014;p18"/>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5" name="Google Shape;5015;p18"/>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6" name="Google Shape;5016;p18"/>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7" name="Google Shape;5017;p18"/>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8" name="Google Shape;5018;p18"/>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9" name="Google Shape;5019;p18"/>
            <p:cNvSpPr/>
            <p:nvPr/>
          </p:nvSpPr>
          <p:spPr>
            <a:xfrm>
              <a:off x="7750342" y="3929223"/>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20" name="Google Shape;5020;p18"/>
          <p:cNvGrpSpPr/>
          <p:nvPr/>
        </p:nvGrpSpPr>
        <p:grpSpPr>
          <a:xfrm rot="5400000">
            <a:off x="430889" y="4458291"/>
            <a:ext cx="360400" cy="976219"/>
            <a:chOff x="7607455" y="4238363"/>
            <a:chExt cx="438017" cy="1186459"/>
          </a:xfrm>
        </p:grpSpPr>
        <p:sp>
          <p:nvSpPr>
            <p:cNvPr id="5021" name="Google Shape;5021;p18"/>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2" name="Google Shape;5022;p18"/>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3" name="Google Shape;5023;p18"/>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4" name="Google Shape;5024;p18"/>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5" name="Google Shape;5025;p18"/>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6" name="Google Shape;5026;p18"/>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7" name="Google Shape;5027;p18"/>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8" name="Google Shape;5028;p18"/>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9" name="Google Shape;5029;p18"/>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0" name="Google Shape;5030;p18"/>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1" name="Google Shape;5031;p18"/>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2" name="Google Shape;5032;p18"/>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3" name="Google Shape;5033;p18"/>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4" name="Google Shape;5034;p18"/>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5" name="Google Shape;5035;p18"/>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6" name="Google Shape;5036;p18"/>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7" name="Google Shape;5037;p18"/>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8" name="Google Shape;5038;p18"/>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9" name="Google Shape;5039;p18"/>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0" name="Google Shape;5040;p18"/>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1" name="Google Shape;5041;p18"/>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2" name="Google Shape;5042;p18"/>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3" name="Google Shape;5043;p18"/>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4" name="Google Shape;5044;p18"/>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45" name="Google Shape;5045;p18"/>
          <p:cNvGrpSpPr/>
          <p:nvPr/>
        </p:nvGrpSpPr>
        <p:grpSpPr>
          <a:xfrm rot="-5400000" flipH="1">
            <a:off x="-206276" y="4544135"/>
            <a:ext cx="933472" cy="547264"/>
            <a:chOff x="8365864" y="2993835"/>
            <a:chExt cx="933472" cy="547264"/>
          </a:xfrm>
        </p:grpSpPr>
        <p:sp>
          <p:nvSpPr>
            <p:cNvPr id="5046" name="Google Shape;5046;p18"/>
            <p:cNvSpPr/>
            <p:nvPr/>
          </p:nvSpPr>
          <p:spPr>
            <a:xfrm>
              <a:off x="8365864" y="2993835"/>
              <a:ext cx="721496" cy="547264"/>
            </a:xfrm>
            <a:custGeom>
              <a:avLst/>
              <a:gdLst/>
              <a:ahLst/>
              <a:cxnLst/>
              <a:rect l="l" t="t" r="r" b="b"/>
              <a:pathLst>
                <a:path w="24084" h="18268" extrusionOk="0">
                  <a:moveTo>
                    <a:pt x="14332" y="1"/>
                  </a:moveTo>
                  <a:cubicBezTo>
                    <a:pt x="13719" y="1"/>
                    <a:pt x="13112" y="37"/>
                    <a:pt x="12542" y="87"/>
                  </a:cubicBezTo>
                  <a:cubicBezTo>
                    <a:pt x="10541" y="254"/>
                    <a:pt x="8740" y="321"/>
                    <a:pt x="7172" y="1655"/>
                  </a:cubicBezTo>
                  <a:cubicBezTo>
                    <a:pt x="6471" y="2289"/>
                    <a:pt x="6238" y="2489"/>
                    <a:pt x="7172" y="2823"/>
                  </a:cubicBezTo>
                  <a:cubicBezTo>
                    <a:pt x="8006" y="3190"/>
                    <a:pt x="8906" y="3190"/>
                    <a:pt x="9740" y="3590"/>
                  </a:cubicBezTo>
                  <a:cubicBezTo>
                    <a:pt x="8973" y="4524"/>
                    <a:pt x="7872" y="5158"/>
                    <a:pt x="7005" y="5925"/>
                  </a:cubicBezTo>
                  <a:cubicBezTo>
                    <a:pt x="5771" y="6892"/>
                    <a:pt x="5004" y="8126"/>
                    <a:pt x="4070" y="9361"/>
                  </a:cubicBezTo>
                  <a:cubicBezTo>
                    <a:pt x="3136" y="10528"/>
                    <a:pt x="2235" y="11796"/>
                    <a:pt x="1535" y="13130"/>
                  </a:cubicBezTo>
                  <a:cubicBezTo>
                    <a:pt x="1068" y="13831"/>
                    <a:pt x="0" y="15665"/>
                    <a:pt x="167" y="16399"/>
                  </a:cubicBezTo>
                  <a:cubicBezTo>
                    <a:pt x="2802" y="16166"/>
                    <a:pt x="5437" y="15932"/>
                    <a:pt x="8006" y="15298"/>
                  </a:cubicBezTo>
                  <a:cubicBezTo>
                    <a:pt x="10508" y="14731"/>
                    <a:pt x="12476" y="13564"/>
                    <a:pt x="14811" y="12496"/>
                  </a:cubicBezTo>
                  <a:cubicBezTo>
                    <a:pt x="15344" y="14298"/>
                    <a:pt x="15178" y="16599"/>
                    <a:pt x="16112" y="18267"/>
                  </a:cubicBezTo>
                  <a:cubicBezTo>
                    <a:pt x="18313" y="16599"/>
                    <a:pt x="20014" y="13197"/>
                    <a:pt x="21182" y="10762"/>
                  </a:cubicBezTo>
                  <a:cubicBezTo>
                    <a:pt x="21749" y="9427"/>
                    <a:pt x="22450" y="8060"/>
                    <a:pt x="22917" y="6692"/>
                  </a:cubicBezTo>
                  <a:cubicBezTo>
                    <a:pt x="23317" y="5458"/>
                    <a:pt x="24084" y="3890"/>
                    <a:pt x="24084" y="2522"/>
                  </a:cubicBezTo>
                  <a:cubicBezTo>
                    <a:pt x="23550" y="2189"/>
                    <a:pt x="22450" y="1789"/>
                    <a:pt x="21849" y="1555"/>
                  </a:cubicBezTo>
                  <a:cubicBezTo>
                    <a:pt x="20348" y="888"/>
                    <a:pt x="18880" y="855"/>
                    <a:pt x="17246" y="388"/>
                  </a:cubicBezTo>
                  <a:cubicBezTo>
                    <a:pt x="16355" y="98"/>
                    <a:pt x="15336" y="1"/>
                    <a:pt x="143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7" name="Google Shape;5047;p18"/>
            <p:cNvSpPr/>
            <p:nvPr/>
          </p:nvSpPr>
          <p:spPr>
            <a:xfrm>
              <a:off x="8415260" y="3054554"/>
              <a:ext cx="884076" cy="395139"/>
            </a:xfrm>
            <a:custGeom>
              <a:avLst/>
              <a:gdLst/>
              <a:ahLst/>
              <a:cxnLst/>
              <a:rect l="l" t="t" r="r" b="b"/>
              <a:pathLst>
                <a:path w="29511" h="13190" extrusionOk="0">
                  <a:moveTo>
                    <a:pt x="26842" y="0"/>
                  </a:moveTo>
                  <a:cubicBezTo>
                    <a:pt x="23844" y="0"/>
                    <a:pt x="20859" y="1428"/>
                    <a:pt x="18165" y="2564"/>
                  </a:cubicBezTo>
                  <a:cubicBezTo>
                    <a:pt x="14096" y="4265"/>
                    <a:pt x="10059" y="6099"/>
                    <a:pt x="6357" y="8468"/>
                  </a:cubicBezTo>
                  <a:cubicBezTo>
                    <a:pt x="4255" y="9802"/>
                    <a:pt x="2221" y="11270"/>
                    <a:pt x="219" y="12704"/>
                  </a:cubicBezTo>
                  <a:cubicBezTo>
                    <a:pt x="0" y="12868"/>
                    <a:pt x="118" y="13189"/>
                    <a:pt x="333" y="13189"/>
                  </a:cubicBezTo>
                  <a:cubicBezTo>
                    <a:pt x="380" y="13189"/>
                    <a:pt x="432" y="13174"/>
                    <a:pt x="486" y="13138"/>
                  </a:cubicBezTo>
                  <a:cubicBezTo>
                    <a:pt x="3955" y="10669"/>
                    <a:pt x="7424" y="8201"/>
                    <a:pt x="11227" y="6300"/>
                  </a:cubicBezTo>
                  <a:cubicBezTo>
                    <a:pt x="13162" y="5332"/>
                    <a:pt x="15130" y="4432"/>
                    <a:pt x="17098" y="3598"/>
                  </a:cubicBezTo>
                  <a:cubicBezTo>
                    <a:pt x="18933" y="2797"/>
                    <a:pt x="20767" y="1930"/>
                    <a:pt x="22669" y="1329"/>
                  </a:cubicBezTo>
                  <a:cubicBezTo>
                    <a:pt x="24025" y="885"/>
                    <a:pt x="25485" y="529"/>
                    <a:pt x="26931" y="529"/>
                  </a:cubicBezTo>
                  <a:cubicBezTo>
                    <a:pt x="27654" y="529"/>
                    <a:pt x="28373" y="618"/>
                    <a:pt x="29073" y="829"/>
                  </a:cubicBezTo>
                  <a:cubicBezTo>
                    <a:pt x="29100" y="838"/>
                    <a:pt x="29126" y="842"/>
                    <a:pt x="29151" y="842"/>
                  </a:cubicBezTo>
                  <a:cubicBezTo>
                    <a:pt x="29399" y="842"/>
                    <a:pt x="29510" y="420"/>
                    <a:pt x="29207" y="329"/>
                  </a:cubicBezTo>
                  <a:cubicBezTo>
                    <a:pt x="28421" y="99"/>
                    <a:pt x="27631" y="0"/>
                    <a:pt x="26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8" name="Google Shape;5048;p18"/>
            <p:cNvSpPr/>
            <p:nvPr/>
          </p:nvSpPr>
          <p:spPr>
            <a:xfrm>
              <a:off x="8854106" y="3057220"/>
              <a:ext cx="149278" cy="223004"/>
            </a:xfrm>
            <a:custGeom>
              <a:avLst/>
              <a:gdLst/>
              <a:ahLst/>
              <a:cxnLst/>
              <a:rect l="l" t="t" r="r" b="b"/>
              <a:pathLst>
                <a:path w="4983" h="7444" extrusionOk="0">
                  <a:moveTo>
                    <a:pt x="387" y="0"/>
                  </a:moveTo>
                  <a:cubicBezTo>
                    <a:pt x="98" y="0"/>
                    <a:pt x="0" y="444"/>
                    <a:pt x="313" y="507"/>
                  </a:cubicBezTo>
                  <a:cubicBezTo>
                    <a:pt x="1777" y="793"/>
                    <a:pt x="3150" y="1595"/>
                    <a:pt x="4373" y="2393"/>
                  </a:cubicBezTo>
                  <a:lnTo>
                    <a:pt x="4373" y="2393"/>
                  </a:lnTo>
                  <a:cubicBezTo>
                    <a:pt x="3748" y="3939"/>
                    <a:pt x="3318" y="5569"/>
                    <a:pt x="2548" y="7045"/>
                  </a:cubicBezTo>
                  <a:cubicBezTo>
                    <a:pt x="2433" y="7252"/>
                    <a:pt x="2620" y="7443"/>
                    <a:pt x="2790" y="7443"/>
                  </a:cubicBezTo>
                  <a:cubicBezTo>
                    <a:pt x="2867" y="7443"/>
                    <a:pt x="2940" y="7404"/>
                    <a:pt x="2982" y="7311"/>
                  </a:cubicBezTo>
                  <a:cubicBezTo>
                    <a:pt x="3849" y="5744"/>
                    <a:pt x="4283" y="4009"/>
                    <a:pt x="4950" y="2341"/>
                  </a:cubicBezTo>
                  <a:cubicBezTo>
                    <a:pt x="4983" y="2241"/>
                    <a:pt x="4916" y="2108"/>
                    <a:pt x="4816" y="2074"/>
                  </a:cubicBezTo>
                  <a:cubicBezTo>
                    <a:pt x="3515" y="1207"/>
                    <a:pt x="2014" y="306"/>
                    <a:pt x="446" y="6"/>
                  </a:cubicBezTo>
                  <a:cubicBezTo>
                    <a:pt x="426" y="2"/>
                    <a:pt x="406" y="0"/>
                    <a:pt x="3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9" name="Google Shape;5049;p18"/>
            <p:cNvSpPr/>
            <p:nvPr/>
          </p:nvSpPr>
          <p:spPr>
            <a:xfrm>
              <a:off x="8712926" y="3114285"/>
              <a:ext cx="159584" cy="218001"/>
            </a:xfrm>
            <a:custGeom>
              <a:avLst/>
              <a:gdLst/>
              <a:ahLst/>
              <a:cxnLst/>
              <a:rect l="l" t="t" r="r" b="b"/>
              <a:pathLst>
                <a:path w="5327" h="7277" extrusionOk="0">
                  <a:moveTo>
                    <a:pt x="394" y="0"/>
                  </a:moveTo>
                  <a:cubicBezTo>
                    <a:pt x="156" y="0"/>
                    <a:pt x="0" y="361"/>
                    <a:pt x="256" y="503"/>
                  </a:cubicBezTo>
                  <a:cubicBezTo>
                    <a:pt x="1660" y="1332"/>
                    <a:pt x="3186" y="1979"/>
                    <a:pt x="4746" y="2501"/>
                  </a:cubicBezTo>
                  <a:lnTo>
                    <a:pt x="4746" y="2501"/>
                  </a:lnTo>
                  <a:cubicBezTo>
                    <a:pt x="4467" y="4011"/>
                    <a:pt x="3968" y="5492"/>
                    <a:pt x="3558" y="6974"/>
                  </a:cubicBezTo>
                  <a:cubicBezTo>
                    <a:pt x="3498" y="7156"/>
                    <a:pt x="3670" y="7277"/>
                    <a:pt x="3830" y="7277"/>
                  </a:cubicBezTo>
                  <a:cubicBezTo>
                    <a:pt x="3934" y="7277"/>
                    <a:pt x="4032" y="7226"/>
                    <a:pt x="4059" y="7108"/>
                  </a:cubicBezTo>
                  <a:cubicBezTo>
                    <a:pt x="4492" y="5540"/>
                    <a:pt x="5026" y="3972"/>
                    <a:pt x="5293" y="2371"/>
                  </a:cubicBezTo>
                  <a:cubicBezTo>
                    <a:pt x="5326" y="2237"/>
                    <a:pt x="5259" y="2104"/>
                    <a:pt x="5093" y="2071"/>
                  </a:cubicBezTo>
                  <a:cubicBezTo>
                    <a:pt x="3525" y="1537"/>
                    <a:pt x="1957" y="903"/>
                    <a:pt x="523" y="36"/>
                  </a:cubicBezTo>
                  <a:cubicBezTo>
                    <a:pt x="478" y="11"/>
                    <a:pt x="435" y="0"/>
                    <a:pt x="3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0" name="Google Shape;5050;p18"/>
            <p:cNvSpPr/>
            <p:nvPr/>
          </p:nvSpPr>
          <p:spPr>
            <a:xfrm>
              <a:off x="8610569" y="3209873"/>
              <a:ext cx="124024" cy="171327"/>
            </a:xfrm>
            <a:custGeom>
              <a:avLst/>
              <a:gdLst/>
              <a:ahLst/>
              <a:cxnLst/>
              <a:rect l="l" t="t" r="r" b="b"/>
              <a:pathLst>
                <a:path w="4140" h="5719" extrusionOk="0">
                  <a:moveTo>
                    <a:pt x="352" y="1"/>
                  </a:moveTo>
                  <a:cubicBezTo>
                    <a:pt x="84" y="1"/>
                    <a:pt x="0" y="426"/>
                    <a:pt x="304" y="548"/>
                  </a:cubicBezTo>
                  <a:cubicBezTo>
                    <a:pt x="1350" y="978"/>
                    <a:pt x="2425" y="1381"/>
                    <a:pt x="3555" y="1545"/>
                  </a:cubicBezTo>
                  <a:lnTo>
                    <a:pt x="3555" y="1545"/>
                  </a:lnTo>
                  <a:cubicBezTo>
                    <a:pt x="3325" y="2843"/>
                    <a:pt x="3013" y="4114"/>
                    <a:pt x="2672" y="5384"/>
                  </a:cubicBezTo>
                  <a:cubicBezTo>
                    <a:pt x="2611" y="5589"/>
                    <a:pt x="2776" y="5718"/>
                    <a:pt x="2935" y="5718"/>
                  </a:cubicBezTo>
                  <a:cubicBezTo>
                    <a:pt x="3036" y="5718"/>
                    <a:pt x="3134" y="5667"/>
                    <a:pt x="3173" y="5551"/>
                  </a:cubicBezTo>
                  <a:cubicBezTo>
                    <a:pt x="3539" y="4183"/>
                    <a:pt x="3873" y="2782"/>
                    <a:pt x="4107" y="1415"/>
                  </a:cubicBezTo>
                  <a:cubicBezTo>
                    <a:pt x="4140" y="1215"/>
                    <a:pt x="4040" y="1081"/>
                    <a:pt x="3840" y="1081"/>
                  </a:cubicBezTo>
                  <a:cubicBezTo>
                    <a:pt x="2672" y="948"/>
                    <a:pt x="1538" y="481"/>
                    <a:pt x="437" y="14"/>
                  </a:cubicBezTo>
                  <a:cubicBezTo>
                    <a:pt x="407" y="5"/>
                    <a:pt x="379" y="1"/>
                    <a:pt x="3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1" name="Google Shape;5051;p18"/>
            <p:cNvSpPr/>
            <p:nvPr/>
          </p:nvSpPr>
          <p:spPr>
            <a:xfrm>
              <a:off x="8502760" y="3299170"/>
              <a:ext cx="98950" cy="129476"/>
            </a:xfrm>
            <a:custGeom>
              <a:avLst/>
              <a:gdLst/>
              <a:ahLst/>
              <a:cxnLst/>
              <a:rect l="l" t="t" r="r" b="b"/>
              <a:pathLst>
                <a:path w="3303" h="4322" extrusionOk="0">
                  <a:moveTo>
                    <a:pt x="426" y="0"/>
                  </a:moveTo>
                  <a:cubicBezTo>
                    <a:pt x="395" y="0"/>
                    <a:pt x="365" y="1"/>
                    <a:pt x="334" y="2"/>
                  </a:cubicBezTo>
                  <a:cubicBezTo>
                    <a:pt x="0" y="35"/>
                    <a:pt x="0" y="535"/>
                    <a:pt x="334" y="535"/>
                  </a:cubicBezTo>
                  <a:cubicBezTo>
                    <a:pt x="386" y="531"/>
                    <a:pt x="438" y="530"/>
                    <a:pt x="490" y="530"/>
                  </a:cubicBezTo>
                  <a:cubicBezTo>
                    <a:pt x="1249" y="530"/>
                    <a:pt x="1983" y="921"/>
                    <a:pt x="2694" y="1161"/>
                  </a:cubicBezTo>
                  <a:lnTo>
                    <a:pt x="2694" y="1161"/>
                  </a:lnTo>
                  <a:cubicBezTo>
                    <a:pt x="2419" y="2104"/>
                    <a:pt x="2149" y="3026"/>
                    <a:pt x="1935" y="4004"/>
                  </a:cubicBezTo>
                  <a:cubicBezTo>
                    <a:pt x="1894" y="4188"/>
                    <a:pt x="2065" y="4322"/>
                    <a:pt x="2227" y="4322"/>
                  </a:cubicBezTo>
                  <a:cubicBezTo>
                    <a:pt x="2330" y="4322"/>
                    <a:pt x="2430" y="4268"/>
                    <a:pt x="2468" y="4138"/>
                  </a:cubicBezTo>
                  <a:cubicBezTo>
                    <a:pt x="2702" y="3104"/>
                    <a:pt x="2969" y="2070"/>
                    <a:pt x="3269" y="1036"/>
                  </a:cubicBezTo>
                  <a:cubicBezTo>
                    <a:pt x="3302" y="902"/>
                    <a:pt x="3236" y="735"/>
                    <a:pt x="3102" y="702"/>
                  </a:cubicBezTo>
                  <a:cubicBezTo>
                    <a:pt x="2198" y="476"/>
                    <a:pt x="1357" y="0"/>
                    <a:pt x="4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2" name="Google Shape;5052;p18"/>
            <p:cNvSpPr/>
            <p:nvPr/>
          </p:nvSpPr>
          <p:spPr>
            <a:xfrm>
              <a:off x="8446593" y="3356775"/>
              <a:ext cx="72168" cy="99609"/>
            </a:xfrm>
            <a:custGeom>
              <a:avLst/>
              <a:gdLst/>
              <a:ahLst/>
              <a:cxnLst/>
              <a:rect l="l" t="t" r="r" b="b"/>
              <a:pathLst>
                <a:path w="2409" h="3325" extrusionOk="0">
                  <a:moveTo>
                    <a:pt x="1942" y="781"/>
                  </a:moveTo>
                  <a:cubicBezTo>
                    <a:pt x="1932" y="801"/>
                    <a:pt x="1922" y="822"/>
                    <a:pt x="1913" y="843"/>
                  </a:cubicBezTo>
                  <a:lnTo>
                    <a:pt x="1913" y="843"/>
                  </a:lnTo>
                  <a:cubicBezTo>
                    <a:pt x="1918" y="819"/>
                    <a:pt x="1926" y="796"/>
                    <a:pt x="1942" y="781"/>
                  </a:cubicBezTo>
                  <a:close/>
                  <a:moveTo>
                    <a:pt x="330" y="0"/>
                  </a:moveTo>
                  <a:cubicBezTo>
                    <a:pt x="87" y="0"/>
                    <a:pt x="1" y="423"/>
                    <a:pt x="274" y="514"/>
                  </a:cubicBezTo>
                  <a:cubicBezTo>
                    <a:pt x="794" y="687"/>
                    <a:pt x="1339" y="835"/>
                    <a:pt x="1844" y="1024"/>
                  </a:cubicBezTo>
                  <a:lnTo>
                    <a:pt x="1844" y="1024"/>
                  </a:lnTo>
                  <a:cubicBezTo>
                    <a:pt x="1635" y="1657"/>
                    <a:pt x="1726" y="2336"/>
                    <a:pt x="1608" y="3015"/>
                  </a:cubicBezTo>
                  <a:cubicBezTo>
                    <a:pt x="1608" y="3149"/>
                    <a:pt x="1642" y="3282"/>
                    <a:pt x="1808" y="3316"/>
                  </a:cubicBezTo>
                  <a:cubicBezTo>
                    <a:pt x="1826" y="3321"/>
                    <a:pt x="1846" y="3324"/>
                    <a:pt x="1867" y="3324"/>
                  </a:cubicBezTo>
                  <a:cubicBezTo>
                    <a:pt x="1971" y="3324"/>
                    <a:pt x="2109" y="3259"/>
                    <a:pt x="2109" y="3149"/>
                  </a:cubicBezTo>
                  <a:cubicBezTo>
                    <a:pt x="2175" y="2715"/>
                    <a:pt x="2175" y="2315"/>
                    <a:pt x="2209" y="1881"/>
                  </a:cubicBezTo>
                  <a:cubicBezTo>
                    <a:pt x="2209" y="1715"/>
                    <a:pt x="2242" y="1514"/>
                    <a:pt x="2275" y="1314"/>
                  </a:cubicBezTo>
                  <a:cubicBezTo>
                    <a:pt x="2342" y="1181"/>
                    <a:pt x="2409" y="1014"/>
                    <a:pt x="2409" y="847"/>
                  </a:cubicBezTo>
                  <a:cubicBezTo>
                    <a:pt x="2409" y="714"/>
                    <a:pt x="2342" y="647"/>
                    <a:pt x="2209" y="614"/>
                  </a:cubicBezTo>
                  <a:cubicBezTo>
                    <a:pt x="1642" y="380"/>
                    <a:pt x="1008" y="213"/>
                    <a:pt x="407" y="13"/>
                  </a:cubicBezTo>
                  <a:cubicBezTo>
                    <a:pt x="380" y="4"/>
                    <a:pt x="355" y="0"/>
                    <a:pt x="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53" name="Google Shape;5053;p18"/>
          <p:cNvGrpSpPr/>
          <p:nvPr/>
        </p:nvGrpSpPr>
        <p:grpSpPr>
          <a:xfrm rot="-1172199">
            <a:off x="8513966" y="600257"/>
            <a:ext cx="875304" cy="663464"/>
            <a:chOff x="8118223" y="2202382"/>
            <a:chExt cx="1151949" cy="873156"/>
          </a:xfrm>
        </p:grpSpPr>
        <p:sp>
          <p:nvSpPr>
            <p:cNvPr id="5054" name="Google Shape;5054;p18"/>
            <p:cNvSpPr/>
            <p:nvPr/>
          </p:nvSpPr>
          <p:spPr>
            <a:xfrm>
              <a:off x="8118223" y="2846064"/>
              <a:ext cx="285645" cy="150896"/>
            </a:xfrm>
            <a:custGeom>
              <a:avLst/>
              <a:gdLst/>
              <a:ahLst/>
              <a:cxnLst/>
              <a:rect l="l" t="t" r="r" b="b"/>
              <a:pathLst>
                <a:path w="9535" h="5037" extrusionOk="0">
                  <a:moveTo>
                    <a:pt x="4551" y="0"/>
                  </a:moveTo>
                  <a:cubicBezTo>
                    <a:pt x="2150" y="0"/>
                    <a:pt x="1" y="554"/>
                    <a:pt x="628" y="3119"/>
                  </a:cubicBezTo>
                  <a:cubicBezTo>
                    <a:pt x="933" y="4505"/>
                    <a:pt x="1747" y="5036"/>
                    <a:pt x="2769" y="5036"/>
                  </a:cubicBezTo>
                  <a:cubicBezTo>
                    <a:pt x="5215" y="5036"/>
                    <a:pt x="8852" y="1988"/>
                    <a:pt x="9535" y="317"/>
                  </a:cubicBezTo>
                  <a:lnTo>
                    <a:pt x="9535" y="317"/>
                  </a:lnTo>
                  <a:cubicBezTo>
                    <a:pt x="9480" y="320"/>
                    <a:pt x="9421" y="321"/>
                    <a:pt x="9359" y="321"/>
                  </a:cubicBezTo>
                  <a:cubicBezTo>
                    <a:pt x="8351" y="321"/>
                    <a:pt x="6378" y="0"/>
                    <a:pt x="4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5" name="Google Shape;5055;p18"/>
            <p:cNvSpPr/>
            <p:nvPr/>
          </p:nvSpPr>
          <p:spPr>
            <a:xfrm>
              <a:off x="8374850" y="2850558"/>
              <a:ext cx="174802" cy="224981"/>
            </a:xfrm>
            <a:custGeom>
              <a:avLst/>
              <a:gdLst/>
              <a:ahLst/>
              <a:cxnLst/>
              <a:rect l="l" t="t" r="r" b="b"/>
              <a:pathLst>
                <a:path w="5835" h="7510" extrusionOk="0">
                  <a:moveTo>
                    <a:pt x="3603" y="0"/>
                  </a:moveTo>
                  <a:cubicBezTo>
                    <a:pt x="2636" y="1201"/>
                    <a:pt x="1501" y="2002"/>
                    <a:pt x="968" y="3503"/>
                  </a:cubicBezTo>
                  <a:cubicBezTo>
                    <a:pt x="367" y="4970"/>
                    <a:pt x="0" y="7439"/>
                    <a:pt x="2302" y="7506"/>
                  </a:cubicBezTo>
                  <a:cubicBezTo>
                    <a:pt x="2355" y="7508"/>
                    <a:pt x="2406" y="7509"/>
                    <a:pt x="2456" y="7509"/>
                  </a:cubicBezTo>
                  <a:cubicBezTo>
                    <a:pt x="5835" y="7509"/>
                    <a:pt x="4623" y="2075"/>
                    <a:pt x="3670" y="267"/>
                  </a:cubicBezTo>
                  <a:lnTo>
                    <a:pt x="360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6" name="Google Shape;5056;p18"/>
            <p:cNvSpPr/>
            <p:nvPr/>
          </p:nvSpPr>
          <p:spPr>
            <a:xfrm>
              <a:off x="8194999" y="2514098"/>
              <a:ext cx="345769" cy="163688"/>
            </a:xfrm>
            <a:custGeom>
              <a:avLst/>
              <a:gdLst/>
              <a:ahLst/>
              <a:cxnLst/>
              <a:rect l="l" t="t" r="r" b="b"/>
              <a:pathLst>
                <a:path w="11542" h="5464" extrusionOk="0">
                  <a:moveTo>
                    <a:pt x="7205" y="1"/>
                  </a:moveTo>
                  <a:cubicBezTo>
                    <a:pt x="6846" y="1"/>
                    <a:pt x="6525" y="11"/>
                    <a:pt x="6271" y="24"/>
                  </a:cubicBezTo>
                  <a:cubicBezTo>
                    <a:pt x="4437" y="124"/>
                    <a:pt x="2702" y="224"/>
                    <a:pt x="1301" y="1592"/>
                  </a:cubicBezTo>
                  <a:cubicBezTo>
                    <a:pt x="0" y="2926"/>
                    <a:pt x="67" y="5361"/>
                    <a:pt x="2268" y="5461"/>
                  </a:cubicBezTo>
                  <a:cubicBezTo>
                    <a:pt x="2303" y="5463"/>
                    <a:pt x="2337" y="5463"/>
                    <a:pt x="2371" y="5463"/>
                  </a:cubicBezTo>
                  <a:cubicBezTo>
                    <a:pt x="4327" y="5463"/>
                    <a:pt x="5966" y="3610"/>
                    <a:pt x="7605" y="2659"/>
                  </a:cubicBezTo>
                  <a:cubicBezTo>
                    <a:pt x="8906" y="1859"/>
                    <a:pt x="10141" y="1692"/>
                    <a:pt x="11542" y="1258"/>
                  </a:cubicBezTo>
                  <a:lnTo>
                    <a:pt x="11442" y="1092"/>
                  </a:lnTo>
                  <a:cubicBezTo>
                    <a:pt x="10797" y="179"/>
                    <a:pt x="8684" y="1"/>
                    <a:pt x="72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7" name="Google Shape;5057;p18"/>
            <p:cNvSpPr/>
            <p:nvPr/>
          </p:nvSpPr>
          <p:spPr>
            <a:xfrm>
              <a:off x="8752557" y="2506819"/>
              <a:ext cx="153263" cy="296459"/>
            </a:xfrm>
            <a:custGeom>
              <a:avLst/>
              <a:gdLst/>
              <a:ahLst/>
              <a:cxnLst/>
              <a:rect l="l" t="t" r="r" b="b"/>
              <a:pathLst>
                <a:path w="5116" h="9896" extrusionOk="0">
                  <a:moveTo>
                    <a:pt x="2335" y="0"/>
                  </a:moveTo>
                  <a:lnTo>
                    <a:pt x="2169" y="100"/>
                  </a:lnTo>
                  <a:cubicBezTo>
                    <a:pt x="2207" y="125"/>
                    <a:pt x="2246" y="150"/>
                    <a:pt x="2283" y="176"/>
                  </a:cubicBezTo>
                  <a:lnTo>
                    <a:pt x="2283" y="176"/>
                  </a:lnTo>
                  <a:cubicBezTo>
                    <a:pt x="2306" y="97"/>
                    <a:pt x="2324" y="36"/>
                    <a:pt x="2335" y="0"/>
                  </a:cubicBezTo>
                  <a:close/>
                  <a:moveTo>
                    <a:pt x="2283" y="176"/>
                  </a:moveTo>
                  <a:cubicBezTo>
                    <a:pt x="2180" y="547"/>
                    <a:pt x="1984" y="1311"/>
                    <a:pt x="1902" y="1668"/>
                  </a:cubicBezTo>
                  <a:cubicBezTo>
                    <a:pt x="1201" y="3670"/>
                    <a:pt x="0" y="5438"/>
                    <a:pt x="67" y="7606"/>
                  </a:cubicBezTo>
                  <a:cubicBezTo>
                    <a:pt x="126" y="9056"/>
                    <a:pt x="967" y="9896"/>
                    <a:pt x="1895" y="9896"/>
                  </a:cubicBezTo>
                  <a:cubicBezTo>
                    <a:pt x="2547" y="9896"/>
                    <a:pt x="3241" y="9481"/>
                    <a:pt x="3736" y="8573"/>
                  </a:cubicBezTo>
                  <a:cubicBezTo>
                    <a:pt x="5115" y="6176"/>
                    <a:pt x="4652" y="1808"/>
                    <a:pt x="2283" y="17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8" name="Google Shape;5058;p18"/>
            <p:cNvSpPr/>
            <p:nvPr/>
          </p:nvSpPr>
          <p:spPr>
            <a:xfrm>
              <a:off x="8204974" y="2202382"/>
              <a:ext cx="1065199" cy="727218"/>
            </a:xfrm>
            <a:custGeom>
              <a:avLst/>
              <a:gdLst/>
              <a:ahLst/>
              <a:cxnLst/>
              <a:rect l="l" t="t" r="r" b="b"/>
              <a:pathLst>
                <a:path w="35557" h="24275" extrusionOk="0">
                  <a:moveTo>
                    <a:pt x="29901" y="0"/>
                  </a:moveTo>
                  <a:cubicBezTo>
                    <a:pt x="28710" y="0"/>
                    <a:pt x="27518" y="179"/>
                    <a:pt x="26353" y="590"/>
                  </a:cubicBezTo>
                  <a:cubicBezTo>
                    <a:pt x="23851" y="1490"/>
                    <a:pt x="21783" y="3292"/>
                    <a:pt x="20048" y="5293"/>
                  </a:cubicBezTo>
                  <a:cubicBezTo>
                    <a:pt x="16112" y="9796"/>
                    <a:pt x="13510" y="15367"/>
                    <a:pt x="9107" y="19503"/>
                  </a:cubicBezTo>
                  <a:cubicBezTo>
                    <a:pt x="6705" y="21805"/>
                    <a:pt x="3770" y="23406"/>
                    <a:pt x="401" y="23640"/>
                  </a:cubicBezTo>
                  <a:cubicBezTo>
                    <a:pt x="11" y="23672"/>
                    <a:pt x="1" y="24275"/>
                    <a:pt x="371" y="24275"/>
                  </a:cubicBezTo>
                  <a:cubicBezTo>
                    <a:pt x="381" y="24275"/>
                    <a:pt x="391" y="24274"/>
                    <a:pt x="401" y="24273"/>
                  </a:cubicBezTo>
                  <a:cubicBezTo>
                    <a:pt x="3336" y="24040"/>
                    <a:pt x="6038" y="22872"/>
                    <a:pt x="8307" y="21038"/>
                  </a:cubicBezTo>
                  <a:cubicBezTo>
                    <a:pt x="10642" y="19203"/>
                    <a:pt x="12476" y="16801"/>
                    <a:pt x="14177" y="14400"/>
                  </a:cubicBezTo>
                  <a:cubicBezTo>
                    <a:pt x="15945" y="11931"/>
                    <a:pt x="17546" y="9363"/>
                    <a:pt x="19414" y="6994"/>
                  </a:cubicBezTo>
                  <a:cubicBezTo>
                    <a:pt x="21082" y="4893"/>
                    <a:pt x="22984" y="2858"/>
                    <a:pt x="25419" y="1657"/>
                  </a:cubicBezTo>
                  <a:cubicBezTo>
                    <a:pt x="26866" y="941"/>
                    <a:pt x="28379" y="639"/>
                    <a:pt x="29899" y="639"/>
                  </a:cubicBezTo>
                  <a:cubicBezTo>
                    <a:pt x="31637" y="639"/>
                    <a:pt x="33386" y="1034"/>
                    <a:pt x="35059" y="1657"/>
                  </a:cubicBezTo>
                  <a:cubicBezTo>
                    <a:pt x="35095" y="1670"/>
                    <a:pt x="35130" y="1676"/>
                    <a:pt x="35162" y="1676"/>
                  </a:cubicBezTo>
                  <a:cubicBezTo>
                    <a:pt x="35454" y="1676"/>
                    <a:pt x="35556" y="1177"/>
                    <a:pt x="35226" y="1057"/>
                  </a:cubicBezTo>
                  <a:cubicBezTo>
                    <a:pt x="33516" y="413"/>
                    <a:pt x="31710" y="0"/>
                    <a:pt x="2990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9" name="Google Shape;5059;p18"/>
            <p:cNvSpPr/>
            <p:nvPr/>
          </p:nvSpPr>
          <p:spPr>
            <a:xfrm>
              <a:off x="8766187" y="2402874"/>
              <a:ext cx="78339" cy="353978"/>
            </a:xfrm>
            <a:custGeom>
              <a:avLst/>
              <a:gdLst/>
              <a:ahLst/>
              <a:cxnLst/>
              <a:rect l="l" t="t" r="r" b="b"/>
              <a:pathLst>
                <a:path w="2615" h="11816" extrusionOk="0">
                  <a:moveTo>
                    <a:pt x="440" y="0"/>
                  </a:moveTo>
                  <a:cubicBezTo>
                    <a:pt x="212" y="0"/>
                    <a:pt x="1" y="314"/>
                    <a:pt x="179" y="568"/>
                  </a:cubicBezTo>
                  <a:cubicBezTo>
                    <a:pt x="1413" y="2003"/>
                    <a:pt x="1747" y="4104"/>
                    <a:pt x="1847" y="5905"/>
                  </a:cubicBezTo>
                  <a:cubicBezTo>
                    <a:pt x="1980" y="7740"/>
                    <a:pt x="1880" y="9708"/>
                    <a:pt x="1247" y="11443"/>
                  </a:cubicBezTo>
                  <a:cubicBezTo>
                    <a:pt x="1165" y="11666"/>
                    <a:pt x="1356" y="11815"/>
                    <a:pt x="1547" y="11815"/>
                  </a:cubicBezTo>
                  <a:cubicBezTo>
                    <a:pt x="1671" y="11815"/>
                    <a:pt x="1795" y="11753"/>
                    <a:pt x="1847" y="11610"/>
                  </a:cubicBezTo>
                  <a:cubicBezTo>
                    <a:pt x="2514" y="9742"/>
                    <a:pt x="2614" y="7607"/>
                    <a:pt x="2481" y="5639"/>
                  </a:cubicBezTo>
                  <a:cubicBezTo>
                    <a:pt x="2314" y="3704"/>
                    <a:pt x="1914" y="1636"/>
                    <a:pt x="646" y="101"/>
                  </a:cubicBezTo>
                  <a:cubicBezTo>
                    <a:pt x="583" y="30"/>
                    <a:pt x="511" y="0"/>
                    <a:pt x="44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0" name="Google Shape;5060;p18"/>
            <p:cNvSpPr/>
            <p:nvPr/>
          </p:nvSpPr>
          <p:spPr>
            <a:xfrm>
              <a:off x="8266921" y="2538182"/>
              <a:ext cx="406493" cy="75103"/>
            </a:xfrm>
            <a:custGeom>
              <a:avLst/>
              <a:gdLst/>
              <a:ahLst/>
              <a:cxnLst/>
              <a:rect l="l" t="t" r="r" b="b"/>
              <a:pathLst>
                <a:path w="13569" h="2507" extrusionOk="0">
                  <a:moveTo>
                    <a:pt x="8155" y="1"/>
                  </a:moveTo>
                  <a:cubicBezTo>
                    <a:pt x="7596" y="1"/>
                    <a:pt x="7043" y="22"/>
                    <a:pt x="6505" y="54"/>
                  </a:cubicBezTo>
                  <a:cubicBezTo>
                    <a:pt x="4404" y="188"/>
                    <a:pt x="1869" y="521"/>
                    <a:pt x="234" y="1989"/>
                  </a:cubicBezTo>
                  <a:cubicBezTo>
                    <a:pt x="0" y="2197"/>
                    <a:pt x="232" y="2506"/>
                    <a:pt x="488" y="2506"/>
                  </a:cubicBezTo>
                  <a:cubicBezTo>
                    <a:pt x="561" y="2506"/>
                    <a:pt x="635" y="2481"/>
                    <a:pt x="701" y="2422"/>
                  </a:cubicBezTo>
                  <a:cubicBezTo>
                    <a:pt x="2236" y="1021"/>
                    <a:pt x="4804" y="755"/>
                    <a:pt x="6772" y="655"/>
                  </a:cubicBezTo>
                  <a:cubicBezTo>
                    <a:pt x="7141" y="643"/>
                    <a:pt x="7518" y="635"/>
                    <a:pt x="7898" y="635"/>
                  </a:cubicBezTo>
                  <a:cubicBezTo>
                    <a:pt x="9650" y="635"/>
                    <a:pt x="11487" y="797"/>
                    <a:pt x="13077" y="1455"/>
                  </a:cubicBezTo>
                  <a:cubicBezTo>
                    <a:pt x="13119" y="1474"/>
                    <a:pt x="13158" y="1483"/>
                    <a:pt x="13195" y="1483"/>
                  </a:cubicBezTo>
                  <a:cubicBezTo>
                    <a:pt x="13475" y="1483"/>
                    <a:pt x="13568" y="973"/>
                    <a:pt x="13244" y="855"/>
                  </a:cubicBezTo>
                  <a:cubicBezTo>
                    <a:pt x="11680" y="199"/>
                    <a:pt x="9888" y="1"/>
                    <a:pt x="815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1" name="Google Shape;5061;p18"/>
            <p:cNvSpPr/>
            <p:nvPr/>
          </p:nvSpPr>
          <p:spPr>
            <a:xfrm>
              <a:off x="8430657" y="2788610"/>
              <a:ext cx="64139" cy="225220"/>
            </a:xfrm>
            <a:custGeom>
              <a:avLst/>
              <a:gdLst/>
              <a:ahLst/>
              <a:cxnLst/>
              <a:rect l="l" t="t" r="r" b="b"/>
              <a:pathLst>
                <a:path w="2141" h="7518" extrusionOk="0">
                  <a:moveTo>
                    <a:pt x="1823" y="0"/>
                  </a:moveTo>
                  <a:cubicBezTo>
                    <a:pt x="1665" y="0"/>
                    <a:pt x="1506" y="100"/>
                    <a:pt x="1506" y="300"/>
                  </a:cubicBezTo>
                  <a:cubicBezTo>
                    <a:pt x="1506" y="2602"/>
                    <a:pt x="1406" y="5070"/>
                    <a:pt x="139" y="7072"/>
                  </a:cubicBezTo>
                  <a:cubicBezTo>
                    <a:pt x="0" y="7303"/>
                    <a:pt x="213" y="7517"/>
                    <a:pt x="435" y="7517"/>
                  </a:cubicBezTo>
                  <a:cubicBezTo>
                    <a:pt x="533" y="7517"/>
                    <a:pt x="634" y="7475"/>
                    <a:pt x="706" y="7372"/>
                  </a:cubicBezTo>
                  <a:cubicBezTo>
                    <a:pt x="2007" y="5304"/>
                    <a:pt x="2140" y="2702"/>
                    <a:pt x="2140" y="300"/>
                  </a:cubicBezTo>
                  <a:cubicBezTo>
                    <a:pt x="2140" y="100"/>
                    <a:pt x="1982" y="0"/>
                    <a:pt x="182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2" name="Google Shape;5062;p18"/>
            <p:cNvSpPr/>
            <p:nvPr/>
          </p:nvSpPr>
          <p:spPr>
            <a:xfrm>
              <a:off x="8193980" y="2952466"/>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3" name="Google Shape;5063;p18"/>
            <p:cNvSpPr/>
            <p:nvPr/>
          </p:nvSpPr>
          <p:spPr>
            <a:xfrm>
              <a:off x="8171004" y="2910499"/>
              <a:ext cx="27022" cy="21030"/>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4" name="Google Shape;5064;p18"/>
            <p:cNvSpPr/>
            <p:nvPr/>
          </p:nvSpPr>
          <p:spPr>
            <a:xfrm>
              <a:off x="8152013" y="294947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5" name="Google Shape;5065;p18"/>
            <p:cNvSpPr/>
            <p:nvPr/>
          </p:nvSpPr>
          <p:spPr>
            <a:xfrm>
              <a:off x="8311884" y="2614719"/>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6" name="Google Shape;5066;p18"/>
            <p:cNvSpPr/>
            <p:nvPr/>
          </p:nvSpPr>
          <p:spPr>
            <a:xfrm>
              <a:off x="8274919" y="2635717"/>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7" name="Google Shape;5067;p18"/>
            <p:cNvSpPr/>
            <p:nvPr/>
          </p:nvSpPr>
          <p:spPr>
            <a:xfrm>
              <a:off x="8235947" y="2567778"/>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8" name="Google Shape;5068;p18"/>
            <p:cNvSpPr/>
            <p:nvPr/>
          </p:nvSpPr>
          <p:spPr>
            <a:xfrm>
              <a:off x="8474781" y="300243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9" name="Google Shape;5069;p18"/>
            <p:cNvSpPr/>
            <p:nvPr/>
          </p:nvSpPr>
          <p:spPr>
            <a:xfrm>
              <a:off x="8447792" y="3038408"/>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0" name="Google Shape;5070;p18"/>
            <p:cNvSpPr/>
            <p:nvPr/>
          </p:nvSpPr>
          <p:spPr>
            <a:xfrm>
              <a:off x="8416818" y="295546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1" name="Google Shape;5071;p18"/>
            <p:cNvSpPr/>
            <p:nvPr/>
          </p:nvSpPr>
          <p:spPr>
            <a:xfrm>
              <a:off x="8772537" y="2661689"/>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2" name="Google Shape;5072;p18"/>
            <p:cNvSpPr/>
            <p:nvPr/>
          </p:nvSpPr>
          <p:spPr>
            <a:xfrm>
              <a:off x="8772537" y="2700661"/>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3" name="Google Shape;5073;p18"/>
            <p:cNvSpPr/>
            <p:nvPr/>
          </p:nvSpPr>
          <p:spPr>
            <a:xfrm>
              <a:off x="8854465" y="2682687"/>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74" name="Google Shape;5074;p18"/>
          <p:cNvGrpSpPr/>
          <p:nvPr/>
        </p:nvGrpSpPr>
        <p:grpSpPr>
          <a:xfrm rot="1768382" flipH="1">
            <a:off x="8427040" y="4255753"/>
            <a:ext cx="849881" cy="827325"/>
            <a:chOff x="-181020" y="4253777"/>
            <a:chExt cx="1117161" cy="1087511"/>
          </a:xfrm>
        </p:grpSpPr>
        <p:sp>
          <p:nvSpPr>
            <p:cNvPr id="5075" name="Google Shape;5075;p18"/>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6" name="Google Shape;5076;p18"/>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7" name="Google Shape;5077;p18"/>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8" name="Google Shape;5078;p18"/>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9" name="Google Shape;5079;p18"/>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0" name="Google Shape;5080;p18"/>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1" name="Google Shape;5081;p18"/>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2" name="Google Shape;5082;p18"/>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3" name="Google Shape;5083;p18"/>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4" name="Google Shape;5084;p18"/>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5" name="Google Shape;5085;p18"/>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6" name="Google Shape;5086;p18"/>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7" name="Google Shape;5087;p18"/>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8" name="Google Shape;5088;p18"/>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89" name="Google Shape;5089;p18"/>
          <p:cNvGrpSpPr/>
          <p:nvPr/>
        </p:nvGrpSpPr>
        <p:grpSpPr>
          <a:xfrm>
            <a:off x="8163198" y="-30991"/>
            <a:ext cx="848507" cy="870171"/>
            <a:chOff x="7973149" y="-201092"/>
            <a:chExt cx="1116750" cy="1145263"/>
          </a:xfrm>
        </p:grpSpPr>
        <p:sp>
          <p:nvSpPr>
            <p:cNvPr id="5090" name="Google Shape;5090;p18"/>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1" name="Google Shape;5091;p18"/>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2" name="Google Shape;5092;p18"/>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3" name="Google Shape;5093;p18"/>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4" name="Google Shape;5094;p18"/>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5" name="Google Shape;5095;p18"/>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6" name="Google Shape;5096;p18"/>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7" name="Google Shape;5097;p18"/>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8" name="Google Shape;5098;p18"/>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9" name="Google Shape;5099;p18"/>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0" name="Google Shape;5100;p18"/>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1" name="Google Shape;5101;p18"/>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2" name="Google Shape;5102;p18"/>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3" name="Google Shape;5103;p18"/>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4" name="Google Shape;5104;p18"/>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5" name="Google Shape;5105;p18"/>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6" name="Google Shape;5106;p18"/>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7" name="Google Shape;5107;p18"/>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8" name="Google Shape;5108;p18"/>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9" name="Google Shape;5109;p18"/>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0" name="Google Shape;5110;p18"/>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1" name="Google Shape;5111;p18"/>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2" name="Google Shape;5112;p18"/>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3" name="Google Shape;5113;p18"/>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4" name="Google Shape;5114;p18"/>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5" name="Google Shape;5115;p18"/>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6" name="Google Shape;5116;p18"/>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7" name="Google Shape;5117;p18"/>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8" name="Google Shape;5118;p18"/>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9" name="Google Shape;5119;p18"/>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0" name="Google Shape;5120;p18"/>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1" name="Google Shape;5121;p18"/>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2" name="Google Shape;5122;p18"/>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3" name="Google Shape;5123;p18"/>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4" name="Google Shape;5124;p18"/>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5" name="Google Shape;5125;p18"/>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6" name="Google Shape;5126;p18"/>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7" name="Google Shape;5127;p18"/>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8" name="Google Shape;5128;p18"/>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9" name="Google Shape;5129;p18"/>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0" name="Google Shape;5130;p18"/>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1" name="Google Shape;5131;p18"/>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2" name="Google Shape;5132;p18"/>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3" name="Google Shape;5133;p18"/>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4" name="Google Shape;5134;p18"/>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5" name="Google Shape;5135;p18"/>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6" name="Google Shape;5136;p18"/>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7" name="Google Shape;5137;p18"/>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8" name="Google Shape;5138;p18"/>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9" name="Google Shape;5139;p18"/>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0" name="Google Shape;5140;p18"/>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1" name="Google Shape;5141;p18"/>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2" name="Google Shape;5142;p18"/>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3" name="Google Shape;5143;p18"/>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4" name="Google Shape;5144;p18"/>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5" name="Google Shape;5145;p18"/>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6" name="Google Shape;5146;p18"/>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7" name="Google Shape;5147;p18"/>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8" name="Google Shape;5148;p18"/>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9" name="Google Shape;5149;p18"/>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0" name="Google Shape;5150;p18"/>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51" name="Google Shape;5151;p18"/>
          <p:cNvGrpSpPr/>
          <p:nvPr/>
        </p:nvGrpSpPr>
        <p:grpSpPr>
          <a:xfrm rot="-3631618" flipH="1">
            <a:off x="8467150" y="4379025"/>
            <a:ext cx="333221" cy="902600"/>
            <a:chOff x="7607455" y="4238363"/>
            <a:chExt cx="438017" cy="1186459"/>
          </a:xfrm>
        </p:grpSpPr>
        <p:sp>
          <p:nvSpPr>
            <p:cNvPr id="5152" name="Google Shape;5152;p18"/>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3" name="Google Shape;5153;p18"/>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4" name="Google Shape;5154;p18"/>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5" name="Google Shape;5155;p18"/>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6" name="Google Shape;5156;p18"/>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7" name="Google Shape;5157;p18"/>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8" name="Google Shape;5158;p18"/>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9" name="Google Shape;5159;p18"/>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0" name="Google Shape;5160;p18"/>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1" name="Google Shape;5161;p18"/>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2" name="Google Shape;5162;p18"/>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3" name="Google Shape;5163;p18"/>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4" name="Google Shape;5164;p18"/>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5" name="Google Shape;5165;p18"/>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6" name="Google Shape;5166;p18"/>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7" name="Google Shape;5167;p18"/>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8" name="Google Shape;5168;p18"/>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9" name="Google Shape;5169;p18"/>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0" name="Google Shape;5170;p18"/>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1" name="Google Shape;5171;p18"/>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2" name="Google Shape;5172;p18"/>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3" name="Google Shape;5173;p18"/>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4" name="Google Shape;5174;p18"/>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5" name="Google Shape;5175;p18"/>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76" name="Google Shape;5176;p18"/>
          <p:cNvGrpSpPr/>
          <p:nvPr/>
        </p:nvGrpSpPr>
        <p:grpSpPr>
          <a:xfrm rot="-5400000">
            <a:off x="8009287" y="319096"/>
            <a:ext cx="161913" cy="145916"/>
            <a:chOff x="7737341" y="1046941"/>
            <a:chExt cx="161913" cy="145916"/>
          </a:xfrm>
        </p:grpSpPr>
        <p:sp>
          <p:nvSpPr>
            <p:cNvPr id="5177" name="Google Shape;5177;p18"/>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8" name="Google Shape;5178;p18"/>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9" name="Google Shape;5179;p18"/>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80" name="Google Shape;5180;p18"/>
          <p:cNvGrpSpPr/>
          <p:nvPr/>
        </p:nvGrpSpPr>
        <p:grpSpPr>
          <a:xfrm rot="1768319">
            <a:off x="8919317" y="4451497"/>
            <a:ext cx="161914" cy="145917"/>
            <a:chOff x="7737341" y="1046941"/>
            <a:chExt cx="161913" cy="145916"/>
          </a:xfrm>
        </p:grpSpPr>
        <p:sp>
          <p:nvSpPr>
            <p:cNvPr id="5181" name="Google Shape;5181;p18"/>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2" name="Google Shape;5182;p18"/>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3" name="Google Shape;5183;p18"/>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84" name="Google Shape;5184;p18"/>
          <p:cNvGrpSpPr/>
          <p:nvPr/>
        </p:nvGrpSpPr>
        <p:grpSpPr>
          <a:xfrm rot="1768319">
            <a:off x="8394462" y="4234959"/>
            <a:ext cx="161914" cy="145917"/>
            <a:chOff x="7737341" y="1046941"/>
            <a:chExt cx="161913" cy="145916"/>
          </a:xfrm>
        </p:grpSpPr>
        <p:sp>
          <p:nvSpPr>
            <p:cNvPr id="5185" name="Google Shape;5185;p18"/>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6" name="Google Shape;5186;p18"/>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7" name="Google Shape;5187;p18"/>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Numbers and text ">
  <p:cSld name="CUSTOM_5_1_1_1_2">
    <p:spTree>
      <p:nvGrpSpPr>
        <p:cNvPr id="1" name="Shape 7353"/>
        <p:cNvGrpSpPr/>
        <p:nvPr/>
      </p:nvGrpSpPr>
      <p:grpSpPr>
        <a:xfrm>
          <a:off x="0" y="0"/>
          <a:ext cx="0" cy="0"/>
          <a:chOff x="0" y="0"/>
          <a:chExt cx="0" cy="0"/>
        </a:xfrm>
      </p:grpSpPr>
      <p:sp>
        <p:nvSpPr>
          <p:cNvPr id="7354" name="Google Shape;7354;p26"/>
          <p:cNvSpPr txBox="1">
            <a:spLocks noGrp="1"/>
          </p:cNvSpPr>
          <p:nvPr>
            <p:ph type="subTitle" idx="1"/>
          </p:nvPr>
        </p:nvSpPr>
        <p:spPr>
          <a:xfrm>
            <a:off x="542775" y="3814949"/>
            <a:ext cx="2589000" cy="3831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600">
                <a:latin typeface="Nunito"/>
                <a:ea typeface="Nunito"/>
                <a:cs typeface="Nunito"/>
                <a:sym typeface="Nunito"/>
              </a:defRPr>
            </a:lvl1pPr>
            <a:lvl2pPr lvl="1" algn="ctr" rtl="0">
              <a:spcBef>
                <a:spcPts val="0"/>
              </a:spcBef>
              <a:spcAft>
                <a:spcPts val="0"/>
              </a:spcAft>
              <a:buNone/>
              <a:defRPr sz="1600">
                <a:latin typeface="Nunito"/>
                <a:ea typeface="Nunito"/>
                <a:cs typeface="Nunito"/>
                <a:sym typeface="Nunito"/>
              </a:defRPr>
            </a:lvl2pPr>
            <a:lvl3pPr lvl="2" algn="ctr" rtl="0">
              <a:spcBef>
                <a:spcPts val="0"/>
              </a:spcBef>
              <a:spcAft>
                <a:spcPts val="0"/>
              </a:spcAft>
              <a:buNone/>
              <a:defRPr sz="1600">
                <a:latin typeface="Nunito"/>
                <a:ea typeface="Nunito"/>
                <a:cs typeface="Nunito"/>
                <a:sym typeface="Nunito"/>
              </a:defRPr>
            </a:lvl3pPr>
            <a:lvl4pPr lvl="3" algn="ctr" rtl="0">
              <a:spcBef>
                <a:spcPts val="0"/>
              </a:spcBef>
              <a:spcAft>
                <a:spcPts val="0"/>
              </a:spcAft>
              <a:buNone/>
              <a:defRPr sz="1600">
                <a:latin typeface="Nunito"/>
                <a:ea typeface="Nunito"/>
                <a:cs typeface="Nunito"/>
                <a:sym typeface="Nunito"/>
              </a:defRPr>
            </a:lvl4pPr>
            <a:lvl5pPr lvl="4" algn="ctr" rtl="0">
              <a:spcBef>
                <a:spcPts val="0"/>
              </a:spcBef>
              <a:spcAft>
                <a:spcPts val="0"/>
              </a:spcAft>
              <a:buNone/>
              <a:defRPr sz="1600">
                <a:latin typeface="Nunito"/>
                <a:ea typeface="Nunito"/>
                <a:cs typeface="Nunito"/>
                <a:sym typeface="Nunito"/>
              </a:defRPr>
            </a:lvl5pPr>
            <a:lvl6pPr lvl="5" algn="ctr" rtl="0">
              <a:spcBef>
                <a:spcPts val="0"/>
              </a:spcBef>
              <a:spcAft>
                <a:spcPts val="0"/>
              </a:spcAft>
              <a:buNone/>
              <a:defRPr sz="1600">
                <a:latin typeface="Nunito"/>
                <a:ea typeface="Nunito"/>
                <a:cs typeface="Nunito"/>
                <a:sym typeface="Nunito"/>
              </a:defRPr>
            </a:lvl6pPr>
            <a:lvl7pPr lvl="6" algn="ctr" rtl="0">
              <a:spcBef>
                <a:spcPts val="0"/>
              </a:spcBef>
              <a:spcAft>
                <a:spcPts val="0"/>
              </a:spcAft>
              <a:buNone/>
              <a:defRPr sz="1600">
                <a:latin typeface="Nunito"/>
                <a:ea typeface="Nunito"/>
                <a:cs typeface="Nunito"/>
                <a:sym typeface="Nunito"/>
              </a:defRPr>
            </a:lvl7pPr>
            <a:lvl8pPr lvl="7" algn="ctr" rtl="0">
              <a:spcBef>
                <a:spcPts val="0"/>
              </a:spcBef>
              <a:spcAft>
                <a:spcPts val="0"/>
              </a:spcAft>
              <a:buNone/>
              <a:defRPr sz="1600">
                <a:latin typeface="Nunito"/>
                <a:ea typeface="Nunito"/>
                <a:cs typeface="Nunito"/>
                <a:sym typeface="Nunito"/>
              </a:defRPr>
            </a:lvl8pPr>
            <a:lvl9pPr lvl="8" algn="ctr" rtl="0">
              <a:spcBef>
                <a:spcPts val="0"/>
              </a:spcBef>
              <a:spcAft>
                <a:spcPts val="0"/>
              </a:spcAft>
              <a:buNone/>
              <a:defRPr sz="1600">
                <a:latin typeface="Nunito"/>
                <a:ea typeface="Nunito"/>
                <a:cs typeface="Nunito"/>
                <a:sym typeface="Nunito"/>
              </a:defRPr>
            </a:lvl9pPr>
          </a:lstStyle>
          <a:p>
            <a:endParaRPr/>
          </a:p>
        </p:txBody>
      </p:sp>
      <p:sp>
        <p:nvSpPr>
          <p:cNvPr id="7355" name="Google Shape;7355;p26"/>
          <p:cNvSpPr txBox="1">
            <a:spLocks noGrp="1"/>
          </p:cNvSpPr>
          <p:nvPr>
            <p:ph type="subTitle" idx="2"/>
          </p:nvPr>
        </p:nvSpPr>
        <p:spPr>
          <a:xfrm>
            <a:off x="3235800" y="3814949"/>
            <a:ext cx="2748300" cy="3831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600">
                <a:latin typeface="Nunito"/>
                <a:ea typeface="Nunito"/>
                <a:cs typeface="Nunito"/>
                <a:sym typeface="Nunito"/>
              </a:defRPr>
            </a:lvl1pPr>
            <a:lvl2pPr lvl="1" algn="ctr" rtl="0">
              <a:spcBef>
                <a:spcPts val="0"/>
              </a:spcBef>
              <a:spcAft>
                <a:spcPts val="0"/>
              </a:spcAft>
              <a:buNone/>
              <a:defRPr sz="1600">
                <a:latin typeface="Nunito"/>
                <a:ea typeface="Nunito"/>
                <a:cs typeface="Nunito"/>
                <a:sym typeface="Nunito"/>
              </a:defRPr>
            </a:lvl2pPr>
            <a:lvl3pPr lvl="2" algn="ctr" rtl="0">
              <a:spcBef>
                <a:spcPts val="0"/>
              </a:spcBef>
              <a:spcAft>
                <a:spcPts val="0"/>
              </a:spcAft>
              <a:buNone/>
              <a:defRPr sz="1600">
                <a:latin typeface="Nunito"/>
                <a:ea typeface="Nunito"/>
                <a:cs typeface="Nunito"/>
                <a:sym typeface="Nunito"/>
              </a:defRPr>
            </a:lvl3pPr>
            <a:lvl4pPr lvl="3" algn="ctr" rtl="0">
              <a:spcBef>
                <a:spcPts val="0"/>
              </a:spcBef>
              <a:spcAft>
                <a:spcPts val="0"/>
              </a:spcAft>
              <a:buNone/>
              <a:defRPr sz="1600">
                <a:latin typeface="Nunito"/>
                <a:ea typeface="Nunito"/>
                <a:cs typeface="Nunito"/>
                <a:sym typeface="Nunito"/>
              </a:defRPr>
            </a:lvl4pPr>
            <a:lvl5pPr lvl="4" algn="ctr" rtl="0">
              <a:spcBef>
                <a:spcPts val="0"/>
              </a:spcBef>
              <a:spcAft>
                <a:spcPts val="0"/>
              </a:spcAft>
              <a:buNone/>
              <a:defRPr sz="1600">
                <a:latin typeface="Nunito"/>
                <a:ea typeface="Nunito"/>
                <a:cs typeface="Nunito"/>
                <a:sym typeface="Nunito"/>
              </a:defRPr>
            </a:lvl5pPr>
            <a:lvl6pPr lvl="5" algn="ctr" rtl="0">
              <a:spcBef>
                <a:spcPts val="0"/>
              </a:spcBef>
              <a:spcAft>
                <a:spcPts val="0"/>
              </a:spcAft>
              <a:buNone/>
              <a:defRPr sz="1600">
                <a:latin typeface="Nunito"/>
                <a:ea typeface="Nunito"/>
                <a:cs typeface="Nunito"/>
                <a:sym typeface="Nunito"/>
              </a:defRPr>
            </a:lvl6pPr>
            <a:lvl7pPr lvl="6" algn="ctr" rtl="0">
              <a:spcBef>
                <a:spcPts val="0"/>
              </a:spcBef>
              <a:spcAft>
                <a:spcPts val="0"/>
              </a:spcAft>
              <a:buNone/>
              <a:defRPr sz="1600">
                <a:latin typeface="Nunito"/>
                <a:ea typeface="Nunito"/>
                <a:cs typeface="Nunito"/>
                <a:sym typeface="Nunito"/>
              </a:defRPr>
            </a:lvl7pPr>
            <a:lvl8pPr lvl="7" algn="ctr" rtl="0">
              <a:spcBef>
                <a:spcPts val="0"/>
              </a:spcBef>
              <a:spcAft>
                <a:spcPts val="0"/>
              </a:spcAft>
              <a:buNone/>
              <a:defRPr sz="1600">
                <a:latin typeface="Nunito"/>
                <a:ea typeface="Nunito"/>
                <a:cs typeface="Nunito"/>
                <a:sym typeface="Nunito"/>
              </a:defRPr>
            </a:lvl8pPr>
            <a:lvl9pPr lvl="8" algn="ctr" rtl="0">
              <a:spcBef>
                <a:spcPts val="0"/>
              </a:spcBef>
              <a:spcAft>
                <a:spcPts val="0"/>
              </a:spcAft>
              <a:buNone/>
              <a:defRPr sz="1600">
                <a:latin typeface="Nunito"/>
                <a:ea typeface="Nunito"/>
                <a:cs typeface="Nunito"/>
                <a:sym typeface="Nunito"/>
              </a:defRPr>
            </a:lvl9pPr>
          </a:lstStyle>
          <a:p>
            <a:endParaRPr/>
          </a:p>
        </p:txBody>
      </p:sp>
      <p:sp>
        <p:nvSpPr>
          <p:cNvPr id="7356" name="Google Shape;7356;p26"/>
          <p:cNvSpPr txBox="1">
            <a:spLocks noGrp="1"/>
          </p:cNvSpPr>
          <p:nvPr>
            <p:ph type="subTitle" idx="3"/>
          </p:nvPr>
        </p:nvSpPr>
        <p:spPr>
          <a:xfrm>
            <a:off x="6088125" y="3814949"/>
            <a:ext cx="2589000" cy="3831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600">
                <a:latin typeface="Nunito"/>
                <a:ea typeface="Nunito"/>
                <a:cs typeface="Nunito"/>
                <a:sym typeface="Nunito"/>
              </a:defRPr>
            </a:lvl1pPr>
            <a:lvl2pPr lvl="1" algn="ctr" rtl="0">
              <a:spcBef>
                <a:spcPts val="0"/>
              </a:spcBef>
              <a:spcAft>
                <a:spcPts val="0"/>
              </a:spcAft>
              <a:buNone/>
              <a:defRPr sz="1600">
                <a:latin typeface="Nunito"/>
                <a:ea typeface="Nunito"/>
                <a:cs typeface="Nunito"/>
                <a:sym typeface="Nunito"/>
              </a:defRPr>
            </a:lvl2pPr>
            <a:lvl3pPr lvl="2" algn="ctr" rtl="0">
              <a:spcBef>
                <a:spcPts val="0"/>
              </a:spcBef>
              <a:spcAft>
                <a:spcPts val="0"/>
              </a:spcAft>
              <a:buNone/>
              <a:defRPr sz="1600">
                <a:latin typeface="Nunito"/>
                <a:ea typeface="Nunito"/>
                <a:cs typeface="Nunito"/>
                <a:sym typeface="Nunito"/>
              </a:defRPr>
            </a:lvl3pPr>
            <a:lvl4pPr lvl="3" algn="ctr" rtl="0">
              <a:spcBef>
                <a:spcPts val="0"/>
              </a:spcBef>
              <a:spcAft>
                <a:spcPts val="0"/>
              </a:spcAft>
              <a:buNone/>
              <a:defRPr sz="1600">
                <a:latin typeface="Nunito"/>
                <a:ea typeface="Nunito"/>
                <a:cs typeface="Nunito"/>
                <a:sym typeface="Nunito"/>
              </a:defRPr>
            </a:lvl4pPr>
            <a:lvl5pPr lvl="4" algn="ctr" rtl="0">
              <a:spcBef>
                <a:spcPts val="0"/>
              </a:spcBef>
              <a:spcAft>
                <a:spcPts val="0"/>
              </a:spcAft>
              <a:buNone/>
              <a:defRPr sz="1600">
                <a:latin typeface="Nunito"/>
                <a:ea typeface="Nunito"/>
                <a:cs typeface="Nunito"/>
                <a:sym typeface="Nunito"/>
              </a:defRPr>
            </a:lvl5pPr>
            <a:lvl6pPr lvl="5" algn="ctr" rtl="0">
              <a:spcBef>
                <a:spcPts val="0"/>
              </a:spcBef>
              <a:spcAft>
                <a:spcPts val="0"/>
              </a:spcAft>
              <a:buNone/>
              <a:defRPr sz="1600">
                <a:latin typeface="Nunito"/>
                <a:ea typeface="Nunito"/>
                <a:cs typeface="Nunito"/>
                <a:sym typeface="Nunito"/>
              </a:defRPr>
            </a:lvl6pPr>
            <a:lvl7pPr lvl="6" algn="ctr" rtl="0">
              <a:spcBef>
                <a:spcPts val="0"/>
              </a:spcBef>
              <a:spcAft>
                <a:spcPts val="0"/>
              </a:spcAft>
              <a:buNone/>
              <a:defRPr sz="1600">
                <a:latin typeface="Nunito"/>
                <a:ea typeface="Nunito"/>
                <a:cs typeface="Nunito"/>
                <a:sym typeface="Nunito"/>
              </a:defRPr>
            </a:lvl7pPr>
            <a:lvl8pPr lvl="7" algn="ctr" rtl="0">
              <a:spcBef>
                <a:spcPts val="0"/>
              </a:spcBef>
              <a:spcAft>
                <a:spcPts val="0"/>
              </a:spcAft>
              <a:buNone/>
              <a:defRPr sz="1600">
                <a:latin typeface="Nunito"/>
                <a:ea typeface="Nunito"/>
                <a:cs typeface="Nunito"/>
                <a:sym typeface="Nunito"/>
              </a:defRPr>
            </a:lvl8pPr>
            <a:lvl9pPr lvl="8" algn="ctr" rtl="0">
              <a:spcBef>
                <a:spcPts val="0"/>
              </a:spcBef>
              <a:spcAft>
                <a:spcPts val="0"/>
              </a:spcAft>
              <a:buNone/>
              <a:defRPr sz="1600">
                <a:latin typeface="Nunito"/>
                <a:ea typeface="Nunito"/>
                <a:cs typeface="Nunito"/>
                <a:sym typeface="Nunito"/>
              </a:defRPr>
            </a:lvl9pPr>
          </a:lstStyle>
          <a:p>
            <a:endParaRPr/>
          </a:p>
        </p:txBody>
      </p:sp>
      <p:sp>
        <p:nvSpPr>
          <p:cNvPr id="7357" name="Google Shape;7357;p26"/>
          <p:cNvSpPr txBox="1">
            <a:spLocks noGrp="1"/>
          </p:cNvSpPr>
          <p:nvPr>
            <p:ph type="title" hasCustomPrompt="1"/>
          </p:nvPr>
        </p:nvSpPr>
        <p:spPr>
          <a:xfrm>
            <a:off x="542775" y="3282200"/>
            <a:ext cx="2589000" cy="69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3600"/>
            </a:lvl1pPr>
            <a:lvl2pPr lvl="1" algn="ctr" rtl="0">
              <a:spcBef>
                <a:spcPts val="0"/>
              </a:spcBef>
              <a:spcAft>
                <a:spcPts val="0"/>
              </a:spcAft>
              <a:buClr>
                <a:schemeClr val="dk1"/>
              </a:buClr>
              <a:buSzPts val="3600"/>
              <a:buNone/>
              <a:defRPr sz="3600">
                <a:solidFill>
                  <a:schemeClr val="dk1"/>
                </a:solidFill>
              </a:defRPr>
            </a:lvl2pPr>
            <a:lvl3pPr lvl="2" algn="ctr" rtl="0">
              <a:spcBef>
                <a:spcPts val="0"/>
              </a:spcBef>
              <a:spcAft>
                <a:spcPts val="0"/>
              </a:spcAft>
              <a:buClr>
                <a:schemeClr val="dk1"/>
              </a:buClr>
              <a:buSzPts val="3600"/>
              <a:buNone/>
              <a:defRPr sz="3600">
                <a:solidFill>
                  <a:schemeClr val="dk1"/>
                </a:solidFill>
              </a:defRPr>
            </a:lvl3pPr>
            <a:lvl4pPr lvl="3" algn="ctr" rtl="0">
              <a:spcBef>
                <a:spcPts val="0"/>
              </a:spcBef>
              <a:spcAft>
                <a:spcPts val="0"/>
              </a:spcAft>
              <a:buClr>
                <a:schemeClr val="dk1"/>
              </a:buClr>
              <a:buSzPts val="3600"/>
              <a:buNone/>
              <a:defRPr sz="3600">
                <a:solidFill>
                  <a:schemeClr val="dk1"/>
                </a:solidFill>
              </a:defRPr>
            </a:lvl4pPr>
            <a:lvl5pPr lvl="4" algn="ctr" rtl="0">
              <a:spcBef>
                <a:spcPts val="0"/>
              </a:spcBef>
              <a:spcAft>
                <a:spcPts val="0"/>
              </a:spcAft>
              <a:buClr>
                <a:schemeClr val="dk1"/>
              </a:buClr>
              <a:buSzPts val="3600"/>
              <a:buNone/>
              <a:defRPr sz="3600">
                <a:solidFill>
                  <a:schemeClr val="dk1"/>
                </a:solidFill>
              </a:defRPr>
            </a:lvl5pPr>
            <a:lvl6pPr lvl="5" algn="ctr" rtl="0">
              <a:spcBef>
                <a:spcPts val="0"/>
              </a:spcBef>
              <a:spcAft>
                <a:spcPts val="0"/>
              </a:spcAft>
              <a:buClr>
                <a:schemeClr val="dk1"/>
              </a:buClr>
              <a:buSzPts val="3600"/>
              <a:buNone/>
              <a:defRPr sz="3600">
                <a:solidFill>
                  <a:schemeClr val="dk1"/>
                </a:solidFill>
              </a:defRPr>
            </a:lvl6pPr>
            <a:lvl7pPr lvl="6" algn="ctr" rtl="0">
              <a:spcBef>
                <a:spcPts val="0"/>
              </a:spcBef>
              <a:spcAft>
                <a:spcPts val="0"/>
              </a:spcAft>
              <a:buClr>
                <a:schemeClr val="dk1"/>
              </a:buClr>
              <a:buSzPts val="3600"/>
              <a:buNone/>
              <a:defRPr sz="3600">
                <a:solidFill>
                  <a:schemeClr val="dk1"/>
                </a:solidFill>
              </a:defRPr>
            </a:lvl7pPr>
            <a:lvl8pPr lvl="7" algn="ctr" rtl="0">
              <a:spcBef>
                <a:spcPts val="0"/>
              </a:spcBef>
              <a:spcAft>
                <a:spcPts val="0"/>
              </a:spcAft>
              <a:buClr>
                <a:schemeClr val="dk1"/>
              </a:buClr>
              <a:buSzPts val="3600"/>
              <a:buNone/>
              <a:defRPr sz="3600">
                <a:solidFill>
                  <a:schemeClr val="dk1"/>
                </a:solidFill>
              </a:defRPr>
            </a:lvl8pPr>
            <a:lvl9pPr lvl="8" algn="ctr" rtl="0">
              <a:spcBef>
                <a:spcPts val="0"/>
              </a:spcBef>
              <a:spcAft>
                <a:spcPts val="0"/>
              </a:spcAft>
              <a:buClr>
                <a:schemeClr val="dk1"/>
              </a:buClr>
              <a:buSzPts val="3600"/>
              <a:buNone/>
              <a:defRPr sz="3600">
                <a:solidFill>
                  <a:schemeClr val="dk1"/>
                </a:solidFill>
              </a:defRPr>
            </a:lvl9pPr>
          </a:lstStyle>
          <a:p>
            <a:r>
              <a:t>xx%</a:t>
            </a:r>
          </a:p>
        </p:txBody>
      </p:sp>
      <p:sp>
        <p:nvSpPr>
          <p:cNvPr id="7358" name="Google Shape;7358;p26"/>
          <p:cNvSpPr txBox="1">
            <a:spLocks noGrp="1"/>
          </p:cNvSpPr>
          <p:nvPr>
            <p:ph type="title" idx="4" hasCustomPrompt="1"/>
          </p:nvPr>
        </p:nvSpPr>
        <p:spPr>
          <a:xfrm>
            <a:off x="3315450" y="3282200"/>
            <a:ext cx="2589000" cy="69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3600"/>
            </a:lvl1pPr>
            <a:lvl2pPr lvl="1" algn="ctr" rtl="0">
              <a:spcBef>
                <a:spcPts val="0"/>
              </a:spcBef>
              <a:spcAft>
                <a:spcPts val="0"/>
              </a:spcAft>
              <a:buClr>
                <a:schemeClr val="dk1"/>
              </a:buClr>
              <a:buSzPts val="3600"/>
              <a:buNone/>
              <a:defRPr sz="3600">
                <a:solidFill>
                  <a:schemeClr val="dk1"/>
                </a:solidFill>
              </a:defRPr>
            </a:lvl2pPr>
            <a:lvl3pPr lvl="2" algn="ctr" rtl="0">
              <a:spcBef>
                <a:spcPts val="0"/>
              </a:spcBef>
              <a:spcAft>
                <a:spcPts val="0"/>
              </a:spcAft>
              <a:buClr>
                <a:schemeClr val="dk1"/>
              </a:buClr>
              <a:buSzPts val="3600"/>
              <a:buNone/>
              <a:defRPr sz="3600">
                <a:solidFill>
                  <a:schemeClr val="dk1"/>
                </a:solidFill>
              </a:defRPr>
            </a:lvl3pPr>
            <a:lvl4pPr lvl="3" algn="ctr" rtl="0">
              <a:spcBef>
                <a:spcPts val="0"/>
              </a:spcBef>
              <a:spcAft>
                <a:spcPts val="0"/>
              </a:spcAft>
              <a:buClr>
                <a:schemeClr val="dk1"/>
              </a:buClr>
              <a:buSzPts val="3600"/>
              <a:buNone/>
              <a:defRPr sz="3600">
                <a:solidFill>
                  <a:schemeClr val="dk1"/>
                </a:solidFill>
              </a:defRPr>
            </a:lvl4pPr>
            <a:lvl5pPr lvl="4" algn="ctr" rtl="0">
              <a:spcBef>
                <a:spcPts val="0"/>
              </a:spcBef>
              <a:spcAft>
                <a:spcPts val="0"/>
              </a:spcAft>
              <a:buClr>
                <a:schemeClr val="dk1"/>
              </a:buClr>
              <a:buSzPts val="3600"/>
              <a:buNone/>
              <a:defRPr sz="3600">
                <a:solidFill>
                  <a:schemeClr val="dk1"/>
                </a:solidFill>
              </a:defRPr>
            </a:lvl5pPr>
            <a:lvl6pPr lvl="5" algn="ctr" rtl="0">
              <a:spcBef>
                <a:spcPts val="0"/>
              </a:spcBef>
              <a:spcAft>
                <a:spcPts val="0"/>
              </a:spcAft>
              <a:buClr>
                <a:schemeClr val="dk1"/>
              </a:buClr>
              <a:buSzPts val="3600"/>
              <a:buNone/>
              <a:defRPr sz="3600">
                <a:solidFill>
                  <a:schemeClr val="dk1"/>
                </a:solidFill>
              </a:defRPr>
            </a:lvl6pPr>
            <a:lvl7pPr lvl="6" algn="ctr" rtl="0">
              <a:spcBef>
                <a:spcPts val="0"/>
              </a:spcBef>
              <a:spcAft>
                <a:spcPts val="0"/>
              </a:spcAft>
              <a:buClr>
                <a:schemeClr val="dk1"/>
              </a:buClr>
              <a:buSzPts val="3600"/>
              <a:buNone/>
              <a:defRPr sz="3600">
                <a:solidFill>
                  <a:schemeClr val="dk1"/>
                </a:solidFill>
              </a:defRPr>
            </a:lvl7pPr>
            <a:lvl8pPr lvl="7" algn="ctr" rtl="0">
              <a:spcBef>
                <a:spcPts val="0"/>
              </a:spcBef>
              <a:spcAft>
                <a:spcPts val="0"/>
              </a:spcAft>
              <a:buClr>
                <a:schemeClr val="dk1"/>
              </a:buClr>
              <a:buSzPts val="3600"/>
              <a:buNone/>
              <a:defRPr sz="3600">
                <a:solidFill>
                  <a:schemeClr val="dk1"/>
                </a:solidFill>
              </a:defRPr>
            </a:lvl8pPr>
            <a:lvl9pPr lvl="8" algn="ctr" rtl="0">
              <a:spcBef>
                <a:spcPts val="0"/>
              </a:spcBef>
              <a:spcAft>
                <a:spcPts val="0"/>
              </a:spcAft>
              <a:buClr>
                <a:schemeClr val="dk1"/>
              </a:buClr>
              <a:buSzPts val="3600"/>
              <a:buNone/>
              <a:defRPr sz="3600">
                <a:solidFill>
                  <a:schemeClr val="dk1"/>
                </a:solidFill>
              </a:defRPr>
            </a:lvl9pPr>
          </a:lstStyle>
          <a:p>
            <a:r>
              <a:t>xx%</a:t>
            </a:r>
          </a:p>
        </p:txBody>
      </p:sp>
      <p:sp>
        <p:nvSpPr>
          <p:cNvPr id="7359" name="Google Shape;7359;p26"/>
          <p:cNvSpPr txBox="1">
            <a:spLocks noGrp="1"/>
          </p:cNvSpPr>
          <p:nvPr>
            <p:ph type="title" idx="5" hasCustomPrompt="1"/>
          </p:nvPr>
        </p:nvSpPr>
        <p:spPr>
          <a:xfrm>
            <a:off x="6088125" y="3282200"/>
            <a:ext cx="2589000" cy="69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3600"/>
            </a:lvl1pPr>
            <a:lvl2pPr lvl="1" algn="ctr" rtl="0">
              <a:spcBef>
                <a:spcPts val="0"/>
              </a:spcBef>
              <a:spcAft>
                <a:spcPts val="0"/>
              </a:spcAft>
              <a:buClr>
                <a:schemeClr val="dk1"/>
              </a:buClr>
              <a:buSzPts val="3600"/>
              <a:buNone/>
              <a:defRPr sz="3600">
                <a:solidFill>
                  <a:schemeClr val="dk1"/>
                </a:solidFill>
              </a:defRPr>
            </a:lvl2pPr>
            <a:lvl3pPr lvl="2" algn="ctr" rtl="0">
              <a:spcBef>
                <a:spcPts val="0"/>
              </a:spcBef>
              <a:spcAft>
                <a:spcPts val="0"/>
              </a:spcAft>
              <a:buClr>
                <a:schemeClr val="dk1"/>
              </a:buClr>
              <a:buSzPts val="3600"/>
              <a:buNone/>
              <a:defRPr sz="3600">
                <a:solidFill>
                  <a:schemeClr val="dk1"/>
                </a:solidFill>
              </a:defRPr>
            </a:lvl3pPr>
            <a:lvl4pPr lvl="3" algn="ctr" rtl="0">
              <a:spcBef>
                <a:spcPts val="0"/>
              </a:spcBef>
              <a:spcAft>
                <a:spcPts val="0"/>
              </a:spcAft>
              <a:buClr>
                <a:schemeClr val="dk1"/>
              </a:buClr>
              <a:buSzPts val="3600"/>
              <a:buNone/>
              <a:defRPr sz="3600">
                <a:solidFill>
                  <a:schemeClr val="dk1"/>
                </a:solidFill>
              </a:defRPr>
            </a:lvl4pPr>
            <a:lvl5pPr lvl="4" algn="ctr" rtl="0">
              <a:spcBef>
                <a:spcPts val="0"/>
              </a:spcBef>
              <a:spcAft>
                <a:spcPts val="0"/>
              </a:spcAft>
              <a:buClr>
                <a:schemeClr val="dk1"/>
              </a:buClr>
              <a:buSzPts val="3600"/>
              <a:buNone/>
              <a:defRPr sz="3600">
                <a:solidFill>
                  <a:schemeClr val="dk1"/>
                </a:solidFill>
              </a:defRPr>
            </a:lvl5pPr>
            <a:lvl6pPr lvl="5" algn="ctr" rtl="0">
              <a:spcBef>
                <a:spcPts val="0"/>
              </a:spcBef>
              <a:spcAft>
                <a:spcPts val="0"/>
              </a:spcAft>
              <a:buClr>
                <a:schemeClr val="dk1"/>
              </a:buClr>
              <a:buSzPts val="3600"/>
              <a:buNone/>
              <a:defRPr sz="3600">
                <a:solidFill>
                  <a:schemeClr val="dk1"/>
                </a:solidFill>
              </a:defRPr>
            </a:lvl6pPr>
            <a:lvl7pPr lvl="6" algn="ctr" rtl="0">
              <a:spcBef>
                <a:spcPts val="0"/>
              </a:spcBef>
              <a:spcAft>
                <a:spcPts val="0"/>
              </a:spcAft>
              <a:buClr>
                <a:schemeClr val="dk1"/>
              </a:buClr>
              <a:buSzPts val="3600"/>
              <a:buNone/>
              <a:defRPr sz="3600">
                <a:solidFill>
                  <a:schemeClr val="dk1"/>
                </a:solidFill>
              </a:defRPr>
            </a:lvl7pPr>
            <a:lvl8pPr lvl="7" algn="ctr" rtl="0">
              <a:spcBef>
                <a:spcPts val="0"/>
              </a:spcBef>
              <a:spcAft>
                <a:spcPts val="0"/>
              </a:spcAft>
              <a:buClr>
                <a:schemeClr val="dk1"/>
              </a:buClr>
              <a:buSzPts val="3600"/>
              <a:buNone/>
              <a:defRPr sz="3600">
                <a:solidFill>
                  <a:schemeClr val="dk1"/>
                </a:solidFill>
              </a:defRPr>
            </a:lvl8pPr>
            <a:lvl9pPr lvl="8" algn="ctr" rtl="0">
              <a:spcBef>
                <a:spcPts val="0"/>
              </a:spcBef>
              <a:spcAft>
                <a:spcPts val="0"/>
              </a:spcAft>
              <a:buClr>
                <a:schemeClr val="dk1"/>
              </a:buClr>
              <a:buSzPts val="3600"/>
              <a:buNone/>
              <a:defRPr sz="3600">
                <a:solidFill>
                  <a:schemeClr val="dk1"/>
                </a:solidFill>
              </a:defRPr>
            </a:lvl9pPr>
          </a:lstStyle>
          <a:p>
            <a:r>
              <a:t>xx%</a:t>
            </a:r>
          </a:p>
        </p:txBody>
      </p:sp>
      <p:sp>
        <p:nvSpPr>
          <p:cNvPr id="7360" name="Google Shape;7360;p26"/>
          <p:cNvSpPr/>
          <p:nvPr/>
        </p:nvSpPr>
        <p:spPr>
          <a:xfrm rot="10800000" flipH="1">
            <a:off x="8076799" y="225382"/>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361" name="Google Shape;7361;p26"/>
          <p:cNvGrpSpPr/>
          <p:nvPr/>
        </p:nvGrpSpPr>
        <p:grpSpPr>
          <a:xfrm rot="-8786653">
            <a:off x="8634134" y="4863938"/>
            <a:ext cx="120714" cy="108788"/>
            <a:chOff x="7737341" y="1046941"/>
            <a:chExt cx="161913" cy="145916"/>
          </a:xfrm>
        </p:grpSpPr>
        <p:sp>
          <p:nvSpPr>
            <p:cNvPr id="7362" name="Google Shape;7362;p26"/>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3" name="Google Shape;7363;p26"/>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4" name="Google Shape;7364;p26"/>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365" name="Google Shape;7365;p26"/>
          <p:cNvSpPr/>
          <p:nvPr/>
        </p:nvSpPr>
        <p:spPr>
          <a:xfrm rot="10800000" flipH="1">
            <a:off x="5072393" y="-85991"/>
            <a:ext cx="4225580" cy="476007"/>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6" name="Google Shape;7366;p26"/>
          <p:cNvSpPr/>
          <p:nvPr/>
        </p:nvSpPr>
        <p:spPr>
          <a:xfrm rot="-5400000">
            <a:off x="-1105682" y="3678708"/>
            <a:ext cx="2533901" cy="395672"/>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367" name="Google Shape;7367;p26"/>
          <p:cNvGrpSpPr/>
          <p:nvPr/>
        </p:nvGrpSpPr>
        <p:grpSpPr>
          <a:xfrm rot="9643598">
            <a:off x="8652970" y="4432131"/>
            <a:ext cx="322958" cy="837252"/>
            <a:chOff x="1823086" y="-208516"/>
            <a:chExt cx="433159" cy="1122944"/>
          </a:xfrm>
        </p:grpSpPr>
        <p:sp>
          <p:nvSpPr>
            <p:cNvPr id="7368" name="Google Shape;7368;p26"/>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9" name="Google Shape;7369;p26"/>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0" name="Google Shape;7370;p26"/>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1" name="Google Shape;7371;p26"/>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2" name="Google Shape;7372;p26"/>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3" name="Google Shape;7373;p26"/>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4" name="Google Shape;7374;p26"/>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5" name="Google Shape;7375;p26"/>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76" name="Google Shape;7376;p26"/>
          <p:cNvGrpSpPr/>
          <p:nvPr/>
        </p:nvGrpSpPr>
        <p:grpSpPr>
          <a:xfrm rot="9643598">
            <a:off x="8750996" y="4247317"/>
            <a:ext cx="326919" cy="884812"/>
            <a:chOff x="904476" y="-243594"/>
            <a:chExt cx="438472" cy="1186732"/>
          </a:xfrm>
        </p:grpSpPr>
        <p:sp>
          <p:nvSpPr>
            <p:cNvPr id="7377" name="Google Shape;7377;p26"/>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8" name="Google Shape;7378;p26"/>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9" name="Google Shape;7379;p26"/>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0" name="Google Shape;7380;p26"/>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1" name="Google Shape;7381;p26"/>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2" name="Google Shape;7382;p26"/>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3" name="Google Shape;7383;p26"/>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4" name="Google Shape;7384;p26"/>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5" name="Google Shape;7385;p26"/>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6" name="Google Shape;7386;p26"/>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7" name="Google Shape;7387;p26"/>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8" name="Google Shape;7388;p26"/>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9" name="Google Shape;7389;p26"/>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0" name="Google Shape;7390;p26"/>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1" name="Google Shape;7391;p26"/>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2" name="Google Shape;7392;p26"/>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3" name="Google Shape;7393;p26"/>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4" name="Google Shape;7394;p26"/>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5" name="Google Shape;7395;p26"/>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6" name="Google Shape;7396;p26"/>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7" name="Google Shape;7397;p26"/>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8" name="Google Shape;7398;p26"/>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9" name="Google Shape;7399;p26"/>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0" name="Google Shape;7400;p26"/>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1" name="Google Shape;7401;p26"/>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2" name="Google Shape;7402;p26"/>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3" name="Google Shape;7403;p26"/>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04" name="Google Shape;7404;p26"/>
          <p:cNvGrpSpPr/>
          <p:nvPr/>
        </p:nvGrpSpPr>
        <p:grpSpPr>
          <a:xfrm rot="7823798" flipH="1">
            <a:off x="8179726" y="164038"/>
            <a:ext cx="1520719" cy="973050"/>
            <a:chOff x="7750342" y="3926048"/>
            <a:chExt cx="1406709" cy="900099"/>
          </a:xfrm>
        </p:grpSpPr>
        <p:sp>
          <p:nvSpPr>
            <p:cNvPr id="7405" name="Google Shape;7405;p26"/>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6" name="Google Shape;7406;p26"/>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7" name="Google Shape;7407;p26"/>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8" name="Google Shape;7408;p26"/>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9" name="Google Shape;7409;p26"/>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0" name="Google Shape;7410;p26"/>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1" name="Google Shape;7411;p26"/>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2" name="Google Shape;7412;p26"/>
            <p:cNvSpPr/>
            <p:nvPr/>
          </p:nvSpPr>
          <p:spPr>
            <a:xfrm>
              <a:off x="7750342" y="3929223"/>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13" name="Google Shape;7413;p26"/>
          <p:cNvGrpSpPr/>
          <p:nvPr/>
        </p:nvGrpSpPr>
        <p:grpSpPr>
          <a:xfrm rot="-7107846">
            <a:off x="7761116" y="-436755"/>
            <a:ext cx="473484" cy="1282530"/>
            <a:chOff x="7607455" y="4238363"/>
            <a:chExt cx="438017" cy="1186459"/>
          </a:xfrm>
        </p:grpSpPr>
        <p:sp>
          <p:nvSpPr>
            <p:cNvPr id="7414" name="Google Shape;7414;p26"/>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5" name="Google Shape;7415;p26"/>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6" name="Google Shape;7416;p26"/>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7" name="Google Shape;7417;p26"/>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8" name="Google Shape;7418;p26"/>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9" name="Google Shape;7419;p26"/>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0" name="Google Shape;7420;p26"/>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1" name="Google Shape;7421;p26"/>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2" name="Google Shape;7422;p26"/>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3" name="Google Shape;7423;p26"/>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4" name="Google Shape;7424;p26"/>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5" name="Google Shape;7425;p26"/>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6" name="Google Shape;7426;p26"/>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7" name="Google Shape;7427;p26"/>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8" name="Google Shape;7428;p26"/>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9" name="Google Shape;7429;p26"/>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0" name="Google Shape;7430;p26"/>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1" name="Google Shape;7431;p26"/>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2" name="Google Shape;7432;p26"/>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3" name="Google Shape;7433;p26"/>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4" name="Google Shape;7434;p26"/>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5" name="Google Shape;7435;p26"/>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6" name="Google Shape;7436;p26"/>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7" name="Google Shape;7437;p26"/>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38" name="Google Shape;7438;p26"/>
          <p:cNvGrpSpPr/>
          <p:nvPr/>
        </p:nvGrpSpPr>
        <p:grpSpPr>
          <a:xfrm rot="6072848" flipH="1">
            <a:off x="7950136" y="-14141"/>
            <a:ext cx="1226381" cy="718986"/>
            <a:chOff x="8365864" y="2993835"/>
            <a:chExt cx="933472" cy="547264"/>
          </a:xfrm>
        </p:grpSpPr>
        <p:sp>
          <p:nvSpPr>
            <p:cNvPr id="7439" name="Google Shape;7439;p26"/>
            <p:cNvSpPr/>
            <p:nvPr/>
          </p:nvSpPr>
          <p:spPr>
            <a:xfrm>
              <a:off x="8365864" y="2993835"/>
              <a:ext cx="721496" cy="547264"/>
            </a:xfrm>
            <a:custGeom>
              <a:avLst/>
              <a:gdLst/>
              <a:ahLst/>
              <a:cxnLst/>
              <a:rect l="l" t="t" r="r" b="b"/>
              <a:pathLst>
                <a:path w="24084" h="18268" extrusionOk="0">
                  <a:moveTo>
                    <a:pt x="14332" y="1"/>
                  </a:moveTo>
                  <a:cubicBezTo>
                    <a:pt x="13719" y="1"/>
                    <a:pt x="13112" y="37"/>
                    <a:pt x="12542" y="87"/>
                  </a:cubicBezTo>
                  <a:cubicBezTo>
                    <a:pt x="10541" y="254"/>
                    <a:pt x="8740" y="321"/>
                    <a:pt x="7172" y="1655"/>
                  </a:cubicBezTo>
                  <a:cubicBezTo>
                    <a:pt x="6471" y="2289"/>
                    <a:pt x="6238" y="2489"/>
                    <a:pt x="7172" y="2823"/>
                  </a:cubicBezTo>
                  <a:cubicBezTo>
                    <a:pt x="8006" y="3190"/>
                    <a:pt x="8906" y="3190"/>
                    <a:pt x="9740" y="3590"/>
                  </a:cubicBezTo>
                  <a:cubicBezTo>
                    <a:pt x="8973" y="4524"/>
                    <a:pt x="7872" y="5158"/>
                    <a:pt x="7005" y="5925"/>
                  </a:cubicBezTo>
                  <a:cubicBezTo>
                    <a:pt x="5771" y="6892"/>
                    <a:pt x="5004" y="8126"/>
                    <a:pt x="4070" y="9361"/>
                  </a:cubicBezTo>
                  <a:cubicBezTo>
                    <a:pt x="3136" y="10528"/>
                    <a:pt x="2235" y="11796"/>
                    <a:pt x="1535" y="13130"/>
                  </a:cubicBezTo>
                  <a:cubicBezTo>
                    <a:pt x="1068" y="13831"/>
                    <a:pt x="0" y="15665"/>
                    <a:pt x="167" y="16399"/>
                  </a:cubicBezTo>
                  <a:cubicBezTo>
                    <a:pt x="2802" y="16166"/>
                    <a:pt x="5437" y="15932"/>
                    <a:pt x="8006" y="15298"/>
                  </a:cubicBezTo>
                  <a:cubicBezTo>
                    <a:pt x="10508" y="14731"/>
                    <a:pt x="12476" y="13564"/>
                    <a:pt x="14811" y="12496"/>
                  </a:cubicBezTo>
                  <a:cubicBezTo>
                    <a:pt x="15344" y="14298"/>
                    <a:pt x="15178" y="16599"/>
                    <a:pt x="16112" y="18267"/>
                  </a:cubicBezTo>
                  <a:cubicBezTo>
                    <a:pt x="18313" y="16599"/>
                    <a:pt x="20014" y="13197"/>
                    <a:pt x="21182" y="10762"/>
                  </a:cubicBezTo>
                  <a:cubicBezTo>
                    <a:pt x="21749" y="9427"/>
                    <a:pt x="22450" y="8060"/>
                    <a:pt x="22917" y="6692"/>
                  </a:cubicBezTo>
                  <a:cubicBezTo>
                    <a:pt x="23317" y="5458"/>
                    <a:pt x="24084" y="3890"/>
                    <a:pt x="24084" y="2522"/>
                  </a:cubicBezTo>
                  <a:cubicBezTo>
                    <a:pt x="23550" y="2189"/>
                    <a:pt x="22450" y="1789"/>
                    <a:pt x="21849" y="1555"/>
                  </a:cubicBezTo>
                  <a:cubicBezTo>
                    <a:pt x="20348" y="888"/>
                    <a:pt x="18880" y="855"/>
                    <a:pt x="17246" y="388"/>
                  </a:cubicBezTo>
                  <a:cubicBezTo>
                    <a:pt x="16355" y="98"/>
                    <a:pt x="15336" y="1"/>
                    <a:pt x="143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0" name="Google Shape;7440;p26"/>
            <p:cNvSpPr/>
            <p:nvPr/>
          </p:nvSpPr>
          <p:spPr>
            <a:xfrm>
              <a:off x="8415260" y="3054554"/>
              <a:ext cx="884076" cy="395139"/>
            </a:xfrm>
            <a:custGeom>
              <a:avLst/>
              <a:gdLst/>
              <a:ahLst/>
              <a:cxnLst/>
              <a:rect l="l" t="t" r="r" b="b"/>
              <a:pathLst>
                <a:path w="29511" h="13190" extrusionOk="0">
                  <a:moveTo>
                    <a:pt x="26842" y="0"/>
                  </a:moveTo>
                  <a:cubicBezTo>
                    <a:pt x="23844" y="0"/>
                    <a:pt x="20859" y="1428"/>
                    <a:pt x="18165" y="2564"/>
                  </a:cubicBezTo>
                  <a:cubicBezTo>
                    <a:pt x="14096" y="4265"/>
                    <a:pt x="10059" y="6099"/>
                    <a:pt x="6357" y="8468"/>
                  </a:cubicBezTo>
                  <a:cubicBezTo>
                    <a:pt x="4255" y="9802"/>
                    <a:pt x="2221" y="11270"/>
                    <a:pt x="219" y="12704"/>
                  </a:cubicBezTo>
                  <a:cubicBezTo>
                    <a:pt x="0" y="12868"/>
                    <a:pt x="118" y="13189"/>
                    <a:pt x="333" y="13189"/>
                  </a:cubicBezTo>
                  <a:cubicBezTo>
                    <a:pt x="380" y="13189"/>
                    <a:pt x="432" y="13174"/>
                    <a:pt x="486" y="13138"/>
                  </a:cubicBezTo>
                  <a:cubicBezTo>
                    <a:pt x="3955" y="10669"/>
                    <a:pt x="7424" y="8201"/>
                    <a:pt x="11227" y="6300"/>
                  </a:cubicBezTo>
                  <a:cubicBezTo>
                    <a:pt x="13162" y="5332"/>
                    <a:pt x="15130" y="4432"/>
                    <a:pt x="17098" y="3598"/>
                  </a:cubicBezTo>
                  <a:cubicBezTo>
                    <a:pt x="18933" y="2797"/>
                    <a:pt x="20767" y="1930"/>
                    <a:pt x="22669" y="1329"/>
                  </a:cubicBezTo>
                  <a:cubicBezTo>
                    <a:pt x="24025" y="885"/>
                    <a:pt x="25485" y="529"/>
                    <a:pt x="26931" y="529"/>
                  </a:cubicBezTo>
                  <a:cubicBezTo>
                    <a:pt x="27654" y="529"/>
                    <a:pt x="28373" y="618"/>
                    <a:pt x="29073" y="829"/>
                  </a:cubicBezTo>
                  <a:cubicBezTo>
                    <a:pt x="29100" y="838"/>
                    <a:pt x="29126" y="842"/>
                    <a:pt x="29151" y="842"/>
                  </a:cubicBezTo>
                  <a:cubicBezTo>
                    <a:pt x="29399" y="842"/>
                    <a:pt x="29510" y="420"/>
                    <a:pt x="29207" y="329"/>
                  </a:cubicBezTo>
                  <a:cubicBezTo>
                    <a:pt x="28421" y="99"/>
                    <a:pt x="27631" y="0"/>
                    <a:pt x="26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1" name="Google Shape;7441;p26"/>
            <p:cNvSpPr/>
            <p:nvPr/>
          </p:nvSpPr>
          <p:spPr>
            <a:xfrm>
              <a:off x="8854106" y="3057220"/>
              <a:ext cx="149278" cy="223004"/>
            </a:xfrm>
            <a:custGeom>
              <a:avLst/>
              <a:gdLst/>
              <a:ahLst/>
              <a:cxnLst/>
              <a:rect l="l" t="t" r="r" b="b"/>
              <a:pathLst>
                <a:path w="4983" h="7444" extrusionOk="0">
                  <a:moveTo>
                    <a:pt x="387" y="0"/>
                  </a:moveTo>
                  <a:cubicBezTo>
                    <a:pt x="98" y="0"/>
                    <a:pt x="0" y="444"/>
                    <a:pt x="313" y="507"/>
                  </a:cubicBezTo>
                  <a:cubicBezTo>
                    <a:pt x="1777" y="793"/>
                    <a:pt x="3150" y="1595"/>
                    <a:pt x="4373" y="2393"/>
                  </a:cubicBezTo>
                  <a:lnTo>
                    <a:pt x="4373" y="2393"/>
                  </a:lnTo>
                  <a:cubicBezTo>
                    <a:pt x="3748" y="3939"/>
                    <a:pt x="3318" y="5569"/>
                    <a:pt x="2548" y="7045"/>
                  </a:cubicBezTo>
                  <a:cubicBezTo>
                    <a:pt x="2433" y="7252"/>
                    <a:pt x="2620" y="7443"/>
                    <a:pt x="2790" y="7443"/>
                  </a:cubicBezTo>
                  <a:cubicBezTo>
                    <a:pt x="2867" y="7443"/>
                    <a:pt x="2940" y="7404"/>
                    <a:pt x="2982" y="7311"/>
                  </a:cubicBezTo>
                  <a:cubicBezTo>
                    <a:pt x="3849" y="5744"/>
                    <a:pt x="4283" y="4009"/>
                    <a:pt x="4950" y="2341"/>
                  </a:cubicBezTo>
                  <a:cubicBezTo>
                    <a:pt x="4983" y="2241"/>
                    <a:pt x="4916" y="2108"/>
                    <a:pt x="4816" y="2074"/>
                  </a:cubicBezTo>
                  <a:cubicBezTo>
                    <a:pt x="3515" y="1207"/>
                    <a:pt x="2014" y="306"/>
                    <a:pt x="446" y="6"/>
                  </a:cubicBezTo>
                  <a:cubicBezTo>
                    <a:pt x="426" y="2"/>
                    <a:pt x="406" y="0"/>
                    <a:pt x="3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2" name="Google Shape;7442;p26"/>
            <p:cNvSpPr/>
            <p:nvPr/>
          </p:nvSpPr>
          <p:spPr>
            <a:xfrm>
              <a:off x="8712926" y="3114285"/>
              <a:ext cx="159584" cy="218001"/>
            </a:xfrm>
            <a:custGeom>
              <a:avLst/>
              <a:gdLst/>
              <a:ahLst/>
              <a:cxnLst/>
              <a:rect l="l" t="t" r="r" b="b"/>
              <a:pathLst>
                <a:path w="5327" h="7277" extrusionOk="0">
                  <a:moveTo>
                    <a:pt x="394" y="0"/>
                  </a:moveTo>
                  <a:cubicBezTo>
                    <a:pt x="156" y="0"/>
                    <a:pt x="0" y="361"/>
                    <a:pt x="256" y="503"/>
                  </a:cubicBezTo>
                  <a:cubicBezTo>
                    <a:pt x="1660" y="1332"/>
                    <a:pt x="3186" y="1979"/>
                    <a:pt x="4746" y="2501"/>
                  </a:cubicBezTo>
                  <a:lnTo>
                    <a:pt x="4746" y="2501"/>
                  </a:lnTo>
                  <a:cubicBezTo>
                    <a:pt x="4467" y="4011"/>
                    <a:pt x="3968" y="5492"/>
                    <a:pt x="3558" y="6974"/>
                  </a:cubicBezTo>
                  <a:cubicBezTo>
                    <a:pt x="3498" y="7156"/>
                    <a:pt x="3670" y="7277"/>
                    <a:pt x="3830" y="7277"/>
                  </a:cubicBezTo>
                  <a:cubicBezTo>
                    <a:pt x="3934" y="7277"/>
                    <a:pt x="4032" y="7226"/>
                    <a:pt x="4059" y="7108"/>
                  </a:cubicBezTo>
                  <a:cubicBezTo>
                    <a:pt x="4492" y="5540"/>
                    <a:pt x="5026" y="3972"/>
                    <a:pt x="5293" y="2371"/>
                  </a:cubicBezTo>
                  <a:cubicBezTo>
                    <a:pt x="5326" y="2237"/>
                    <a:pt x="5259" y="2104"/>
                    <a:pt x="5093" y="2071"/>
                  </a:cubicBezTo>
                  <a:cubicBezTo>
                    <a:pt x="3525" y="1537"/>
                    <a:pt x="1957" y="903"/>
                    <a:pt x="523" y="36"/>
                  </a:cubicBezTo>
                  <a:cubicBezTo>
                    <a:pt x="478" y="11"/>
                    <a:pt x="435" y="0"/>
                    <a:pt x="3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3" name="Google Shape;7443;p26"/>
            <p:cNvSpPr/>
            <p:nvPr/>
          </p:nvSpPr>
          <p:spPr>
            <a:xfrm>
              <a:off x="8610569" y="3209873"/>
              <a:ext cx="124024" cy="171327"/>
            </a:xfrm>
            <a:custGeom>
              <a:avLst/>
              <a:gdLst/>
              <a:ahLst/>
              <a:cxnLst/>
              <a:rect l="l" t="t" r="r" b="b"/>
              <a:pathLst>
                <a:path w="4140" h="5719" extrusionOk="0">
                  <a:moveTo>
                    <a:pt x="352" y="1"/>
                  </a:moveTo>
                  <a:cubicBezTo>
                    <a:pt x="84" y="1"/>
                    <a:pt x="0" y="426"/>
                    <a:pt x="304" y="548"/>
                  </a:cubicBezTo>
                  <a:cubicBezTo>
                    <a:pt x="1350" y="978"/>
                    <a:pt x="2425" y="1381"/>
                    <a:pt x="3555" y="1545"/>
                  </a:cubicBezTo>
                  <a:lnTo>
                    <a:pt x="3555" y="1545"/>
                  </a:lnTo>
                  <a:cubicBezTo>
                    <a:pt x="3325" y="2843"/>
                    <a:pt x="3013" y="4114"/>
                    <a:pt x="2672" y="5384"/>
                  </a:cubicBezTo>
                  <a:cubicBezTo>
                    <a:pt x="2611" y="5589"/>
                    <a:pt x="2776" y="5718"/>
                    <a:pt x="2935" y="5718"/>
                  </a:cubicBezTo>
                  <a:cubicBezTo>
                    <a:pt x="3036" y="5718"/>
                    <a:pt x="3134" y="5667"/>
                    <a:pt x="3173" y="5551"/>
                  </a:cubicBezTo>
                  <a:cubicBezTo>
                    <a:pt x="3539" y="4183"/>
                    <a:pt x="3873" y="2782"/>
                    <a:pt x="4107" y="1415"/>
                  </a:cubicBezTo>
                  <a:cubicBezTo>
                    <a:pt x="4140" y="1215"/>
                    <a:pt x="4040" y="1081"/>
                    <a:pt x="3840" y="1081"/>
                  </a:cubicBezTo>
                  <a:cubicBezTo>
                    <a:pt x="2672" y="948"/>
                    <a:pt x="1538" y="481"/>
                    <a:pt x="437" y="14"/>
                  </a:cubicBezTo>
                  <a:cubicBezTo>
                    <a:pt x="407" y="5"/>
                    <a:pt x="379" y="1"/>
                    <a:pt x="3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4" name="Google Shape;7444;p26"/>
            <p:cNvSpPr/>
            <p:nvPr/>
          </p:nvSpPr>
          <p:spPr>
            <a:xfrm>
              <a:off x="8502760" y="3299170"/>
              <a:ext cx="98950" cy="129476"/>
            </a:xfrm>
            <a:custGeom>
              <a:avLst/>
              <a:gdLst/>
              <a:ahLst/>
              <a:cxnLst/>
              <a:rect l="l" t="t" r="r" b="b"/>
              <a:pathLst>
                <a:path w="3303" h="4322" extrusionOk="0">
                  <a:moveTo>
                    <a:pt x="426" y="0"/>
                  </a:moveTo>
                  <a:cubicBezTo>
                    <a:pt x="395" y="0"/>
                    <a:pt x="365" y="1"/>
                    <a:pt x="334" y="2"/>
                  </a:cubicBezTo>
                  <a:cubicBezTo>
                    <a:pt x="0" y="35"/>
                    <a:pt x="0" y="535"/>
                    <a:pt x="334" y="535"/>
                  </a:cubicBezTo>
                  <a:cubicBezTo>
                    <a:pt x="386" y="531"/>
                    <a:pt x="438" y="530"/>
                    <a:pt x="490" y="530"/>
                  </a:cubicBezTo>
                  <a:cubicBezTo>
                    <a:pt x="1249" y="530"/>
                    <a:pt x="1983" y="921"/>
                    <a:pt x="2694" y="1161"/>
                  </a:cubicBezTo>
                  <a:lnTo>
                    <a:pt x="2694" y="1161"/>
                  </a:lnTo>
                  <a:cubicBezTo>
                    <a:pt x="2419" y="2104"/>
                    <a:pt x="2149" y="3026"/>
                    <a:pt x="1935" y="4004"/>
                  </a:cubicBezTo>
                  <a:cubicBezTo>
                    <a:pt x="1894" y="4188"/>
                    <a:pt x="2065" y="4322"/>
                    <a:pt x="2227" y="4322"/>
                  </a:cubicBezTo>
                  <a:cubicBezTo>
                    <a:pt x="2330" y="4322"/>
                    <a:pt x="2430" y="4268"/>
                    <a:pt x="2468" y="4138"/>
                  </a:cubicBezTo>
                  <a:cubicBezTo>
                    <a:pt x="2702" y="3104"/>
                    <a:pt x="2969" y="2070"/>
                    <a:pt x="3269" y="1036"/>
                  </a:cubicBezTo>
                  <a:cubicBezTo>
                    <a:pt x="3302" y="902"/>
                    <a:pt x="3236" y="735"/>
                    <a:pt x="3102" y="702"/>
                  </a:cubicBezTo>
                  <a:cubicBezTo>
                    <a:pt x="2198" y="476"/>
                    <a:pt x="1357" y="0"/>
                    <a:pt x="4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5" name="Google Shape;7445;p26"/>
            <p:cNvSpPr/>
            <p:nvPr/>
          </p:nvSpPr>
          <p:spPr>
            <a:xfrm>
              <a:off x="8446593" y="3356775"/>
              <a:ext cx="72168" cy="99609"/>
            </a:xfrm>
            <a:custGeom>
              <a:avLst/>
              <a:gdLst/>
              <a:ahLst/>
              <a:cxnLst/>
              <a:rect l="l" t="t" r="r" b="b"/>
              <a:pathLst>
                <a:path w="2409" h="3325" extrusionOk="0">
                  <a:moveTo>
                    <a:pt x="1942" y="781"/>
                  </a:moveTo>
                  <a:cubicBezTo>
                    <a:pt x="1932" y="801"/>
                    <a:pt x="1922" y="822"/>
                    <a:pt x="1913" y="843"/>
                  </a:cubicBezTo>
                  <a:lnTo>
                    <a:pt x="1913" y="843"/>
                  </a:lnTo>
                  <a:cubicBezTo>
                    <a:pt x="1918" y="819"/>
                    <a:pt x="1926" y="796"/>
                    <a:pt x="1942" y="781"/>
                  </a:cubicBezTo>
                  <a:close/>
                  <a:moveTo>
                    <a:pt x="330" y="0"/>
                  </a:moveTo>
                  <a:cubicBezTo>
                    <a:pt x="87" y="0"/>
                    <a:pt x="1" y="423"/>
                    <a:pt x="274" y="514"/>
                  </a:cubicBezTo>
                  <a:cubicBezTo>
                    <a:pt x="794" y="687"/>
                    <a:pt x="1339" y="835"/>
                    <a:pt x="1844" y="1024"/>
                  </a:cubicBezTo>
                  <a:lnTo>
                    <a:pt x="1844" y="1024"/>
                  </a:lnTo>
                  <a:cubicBezTo>
                    <a:pt x="1635" y="1657"/>
                    <a:pt x="1726" y="2336"/>
                    <a:pt x="1608" y="3015"/>
                  </a:cubicBezTo>
                  <a:cubicBezTo>
                    <a:pt x="1608" y="3149"/>
                    <a:pt x="1642" y="3282"/>
                    <a:pt x="1808" y="3316"/>
                  </a:cubicBezTo>
                  <a:cubicBezTo>
                    <a:pt x="1826" y="3321"/>
                    <a:pt x="1846" y="3324"/>
                    <a:pt x="1867" y="3324"/>
                  </a:cubicBezTo>
                  <a:cubicBezTo>
                    <a:pt x="1971" y="3324"/>
                    <a:pt x="2109" y="3259"/>
                    <a:pt x="2109" y="3149"/>
                  </a:cubicBezTo>
                  <a:cubicBezTo>
                    <a:pt x="2175" y="2715"/>
                    <a:pt x="2175" y="2315"/>
                    <a:pt x="2209" y="1881"/>
                  </a:cubicBezTo>
                  <a:cubicBezTo>
                    <a:pt x="2209" y="1715"/>
                    <a:pt x="2242" y="1514"/>
                    <a:pt x="2275" y="1314"/>
                  </a:cubicBezTo>
                  <a:cubicBezTo>
                    <a:pt x="2342" y="1181"/>
                    <a:pt x="2409" y="1014"/>
                    <a:pt x="2409" y="847"/>
                  </a:cubicBezTo>
                  <a:cubicBezTo>
                    <a:pt x="2409" y="714"/>
                    <a:pt x="2342" y="647"/>
                    <a:pt x="2209" y="614"/>
                  </a:cubicBezTo>
                  <a:cubicBezTo>
                    <a:pt x="1642" y="380"/>
                    <a:pt x="1008" y="213"/>
                    <a:pt x="407" y="13"/>
                  </a:cubicBezTo>
                  <a:cubicBezTo>
                    <a:pt x="380" y="4"/>
                    <a:pt x="355" y="0"/>
                    <a:pt x="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46" name="Google Shape;7446;p26"/>
          <p:cNvGrpSpPr/>
          <p:nvPr/>
        </p:nvGrpSpPr>
        <p:grpSpPr>
          <a:xfrm rot="9201314">
            <a:off x="-290701" y="3821678"/>
            <a:ext cx="740554" cy="561326"/>
            <a:chOff x="8118223" y="2202382"/>
            <a:chExt cx="1151949" cy="873156"/>
          </a:xfrm>
        </p:grpSpPr>
        <p:sp>
          <p:nvSpPr>
            <p:cNvPr id="7447" name="Google Shape;7447;p26"/>
            <p:cNvSpPr/>
            <p:nvPr/>
          </p:nvSpPr>
          <p:spPr>
            <a:xfrm>
              <a:off x="8118223" y="2846064"/>
              <a:ext cx="285645" cy="150896"/>
            </a:xfrm>
            <a:custGeom>
              <a:avLst/>
              <a:gdLst/>
              <a:ahLst/>
              <a:cxnLst/>
              <a:rect l="l" t="t" r="r" b="b"/>
              <a:pathLst>
                <a:path w="9535" h="5037" extrusionOk="0">
                  <a:moveTo>
                    <a:pt x="4551" y="0"/>
                  </a:moveTo>
                  <a:cubicBezTo>
                    <a:pt x="2150" y="0"/>
                    <a:pt x="1" y="554"/>
                    <a:pt x="628" y="3119"/>
                  </a:cubicBezTo>
                  <a:cubicBezTo>
                    <a:pt x="933" y="4505"/>
                    <a:pt x="1747" y="5036"/>
                    <a:pt x="2769" y="5036"/>
                  </a:cubicBezTo>
                  <a:cubicBezTo>
                    <a:pt x="5215" y="5036"/>
                    <a:pt x="8852" y="1988"/>
                    <a:pt x="9535" y="317"/>
                  </a:cubicBezTo>
                  <a:lnTo>
                    <a:pt x="9535" y="317"/>
                  </a:lnTo>
                  <a:cubicBezTo>
                    <a:pt x="9480" y="320"/>
                    <a:pt x="9421" y="321"/>
                    <a:pt x="9359" y="321"/>
                  </a:cubicBezTo>
                  <a:cubicBezTo>
                    <a:pt x="8351" y="321"/>
                    <a:pt x="6378" y="0"/>
                    <a:pt x="4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8" name="Google Shape;7448;p26"/>
            <p:cNvSpPr/>
            <p:nvPr/>
          </p:nvSpPr>
          <p:spPr>
            <a:xfrm>
              <a:off x="8374850" y="2850558"/>
              <a:ext cx="174802" cy="224981"/>
            </a:xfrm>
            <a:custGeom>
              <a:avLst/>
              <a:gdLst/>
              <a:ahLst/>
              <a:cxnLst/>
              <a:rect l="l" t="t" r="r" b="b"/>
              <a:pathLst>
                <a:path w="5835" h="7510" extrusionOk="0">
                  <a:moveTo>
                    <a:pt x="3603" y="0"/>
                  </a:moveTo>
                  <a:cubicBezTo>
                    <a:pt x="2636" y="1201"/>
                    <a:pt x="1501" y="2002"/>
                    <a:pt x="968" y="3503"/>
                  </a:cubicBezTo>
                  <a:cubicBezTo>
                    <a:pt x="367" y="4970"/>
                    <a:pt x="0" y="7439"/>
                    <a:pt x="2302" y="7506"/>
                  </a:cubicBezTo>
                  <a:cubicBezTo>
                    <a:pt x="2355" y="7508"/>
                    <a:pt x="2406" y="7509"/>
                    <a:pt x="2456" y="7509"/>
                  </a:cubicBezTo>
                  <a:cubicBezTo>
                    <a:pt x="5835" y="7509"/>
                    <a:pt x="4623" y="2075"/>
                    <a:pt x="3670" y="267"/>
                  </a:cubicBezTo>
                  <a:lnTo>
                    <a:pt x="360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9" name="Google Shape;7449;p26"/>
            <p:cNvSpPr/>
            <p:nvPr/>
          </p:nvSpPr>
          <p:spPr>
            <a:xfrm>
              <a:off x="8194999" y="2514098"/>
              <a:ext cx="345769" cy="163688"/>
            </a:xfrm>
            <a:custGeom>
              <a:avLst/>
              <a:gdLst/>
              <a:ahLst/>
              <a:cxnLst/>
              <a:rect l="l" t="t" r="r" b="b"/>
              <a:pathLst>
                <a:path w="11542" h="5464" extrusionOk="0">
                  <a:moveTo>
                    <a:pt x="7205" y="1"/>
                  </a:moveTo>
                  <a:cubicBezTo>
                    <a:pt x="6846" y="1"/>
                    <a:pt x="6525" y="11"/>
                    <a:pt x="6271" y="24"/>
                  </a:cubicBezTo>
                  <a:cubicBezTo>
                    <a:pt x="4437" y="124"/>
                    <a:pt x="2702" y="224"/>
                    <a:pt x="1301" y="1592"/>
                  </a:cubicBezTo>
                  <a:cubicBezTo>
                    <a:pt x="0" y="2926"/>
                    <a:pt x="67" y="5361"/>
                    <a:pt x="2268" y="5461"/>
                  </a:cubicBezTo>
                  <a:cubicBezTo>
                    <a:pt x="2303" y="5463"/>
                    <a:pt x="2337" y="5463"/>
                    <a:pt x="2371" y="5463"/>
                  </a:cubicBezTo>
                  <a:cubicBezTo>
                    <a:pt x="4327" y="5463"/>
                    <a:pt x="5966" y="3610"/>
                    <a:pt x="7605" y="2659"/>
                  </a:cubicBezTo>
                  <a:cubicBezTo>
                    <a:pt x="8906" y="1859"/>
                    <a:pt x="10141" y="1692"/>
                    <a:pt x="11542" y="1258"/>
                  </a:cubicBezTo>
                  <a:lnTo>
                    <a:pt x="11442" y="1092"/>
                  </a:lnTo>
                  <a:cubicBezTo>
                    <a:pt x="10797" y="179"/>
                    <a:pt x="8684" y="1"/>
                    <a:pt x="72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0" name="Google Shape;7450;p26"/>
            <p:cNvSpPr/>
            <p:nvPr/>
          </p:nvSpPr>
          <p:spPr>
            <a:xfrm>
              <a:off x="8752557" y="2506819"/>
              <a:ext cx="153263" cy="296459"/>
            </a:xfrm>
            <a:custGeom>
              <a:avLst/>
              <a:gdLst/>
              <a:ahLst/>
              <a:cxnLst/>
              <a:rect l="l" t="t" r="r" b="b"/>
              <a:pathLst>
                <a:path w="5116" h="9896" extrusionOk="0">
                  <a:moveTo>
                    <a:pt x="2335" y="0"/>
                  </a:moveTo>
                  <a:lnTo>
                    <a:pt x="2169" y="100"/>
                  </a:lnTo>
                  <a:cubicBezTo>
                    <a:pt x="2207" y="125"/>
                    <a:pt x="2246" y="150"/>
                    <a:pt x="2283" y="176"/>
                  </a:cubicBezTo>
                  <a:lnTo>
                    <a:pt x="2283" y="176"/>
                  </a:lnTo>
                  <a:cubicBezTo>
                    <a:pt x="2306" y="97"/>
                    <a:pt x="2324" y="36"/>
                    <a:pt x="2335" y="0"/>
                  </a:cubicBezTo>
                  <a:close/>
                  <a:moveTo>
                    <a:pt x="2283" y="176"/>
                  </a:moveTo>
                  <a:cubicBezTo>
                    <a:pt x="2180" y="547"/>
                    <a:pt x="1984" y="1311"/>
                    <a:pt x="1902" y="1668"/>
                  </a:cubicBezTo>
                  <a:cubicBezTo>
                    <a:pt x="1201" y="3670"/>
                    <a:pt x="0" y="5438"/>
                    <a:pt x="67" y="7606"/>
                  </a:cubicBezTo>
                  <a:cubicBezTo>
                    <a:pt x="126" y="9056"/>
                    <a:pt x="967" y="9896"/>
                    <a:pt x="1895" y="9896"/>
                  </a:cubicBezTo>
                  <a:cubicBezTo>
                    <a:pt x="2547" y="9896"/>
                    <a:pt x="3241" y="9481"/>
                    <a:pt x="3736" y="8573"/>
                  </a:cubicBezTo>
                  <a:cubicBezTo>
                    <a:pt x="5115" y="6176"/>
                    <a:pt x="4652" y="1808"/>
                    <a:pt x="2283" y="17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1" name="Google Shape;7451;p26"/>
            <p:cNvSpPr/>
            <p:nvPr/>
          </p:nvSpPr>
          <p:spPr>
            <a:xfrm>
              <a:off x="8204974" y="2202382"/>
              <a:ext cx="1065199" cy="727218"/>
            </a:xfrm>
            <a:custGeom>
              <a:avLst/>
              <a:gdLst/>
              <a:ahLst/>
              <a:cxnLst/>
              <a:rect l="l" t="t" r="r" b="b"/>
              <a:pathLst>
                <a:path w="35557" h="24275" extrusionOk="0">
                  <a:moveTo>
                    <a:pt x="29901" y="0"/>
                  </a:moveTo>
                  <a:cubicBezTo>
                    <a:pt x="28710" y="0"/>
                    <a:pt x="27518" y="179"/>
                    <a:pt x="26353" y="590"/>
                  </a:cubicBezTo>
                  <a:cubicBezTo>
                    <a:pt x="23851" y="1490"/>
                    <a:pt x="21783" y="3292"/>
                    <a:pt x="20048" y="5293"/>
                  </a:cubicBezTo>
                  <a:cubicBezTo>
                    <a:pt x="16112" y="9796"/>
                    <a:pt x="13510" y="15367"/>
                    <a:pt x="9107" y="19503"/>
                  </a:cubicBezTo>
                  <a:cubicBezTo>
                    <a:pt x="6705" y="21805"/>
                    <a:pt x="3770" y="23406"/>
                    <a:pt x="401" y="23640"/>
                  </a:cubicBezTo>
                  <a:cubicBezTo>
                    <a:pt x="11" y="23672"/>
                    <a:pt x="1" y="24275"/>
                    <a:pt x="371" y="24275"/>
                  </a:cubicBezTo>
                  <a:cubicBezTo>
                    <a:pt x="381" y="24275"/>
                    <a:pt x="391" y="24274"/>
                    <a:pt x="401" y="24273"/>
                  </a:cubicBezTo>
                  <a:cubicBezTo>
                    <a:pt x="3336" y="24040"/>
                    <a:pt x="6038" y="22872"/>
                    <a:pt x="8307" y="21038"/>
                  </a:cubicBezTo>
                  <a:cubicBezTo>
                    <a:pt x="10642" y="19203"/>
                    <a:pt x="12476" y="16801"/>
                    <a:pt x="14177" y="14400"/>
                  </a:cubicBezTo>
                  <a:cubicBezTo>
                    <a:pt x="15945" y="11931"/>
                    <a:pt x="17546" y="9363"/>
                    <a:pt x="19414" y="6994"/>
                  </a:cubicBezTo>
                  <a:cubicBezTo>
                    <a:pt x="21082" y="4893"/>
                    <a:pt x="22984" y="2858"/>
                    <a:pt x="25419" y="1657"/>
                  </a:cubicBezTo>
                  <a:cubicBezTo>
                    <a:pt x="26866" y="941"/>
                    <a:pt x="28379" y="639"/>
                    <a:pt x="29899" y="639"/>
                  </a:cubicBezTo>
                  <a:cubicBezTo>
                    <a:pt x="31637" y="639"/>
                    <a:pt x="33386" y="1034"/>
                    <a:pt x="35059" y="1657"/>
                  </a:cubicBezTo>
                  <a:cubicBezTo>
                    <a:pt x="35095" y="1670"/>
                    <a:pt x="35130" y="1676"/>
                    <a:pt x="35162" y="1676"/>
                  </a:cubicBezTo>
                  <a:cubicBezTo>
                    <a:pt x="35454" y="1676"/>
                    <a:pt x="35556" y="1177"/>
                    <a:pt x="35226" y="1057"/>
                  </a:cubicBezTo>
                  <a:cubicBezTo>
                    <a:pt x="33516" y="413"/>
                    <a:pt x="31710" y="0"/>
                    <a:pt x="2990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2" name="Google Shape;7452;p26"/>
            <p:cNvSpPr/>
            <p:nvPr/>
          </p:nvSpPr>
          <p:spPr>
            <a:xfrm>
              <a:off x="8766187" y="2402874"/>
              <a:ext cx="78339" cy="353978"/>
            </a:xfrm>
            <a:custGeom>
              <a:avLst/>
              <a:gdLst/>
              <a:ahLst/>
              <a:cxnLst/>
              <a:rect l="l" t="t" r="r" b="b"/>
              <a:pathLst>
                <a:path w="2615" h="11816" extrusionOk="0">
                  <a:moveTo>
                    <a:pt x="440" y="0"/>
                  </a:moveTo>
                  <a:cubicBezTo>
                    <a:pt x="212" y="0"/>
                    <a:pt x="1" y="314"/>
                    <a:pt x="179" y="568"/>
                  </a:cubicBezTo>
                  <a:cubicBezTo>
                    <a:pt x="1413" y="2003"/>
                    <a:pt x="1747" y="4104"/>
                    <a:pt x="1847" y="5905"/>
                  </a:cubicBezTo>
                  <a:cubicBezTo>
                    <a:pt x="1980" y="7740"/>
                    <a:pt x="1880" y="9708"/>
                    <a:pt x="1247" y="11443"/>
                  </a:cubicBezTo>
                  <a:cubicBezTo>
                    <a:pt x="1165" y="11666"/>
                    <a:pt x="1356" y="11815"/>
                    <a:pt x="1547" y="11815"/>
                  </a:cubicBezTo>
                  <a:cubicBezTo>
                    <a:pt x="1671" y="11815"/>
                    <a:pt x="1795" y="11753"/>
                    <a:pt x="1847" y="11610"/>
                  </a:cubicBezTo>
                  <a:cubicBezTo>
                    <a:pt x="2514" y="9742"/>
                    <a:pt x="2614" y="7607"/>
                    <a:pt x="2481" y="5639"/>
                  </a:cubicBezTo>
                  <a:cubicBezTo>
                    <a:pt x="2314" y="3704"/>
                    <a:pt x="1914" y="1636"/>
                    <a:pt x="646" y="101"/>
                  </a:cubicBezTo>
                  <a:cubicBezTo>
                    <a:pt x="583" y="30"/>
                    <a:pt x="511" y="0"/>
                    <a:pt x="44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3" name="Google Shape;7453;p26"/>
            <p:cNvSpPr/>
            <p:nvPr/>
          </p:nvSpPr>
          <p:spPr>
            <a:xfrm>
              <a:off x="8266921" y="2538182"/>
              <a:ext cx="406493" cy="75103"/>
            </a:xfrm>
            <a:custGeom>
              <a:avLst/>
              <a:gdLst/>
              <a:ahLst/>
              <a:cxnLst/>
              <a:rect l="l" t="t" r="r" b="b"/>
              <a:pathLst>
                <a:path w="13569" h="2507" extrusionOk="0">
                  <a:moveTo>
                    <a:pt x="8155" y="1"/>
                  </a:moveTo>
                  <a:cubicBezTo>
                    <a:pt x="7596" y="1"/>
                    <a:pt x="7043" y="22"/>
                    <a:pt x="6505" y="54"/>
                  </a:cubicBezTo>
                  <a:cubicBezTo>
                    <a:pt x="4404" y="188"/>
                    <a:pt x="1869" y="521"/>
                    <a:pt x="234" y="1989"/>
                  </a:cubicBezTo>
                  <a:cubicBezTo>
                    <a:pt x="0" y="2197"/>
                    <a:pt x="232" y="2506"/>
                    <a:pt x="488" y="2506"/>
                  </a:cubicBezTo>
                  <a:cubicBezTo>
                    <a:pt x="561" y="2506"/>
                    <a:pt x="635" y="2481"/>
                    <a:pt x="701" y="2422"/>
                  </a:cubicBezTo>
                  <a:cubicBezTo>
                    <a:pt x="2236" y="1021"/>
                    <a:pt x="4804" y="755"/>
                    <a:pt x="6772" y="655"/>
                  </a:cubicBezTo>
                  <a:cubicBezTo>
                    <a:pt x="7141" y="643"/>
                    <a:pt x="7518" y="635"/>
                    <a:pt x="7898" y="635"/>
                  </a:cubicBezTo>
                  <a:cubicBezTo>
                    <a:pt x="9650" y="635"/>
                    <a:pt x="11487" y="797"/>
                    <a:pt x="13077" y="1455"/>
                  </a:cubicBezTo>
                  <a:cubicBezTo>
                    <a:pt x="13119" y="1474"/>
                    <a:pt x="13158" y="1483"/>
                    <a:pt x="13195" y="1483"/>
                  </a:cubicBezTo>
                  <a:cubicBezTo>
                    <a:pt x="13475" y="1483"/>
                    <a:pt x="13568" y="973"/>
                    <a:pt x="13244" y="855"/>
                  </a:cubicBezTo>
                  <a:cubicBezTo>
                    <a:pt x="11680" y="199"/>
                    <a:pt x="9888" y="1"/>
                    <a:pt x="815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4" name="Google Shape;7454;p26"/>
            <p:cNvSpPr/>
            <p:nvPr/>
          </p:nvSpPr>
          <p:spPr>
            <a:xfrm>
              <a:off x="8430657" y="2788610"/>
              <a:ext cx="64139" cy="225220"/>
            </a:xfrm>
            <a:custGeom>
              <a:avLst/>
              <a:gdLst/>
              <a:ahLst/>
              <a:cxnLst/>
              <a:rect l="l" t="t" r="r" b="b"/>
              <a:pathLst>
                <a:path w="2141" h="7518" extrusionOk="0">
                  <a:moveTo>
                    <a:pt x="1823" y="0"/>
                  </a:moveTo>
                  <a:cubicBezTo>
                    <a:pt x="1665" y="0"/>
                    <a:pt x="1506" y="100"/>
                    <a:pt x="1506" y="300"/>
                  </a:cubicBezTo>
                  <a:cubicBezTo>
                    <a:pt x="1506" y="2602"/>
                    <a:pt x="1406" y="5070"/>
                    <a:pt x="139" y="7072"/>
                  </a:cubicBezTo>
                  <a:cubicBezTo>
                    <a:pt x="0" y="7303"/>
                    <a:pt x="213" y="7517"/>
                    <a:pt x="435" y="7517"/>
                  </a:cubicBezTo>
                  <a:cubicBezTo>
                    <a:pt x="533" y="7517"/>
                    <a:pt x="634" y="7475"/>
                    <a:pt x="706" y="7372"/>
                  </a:cubicBezTo>
                  <a:cubicBezTo>
                    <a:pt x="2007" y="5304"/>
                    <a:pt x="2140" y="2702"/>
                    <a:pt x="2140" y="300"/>
                  </a:cubicBezTo>
                  <a:cubicBezTo>
                    <a:pt x="2140" y="100"/>
                    <a:pt x="1982" y="0"/>
                    <a:pt x="182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5" name="Google Shape;7455;p26"/>
            <p:cNvSpPr/>
            <p:nvPr/>
          </p:nvSpPr>
          <p:spPr>
            <a:xfrm>
              <a:off x="8193980" y="2952466"/>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6" name="Google Shape;7456;p26"/>
            <p:cNvSpPr/>
            <p:nvPr/>
          </p:nvSpPr>
          <p:spPr>
            <a:xfrm>
              <a:off x="8171004" y="2910499"/>
              <a:ext cx="27022" cy="21030"/>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7" name="Google Shape;7457;p26"/>
            <p:cNvSpPr/>
            <p:nvPr/>
          </p:nvSpPr>
          <p:spPr>
            <a:xfrm>
              <a:off x="8152013" y="294947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8" name="Google Shape;7458;p26"/>
            <p:cNvSpPr/>
            <p:nvPr/>
          </p:nvSpPr>
          <p:spPr>
            <a:xfrm>
              <a:off x="8311884" y="2614719"/>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9" name="Google Shape;7459;p26"/>
            <p:cNvSpPr/>
            <p:nvPr/>
          </p:nvSpPr>
          <p:spPr>
            <a:xfrm>
              <a:off x="8274919" y="2635717"/>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0" name="Google Shape;7460;p26"/>
            <p:cNvSpPr/>
            <p:nvPr/>
          </p:nvSpPr>
          <p:spPr>
            <a:xfrm>
              <a:off x="8235947" y="2567778"/>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1" name="Google Shape;7461;p26"/>
            <p:cNvSpPr/>
            <p:nvPr/>
          </p:nvSpPr>
          <p:spPr>
            <a:xfrm>
              <a:off x="8474781" y="300243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2" name="Google Shape;7462;p26"/>
            <p:cNvSpPr/>
            <p:nvPr/>
          </p:nvSpPr>
          <p:spPr>
            <a:xfrm>
              <a:off x="8447792" y="3038408"/>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3" name="Google Shape;7463;p26"/>
            <p:cNvSpPr/>
            <p:nvPr/>
          </p:nvSpPr>
          <p:spPr>
            <a:xfrm>
              <a:off x="8416818" y="295546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4" name="Google Shape;7464;p26"/>
            <p:cNvSpPr/>
            <p:nvPr/>
          </p:nvSpPr>
          <p:spPr>
            <a:xfrm>
              <a:off x="8772537" y="2661689"/>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5" name="Google Shape;7465;p26"/>
            <p:cNvSpPr/>
            <p:nvPr/>
          </p:nvSpPr>
          <p:spPr>
            <a:xfrm>
              <a:off x="8772537" y="2700661"/>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6" name="Google Shape;7466;p26"/>
            <p:cNvSpPr/>
            <p:nvPr/>
          </p:nvSpPr>
          <p:spPr>
            <a:xfrm>
              <a:off x="8854465" y="2682687"/>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67" name="Google Shape;7467;p26"/>
          <p:cNvGrpSpPr/>
          <p:nvPr/>
        </p:nvGrpSpPr>
        <p:grpSpPr>
          <a:xfrm rot="-10202320" flipH="1">
            <a:off x="-113754" y="19186"/>
            <a:ext cx="1136642" cy="1106475"/>
            <a:chOff x="-181020" y="4253777"/>
            <a:chExt cx="1117161" cy="1087511"/>
          </a:xfrm>
        </p:grpSpPr>
        <p:sp>
          <p:nvSpPr>
            <p:cNvPr id="7468" name="Google Shape;7468;p26"/>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9" name="Google Shape;7469;p26"/>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0" name="Google Shape;7470;p26"/>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1" name="Google Shape;7471;p26"/>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2" name="Google Shape;7472;p26"/>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3" name="Google Shape;7473;p26"/>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4" name="Google Shape;7474;p26"/>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5" name="Google Shape;7475;p26"/>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6" name="Google Shape;7476;p26"/>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7" name="Google Shape;7477;p26"/>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8" name="Google Shape;7478;p26"/>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9" name="Google Shape;7479;p26"/>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0" name="Google Shape;7480;p26"/>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1" name="Google Shape;7481;p26"/>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82" name="Google Shape;7482;p26"/>
          <p:cNvGrpSpPr/>
          <p:nvPr/>
        </p:nvGrpSpPr>
        <p:grpSpPr>
          <a:xfrm rot="10800000">
            <a:off x="-105446" y="4407205"/>
            <a:ext cx="717959" cy="736289"/>
            <a:chOff x="7973149" y="-201092"/>
            <a:chExt cx="1116750" cy="1145263"/>
          </a:xfrm>
        </p:grpSpPr>
        <p:sp>
          <p:nvSpPr>
            <p:cNvPr id="7483" name="Google Shape;7483;p26"/>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4" name="Google Shape;7484;p26"/>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5" name="Google Shape;7485;p26"/>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6" name="Google Shape;7486;p26"/>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7" name="Google Shape;7487;p26"/>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8" name="Google Shape;7488;p26"/>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9" name="Google Shape;7489;p26"/>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0" name="Google Shape;7490;p26"/>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1" name="Google Shape;7491;p26"/>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2" name="Google Shape;7492;p26"/>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3" name="Google Shape;7493;p26"/>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4" name="Google Shape;7494;p26"/>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5" name="Google Shape;7495;p26"/>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6" name="Google Shape;7496;p26"/>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7" name="Google Shape;7497;p26"/>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8" name="Google Shape;7498;p26"/>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9" name="Google Shape;7499;p26"/>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0" name="Google Shape;7500;p26"/>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1" name="Google Shape;7501;p26"/>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2" name="Google Shape;7502;p26"/>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3" name="Google Shape;7503;p26"/>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4" name="Google Shape;7504;p26"/>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5" name="Google Shape;7505;p26"/>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6" name="Google Shape;7506;p26"/>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7" name="Google Shape;7507;p26"/>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8" name="Google Shape;7508;p26"/>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9" name="Google Shape;7509;p26"/>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0" name="Google Shape;7510;p26"/>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1" name="Google Shape;7511;p26"/>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2" name="Google Shape;7512;p26"/>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3" name="Google Shape;7513;p26"/>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4" name="Google Shape;7514;p26"/>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5" name="Google Shape;7515;p26"/>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6" name="Google Shape;7516;p26"/>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7" name="Google Shape;7517;p26"/>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8" name="Google Shape;7518;p26"/>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9" name="Google Shape;7519;p26"/>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0" name="Google Shape;7520;p26"/>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1" name="Google Shape;7521;p26"/>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2" name="Google Shape;7522;p26"/>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3" name="Google Shape;7523;p26"/>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4" name="Google Shape;7524;p26"/>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5" name="Google Shape;7525;p26"/>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6" name="Google Shape;7526;p26"/>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7" name="Google Shape;7527;p26"/>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8" name="Google Shape;7528;p26"/>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9" name="Google Shape;7529;p26"/>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0" name="Google Shape;7530;p26"/>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1" name="Google Shape;7531;p26"/>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2" name="Google Shape;7532;p26"/>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3" name="Google Shape;7533;p26"/>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4" name="Google Shape;7534;p26"/>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5" name="Google Shape;7535;p26"/>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6" name="Google Shape;7536;p26"/>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7" name="Google Shape;7537;p26"/>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8" name="Google Shape;7538;p26"/>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9" name="Google Shape;7539;p26"/>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0" name="Google Shape;7540;p26"/>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1" name="Google Shape;7541;p26"/>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2" name="Google Shape;7542;p26"/>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3" name="Google Shape;7543;p26"/>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44" name="Google Shape;7544;p26"/>
          <p:cNvGrpSpPr/>
          <p:nvPr/>
        </p:nvGrpSpPr>
        <p:grpSpPr>
          <a:xfrm rot="5997680" flipH="1">
            <a:off x="435107" y="-331211"/>
            <a:ext cx="445655" cy="1207149"/>
            <a:chOff x="7607455" y="4238363"/>
            <a:chExt cx="438017" cy="1186459"/>
          </a:xfrm>
        </p:grpSpPr>
        <p:sp>
          <p:nvSpPr>
            <p:cNvPr id="7545" name="Google Shape;7545;p26"/>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6" name="Google Shape;7546;p26"/>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7" name="Google Shape;7547;p26"/>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8" name="Google Shape;7548;p26"/>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9" name="Google Shape;7549;p26"/>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0" name="Google Shape;7550;p26"/>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1" name="Google Shape;7551;p26"/>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2" name="Google Shape;7552;p26"/>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3" name="Google Shape;7553;p26"/>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4" name="Google Shape;7554;p26"/>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5" name="Google Shape;7555;p26"/>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6" name="Google Shape;7556;p26"/>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7" name="Google Shape;7557;p26"/>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8" name="Google Shape;7558;p26"/>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9" name="Google Shape;7559;p26"/>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0" name="Google Shape;7560;p26"/>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1" name="Google Shape;7561;p26"/>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2" name="Google Shape;7562;p26"/>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3" name="Google Shape;7563;p26"/>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4" name="Google Shape;7564;p26"/>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5" name="Google Shape;7565;p26"/>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6" name="Google Shape;7566;p26"/>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7" name="Google Shape;7567;p26"/>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8" name="Google Shape;7568;p26"/>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69" name="Google Shape;7569;p26"/>
          <p:cNvGrpSpPr/>
          <p:nvPr/>
        </p:nvGrpSpPr>
        <p:grpSpPr>
          <a:xfrm rot="5400000">
            <a:off x="284827" y="4226154"/>
            <a:ext cx="161913" cy="145916"/>
            <a:chOff x="7737341" y="1046941"/>
            <a:chExt cx="161913" cy="145916"/>
          </a:xfrm>
        </p:grpSpPr>
        <p:sp>
          <p:nvSpPr>
            <p:cNvPr id="7570" name="Google Shape;7570;p26"/>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1" name="Google Shape;7571;p26"/>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2" name="Google Shape;7572;p26"/>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73" name="Google Shape;7573;p26"/>
          <p:cNvGrpSpPr/>
          <p:nvPr/>
        </p:nvGrpSpPr>
        <p:grpSpPr>
          <a:xfrm rot="-10202469">
            <a:off x="224272" y="724038"/>
            <a:ext cx="216552" cy="195156"/>
            <a:chOff x="7737341" y="1046941"/>
            <a:chExt cx="161913" cy="145916"/>
          </a:xfrm>
        </p:grpSpPr>
        <p:sp>
          <p:nvSpPr>
            <p:cNvPr id="7574" name="Google Shape;7574;p26"/>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5" name="Google Shape;7575;p26"/>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6" name="Google Shape;7576;p26"/>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77" name="Google Shape;7577;p26"/>
          <p:cNvGrpSpPr/>
          <p:nvPr/>
        </p:nvGrpSpPr>
        <p:grpSpPr>
          <a:xfrm rot="-10202469">
            <a:off x="982669" y="762568"/>
            <a:ext cx="216552" cy="195156"/>
            <a:chOff x="7737341" y="1046941"/>
            <a:chExt cx="161913" cy="145916"/>
          </a:xfrm>
        </p:grpSpPr>
        <p:sp>
          <p:nvSpPr>
            <p:cNvPr id="7578" name="Google Shape;7578;p26"/>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9" name="Google Shape;7579;p26"/>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0" name="Google Shape;7580;p26"/>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81" name="Google Shape;7581;p26"/>
          <p:cNvGrpSpPr/>
          <p:nvPr/>
        </p:nvGrpSpPr>
        <p:grpSpPr>
          <a:xfrm>
            <a:off x="6422275" y="-233784"/>
            <a:ext cx="808854" cy="831115"/>
            <a:chOff x="6422275" y="-233784"/>
            <a:chExt cx="808854" cy="831115"/>
          </a:xfrm>
        </p:grpSpPr>
        <p:sp>
          <p:nvSpPr>
            <p:cNvPr id="7582" name="Google Shape;7582;p26"/>
            <p:cNvSpPr/>
            <p:nvPr/>
          </p:nvSpPr>
          <p:spPr>
            <a:xfrm rot="-476255">
              <a:off x="6465304" y="-187103"/>
              <a:ext cx="722797" cy="673207"/>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3" name="Google Shape;7583;p26"/>
            <p:cNvSpPr/>
            <p:nvPr/>
          </p:nvSpPr>
          <p:spPr>
            <a:xfrm rot="-476255">
              <a:off x="6951280" y="16199"/>
              <a:ext cx="47204" cy="88589"/>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4" name="Google Shape;7584;p26"/>
            <p:cNvSpPr/>
            <p:nvPr/>
          </p:nvSpPr>
          <p:spPr>
            <a:xfrm rot="-476255">
              <a:off x="6856562" y="-15014"/>
              <a:ext cx="73022" cy="66823"/>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5" name="Google Shape;7585;p26"/>
            <p:cNvSpPr/>
            <p:nvPr/>
          </p:nvSpPr>
          <p:spPr>
            <a:xfrm rot="-476255">
              <a:off x="6826204" y="78864"/>
              <a:ext cx="49285" cy="68286"/>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6" name="Google Shape;7586;p26"/>
            <p:cNvSpPr/>
            <p:nvPr/>
          </p:nvSpPr>
          <p:spPr>
            <a:xfrm rot="-476255">
              <a:off x="6704514" y="52604"/>
              <a:ext cx="74957" cy="61884"/>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7" name="Google Shape;7587;p26"/>
            <p:cNvSpPr/>
            <p:nvPr/>
          </p:nvSpPr>
          <p:spPr>
            <a:xfrm rot="-476255">
              <a:off x="6707287" y="137803"/>
              <a:ext cx="43085" cy="74139"/>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8" name="Google Shape;7588;p26"/>
            <p:cNvSpPr/>
            <p:nvPr/>
          </p:nvSpPr>
          <p:spPr>
            <a:xfrm rot="-476255">
              <a:off x="6601381" y="122997"/>
              <a:ext cx="70359" cy="50280"/>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9" name="Google Shape;7589;p26"/>
            <p:cNvSpPr/>
            <p:nvPr/>
          </p:nvSpPr>
          <p:spPr>
            <a:xfrm rot="-476255">
              <a:off x="6603827" y="202323"/>
              <a:ext cx="40963" cy="79362"/>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0" name="Google Shape;7590;p26"/>
            <p:cNvSpPr/>
            <p:nvPr/>
          </p:nvSpPr>
          <p:spPr>
            <a:xfrm rot="-476255">
              <a:off x="6488569" y="222270"/>
              <a:ext cx="90165" cy="50076"/>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1" name="Google Shape;7591;p26"/>
            <p:cNvSpPr/>
            <p:nvPr/>
          </p:nvSpPr>
          <p:spPr>
            <a:xfrm rot="-476255">
              <a:off x="6534492" y="315368"/>
              <a:ext cx="53446" cy="73794"/>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2" name="Google Shape;7592;p26"/>
            <p:cNvSpPr/>
            <p:nvPr/>
          </p:nvSpPr>
          <p:spPr>
            <a:xfrm rot="-476255">
              <a:off x="6457140" y="365268"/>
              <a:ext cx="71941" cy="48999"/>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3" name="Google Shape;7593;p26"/>
            <p:cNvSpPr/>
            <p:nvPr/>
          </p:nvSpPr>
          <p:spPr>
            <a:xfrm rot="-476255">
              <a:off x="6513705" y="434076"/>
              <a:ext cx="86483" cy="58592"/>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4" name="Google Shape;7594;p26"/>
            <p:cNvSpPr/>
            <p:nvPr/>
          </p:nvSpPr>
          <p:spPr>
            <a:xfrm rot="-476255">
              <a:off x="6457631" y="474443"/>
              <a:ext cx="64555" cy="49365"/>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5" name="Google Shape;7595;p26"/>
            <p:cNvSpPr/>
            <p:nvPr/>
          </p:nvSpPr>
          <p:spPr>
            <a:xfrm rot="-476255">
              <a:off x="6509184" y="515686"/>
              <a:ext cx="63473" cy="77635"/>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596" name="Google Shape;7596;p26"/>
          <p:cNvSpPr/>
          <p:nvPr/>
        </p:nvSpPr>
        <p:spPr>
          <a:xfrm rot="-476255">
            <a:off x="6694345" y="-80331"/>
            <a:ext cx="498986" cy="654936"/>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7" name="Google Shape;7597;p26"/>
          <p:cNvSpPr/>
          <p:nvPr/>
        </p:nvSpPr>
        <p:spPr>
          <a:xfrm rot="-476255">
            <a:off x="7091229" y="90103"/>
            <a:ext cx="13897" cy="10873"/>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8" name="Google Shape;7598;p26"/>
          <p:cNvSpPr/>
          <p:nvPr/>
        </p:nvSpPr>
        <p:spPr>
          <a:xfrm rot="-476255">
            <a:off x="7072916" y="144623"/>
            <a:ext cx="14584" cy="10873"/>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9" name="Google Shape;7599;p26"/>
          <p:cNvSpPr/>
          <p:nvPr/>
        </p:nvSpPr>
        <p:spPr>
          <a:xfrm rot="-476255">
            <a:off x="7040684" y="160118"/>
            <a:ext cx="13897" cy="10182"/>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0" name="Google Shape;7600;p26"/>
          <p:cNvSpPr/>
          <p:nvPr/>
        </p:nvSpPr>
        <p:spPr>
          <a:xfrm rot="-476255">
            <a:off x="7019169" y="216510"/>
            <a:ext cx="13897" cy="10853"/>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1" name="Google Shape;7601;p26"/>
          <p:cNvSpPr/>
          <p:nvPr/>
        </p:nvSpPr>
        <p:spPr>
          <a:xfrm rot="-476255">
            <a:off x="6991989" y="232611"/>
            <a:ext cx="13897" cy="10873"/>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2" name="Google Shape;7602;p26"/>
          <p:cNvSpPr/>
          <p:nvPr/>
        </p:nvSpPr>
        <p:spPr>
          <a:xfrm rot="-476255">
            <a:off x="6991355" y="283337"/>
            <a:ext cx="13918" cy="10873"/>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3" name="Google Shape;7603;p26"/>
          <p:cNvSpPr/>
          <p:nvPr/>
        </p:nvSpPr>
        <p:spPr>
          <a:xfrm rot="-476255">
            <a:off x="6960522" y="298591"/>
            <a:ext cx="13897" cy="10202"/>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4" name="Google Shape;7604;p26"/>
          <p:cNvSpPr/>
          <p:nvPr/>
        </p:nvSpPr>
        <p:spPr>
          <a:xfrm rot="-476255">
            <a:off x="6961902" y="348365"/>
            <a:ext cx="13897" cy="10873"/>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5" name="Google Shape;7605;p26"/>
          <p:cNvSpPr/>
          <p:nvPr/>
        </p:nvSpPr>
        <p:spPr>
          <a:xfrm rot="-476255">
            <a:off x="6932406" y="357956"/>
            <a:ext cx="13897" cy="10873"/>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6" name="Google Shape;7606;p26"/>
          <p:cNvSpPr/>
          <p:nvPr/>
        </p:nvSpPr>
        <p:spPr>
          <a:xfrm rot="-476255">
            <a:off x="6939170" y="396712"/>
            <a:ext cx="13897" cy="10182"/>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7" name="Google Shape;7607;p26"/>
          <p:cNvSpPr/>
          <p:nvPr/>
        </p:nvSpPr>
        <p:spPr>
          <a:xfrm rot="-476255">
            <a:off x="6904406" y="408395"/>
            <a:ext cx="13897" cy="10873"/>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8" name="Google Shape;7608;p26"/>
          <p:cNvSpPr/>
          <p:nvPr/>
        </p:nvSpPr>
        <p:spPr>
          <a:xfrm rot="-476255">
            <a:off x="6909790" y="447344"/>
            <a:ext cx="13897" cy="10202"/>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9" name="Google Shape;7609;p26"/>
          <p:cNvSpPr/>
          <p:nvPr/>
        </p:nvSpPr>
        <p:spPr>
          <a:xfrm rot="-476255">
            <a:off x="6879380" y="455014"/>
            <a:ext cx="13897" cy="10873"/>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0" name="Google Shape;7610;p26"/>
          <p:cNvSpPr/>
          <p:nvPr/>
        </p:nvSpPr>
        <p:spPr>
          <a:xfrm rot="-476255">
            <a:off x="6875587" y="493193"/>
            <a:ext cx="13918" cy="10853"/>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1" name="Google Shape;7611;p26"/>
          <p:cNvSpPr/>
          <p:nvPr/>
        </p:nvSpPr>
        <p:spPr>
          <a:xfrm rot="-476255">
            <a:off x="6850254" y="507660"/>
            <a:ext cx="13897" cy="10202"/>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2" name="Google Shape;7612;p26"/>
          <p:cNvSpPr/>
          <p:nvPr/>
        </p:nvSpPr>
        <p:spPr>
          <a:xfrm rot="-476255">
            <a:off x="7043470" y="89232"/>
            <a:ext cx="13897" cy="10873"/>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3" name="Google Shape;7613;p26"/>
          <p:cNvSpPr/>
          <p:nvPr/>
        </p:nvSpPr>
        <p:spPr>
          <a:xfrm rot="-476255">
            <a:off x="7007137" y="130571"/>
            <a:ext cx="13897" cy="10182"/>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4" name="Google Shape;7614;p26"/>
          <p:cNvSpPr/>
          <p:nvPr/>
        </p:nvSpPr>
        <p:spPr>
          <a:xfrm rot="-476255">
            <a:off x="6967806" y="139485"/>
            <a:ext cx="13897" cy="10853"/>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5" name="Google Shape;7615;p26"/>
          <p:cNvSpPr/>
          <p:nvPr/>
        </p:nvSpPr>
        <p:spPr>
          <a:xfrm rot="-476255">
            <a:off x="6958045" y="175070"/>
            <a:ext cx="13897" cy="10853"/>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6" name="Google Shape;7616;p26"/>
          <p:cNvSpPr/>
          <p:nvPr/>
        </p:nvSpPr>
        <p:spPr>
          <a:xfrm rot="-476255">
            <a:off x="6912018" y="186943"/>
            <a:ext cx="13897" cy="10202"/>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7" name="Google Shape;7617;p26"/>
          <p:cNvSpPr/>
          <p:nvPr/>
        </p:nvSpPr>
        <p:spPr>
          <a:xfrm rot="-476255">
            <a:off x="6911153" y="220614"/>
            <a:ext cx="13897" cy="10873"/>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8" name="Google Shape;7618;p26"/>
          <p:cNvSpPr/>
          <p:nvPr/>
        </p:nvSpPr>
        <p:spPr>
          <a:xfrm rot="-476255">
            <a:off x="6873859" y="229914"/>
            <a:ext cx="13897" cy="10182"/>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9" name="Google Shape;7619;p26"/>
          <p:cNvSpPr/>
          <p:nvPr/>
        </p:nvSpPr>
        <p:spPr>
          <a:xfrm rot="-476255">
            <a:off x="6877460" y="270424"/>
            <a:ext cx="14604" cy="10873"/>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0" name="Google Shape;7620;p26"/>
          <p:cNvSpPr/>
          <p:nvPr/>
        </p:nvSpPr>
        <p:spPr>
          <a:xfrm rot="-476255">
            <a:off x="6837268" y="268567"/>
            <a:ext cx="13897" cy="10853"/>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1" name="Google Shape;7621;p26"/>
          <p:cNvSpPr/>
          <p:nvPr/>
        </p:nvSpPr>
        <p:spPr>
          <a:xfrm rot="-476255">
            <a:off x="6838573" y="308020"/>
            <a:ext cx="14584" cy="10873"/>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2" name="Google Shape;7622;p26"/>
          <p:cNvSpPr/>
          <p:nvPr/>
        </p:nvSpPr>
        <p:spPr>
          <a:xfrm rot="-476255">
            <a:off x="6797048" y="311806"/>
            <a:ext cx="13897" cy="10873"/>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3" name="Google Shape;7623;p26"/>
          <p:cNvSpPr/>
          <p:nvPr/>
        </p:nvSpPr>
        <p:spPr>
          <a:xfrm rot="-476255">
            <a:off x="6807981" y="349985"/>
            <a:ext cx="13897" cy="10873"/>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4" name="Google Shape;7624;p26"/>
          <p:cNvSpPr/>
          <p:nvPr/>
        </p:nvSpPr>
        <p:spPr>
          <a:xfrm rot="-476255">
            <a:off x="6768695" y="344505"/>
            <a:ext cx="13897" cy="10873"/>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5" name="Google Shape;7625;p26"/>
          <p:cNvSpPr/>
          <p:nvPr/>
        </p:nvSpPr>
        <p:spPr>
          <a:xfrm rot="-476255">
            <a:off x="6757853" y="387721"/>
            <a:ext cx="14584" cy="10182"/>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6" name="Google Shape;7626;p26"/>
          <p:cNvSpPr/>
          <p:nvPr/>
        </p:nvSpPr>
        <p:spPr>
          <a:xfrm rot="-476255">
            <a:off x="7098318" y="191091"/>
            <a:ext cx="13897" cy="10873"/>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7" name="Google Shape;7627;p26"/>
          <p:cNvSpPr/>
          <p:nvPr/>
        </p:nvSpPr>
        <p:spPr>
          <a:xfrm rot="-476255">
            <a:off x="7108620" y="240311"/>
            <a:ext cx="13897" cy="10182"/>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8" name="Google Shape;7628;p26"/>
          <p:cNvSpPr/>
          <p:nvPr/>
        </p:nvSpPr>
        <p:spPr>
          <a:xfrm rot="-476255">
            <a:off x="7076172" y="258523"/>
            <a:ext cx="13918" cy="10853"/>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9" name="Google Shape;7629;p26"/>
          <p:cNvSpPr/>
          <p:nvPr/>
        </p:nvSpPr>
        <p:spPr>
          <a:xfrm rot="-476255">
            <a:off x="7089979" y="307191"/>
            <a:ext cx="14584" cy="10873"/>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0" name="Google Shape;7630;p26"/>
          <p:cNvSpPr/>
          <p:nvPr/>
        </p:nvSpPr>
        <p:spPr>
          <a:xfrm rot="-476255">
            <a:off x="7058262" y="326043"/>
            <a:ext cx="13918" cy="10853"/>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1" name="Google Shape;7631;p26"/>
          <p:cNvSpPr/>
          <p:nvPr/>
        </p:nvSpPr>
        <p:spPr>
          <a:xfrm rot="-476255">
            <a:off x="7072822" y="365072"/>
            <a:ext cx="13897" cy="10873"/>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2" name="Google Shape;7632;p26"/>
          <p:cNvSpPr/>
          <p:nvPr/>
        </p:nvSpPr>
        <p:spPr>
          <a:xfrm rot="-476255">
            <a:off x="7036747" y="383106"/>
            <a:ext cx="13918" cy="10182"/>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3" name="Google Shape;7633;p26"/>
          <p:cNvSpPr/>
          <p:nvPr/>
        </p:nvSpPr>
        <p:spPr>
          <a:xfrm rot="-476255">
            <a:off x="7049481" y="423767"/>
            <a:ext cx="13897" cy="10873"/>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4" name="Google Shape;7634;p26"/>
          <p:cNvSpPr/>
          <p:nvPr/>
        </p:nvSpPr>
        <p:spPr>
          <a:xfrm rot="-476255">
            <a:off x="7015392" y="430523"/>
            <a:ext cx="14604" cy="10873"/>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5" name="Google Shape;7635;p26"/>
          <p:cNvSpPr/>
          <p:nvPr/>
        </p:nvSpPr>
        <p:spPr>
          <a:xfrm rot="-476255">
            <a:off x="7024571" y="481306"/>
            <a:ext cx="13897" cy="10873"/>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6" name="Google Shape;7636;p26"/>
          <p:cNvSpPr/>
          <p:nvPr/>
        </p:nvSpPr>
        <p:spPr>
          <a:xfrm rot="-476255">
            <a:off x="6989313" y="489649"/>
            <a:ext cx="13897" cy="10873"/>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7" name="Google Shape;7637;p26"/>
          <p:cNvSpPr/>
          <p:nvPr/>
        </p:nvSpPr>
        <p:spPr>
          <a:xfrm rot="-476255">
            <a:off x="6986569" y="540620"/>
            <a:ext cx="14584" cy="10202"/>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8" name="Google Shape;7638;p26"/>
          <p:cNvSpPr/>
          <p:nvPr/>
        </p:nvSpPr>
        <p:spPr>
          <a:xfrm rot="-476255">
            <a:off x="7106906" y="152194"/>
            <a:ext cx="14584" cy="10873"/>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9" name="Google Shape;7639;p26"/>
          <p:cNvSpPr/>
          <p:nvPr/>
        </p:nvSpPr>
        <p:spPr>
          <a:xfrm rot="-476255">
            <a:off x="7077954" y="45415"/>
            <a:ext cx="13897" cy="10182"/>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0" name="Google Shape;7640;p26"/>
          <p:cNvSpPr/>
          <p:nvPr/>
        </p:nvSpPr>
        <p:spPr>
          <a:xfrm rot="-476255">
            <a:off x="7129008" y="59468"/>
            <a:ext cx="14584" cy="10853"/>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1" name="Google Shape;7641;p26"/>
          <p:cNvSpPr/>
          <p:nvPr/>
        </p:nvSpPr>
        <p:spPr>
          <a:xfrm rot="-476255">
            <a:off x="7107168" y="8426"/>
            <a:ext cx="14584" cy="10873"/>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2" name="Google Shape;7642;p26"/>
          <p:cNvSpPr/>
          <p:nvPr/>
        </p:nvSpPr>
        <p:spPr>
          <a:xfrm rot="-476255">
            <a:off x="7123067" y="-12910"/>
            <a:ext cx="13897" cy="10202"/>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gradFill>
          <a:gsLst>
            <a:gs pos="0">
              <a:srgbClr val="F0FBFF"/>
            </a:gs>
            <a:gs pos="100000">
              <a:schemeClr val="accent5"/>
            </a:gs>
          </a:gsLst>
          <a:lin ang="16198662" scaled="0"/>
        </a:gradFill>
        <a:effectLst/>
      </p:bgPr>
    </p:bg>
    <p:spTree>
      <p:nvGrpSpPr>
        <p:cNvPr id="1" name="Shape 92"/>
        <p:cNvGrpSpPr/>
        <p:nvPr/>
      </p:nvGrpSpPr>
      <p:grpSpPr>
        <a:xfrm>
          <a:off x="0" y="0"/>
          <a:ext cx="0" cy="0"/>
          <a:chOff x="0" y="0"/>
          <a:chExt cx="0" cy="0"/>
        </a:xfrm>
      </p:grpSpPr>
      <p:sp>
        <p:nvSpPr>
          <p:cNvPr id="93" name="Google Shape;93;p4"/>
          <p:cNvSpPr/>
          <p:nvPr/>
        </p:nvSpPr>
        <p:spPr>
          <a:xfrm flipH="1">
            <a:off x="-154350" y="-194307"/>
            <a:ext cx="2181074" cy="1180244"/>
          </a:xfrm>
          <a:custGeom>
            <a:avLst/>
            <a:gdLst/>
            <a:ahLst/>
            <a:cxnLst/>
            <a:rect l="l" t="t" r="r" b="b"/>
            <a:pathLst>
              <a:path w="59446" h="32168" extrusionOk="0">
                <a:moveTo>
                  <a:pt x="1253" y="0"/>
                </a:moveTo>
                <a:cubicBezTo>
                  <a:pt x="214" y="1165"/>
                  <a:pt x="1" y="2993"/>
                  <a:pt x="740" y="4370"/>
                </a:cubicBezTo>
                <a:cubicBezTo>
                  <a:pt x="1405" y="5590"/>
                  <a:pt x="2766" y="6377"/>
                  <a:pt x="4147" y="6377"/>
                </a:cubicBezTo>
                <a:cubicBezTo>
                  <a:pt x="4326" y="6377"/>
                  <a:pt x="4506" y="6364"/>
                  <a:pt x="4684" y="6336"/>
                </a:cubicBezTo>
                <a:cubicBezTo>
                  <a:pt x="5586" y="6199"/>
                  <a:pt x="6438" y="5748"/>
                  <a:pt x="7339" y="5748"/>
                </a:cubicBezTo>
                <a:cubicBezTo>
                  <a:pt x="8253" y="5748"/>
                  <a:pt x="9280" y="6524"/>
                  <a:pt x="9017" y="7401"/>
                </a:cubicBezTo>
                <a:cubicBezTo>
                  <a:pt x="8704" y="8453"/>
                  <a:pt x="7126" y="8302"/>
                  <a:pt x="6225" y="8929"/>
                </a:cubicBezTo>
                <a:cubicBezTo>
                  <a:pt x="5060" y="9743"/>
                  <a:pt x="5411" y="11709"/>
                  <a:pt x="6525" y="12573"/>
                </a:cubicBezTo>
                <a:cubicBezTo>
                  <a:pt x="7652" y="13437"/>
                  <a:pt x="9167" y="13524"/>
                  <a:pt x="10582" y="13574"/>
                </a:cubicBezTo>
                <a:cubicBezTo>
                  <a:pt x="17983" y="13812"/>
                  <a:pt x="25397" y="14013"/>
                  <a:pt x="32797" y="14150"/>
                </a:cubicBezTo>
                <a:cubicBezTo>
                  <a:pt x="34325" y="14188"/>
                  <a:pt x="35915" y="14351"/>
                  <a:pt x="37255" y="15065"/>
                </a:cubicBezTo>
                <a:cubicBezTo>
                  <a:pt x="38595" y="15778"/>
                  <a:pt x="39472" y="17582"/>
                  <a:pt x="38670" y="18871"/>
                </a:cubicBezTo>
                <a:cubicBezTo>
                  <a:pt x="38157" y="19673"/>
                  <a:pt x="37155" y="20036"/>
                  <a:pt x="36216" y="20061"/>
                </a:cubicBezTo>
                <a:cubicBezTo>
                  <a:pt x="36171" y="20062"/>
                  <a:pt x="36127" y="20063"/>
                  <a:pt x="36082" y="20063"/>
                </a:cubicBezTo>
                <a:cubicBezTo>
                  <a:pt x="35177" y="20063"/>
                  <a:pt x="34294" y="19828"/>
                  <a:pt x="33398" y="19673"/>
                </a:cubicBezTo>
                <a:cubicBezTo>
                  <a:pt x="32624" y="19533"/>
                  <a:pt x="31833" y="19457"/>
                  <a:pt x="31042" y="19457"/>
                </a:cubicBezTo>
                <a:cubicBezTo>
                  <a:pt x="29633" y="19457"/>
                  <a:pt x="28228" y="19700"/>
                  <a:pt x="26937" y="20261"/>
                </a:cubicBezTo>
                <a:cubicBezTo>
                  <a:pt x="24921" y="21138"/>
                  <a:pt x="23218" y="22841"/>
                  <a:pt x="22629" y="24957"/>
                </a:cubicBezTo>
                <a:cubicBezTo>
                  <a:pt x="22041" y="27074"/>
                  <a:pt x="22704" y="29565"/>
                  <a:pt x="24457" y="30893"/>
                </a:cubicBezTo>
                <a:cubicBezTo>
                  <a:pt x="25853" y="31955"/>
                  <a:pt x="27651" y="32167"/>
                  <a:pt x="29443" y="32167"/>
                </a:cubicBezTo>
                <a:cubicBezTo>
                  <a:pt x="29934" y="32167"/>
                  <a:pt x="30425" y="32151"/>
                  <a:pt x="30906" y="32133"/>
                </a:cubicBezTo>
                <a:cubicBezTo>
                  <a:pt x="40924" y="31782"/>
                  <a:pt x="49064" y="31419"/>
                  <a:pt x="59094" y="31056"/>
                </a:cubicBezTo>
                <a:cubicBezTo>
                  <a:pt x="58418" y="20775"/>
                  <a:pt x="59445" y="10544"/>
                  <a:pt x="58769" y="276"/>
                </a:cubicBezTo>
                <a:lnTo>
                  <a:pt x="125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4"/>
          <p:cNvSpPr txBox="1">
            <a:spLocks noGrp="1"/>
          </p:cNvSpPr>
          <p:nvPr>
            <p:ph type="title"/>
          </p:nvPr>
        </p:nvSpPr>
        <p:spPr>
          <a:xfrm>
            <a:off x="720000" y="540660"/>
            <a:ext cx="77040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95" name="Google Shape;95;p4"/>
          <p:cNvSpPr txBox="1">
            <a:spLocks noGrp="1"/>
          </p:cNvSpPr>
          <p:nvPr>
            <p:ph type="body" idx="1"/>
          </p:nvPr>
        </p:nvSpPr>
        <p:spPr>
          <a:xfrm>
            <a:off x="720000" y="1156483"/>
            <a:ext cx="7704000" cy="369000"/>
          </a:xfrm>
          <a:prstGeom prst="rect">
            <a:avLst/>
          </a:prstGeom>
        </p:spPr>
        <p:txBody>
          <a:bodyPr spcFirstLastPara="1" wrap="square" lIns="91425" tIns="91425" rIns="91425" bIns="91425" anchor="t" anchorCtr="0">
            <a:noAutofit/>
          </a:bodyPr>
          <a:lstStyle>
            <a:lvl1pPr marL="457200" lvl="0" indent="-317500" algn="ctr">
              <a:spcBef>
                <a:spcPts val="0"/>
              </a:spcBef>
              <a:spcAft>
                <a:spcPts val="0"/>
              </a:spcAft>
              <a:buSzPts val="14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96" name="Google Shape;96;p4"/>
          <p:cNvSpPr/>
          <p:nvPr/>
        </p:nvSpPr>
        <p:spPr>
          <a:xfrm rot="10800000">
            <a:off x="7700376" y="4124237"/>
            <a:ext cx="1898080" cy="1123211"/>
          </a:xfrm>
          <a:custGeom>
            <a:avLst/>
            <a:gdLst/>
            <a:ahLst/>
            <a:cxnLst/>
            <a:rect l="l" t="t" r="r" b="b"/>
            <a:pathLst>
              <a:path w="43504" h="25744" extrusionOk="0">
                <a:moveTo>
                  <a:pt x="41400" y="1"/>
                </a:moveTo>
                <a:lnTo>
                  <a:pt x="0" y="151"/>
                </a:lnTo>
                <a:cubicBezTo>
                  <a:pt x="13" y="8591"/>
                  <a:pt x="63" y="16943"/>
                  <a:pt x="75" y="25384"/>
                </a:cubicBezTo>
                <a:cubicBezTo>
                  <a:pt x="3843" y="25624"/>
                  <a:pt x="7615" y="25744"/>
                  <a:pt x="11387" y="25744"/>
                </a:cubicBezTo>
                <a:cubicBezTo>
                  <a:pt x="15877" y="25744"/>
                  <a:pt x="20367" y="25574"/>
                  <a:pt x="24845" y="25233"/>
                </a:cubicBezTo>
                <a:cubicBezTo>
                  <a:pt x="26398" y="25108"/>
                  <a:pt x="28063" y="24920"/>
                  <a:pt x="29253" y="23906"/>
                </a:cubicBezTo>
                <a:cubicBezTo>
                  <a:pt x="30280" y="23029"/>
                  <a:pt x="30768" y="21577"/>
                  <a:pt x="30492" y="20262"/>
                </a:cubicBezTo>
                <a:cubicBezTo>
                  <a:pt x="30217" y="18935"/>
                  <a:pt x="29178" y="17808"/>
                  <a:pt x="27888" y="17407"/>
                </a:cubicBezTo>
                <a:cubicBezTo>
                  <a:pt x="26686" y="17044"/>
                  <a:pt x="25396" y="17294"/>
                  <a:pt x="24156" y="17119"/>
                </a:cubicBezTo>
                <a:cubicBezTo>
                  <a:pt x="22916" y="16943"/>
                  <a:pt x="21564" y="16054"/>
                  <a:pt x="21664" y="14802"/>
                </a:cubicBezTo>
                <a:cubicBezTo>
                  <a:pt x="21727" y="13976"/>
                  <a:pt x="22453" y="13312"/>
                  <a:pt x="23242" y="13049"/>
                </a:cubicBezTo>
                <a:cubicBezTo>
                  <a:pt x="23685" y="12901"/>
                  <a:pt x="24152" y="12856"/>
                  <a:pt x="24622" y="12856"/>
                </a:cubicBezTo>
                <a:cubicBezTo>
                  <a:pt x="24989" y="12856"/>
                  <a:pt x="25359" y="12884"/>
                  <a:pt x="25721" y="12911"/>
                </a:cubicBezTo>
                <a:cubicBezTo>
                  <a:pt x="28451" y="13112"/>
                  <a:pt x="31169" y="13299"/>
                  <a:pt x="33899" y="13500"/>
                </a:cubicBezTo>
                <a:cubicBezTo>
                  <a:pt x="34628" y="13553"/>
                  <a:pt x="35373" y="13602"/>
                  <a:pt x="36113" y="13602"/>
                </a:cubicBezTo>
                <a:cubicBezTo>
                  <a:pt x="37480" y="13602"/>
                  <a:pt x="38827" y="13432"/>
                  <a:pt x="40022" y="12799"/>
                </a:cubicBezTo>
                <a:cubicBezTo>
                  <a:pt x="42138" y="11672"/>
                  <a:pt x="43340" y="9217"/>
                  <a:pt x="43416" y="6825"/>
                </a:cubicBezTo>
                <a:cubicBezTo>
                  <a:pt x="43503" y="4421"/>
                  <a:pt x="42614" y="2079"/>
                  <a:pt x="414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4"/>
          <p:cNvSpPr/>
          <p:nvPr/>
        </p:nvSpPr>
        <p:spPr>
          <a:xfrm flipH="1">
            <a:off x="-1015300" y="4021599"/>
            <a:ext cx="2304200" cy="1180218"/>
          </a:xfrm>
          <a:custGeom>
            <a:avLst/>
            <a:gdLst/>
            <a:ahLst/>
            <a:cxnLst/>
            <a:rect l="l" t="t" r="r" b="b"/>
            <a:pathLst>
              <a:path w="65118" h="21293" extrusionOk="0">
                <a:moveTo>
                  <a:pt x="31869" y="1"/>
                </a:moveTo>
                <a:cubicBezTo>
                  <a:pt x="28257" y="1"/>
                  <a:pt x="24649" y="235"/>
                  <a:pt x="21063" y="705"/>
                </a:cubicBezTo>
                <a:cubicBezTo>
                  <a:pt x="19097" y="968"/>
                  <a:pt x="17118" y="1306"/>
                  <a:pt x="15290" y="2070"/>
                </a:cubicBezTo>
                <a:cubicBezTo>
                  <a:pt x="13462" y="2847"/>
                  <a:pt x="11771" y="4074"/>
                  <a:pt x="10782" y="5802"/>
                </a:cubicBezTo>
                <a:cubicBezTo>
                  <a:pt x="9793" y="7517"/>
                  <a:pt x="9592" y="9746"/>
                  <a:pt x="10557" y="11474"/>
                </a:cubicBezTo>
                <a:cubicBezTo>
                  <a:pt x="11033" y="12313"/>
                  <a:pt x="11771" y="13152"/>
                  <a:pt x="11571" y="14092"/>
                </a:cubicBezTo>
                <a:cubicBezTo>
                  <a:pt x="11383" y="15006"/>
                  <a:pt x="10319" y="15494"/>
                  <a:pt x="9392" y="15494"/>
                </a:cubicBezTo>
                <a:cubicBezTo>
                  <a:pt x="8453" y="15482"/>
                  <a:pt x="7551" y="15118"/>
                  <a:pt x="6625" y="14993"/>
                </a:cubicBezTo>
                <a:cubicBezTo>
                  <a:pt x="6383" y="14962"/>
                  <a:pt x="6140" y="14946"/>
                  <a:pt x="5897" y="14946"/>
                </a:cubicBezTo>
                <a:cubicBezTo>
                  <a:pt x="4413" y="14946"/>
                  <a:pt x="2931" y="15527"/>
                  <a:pt x="1866" y="16571"/>
                </a:cubicBezTo>
                <a:cubicBezTo>
                  <a:pt x="639" y="17786"/>
                  <a:pt x="0" y="19576"/>
                  <a:pt x="213" y="21292"/>
                </a:cubicBezTo>
                <a:lnTo>
                  <a:pt x="63639" y="20453"/>
                </a:lnTo>
                <a:cubicBezTo>
                  <a:pt x="64992" y="17310"/>
                  <a:pt x="65117" y="13653"/>
                  <a:pt x="63990" y="10410"/>
                </a:cubicBezTo>
                <a:cubicBezTo>
                  <a:pt x="62863" y="7167"/>
                  <a:pt x="60509" y="4387"/>
                  <a:pt x="57491" y="2746"/>
                </a:cubicBezTo>
                <a:cubicBezTo>
                  <a:pt x="53772" y="718"/>
                  <a:pt x="49376" y="492"/>
                  <a:pt x="45156" y="305"/>
                </a:cubicBezTo>
                <a:cubicBezTo>
                  <a:pt x="41800" y="167"/>
                  <a:pt x="38532" y="204"/>
                  <a:pt x="35188" y="67"/>
                </a:cubicBezTo>
                <a:cubicBezTo>
                  <a:pt x="34082" y="23"/>
                  <a:pt x="32975" y="1"/>
                  <a:pt x="3186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4"/>
          <p:cNvSpPr/>
          <p:nvPr/>
        </p:nvSpPr>
        <p:spPr>
          <a:xfrm rot="10800000">
            <a:off x="7434477" y="-524196"/>
            <a:ext cx="1829721" cy="2035485"/>
          </a:xfrm>
          <a:custGeom>
            <a:avLst/>
            <a:gdLst/>
            <a:ahLst/>
            <a:cxnLst/>
            <a:rect l="l" t="t" r="r" b="b"/>
            <a:pathLst>
              <a:path w="20150" h="22416" extrusionOk="0">
                <a:moveTo>
                  <a:pt x="3006" y="0"/>
                </a:moveTo>
                <a:cubicBezTo>
                  <a:pt x="2003" y="0"/>
                  <a:pt x="992" y="151"/>
                  <a:pt x="1" y="301"/>
                </a:cubicBezTo>
                <a:cubicBezTo>
                  <a:pt x="226" y="7727"/>
                  <a:pt x="489" y="14978"/>
                  <a:pt x="714" y="22416"/>
                </a:cubicBezTo>
                <a:lnTo>
                  <a:pt x="18058" y="22090"/>
                </a:lnTo>
                <a:cubicBezTo>
                  <a:pt x="20112" y="19248"/>
                  <a:pt x="20149" y="15115"/>
                  <a:pt x="18158" y="12223"/>
                </a:cubicBezTo>
                <a:cubicBezTo>
                  <a:pt x="16573" y="9930"/>
                  <a:pt x="13782" y="8566"/>
                  <a:pt x="11004" y="8566"/>
                </a:cubicBezTo>
                <a:cubicBezTo>
                  <a:pt x="10292" y="8566"/>
                  <a:pt x="9581" y="8655"/>
                  <a:pt x="8892" y="8842"/>
                </a:cubicBezTo>
                <a:cubicBezTo>
                  <a:pt x="8082" y="9060"/>
                  <a:pt x="7273" y="9403"/>
                  <a:pt x="6447" y="9403"/>
                </a:cubicBezTo>
                <a:cubicBezTo>
                  <a:pt x="6327" y="9403"/>
                  <a:pt x="6207" y="9396"/>
                  <a:pt x="6086" y="9380"/>
                </a:cubicBezTo>
                <a:cubicBezTo>
                  <a:pt x="5135" y="9255"/>
                  <a:pt x="4221" y="8278"/>
                  <a:pt x="4609" y="7401"/>
                </a:cubicBezTo>
                <a:cubicBezTo>
                  <a:pt x="4972" y="6575"/>
                  <a:pt x="6086" y="6512"/>
                  <a:pt x="6863" y="6062"/>
                </a:cubicBezTo>
                <a:cubicBezTo>
                  <a:pt x="8090" y="5360"/>
                  <a:pt x="8403" y="3557"/>
                  <a:pt x="7727" y="2305"/>
                </a:cubicBezTo>
                <a:cubicBezTo>
                  <a:pt x="7051" y="1040"/>
                  <a:pt x="5661" y="314"/>
                  <a:pt x="4246" y="88"/>
                </a:cubicBezTo>
                <a:cubicBezTo>
                  <a:pt x="3835" y="26"/>
                  <a:pt x="3421" y="0"/>
                  <a:pt x="30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9" name="Google Shape;99;p4"/>
          <p:cNvGrpSpPr/>
          <p:nvPr/>
        </p:nvGrpSpPr>
        <p:grpSpPr>
          <a:xfrm rot="10800000">
            <a:off x="7921832" y="-144887"/>
            <a:ext cx="485426" cy="558892"/>
            <a:chOff x="1973213" y="4711223"/>
            <a:chExt cx="415462" cy="478340"/>
          </a:xfrm>
        </p:grpSpPr>
        <p:sp>
          <p:nvSpPr>
            <p:cNvPr id="100" name="Google Shape;100;p4"/>
            <p:cNvSpPr/>
            <p:nvPr/>
          </p:nvSpPr>
          <p:spPr>
            <a:xfrm flipH="1">
              <a:off x="2255556" y="4711223"/>
              <a:ext cx="133119" cy="133119"/>
            </a:xfrm>
            <a:custGeom>
              <a:avLst/>
              <a:gdLst/>
              <a:ahLst/>
              <a:cxnLst/>
              <a:rect l="l" t="t" r="r" b="b"/>
              <a:pathLst>
                <a:path w="3182" h="3182" extrusionOk="0">
                  <a:moveTo>
                    <a:pt x="1591" y="0"/>
                  </a:moveTo>
                  <a:cubicBezTo>
                    <a:pt x="714" y="0"/>
                    <a:pt x="1" y="714"/>
                    <a:pt x="1" y="1591"/>
                  </a:cubicBezTo>
                  <a:cubicBezTo>
                    <a:pt x="1" y="2480"/>
                    <a:pt x="714" y="3181"/>
                    <a:pt x="1591" y="3181"/>
                  </a:cubicBezTo>
                  <a:cubicBezTo>
                    <a:pt x="2467" y="3181"/>
                    <a:pt x="3181" y="2480"/>
                    <a:pt x="3181" y="1591"/>
                  </a:cubicBezTo>
                  <a:cubicBezTo>
                    <a:pt x="3181" y="714"/>
                    <a:pt x="2467" y="0"/>
                    <a:pt x="15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4"/>
            <p:cNvSpPr/>
            <p:nvPr/>
          </p:nvSpPr>
          <p:spPr>
            <a:xfrm flipH="1">
              <a:off x="2043917" y="4741594"/>
              <a:ext cx="105341" cy="105341"/>
            </a:xfrm>
            <a:custGeom>
              <a:avLst/>
              <a:gdLst/>
              <a:ahLst/>
              <a:cxnLst/>
              <a:rect l="l" t="t" r="r" b="b"/>
              <a:pathLst>
                <a:path w="2518" h="2518" extrusionOk="0">
                  <a:moveTo>
                    <a:pt x="1265" y="1"/>
                  </a:moveTo>
                  <a:cubicBezTo>
                    <a:pt x="564" y="1"/>
                    <a:pt x="0" y="564"/>
                    <a:pt x="0" y="1253"/>
                  </a:cubicBezTo>
                  <a:cubicBezTo>
                    <a:pt x="0" y="1954"/>
                    <a:pt x="564" y="2518"/>
                    <a:pt x="1265" y="2518"/>
                  </a:cubicBezTo>
                  <a:cubicBezTo>
                    <a:pt x="1954" y="2518"/>
                    <a:pt x="2517" y="1954"/>
                    <a:pt x="2517" y="1253"/>
                  </a:cubicBezTo>
                  <a:cubicBezTo>
                    <a:pt x="2517" y="564"/>
                    <a:pt x="1954" y="1"/>
                    <a:pt x="12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4"/>
            <p:cNvSpPr/>
            <p:nvPr/>
          </p:nvSpPr>
          <p:spPr>
            <a:xfrm flipH="1">
              <a:off x="1973213" y="4804095"/>
              <a:ext cx="333718" cy="385468"/>
            </a:xfrm>
            <a:custGeom>
              <a:avLst/>
              <a:gdLst/>
              <a:ahLst/>
              <a:cxnLst/>
              <a:rect l="l" t="t" r="r" b="b"/>
              <a:pathLst>
                <a:path w="7977" h="9214" extrusionOk="0">
                  <a:moveTo>
                    <a:pt x="128" y="1"/>
                  </a:moveTo>
                  <a:cubicBezTo>
                    <a:pt x="89" y="1"/>
                    <a:pt x="53" y="20"/>
                    <a:pt x="38" y="59"/>
                  </a:cubicBezTo>
                  <a:cubicBezTo>
                    <a:pt x="0" y="110"/>
                    <a:pt x="13" y="185"/>
                    <a:pt x="75" y="222"/>
                  </a:cubicBezTo>
                  <a:cubicBezTo>
                    <a:pt x="3456" y="2314"/>
                    <a:pt x="6174" y="5482"/>
                    <a:pt x="7726" y="9151"/>
                  </a:cubicBezTo>
                  <a:cubicBezTo>
                    <a:pt x="7751" y="9188"/>
                    <a:pt x="7789" y="9213"/>
                    <a:pt x="7839" y="9213"/>
                  </a:cubicBezTo>
                  <a:lnTo>
                    <a:pt x="7889" y="9213"/>
                  </a:lnTo>
                  <a:cubicBezTo>
                    <a:pt x="7939" y="9188"/>
                    <a:pt x="7977" y="9113"/>
                    <a:pt x="7952" y="9051"/>
                  </a:cubicBezTo>
                  <a:cubicBezTo>
                    <a:pt x="7438" y="7861"/>
                    <a:pt x="6800" y="6709"/>
                    <a:pt x="6061" y="5632"/>
                  </a:cubicBezTo>
                  <a:cubicBezTo>
                    <a:pt x="6073" y="5619"/>
                    <a:pt x="6086" y="5594"/>
                    <a:pt x="6086" y="5582"/>
                  </a:cubicBezTo>
                  <a:cubicBezTo>
                    <a:pt x="6324" y="3891"/>
                    <a:pt x="6124" y="2151"/>
                    <a:pt x="5535" y="548"/>
                  </a:cubicBezTo>
                  <a:cubicBezTo>
                    <a:pt x="5514" y="496"/>
                    <a:pt x="5467" y="470"/>
                    <a:pt x="5416" y="470"/>
                  </a:cubicBezTo>
                  <a:cubicBezTo>
                    <a:pt x="5406" y="470"/>
                    <a:pt x="5395" y="471"/>
                    <a:pt x="5385" y="473"/>
                  </a:cubicBezTo>
                  <a:cubicBezTo>
                    <a:pt x="5322" y="498"/>
                    <a:pt x="5297" y="573"/>
                    <a:pt x="5310" y="623"/>
                  </a:cubicBezTo>
                  <a:cubicBezTo>
                    <a:pt x="5873" y="2138"/>
                    <a:pt x="6061" y="3779"/>
                    <a:pt x="5873" y="5369"/>
                  </a:cubicBezTo>
                  <a:cubicBezTo>
                    <a:pt x="4358" y="3240"/>
                    <a:pt x="2417" y="1399"/>
                    <a:pt x="200" y="22"/>
                  </a:cubicBezTo>
                  <a:cubicBezTo>
                    <a:pt x="177" y="8"/>
                    <a:pt x="152" y="1"/>
                    <a:pt x="1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103;p4"/>
          <p:cNvGrpSpPr/>
          <p:nvPr/>
        </p:nvGrpSpPr>
        <p:grpSpPr>
          <a:xfrm rot="10800000">
            <a:off x="8436928" y="340188"/>
            <a:ext cx="340352" cy="860674"/>
            <a:chOff x="1460870" y="4102993"/>
            <a:chExt cx="291297" cy="736626"/>
          </a:xfrm>
        </p:grpSpPr>
        <p:sp>
          <p:nvSpPr>
            <p:cNvPr id="104" name="Google Shape;104;p4"/>
            <p:cNvSpPr/>
            <p:nvPr/>
          </p:nvSpPr>
          <p:spPr>
            <a:xfrm flipH="1">
              <a:off x="1589222" y="4435869"/>
              <a:ext cx="53967" cy="403750"/>
            </a:xfrm>
            <a:custGeom>
              <a:avLst/>
              <a:gdLst/>
              <a:ahLst/>
              <a:cxnLst/>
              <a:rect l="l" t="t" r="r" b="b"/>
              <a:pathLst>
                <a:path w="1290" h="9651" extrusionOk="0">
                  <a:moveTo>
                    <a:pt x="1162" y="0"/>
                  </a:moveTo>
                  <a:cubicBezTo>
                    <a:pt x="1115" y="0"/>
                    <a:pt x="1072" y="34"/>
                    <a:pt x="1052" y="83"/>
                  </a:cubicBezTo>
                  <a:cubicBezTo>
                    <a:pt x="38" y="3126"/>
                    <a:pt x="0" y="6495"/>
                    <a:pt x="927" y="9575"/>
                  </a:cubicBezTo>
                  <a:cubicBezTo>
                    <a:pt x="939" y="9625"/>
                    <a:pt x="989" y="9650"/>
                    <a:pt x="1039" y="9650"/>
                  </a:cubicBezTo>
                  <a:lnTo>
                    <a:pt x="1077" y="9650"/>
                  </a:lnTo>
                  <a:cubicBezTo>
                    <a:pt x="1140" y="9625"/>
                    <a:pt x="1177" y="9563"/>
                    <a:pt x="1152" y="9500"/>
                  </a:cubicBezTo>
                  <a:cubicBezTo>
                    <a:pt x="238" y="6470"/>
                    <a:pt x="276" y="3151"/>
                    <a:pt x="1277" y="146"/>
                  </a:cubicBezTo>
                  <a:cubicBezTo>
                    <a:pt x="1290" y="96"/>
                    <a:pt x="1265" y="21"/>
                    <a:pt x="1202" y="8"/>
                  </a:cubicBezTo>
                  <a:cubicBezTo>
                    <a:pt x="1189" y="3"/>
                    <a:pt x="1175" y="0"/>
                    <a:pt x="11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4"/>
            <p:cNvSpPr/>
            <p:nvPr/>
          </p:nvSpPr>
          <p:spPr>
            <a:xfrm flipH="1">
              <a:off x="1460870" y="4102993"/>
              <a:ext cx="291297" cy="342001"/>
            </a:xfrm>
            <a:custGeom>
              <a:avLst/>
              <a:gdLst/>
              <a:ahLst/>
              <a:cxnLst/>
              <a:rect l="l" t="t" r="r" b="b"/>
              <a:pathLst>
                <a:path w="6963" h="8175" extrusionOk="0">
                  <a:moveTo>
                    <a:pt x="3444" y="1"/>
                  </a:moveTo>
                  <a:cubicBezTo>
                    <a:pt x="3444" y="1"/>
                    <a:pt x="2668" y="1541"/>
                    <a:pt x="2392" y="3194"/>
                  </a:cubicBezTo>
                  <a:cubicBezTo>
                    <a:pt x="2392" y="3194"/>
                    <a:pt x="1703" y="1691"/>
                    <a:pt x="0" y="1003"/>
                  </a:cubicBezTo>
                  <a:lnTo>
                    <a:pt x="0" y="1003"/>
                  </a:lnTo>
                  <a:lnTo>
                    <a:pt x="1979" y="6863"/>
                  </a:lnTo>
                  <a:cubicBezTo>
                    <a:pt x="2277" y="7747"/>
                    <a:pt x="3040" y="8175"/>
                    <a:pt x="3801" y="8175"/>
                  </a:cubicBezTo>
                  <a:cubicBezTo>
                    <a:pt x="4636" y="8175"/>
                    <a:pt x="5469" y="7659"/>
                    <a:pt x="5686" y="6663"/>
                  </a:cubicBezTo>
                  <a:lnTo>
                    <a:pt x="6963" y="852"/>
                  </a:lnTo>
                  <a:lnTo>
                    <a:pt x="6963" y="852"/>
                  </a:lnTo>
                  <a:cubicBezTo>
                    <a:pt x="6963" y="853"/>
                    <a:pt x="5948" y="1566"/>
                    <a:pt x="4884" y="2981"/>
                  </a:cubicBezTo>
                  <a:cubicBezTo>
                    <a:pt x="4884" y="2981"/>
                    <a:pt x="4371" y="1466"/>
                    <a:pt x="34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 name="Google Shape;106;p4"/>
          <p:cNvGrpSpPr/>
          <p:nvPr/>
        </p:nvGrpSpPr>
        <p:grpSpPr>
          <a:xfrm rot="10800000">
            <a:off x="8414297" y="-192943"/>
            <a:ext cx="1012452" cy="753437"/>
            <a:chOff x="905008" y="4651065"/>
            <a:chExt cx="866528" cy="644845"/>
          </a:xfrm>
        </p:grpSpPr>
        <p:sp>
          <p:nvSpPr>
            <p:cNvPr id="107" name="Google Shape;107;p4"/>
            <p:cNvSpPr/>
            <p:nvPr/>
          </p:nvSpPr>
          <p:spPr>
            <a:xfrm flipH="1">
              <a:off x="905008" y="4651065"/>
              <a:ext cx="866528" cy="644845"/>
            </a:xfrm>
            <a:custGeom>
              <a:avLst/>
              <a:gdLst/>
              <a:ahLst/>
              <a:cxnLst/>
              <a:rect l="l" t="t" r="r" b="b"/>
              <a:pathLst>
                <a:path w="20713" h="15414" extrusionOk="0">
                  <a:moveTo>
                    <a:pt x="3248" y="1"/>
                  </a:moveTo>
                  <a:cubicBezTo>
                    <a:pt x="2436" y="1"/>
                    <a:pt x="1619" y="236"/>
                    <a:pt x="1027" y="787"/>
                  </a:cubicBezTo>
                  <a:cubicBezTo>
                    <a:pt x="288" y="1476"/>
                    <a:pt x="0" y="2553"/>
                    <a:pt x="88" y="3555"/>
                  </a:cubicBezTo>
                  <a:cubicBezTo>
                    <a:pt x="150" y="4268"/>
                    <a:pt x="376" y="4932"/>
                    <a:pt x="651" y="5583"/>
                  </a:cubicBezTo>
                  <a:cubicBezTo>
                    <a:pt x="1252" y="5658"/>
                    <a:pt x="1866" y="5734"/>
                    <a:pt x="2467" y="5809"/>
                  </a:cubicBezTo>
                  <a:cubicBezTo>
                    <a:pt x="2091" y="6172"/>
                    <a:pt x="1703" y="6548"/>
                    <a:pt x="1315" y="6911"/>
                  </a:cubicBezTo>
                  <a:cubicBezTo>
                    <a:pt x="3256" y="10417"/>
                    <a:pt x="6149" y="13385"/>
                    <a:pt x="9605" y="15413"/>
                  </a:cubicBezTo>
                  <a:lnTo>
                    <a:pt x="20712" y="12746"/>
                  </a:lnTo>
                  <a:cubicBezTo>
                    <a:pt x="17757" y="8864"/>
                    <a:pt x="14100" y="5533"/>
                    <a:pt x="9968" y="2941"/>
                  </a:cubicBezTo>
                  <a:cubicBezTo>
                    <a:pt x="9692" y="3480"/>
                    <a:pt x="9404" y="4006"/>
                    <a:pt x="9116" y="4544"/>
                  </a:cubicBezTo>
                  <a:cubicBezTo>
                    <a:pt x="9029" y="3780"/>
                    <a:pt x="8954" y="3029"/>
                    <a:pt x="8866" y="2265"/>
                  </a:cubicBezTo>
                  <a:cubicBezTo>
                    <a:pt x="8115" y="1827"/>
                    <a:pt x="7363" y="1413"/>
                    <a:pt x="6587" y="1025"/>
                  </a:cubicBezTo>
                  <a:cubicBezTo>
                    <a:pt x="6199" y="825"/>
                    <a:pt x="5823" y="650"/>
                    <a:pt x="5422" y="487"/>
                  </a:cubicBezTo>
                  <a:cubicBezTo>
                    <a:pt x="5209" y="875"/>
                    <a:pt x="4984" y="1276"/>
                    <a:pt x="4771" y="1664"/>
                  </a:cubicBezTo>
                  <a:cubicBezTo>
                    <a:pt x="4608" y="1150"/>
                    <a:pt x="4433" y="637"/>
                    <a:pt x="4270" y="124"/>
                  </a:cubicBezTo>
                  <a:cubicBezTo>
                    <a:pt x="4120" y="86"/>
                    <a:pt x="3957" y="48"/>
                    <a:pt x="3794" y="36"/>
                  </a:cubicBezTo>
                  <a:cubicBezTo>
                    <a:pt x="3614" y="13"/>
                    <a:pt x="3431" y="1"/>
                    <a:pt x="32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4"/>
            <p:cNvSpPr/>
            <p:nvPr/>
          </p:nvSpPr>
          <p:spPr>
            <a:xfrm flipH="1">
              <a:off x="1146525" y="4825431"/>
              <a:ext cx="422826" cy="411280"/>
            </a:xfrm>
            <a:custGeom>
              <a:avLst/>
              <a:gdLst/>
              <a:ahLst/>
              <a:cxnLst/>
              <a:rect l="l" t="t" r="r" b="b"/>
              <a:pathLst>
                <a:path w="10107" h="9831" extrusionOk="0">
                  <a:moveTo>
                    <a:pt x="124" y="0"/>
                  </a:moveTo>
                  <a:cubicBezTo>
                    <a:pt x="95" y="0"/>
                    <a:pt x="63" y="13"/>
                    <a:pt x="38" y="38"/>
                  </a:cubicBezTo>
                  <a:cubicBezTo>
                    <a:pt x="1" y="88"/>
                    <a:pt x="1" y="163"/>
                    <a:pt x="38" y="201"/>
                  </a:cubicBezTo>
                  <a:lnTo>
                    <a:pt x="9906" y="9793"/>
                  </a:lnTo>
                  <a:cubicBezTo>
                    <a:pt x="9918" y="9818"/>
                    <a:pt x="9956" y="9830"/>
                    <a:pt x="9981" y="9830"/>
                  </a:cubicBezTo>
                  <a:cubicBezTo>
                    <a:pt x="10019" y="9830"/>
                    <a:pt x="10044" y="9818"/>
                    <a:pt x="10069" y="9793"/>
                  </a:cubicBezTo>
                  <a:cubicBezTo>
                    <a:pt x="10106" y="9743"/>
                    <a:pt x="10106" y="9668"/>
                    <a:pt x="10069" y="9630"/>
                  </a:cubicBezTo>
                  <a:lnTo>
                    <a:pt x="201" y="38"/>
                  </a:lnTo>
                  <a:cubicBezTo>
                    <a:pt x="182" y="13"/>
                    <a:pt x="154" y="0"/>
                    <a:pt x="1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9" name="Google Shape;109;p4"/>
          <p:cNvSpPr/>
          <p:nvPr/>
        </p:nvSpPr>
        <p:spPr>
          <a:xfrm rot="-205120" flipH="1">
            <a:off x="3715115" y="4807676"/>
            <a:ext cx="339931" cy="139595"/>
          </a:xfrm>
          <a:custGeom>
            <a:avLst/>
            <a:gdLst/>
            <a:ahLst/>
            <a:cxnLst/>
            <a:rect l="l" t="t" r="r" b="b"/>
            <a:pathLst>
              <a:path w="5686" h="2335" extrusionOk="0">
                <a:moveTo>
                  <a:pt x="2041" y="1"/>
                </a:moveTo>
                <a:cubicBezTo>
                  <a:pt x="1911" y="1"/>
                  <a:pt x="1782" y="14"/>
                  <a:pt x="1653" y="43"/>
                </a:cubicBezTo>
                <a:cubicBezTo>
                  <a:pt x="689" y="256"/>
                  <a:pt x="1" y="1258"/>
                  <a:pt x="138" y="2235"/>
                </a:cubicBezTo>
                <a:cubicBezTo>
                  <a:pt x="151" y="2285"/>
                  <a:pt x="201" y="2335"/>
                  <a:pt x="251" y="2335"/>
                </a:cubicBezTo>
                <a:lnTo>
                  <a:pt x="276" y="2335"/>
                </a:lnTo>
                <a:cubicBezTo>
                  <a:pt x="339" y="2322"/>
                  <a:pt x="376" y="2260"/>
                  <a:pt x="376" y="2197"/>
                </a:cubicBezTo>
                <a:cubicBezTo>
                  <a:pt x="251" y="1358"/>
                  <a:pt x="865" y="457"/>
                  <a:pt x="1704" y="269"/>
                </a:cubicBezTo>
                <a:cubicBezTo>
                  <a:pt x="1809" y="247"/>
                  <a:pt x="1916" y="236"/>
                  <a:pt x="2023" y="236"/>
                </a:cubicBezTo>
                <a:cubicBezTo>
                  <a:pt x="2768" y="236"/>
                  <a:pt x="3512" y="747"/>
                  <a:pt x="3720" y="1458"/>
                </a:cubicBezTo>
                <a:cubicBezTo>
                  <a:pt x="3732" y="1508"/>
                  <a:pt x="3770" y="1546"/>
                  <a:pt x="3807" y="1546"/>
                </a:cubicBezTo>
                <a:cubicBezTo>
                  <a:pt x="3816" y="1548"/>
                  <a:pt x="3825" y="1549"/>
                  <a:pt x="3834" y="1549"/>
                </a:cubicBezTo>
                <a:cubicBezTo>
                  <a:pt x="3874" y="1549"/>
                  <a:pt x="3912" y="1527"/>
                  <a:pt x="3933" y="1496"/>
                </a:cubicBezTo>
                <a:cubicBezTo>
                  <a:pt x="4083" y="1270"/>
                  <a:pt x="4346" y="1108"/>
                  <a:pt x="4646" y="1045"/>
                </a:cubicBezTo>
                <a:cubicBezTo>
                  <a:pt x="4713" y="1034"/>
                  <a:pt x="4781" y="1028"/>
                  <a:pt x="4847" y="1028"/>
                </a:cubicBezTo>
                <a:cubicBezTo>
                  <a:pt x="5081" y="1028"/>
                  <a:pt x="5307" y="1097"/>
                  <a:pt x="5473" y="1233"/>
                </a:cubicBezTo>
                <a:cubicBezTo>
                  <a:pt x="5498" y="1248"/>
                  <a:pt x="5522" y="1255"/>
                  <a:pt x="5546" y="1255"/>
                </a:cubicBezTo>
                <a:cubicBezTo>
                  <a:pt x="5583" y="1255"/>
                  <a:pt x="5618" y="1238"/>
                  <a:pt x="5648" y="1208"/>
                </a:cubicBezTo>
                <a:cubicBezTo>
                  <a:pt x="5686" y="1145"/>
                  <a:pt x="5673" y="1083"/>
                  <a:pt x="5623" y="1033"/>
                </a:cubicBezTo>
                <a:cubicBezTo>
                  <a:pt x="5411" y="878"/>
                  <a:pt x="5139" y="798"/>
                  <a:pt x="4860" y="798"/>
                </a:cubicBezTo>
                <a:cubicBezTo>
                  <a:pt x="4776" y="798"/>
                  <a:pt x="4692" y="805"/>
                  <a:pt x="4609" y="820"/>
                </a:cubicBezTo>
                <a:cubicBezTo>
                  <a:pt x="4321" y="870"/>
                  <a:pt x="4058" y="1008"/>
                  <a:pt x="3870" y="1195"/>
                </a:cubicBezTo>
                <a:cubicBezTo>
                  <a:pt x="3570" y="488"/>
                  <a:pt x="2811" y="1"/>
                  <a:pt x="20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4"/>
          <p:cNvSpPr/>
          <p:nvPr/>
        </p:nvSpPr>
        <p:spPr>
          <a:xfrm rot="205120">
            <a:off x="5491382" y="234630"/>
            <a:ext cx="122796" cy="50697"/>
          </a:xfrm>
          <a:custGeom>
            <a:avLst/>
            <a:gdLst/>
            <a:ahLst/>
            <a:cxnLst/>
            <a:rect l="l" t="t" r="r" b="b"/>
            <a:pathLst>
              <a:path w="2054" h="848" extrusionOk="0">
                <a:moveTo>
                  <a:pt x="1216" y="0"/>
                </a:moveTo>
                <a:cubicBezTo>
                  <a:pt x="1118" y="0"/>
                  <a:pt x="1016" y="11"/>
                  <a:pt x="914" y="33"/>
                </a:cubicBezTo>
                <a:cubicBezTo>
                  <a:pt x="526" y="109"/>
                  <a:pt x="200" y="346"/>
                  <a:pt x="38" y="672"/>
                </a:cubicBezTo>
                <a:cubicBezTo>
                  <a:pt x="0" y="735"/>
                  <a:pt x="25" y="810"/>
                  <a:pt x="88" y="835"/>
                </a:cubicBezTo>
                <a:cubicBezTo>
                  <a:pt x="100" y="847"/>
                  <a:pt x="125" y="847"/>
                  <a:pt x="138" y="847"/>
                </a:cubicBezTo>
                <a:cubicBezTo>
                  <a:pt x="175" y="847"/>
                  <a:pt x="226" y="822"/>
                  <a:pt x="238" y="785"/>
                </a:cubicBezTo>
                <a:cubicBezTo>
                  <a:pt x="376" y="522"/>
                  <a:pt x="651" y="321"/>
                  <a:pt x="964" y="259"/>
                </a:cubicBezTo>
                <a:cubicBezTo>
                  <a:pt x="1046" y="243"/>
                  <a:pt x="1127" y="235"/>
                  <a:pt x="1207" y="235"/>
                </a:cubicBezTo>
                <a:cubicBezTo>
                  <a:pt x="1446" y="235"/>
                  <a:pt x="1672" y="306"/>
                  <a:pt x="1841" y="447"/>
                </a:cubicBezTo>
                <a:cubicBezTo>
                  <a:pt x="1864" y="464"/>
                  <a:pt x="1893" y="473"/>
                  <a:pt x="1921" y="473"/>
                </a:cubicBezTo>
                <a:cubicBezTo>
                  <a:pt x="1953" y="473"/>
                  <a:pt x="1984" y="461"/>
                  <a:pt x="2004" y="434"/>
                </a:cubicBezTo>
                <a:cubicBezTo>
                  <a:pt x="2054" y="384"/>
                  <a:pt x="2041" y="309"/>
                  <a:pt x="1991" y="271"/>
                </a:cubicBezTo>
                <a:cubicBezTo>
                  <a:pt x="1777" y="94"/>
                  <a:pt x="1506" y="0"/>
                  <a:pt x="1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ext 4">
  <p:cSld name="CUSTOM_2_1_1">
    <p:spTree>
      <p:nvGrpSpPr>
        <p:cNvPr id="1" name="Shape 1120"/>
        <p:cNvGrpSpPr/>
        <p:nvPr/>
      </p:nvGrpSpPr>
      <p:grpSpPr>
        <a:xfrm>
          <a:off x="0" y="0"/>
          <a:ext cx="0" cy="0"/>
          <a:chOff x="0" y="0"/>
          <a:chExt cx="0" cy="0"/>
        </a:xfrm>
      </p:grpSpPr>
      <p:grpSp>
        <p:nvGrpSpPr>
          <p:cNvPr id="1121" name="Google Shape;1121;p28"/>
          <p:cNvGrpSpPr/>
          <p:nvPr/>
        </p:nvGrpSpPr>
        <p:grpSpPr>
          <a:xfrm>
            <a:off x="372900" y="317225"/>
            <a:ext cx="8399164" cy="4509701"/>
            <a:chOff x="372900" y="317225"/>
            <a:chExt cx="8399164" cy="4509701"/>
          </a:xfrm>
        </p:grpSpPr>
        <p:sp>
          <p:nvSpPr>
            <p:cNvPr id="1122" name="Google Shape;1122;p28"/>
            <p:cNvSpPr/>
            <p:nvPr/>
          </p:nvSpPr>
          <p:spPr>
            <a:xfrm>
              <a:off x="372900" y="317225"/>
              <a:ext cx="8398917" cy="4509412"/>
            </a:xfrm>
            <a:custGeom>
              <a:avLst/>
              <a:gdLst/>
              <a:ahLst/>
              <a:cxnLst/>
              <a:rect l="l" t="t" r="r" b="b"/>
              <a:pathLst>
                <a:path w="285362" h="153212" extrusionOk="0">
                  <a:moveTo>
                    <a:pt x="0" y="0"/>
                  </a:moveTo>
                  <a:lnTo>
                    <a:pt x="0" y="153212"/>
                  </a:lnTo>
                  <a:lnTo>
                    <a:pt x="285362" y="153212"/>
                  </a:lnTo>
                  <a:lnTo>
                    <a:pt x="285362" y="0"/>
                  </a:lnTo>
                  <a:lnTo>
                    <a:pt x="273015" y="0"/>
                  </a:lnTo>
                  <a:lnTo>
                    <a:pt x="273015" y="6286"/>
                  </a:lnTo>
                  <a:cubicBezTo>
                    <a:pt x="274242" y="6599"/>
                    <a:pt x="275169" y="7801"/>
                    <a:pt x="275169" y="9217"/>
                  </a:cubicBezTo>
                  <a:cubicBezTo>
                    <a:pt x="275169" y="10882"/>
                    <a:pt x="273916" y="12247"/>
                    <a:pt x="272376" y="12247"/>
                  </a:cubicBezTo>
                  <a:lnTo>
                    <a:pt x="263773" y="12247"/>
                  </a:lnTo>
                  <a:cubicBezTo>
                    <a:pt x="262245" y="12247"/>
                    <a:pt x="260981" y="10882"/>
                    <a:pt x="260981" y="9217"/>
                  </a:cubicBezTo>
                  <a:cubicBezTo>
                    <a:pt x="260981" y="7852"/>
                    <a:pt x="261845" y="6687"/>
                    <a:pt x="263009" y="6324"/>
                  </a:cubicBezTo>
                  <a:lnTo>
                    <a:pt x="263009" y="0"/>
                  </a:lnTo>
                  <a:lnTo>
                    <a:pt x="247819" y="0"/>
                  </a:lnTo>
                  <a:lnTo>
                    <a:pt x="247819" y="6286"/>
                  </a:lnTo>
                  <a:cubicBezTo>
                    <a:pt x="249047" y="6599"/>
                    <a:pt x="249973" y="7801"/>
                    <a:pt x="249973" y="9217"/>
                  </a:cubicBezTo>
                  <a:cubicBezTo>
                    <a:pt x="249973" y="10882"/>
                    <a:pt x="248721" y="12247"/>
                    <a:pt x="247193" y="12247"/>
                  </a:cubicBezTo>
                  <a:lnTo>
                    <a:pt x="238578" y="12247"/>
                  </a:lnTo>
                  <a:cubicBezTo>
                    <a:pt x="237050" y="12247"/>
                    <a:pt x="235798" y="10882"/>
                    <a:pt x="235798" y="9217"/>
                  </a:cubicBezTo>
                  <a:cubicBezTo>
                    <a:pt x="235798" y="7852"/>
                    <a:pt x="236662" y="6687"/>
                    <a:pt x="237814" y="6324"/>
                  </a:cubicBezTo>
                  <a:lnTo>
                    <a:pt x="237814" y="0"/>
                  </a:lnTo>
                  <a:lnTo>
                    <a:pt x="222624" y="0"/>
                  </a:lnTo>
                  <a:lnTo>
                    <a:pt x="222624" y="6286"/>
                  </a:lnTo>
                  <a:cubicBezTo>
                    <a:pt x="223851" y="6599"/>
                    <a:pt x="224778" y="7801"/>
                    <a:pt x="224778" y="9217"/>
                  </a:cubicBezTo>
                  <a:cubicBezTo>
                    <a:pt x="224778" y="10882"/>
                    <a:pt x="223526" y="12247"/>
                    <a:pt x="221998" y="12247"/>
                  </a:cubicBezTo>
                  <a:lnTo>
                    <a:pt x="213383" y="12247"/>
                  </a:lnTo>
                  <a:cubicBezTo>
                    <a:pt x="211855" y="12247"/>
                    <a:pt x="210603" y="10882"/>
                    <a:pt x="210603" y="9217"/>
                  </a:cubicBezTo>
                  <a:cubicBezTo>
                    <a:pt x="210603" y="7852"/>
                    <a:pt x="211467" y="6687"/>
                    <a:pt x="212631" y="6324"/>
                  </a:cubicBezTo>
                  <a:lnTo>
                    <a:pt x="212631" y="0"/>
                  </a:lnTo>
                  <a:lnTo>
                    <a:pt x="197429" y="0"/>
                  </a:lnTo>
                  <a:lnTo>
                    <a:pt x="197429" y="6286"/>
                  </a:lnTo>
                  <a:cubicBezTo>
                    <a:pt x="198656" y="6599"/>
                    <a:pt x="199583" y="7801"/>
                    <a:pt x="199583" y="9217"/>
                  </a:cubicBezTo>
                  <a:cubicBezTo>
                    <a:pt x="199583" y="10882"/>
                    <a:pt x="198331" y="12247"/>
                    <a:pt x="196803" y="12247"/>
                  </a:cubicBezTo>
                  <a:lnTo>
                    <a:pt x="188188" y="12247"/>
                  </a:lnTo>
                  <a:cubicBezTo>
                    <a:pt x="186660" y="12247"/>
                    <a:pt x="185408" y="10882"/>
                    <a:pt x="185408" y="9217"/>
                  </a:cubicBezTo>
                  <a:cubicBezTo>
                    <a:pt x="185408" y="7852"/>
                    <a:pt x="186272" y="6687"/>
                    <a:pt x="187436" y="6324"/>
                  </a:cubicBezTo>
                  <a:lnTo>
                    <a:pt x="187436" y="0"/>
                  </a:lnTo>
                  <a:lnTo>
                    <a:pt x="172234" y="0"/>
                  </a:lnTo>
                  <a:lnTo>
                    <a:pt x="172234" y="6286"/>
                  </a:lnTo>
                  <a:cubicBezTo>
                    <a:pt x="173474" y="6599"/>
                    <a:pt x="174388" y="7801"/>
                    <a:pt x="174388" y="9217"/>
                  </a:cubicBezTo>
                  <a:cubicBezTo>
                    <a:pt x="174388" y="10882"/>
                    <a:pt x="173136" y="12247"/>
                    <a:pt x="171608" y="12247"/>
                  </a:cubicBezTo>
                  <a:lnTo>
                    <a:pt x="162992" y="12247"/>
                  </a:lnTo>
                  <a:cubicBezTo>
                    <a:pt x="161465" y="12247"/>
                    <a:pt x="160212" y="10882"/>
                    <a:pt x="160212" y="9217"/>
                  </a:cubicBezTo>
                  <a:cubicBezTo>
                    <a:pt x="160212" y="7852"/>
                    <a:pt x="161076" y="6687"/>
                    <a:pt x="162241" y="6324"/>
                  </a:cubicBezTo>
                  <a:lnTo>
                    <a:pt x="162241" y="0"/>
                  </a:lnTo>
                  <a:lnTo>
                    <a:pt x="147051" y="0"/>
                  </a:lnTo>
                  <a:lnTo>
                    <a:pt x="147051" y="6286"/>
                  </a:lnTo>
                  <a:cubicBezTo>
                    <a:pt x="148278" y="6599"/>
                    <a:pt x="149205" y="7801"/>
                    <a:pt x="149205" y="9217"/>
                  </a:cubicBezTo>
                  <a:cubicBezTo>
                    <a:pt x="149205" y="10882"/>
                    <a:pt x="147953" y="12247"/>
                    <a:pt x="146425" y="12247"/>
                  </a:cubicBezTo>
                  <a:lnTo>
                    <a:pt x="137810" y="12247"/>
                  </a:lnTo>
                  <a:cubicBezTo>
                    <a:pt x="136282" y="12247"/>
                    <a:pt x="135030" y="10882"/>
                    <a:pt x="135030" y="9217"/>
                  </a:cubicBezTo>
                  <a:cubicBezTo>
                    <a:pt x="135030" y="7852"/>
                    <a:pt x="135894" y="6687"/>
                    <a:pt x="137046" y="6324"/>
                  </a:cubicBezTo>
                  <a:lnTo>
                    <a:pt x="137046" y="0"/>
                  </a:lnTo>
                  <a:lnTo>
                    <a:pt x="121856" y="0"/>
                  </a:lnTo>
                  <a:lnTo>
                    <a:pt x="121856" y="6286"/>
                  </a:lnTo>
                  <a:cubicBezTo>
                    <a:pt x="123083" y="6599"/>
                    <a:pt x="124010" y="7801"/>
                    <a:pt x="124010" y="9217"/>
                  </a:cubicBezTo>
                  <a:cubicBezTo>
                    <a:pt x="124010" y="10882"/>
                    <a:pt x="122758" y="12247"/>
                    <a:pt x="121230" y="12247"/>
                  </a:cubicBezTo>
                  <a:lnTo>
                    <a:pt x="112614" y="12247"/>
                  </a:lnTo>
                  <a:cubicBezTo>
                    <a:pt x="111087" y="12247"/>
                    <a:pt x="109834" y="10882"/>
                    <a:pt x="109834" y="9217"/>
                  </a:cubicBezTo>
                  <a:cubicBezTo>
                    <a:pt x="109834" y="7852"/>
                    <a:pt x="110699" y="6687"/>
                    <a:pt x="111863" y="6324"/>
                  </a:cubicBezTo>
                  <a:lnTo>
                    <a:pt x="111863" y="0"/>
                  </a:lnTo>
                  <a:lnTo>
                    <a:pt x="96661" y="0"/>
                  </a:lnTo>
                  <a:lnTo>
                    <a:pt x="96661" y="6286"/>
                  </a:lnTo>
                  <a:cubicBezTo>
                    <a:pt x="97901" y="6599"/>
                    <a:pt x="98815" y="7801"/>
                    <a:pt x="98815" y="9217"/>
                  </a:cubicBezTo>
                  <a:cubicBezTo>
                    <a:pt x="98815" y="10882"/>
                    <a:pt x="97562" y="12247"/>
                    <a:pt x="96035" y="12247"/>
                  </a:cubicBezTo>
                  <a:lnTo>
                    <a:pt x="87432" y="12247"/>
                  </a:lnTo>
                  <a:cubicBezTo>
                    <a:pt x="85892" y="12247"/>
                    <a:pt x="84639" y="10882"/>
                    <a:pt x="84639" y="9217"/>
                  </a:cubicBezTo>
                  <a:cubicBezTo>
                    <a:pt x="84639" y="7852"/>
                    <a:pt x="85503" y="6687"/>
                    <a:pt x="86668" y="6324"/>
                  </a:cubicBezTo>
                  <a:lnTo>
                    <a:pt x="86668" y="0"/>
                  </a:lnTo>
                  <a:lnTo>
                    <a:pt x="71478" y="0"/>
                  </a:lnTo>
                  <a:lnTo>
                    <a:pt x="71478" y="6286"/>
                  </a:lnTo>
                  <a:cubicBezTo>
                    <a:pt x="72705" y="6599"/>
                    <a:pt x="73632" y="7801"/>
                    <a:pt x="73632" y="9217"/>
                  </a:cubicBezTo>
                  <a:cubicBezTo>
                    <a:pt x="73632" y="10882"/>
                    <a:pt x="72380" y="12247"/>
                    <a:pt x="70840" y="12247"/>
                  </a:cubicBezTo>
                  <a:lnTo>
                    <a:pt x="62237" y="12247"/>
                  </a:lnTo>
                  <a:cubicBezTo>
                    <a:pt x="60696" y="12247"/>
                    <a:pt x="59444" y="10882"/>
                    <a:pt x="59444" y="9217"/>
                  </a:cubicBezTo>
                  <a:cubicBezTo>
                    <a:pt x="59444" y="7852"/>
                    <a:pt x="60308" y="6687"/>
                    <a:pt x="61473" y="6324"/>
                  </a:cubicBezTo>
                  <a:lnTo>
                    <a:pt x="61473" y="0"/>
                  </a:lnTo>
                  <a:lnTo>
                    <a:pt x="46283" y="0"/>
                  </a:lnTo>
                  <a:lnTo>
                    <a:pt x="46283" y="6286"/>
                  </a:lnTo>
                  <a:cubicBezTo>
                    <a:pt x="47510" y="6599"/>
                    <a:pt x="48437" y="7801"/>
                    <a:pt x="48437" y="9217"/>
                  </a:cubicBezTo>
                  <a:cubicBezTo>
                    <a:pt x="48437" y="10882"/>
                    <a:pt x="47185" y="12247"/>
                    <a:pt x="45657" y="12247"/>
                  </a:cubicBezTo>
                  <a:lnTo>
                    <a:pt x="37041" y="12247"/>
                  </a:lnTo>
                  <a:cubicBezTo>
                    <a:pt x="35514" y="12247"/>
                    <a:pt x="34261" y="10882"/>
                    <a:pt x="34261" y="9217"/>
                  </a:cubicBezTo>
                  <a:cubicBezTo>
                    <a:pt x="34261" y="7852"/>
                    <a:pt x="35126" y="6687"/>
                    <a:pt x="36278" y="6324"/>
                  </a:cubicBezTo>
                  <a:lnTo>
                    <a:pt x="36278" y="0"/>
                  </a:lnTo>
                  <a:lnTo>
                    <a:pt x="21088" y="0"/>
                  </a:lnTo>
                  <a:lnTo>
                    <a:pt x="21088" y="6286"/>
                  </a:lnTo>
                  <a:cubicBezTo>
                    <a:pt x="22315" y="6599"/>
                    <a:pt x="23242" y="7801"/>
                    <a:pt x="23242" y="9217"/>
                  </a:cubicBezTo>
                  <a:cubicBezTo>
                    <a:pt x="23242" y="10882"/>
                    <a:pt x="21989" y="12247"/>
                    <a:pt x="20462" y="12247"/>
                  </a:cubicBezTo>
                  <a:lnTo>
                    <a:pt x="11846" y="12247"/>
                  </a:lnTo>
                  <a:cubicBezTo>
                    <a:pt x="10319" y="12247"/>
                    <a:pt x="9066" y="10882"/>
                    <a:pt x="9066" y="9217"/>
                  </a:cubicBezTo>
                  <a:cubicBezTo>
                    <a:pt x="9066" y="7852"/>
                    <a:pt x="9930" y="6687"/>
                    <a:pt x="11095" y="6324"/>
                  </a:cubicBezTo>
                  <a:lnTo>
                    <a:pt x="1109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23" name="Google Shape;1123;p28"/>
            <p:cNvGrpSpPr/>
            <p:nvPr/>
          </p:nvGrpSpPr>
          <p:grpSpPr>
            <a:xfrm>
              <a:off x="372900" y="317424"/>
              <a:ext cx="8399164" cy="4509502"/>
              <a:chOff x="-75" y="-4650"/>
              <a:chExt cx="9155400" cy="5153127"/>
            </a:xfrm>
          </p:grpSpPr>
          <p:cxnSp>
            <p:nvCxnSpPr>
              <p:cNvPr id="1124" name="Google Shape;1124;p28"/>
              <p:cNvCxnSpPr/>
              <p:nvPr/>
            </p:nvCxnSpPr>
            <p:spPr>
              <a:xfrm>
                <a:off x="212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125" name="Google Shape;1125;p28"/>
              <p:cNvCxnSpPr/>
              <p:nvPr/>
            </p:nvCxnSpPr>
            <p:spPr>
              <a:xfrm>
                <a:off x="648443"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1126" name="Google Shape;1126;p28"/>
              <p:cNvCxnSpPr/>
              <p:nvPr/>
            </p:nvCxnSpPr>
            <p:spPr>
              <a:xfrm>
                <a:off x="10844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127" name="Google Shape;1127;p28"/>
              <p:cNvCxnSpPr/>
              <p:nvPr/>
            </p:nvCxnSpPr>
            <p:spPr>
              <a:xfrm>
                <a:off x="1520363" y="388677"/>
                <a:ext cx="0" cy="4759800"/>
              </a:xfrm>
              <a:prstGeom prst="straightConnector1">
                <a:avLst/>
              </a:prstGeom>
              <a:noFill/>
              <a:ln w="9525" cap="flat" cmpd="sng">
                <a:solidFill>
                  <a:schemeClr val="lt1"/>
                </a:solidFill>
                <a:prstDash val="solid"/>
                <a:round/>
                <a:headEnd type="none" w="med" len="med"/>
                <a:tailEnd type="none" w="med" len="med"/>
              </a:ln>
            </p:spPr>
          </p:cxnSp>
          <p:cxnSp>
            <p:nvCxnSpPr>
              <p:cNvPr id="1128" name="Google Shape;1128;p28"/>
              <p:cNvCxnSpPr/>
              <p:nvPr/>
            </p:nvCxnSpPr>
            <p:spPr>
              <a:xfrm>
                <a:off x="1956296" y="399048"/>
                <a:ext cx="0" cy="4749000"/>
              </a:xfrm>
              <a:prstGeom prst="straightConnector1">
                <a:avLst/>
              </a:prstGeom>
              <a:noFill/>
              <a:ln w="9525" cap="flat" cmpd="sng">
                <a:solidFill>
                  <a:schemeClr val="lt1"/>
                </a:solidFill>
                <a:prstDash val="solid"/>
                <a:round/>
                <a:headEnd type="none" w="med" len="med"/>
                <a:tailEnd type="none" w="med" len="med"/>
              </a:ln>
            </p:spPr>
          </p:cxnSp>
          <p:cxnSp>
            <p:nvCxnSpPr>
              <p:cNvPr id="1129" name="Google Shape;1129;p28"/>
              <p:cNvCxnSpPr/>
              <p:nvPr/>
            </p:nvCxnSpPr>
            <p:spPr>
              <a:xfrm>
                <a:off x="23922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130" name="Google Shape;1130;p28"/>
              <p:cNvCxnSpPr/>
              <p:nvPr/>
            </p:nvCxnSpPr>
            <p:spPr>
              <a:xfrm>
                <a:off x="282819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1131" name="Google Shape;1131;p28"/>
              <p:cNvCxnSpPr/>
              <p:nvPr/>
            </p:nvCxnSpPr>
            <p:spPr>
              <a:xfrm>
                <a:off x="32641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132" name="Google Shape;1132;p28"/>
              <p:cNvCxnSpPr/>
              <p:nvPr/>
            </p:nvCxnSpPr>
            <p:spPr>
              <a:xfrm>
                <a:off x="370011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1133" name="Google Shape;1133;p28"/>
              <p:cNvCxnSpPr/>
              <p:nvPr/>
            </p:nvCxnSpPr>
            <p:spPr>
              <a:xfrm>
                <a:off x="41360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134" name="Google Shape;1134;p28"/>
              <p:cNvCxnSpPr/>
              <p:nvPr/>
            </p:nvCxnSpPr>
            <p:spPr>
              <a:xfrm>
                <a:off x="4572004"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1135" name="Google Shape;1135;p28"/>
              <p:cNvCxnSpPr/>
              <p:nvPr/>
            </p:nvCxnSpPr>
            <p:spPr>
              <a:xfrm>
                <a:off x="50079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136" name="Google Shape;1136;p28"/>
              <p:cNvCxnSpPr/>
              <p:nvPr/>
            </p:nvCxnSpPr>
            <p:spPr>
              <a:xfrm>
                <a:off x="5443897"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1137" name="Google Shape;1137;p28"/>
              <p:cNvCxnSpPr/>
              <p:nvPr/>
            </p:nvCxnSpPr>
            <p:spPr>
              <a:xfrm>
                <a:off x="58798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138" name="Google Shape;1138;p28"/>
              <p:cNvCxnSpPr/>
              <p:nvPr/>
            </p:nvCxnSpPr>
            <p:spPr>
              <a:xfrm>
                <a:off x="6315790"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1139" name="Google Shape;1139;p28"/>
              <p:cNvCxnSpPr/>
              <p:nvPr/>
            </p:nvCxnSpPr>
            <p:spPr>
              <a:xfrm>
                <a:off x="67517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140" name="Google Shape;1140;p28"/>
              <p:cNvCxnSpPr/>
              <p:nvPr/>
            </p:nvCxnSpPr>
            <p:spPr>
              <a:xfrm>
                <a:off x="7187711" y="373136"/>
                <a:ext cx="0" cy="4775100"/>
              </a:xfrm>
              <a:prstGeom prst="straightConnector1">
                <a:avLst/>
              </a:prstGeom>
              <a:noFill/>
              <a:ln w="9525" cap="flat" cmpd="sng">
                <a:solidFill>
                  <a:schemeClr val="lt1"/>
                </a:solidFill>
                <a:prstDash val="solid"/>
                <a:round/>
                <a:headEnd type="none" w="med" len="med"/>
                <a:tailEnd type="none" w="med" len="med"/>
              </a:ln>
            </p:spPr>
          </p:cxnSp>
          <p:cxnSp>
            <p:nvCxnSpPr>
              <p:cNvPr id="1141" name="Google Shape;1141;p28"/>
              <p:cNvCxnSpPr/>
              <p:nvPr/>
            </p:nvCxnSpPr>
            <p:spPr>
              <a:xfrm>
                <a:off x="7623644"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1142" name="Google Shape;1142;p28"/>
              <p:cNvCxnSpPr/>
              <p:nvPr/>
            </p:nvCxnSpPr>
            <p:spPr>
              <a:xfrm>
                <a:off x="80596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143" name="Google Shape;1143;p28"/>
              <p:cNvCxnSpPr/>
              <p:nvPr/>
            </p:nvCxnSpPr>
            <p:spPr>
              <a:xfrm>
                <a:off x="8495538"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1144" name="Google Shape;1144;p28"/>
              <p:cNvCxnSpPr/>
              <p:nvPr/>
            </p:nvCxnSpPr>
            <p:spPr>
              <a:xfrm>
                <a:off x="8931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145" name="Google Shape;1145;p28"/>
              <p:cNvCxnSpPr/>
              <p:nvPr/>
            </p:nvCxnSpPr>
            <p:spPr>
              <a:xfrm rot="10800000">
                <a:off x="-75" y="4351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146" name="Google Shape;1146;p28"/>
              <p:cNvCxnSpPr/>
              <p:nvPr/>
            </p:nvCxnSpPr>
            <p:spPr>
              <a:xfrm rot="10800000">
                <a:off x="-75" y="8917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147" name="Google Shape;1147;p28"/>
              <p:cNvCxnSpPr/>
              <p:nvPr/>
            </p:nvCxnSpPr>
            <p:spPr>
              <a:xfrm rot="10800000">
                <a:off x="-75" y="13483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148" name="Google Shape;1148;p28"/>
              <p:cNvCxnSpPr/>
              <p:nvPr/>
            </p:nvCxnSpPr>
            <p:spPr>
              <a:xfrm rot="10800000">
                <a:off x="-75" y="18048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149" name="Google Shape;1149;p28"/>
              <p:cNvCxnSpPr/>
              <p:nvPr/>
            </p:nvCxnSpPr>
            <p:spPr>
              <a:xfrm rot="10800000">
                <a:off x="-75" y="22614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150" name="Google Shape;1150;p28"/>
              <p:cNvCxnSpPr/>
              <p:nvPr/>
            </p:nvCxnSpPr>
            <p:spPr>
              <a:xfrm rot="10800000">
                <a:off x="-75" y="27180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151" name="Google Shape;1151;p28"/>
              <p:cNvCxnSpPr/>
              <p:nvPr/>
            </p:nvCxnSpPr>
            <p:spPr>
              <a:xfrm rot="10800000">
                <a:off x="-75" y="31746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152" name="Google Shape;1152;p28"/>
              <p:cNvCxnSpPr/>
              <p:nvPr/>
            </p:nvCxnSpPr>
            <p:spPr>
              <a:xfrm rot="10800000">
                <a:off x="-75" y="36311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153" name="Google Shape;1153;p28"/>
              <p:cNvCxnSpPr/>
              <p:nvPr/>
            </p:nvCxnSpPr>
            <p:spPr>
              <a:xfrm rot="10800000">
                <a:off x="-75" y="40877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154" name="Google Shape;1154;p28"/>
              <p:cNvCxnSpPr/>
              <p:nvPr/>
            </p:nvCxnSpPr>
            <p:spPr>
              <a:xfrm rot="10800000">
                <a:off x="-75" y="45443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155" name="Google Shape;1155;p28"/>
              <p:cNvCxnSpPr/>
              <p:nvPr/>
            </p:nvCxnSpPr>
            <p:spPr>
              <a:xfrm rot="10800000">
                <a:off x="-75" y="5000900"/>
                <a:ext cx="9155400" cy="0"/>
              </a:xfrm>
              <a:prstGeom prst="straightConnector1">
                <a:avLst/>
              </a:prstGeom>
              <a:noFill/>
              <a:ln w="9525" cap="flat" cmpd="sng">
                <a:solidFill>
                  <a:schemeClr val="lt1"/>
                </a:solidFill>
                <a:prstDash val="solid"/>
                <a:round/>
                <a:headEnd type="none" w="med" len="med"/>
                <a:tailEnd type="none" w="med" len="med"/>
              </a:ln>
            </p:spPr>
          </p:cxnSp>
        </p:grpSp>
      </p:grpSp>
      <p:sp>
        <p:nvSpPr>
          <p:cNvPr id="1156" name="Google Shape;1156;p28"/>
          <p:cNvSpPr txBox="1">
            <a:spLocks noGrp="1"/>
          </p:cNvSpPr>
          <p:nvPr>
            <p:ph type="subTitle" idx="1"/>
          </p:nvPr>
        </p:nvSpPr>
        <p:spPr>
          <a:xfrm>
            <a:off x="4938000" y="2656425"/>
            <a:ext cx="3492900" cy="12855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57" name="Google Shape;1157;p28"/>
          <p:cNvSpPr txBox="1">
            <a:spLocks noGrp="1"/>
          </p:cNvSpPr>
          <p:nvPr>
            <p:ph type="title"/>
          </p:nvPr>
        </p:nvSpPr>
        <p:spPr>
          <a:xfrm>
            <a:off x="3173800" y="1693875"/>
            <a:ext cx="5255100" cy="9099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sz="4600" b="1">
                <a:solidFill>
                  <a:schemeClr val="accent3"/>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pic>
        <p:nvPicPr>
          <p:cNvPr id="1158" name="Google Shape;1158;p28"/>
          <p:cNvPicPr preferRelativeResize="0"/>
          <p:nvPr/>
        </p:nvPicPr>
        <p:blipFill rotWithShape="1">
          <a:blip r:embed="rId2"/>
          <a:srcRect l="88584" t="31186" b="55558"/>
          <a:stretch>
            <a:fillRect/>
          </a:stretch>
        </p:blipFill>
        <p:spPr>
          <a:xfrm>
            <a:off x="7305338" y="906324"/>
            <a:ext cx="261627" cy="303626"/>
          </a:xfrm>
          <a:prstGeom prst="rect">
            <a:avLst/>
          </a:prstGeom>
          <a:noFill/>
          <a:ln>
            <a:noFill/>
          </a:ln>
        </p:spPr>
      </p:pic>
      <p:pic>
        <p:nvPicPr>
          <p:cNvPr id="1159" name="Google Shape;1159;p28"/>
          <p:cNvPicPr preferRelativeResize="0"/>
          <p:nvPr/>
        </p:nvPicPr>
        <p:blipFill rotWithShape="1">
          <a:blip r:embed="rId2"/>
          <a:srcRect l="9958" t="40088" r="80549" b="45104"/>
          <a:stretch>
            <a:fillRect/>
          </a:stretch>
        </p:blipFill>
        <p:spPr>
          <a:xfrm>
            <a:off x="842900" y="2035425"/>
            <a:ext cx="261627" cy="407936"/>
          </a:xfrm>
          <a:prstGeom prst="rect">
            <a:avLst/>
          </a:prstGeom>
          <a:noFill/>
          <a:ln>
            <a:noFill/>
          </a:ln>
        </p:spPr>
      </p:pic>
      <p:pic>
        <p:nvPicPr>
          <p:cNvPr id="1160" name="Google Shape;1160;p28"/>
          <p:cNvPicPr preferRelativeResize="0"/>
          <p:nvPr/>
        </p:nvPicPr>
        <p:blipFill rotWithShape="1">
          <a:blip r:embed="rId2"/>
          <a:srcRect t="23075" r="88584" b="62117"/>
          <a:stretch>
            <a:fillRect/>
          </a:stretch>
        </p:blipFill>
        <p:spPr>
          <a:xfrm>
            <a:off x="1351650" y="2283975"/>
            <a:ext cx="261627" cy="339173"/>
          </a:xfrm>
          <a:prstGeom prst="rect">
            <a:avLst/>
          </a:prstGeom>
          <a:noFill/>
          <a:ln>
            <a:noFill/>
          </a:ln>
        </p:spPr>
      </p:pic>
      <p:pic>
        <p:nvPicPr>
          <p:cNvPr id="1161" name="Google Shape;1161;p28"/>
          <p:cNvPicPr preferRelativeResize="0"/>
          <p:nvPr/>
        </p:nvPicPr>
        <p:blipFill rotWithShape="1">
          <a:blip r:embed="rId2"/>
          <a:srcRect t="23075" r="88584" b="62117"/>
          <a:stretch>
            <a:fillRect/>
          </a:stretch>
        </p:blipFill>
        <p:spPr>
          <a:xfrm>
            <a:off x="8081250" y="1445625"/>
            <a:ext cx="261627" cy="339173"/>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fade thruBlk="1"/>
      </p:transition>
    </mc:Choice>
    <mc:Fallback xmlns="">
      <p:transition spd="slow">
        <p:fade thruBlk="1"/>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4" name="图片 3"/>
          <p:cNvPicPr>
            <a:picLocks noChangeAspect="1"/>
          </p:cNvPicPr>
          <p:nvPr userDrawn="1"/>
        </p:nvPicPr>
        <p:blipFill rotWithShape="1">
          <a:blip r:embed="rId2"/>
          <a:srcRect/>
          <a:stretch>
            <a:fillRect/>
          </a:stretch>
        </p:blipFill>
        <p:spPr>
          <a:xfrm>
            <a:off x="0" y="1"/>
            <a:ext cx="9144000" cy="5143500"/>
          </a:xfrm>
          <a:prstGeom prst="rect">
            <a:avLst/>
          </a:prstGeom>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两栏内容">
    <p:spTree>
      <p:nvGrpSpPr>
        <p:cNvPr id="1" name=""/>
        <p:cNvGrpSpPr/>
        <p:nvPr/>
      </p:nvGrpSpPr>
      <p:grpSpPr>
        <a:xfrm>
          <a:off x="0" y="0"/>
          <a:ext cx="0" cy="0"/>
          <a:chOff x="0" y="0"/>
          <a:chExt cx="0" cy="0"/>
        </a:xfrm>
      </p:grpSpPr>
      <p:pic>
        <p:nvPicPr>
          <p:cNvPr id="8" name="图片 7"/>
          <p:cNvPicPr>
            <a:picLocks noChangeAspect="1"/>
          </p:cNvPicPr>
          <p:nvPr userDrawn="1"/>
        </p:nvPicPr>
        <p:blipFill rotWithShape="1">
          <a:blip r:embed="rId2"/>
          <a:srcRect/>
          <a:stretch>
            <a:fillRect/>
          </a:stretch>
        </p:blipFill>
        <p:spPr>
          <a:xfrm>
            <a:off x="0" y="0"/>
            <a:ext cx="9144000" cy="5143500"/>
          </a:xfrm>
          <a:prstGeom prst="rect">
            <a:avLst/>
          </a:prstGeom>
        </p:spPr>
      </p:pic>
      <p:pic>
        <p:nvPicPr>
          <p:cNvPr id="9" name="图片 8"/>
          <p:cNvPicPr>
            <a:picLocks noChangeAspect="1"/>
          </p:cNvPicPr>
          <p:nvPr userDrawn="1"/>
        </p:nvPicPr>
        <p:blipFill rotWithShape="1">
          <a:blip r:embed="rId3"/>
          <a:srcRect/>
          <a:stretch>
            <a:fillRect/>
          </a:stretch>
        </p:blipFill>
        <p:spPr>
          <a:xfrm>
            <a:off x="0" y="1771649"/>
            <a:ext cx="9144000" cy="3371851"/>
          </a:xfrm>
          <a:prstGeom prst="rect">
            <a:avLst/>
          </a:prstGeom>
        </p:spPr>
      </p:pic>
      <p:pic>
        <p:nvPicPr>
          <p:cNvPr id="10" name="图片 9"/>
          <p:cNvPicPr>
            <a:picLocks noChangeAspect="1"/>
          </p:cNvPicPr>
          <p:nvPr userDrawn="1"/>
        </p:nvPicPr>
        <p:blipFill rotWithShape="1">
          <a:blip r:embed="rId4" cstate="screen"/>
          <a:srcRect/>
          <a:stretch>
            <a:fillRect/>
          </a:stretch>
        </p:blipFill>
        <p:spPr>
          <a:xfrm>
            <a:off x="7639050" y="0"/>
            <a:ext cx="1504950" cy="1009648"/>
          </a:xfrm>
          <a:prstGeom prst="rect">
            <a:avLst/>
          </a:prstGeom>
        </p:spPr>
      </p:pic>
      <p:pic>
        <p:nvPicPr>
          <p:cNvPr id="11" name="图片 10"/>
          <p:cNvPicPr>
            <a:picLocks noChangeAspect="1"/>
          </p:cNvPicPr>
          <p:nvPr userDrawn="1"/>
        </p:nvPicPr>
        <p:blipFill rotWithShape="1">
          <a:blip r:embed="rId5"/>
          <a:srcRect/>
          <a:stretch>
            <a:fillRect/>
          </a:stretch>
        </p:blipFill>
        <p:spPr>
          <a:xfrm>
            <a:off x="1" y="3455230"/>
            <a:ext cx="1771892" cy="1688270"/>
          </a:xfrm>
          <a:prstGeom prst="rect">
            <a:avLst/>
          </a:prstGeom>
        </p:spPr>
      </p:pic>
      <p:pic>
        <p:nvPicPr>
          <p:cNvPr id="12" name="图片 11"/>
          <p:cNvPicPr>
            <a:picLocks noChangeAspect="1"/>
          </p:cNvPicPr>
          <p:nvPr userDrawn="1"/>
        </p:nvPicPr>
        <p:blipFill rotWithShape="1">
          <a:blip r:embed="rId6"/>
          <a:srcRect/>
          <a:stretch>
            <a:fillRect/>
          </a:stretch>
        </p:blipFill>
        <p:spPr>
          <a:xfrm>
            <a:off x="7872331" y="3446304"/>
            <a:ext cx="1271669" cy="1697196"/>
          </a:xfrm>
          <a:prstGeom prst="rect">
            <a:avLst/>
          </a:prstGeom>
        </p:spPr>
      </p:pic>
      <p:sp>
        <p:nvSpPr>
          <p:cNvPr id="15" name="矩形: 圆角 14"/>
          <p:cNvSpPr/>
          <p:nvPr userDrawn="1"/>
        </p:nvSpPr>
        <p:spPr>
          <a:xfrm>
            <a:off x="300812" y="189053"/>
            <a:ext cx="8542376" cy="4765396"/>
          </a:xfrm>
          <a:prstGeom prst="roundRect">
            <a:avLst>
              <a:gd name="adj" fmla="val 1366"/>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8" name="图片 7"/>
          <p:cNvPicPr>
            <a:picLocks noChangeAspect="1"/>
          </p:cNvPicPr>
          <p:nvPr userDrawn="1"/>
        </p:nvPicPr>
        <p:blipFill rotWithShape="1">
          <a:blip r:embed="rId2"/>
          <a:srcRect/>
          <a:stretch>
            <a:fillRect/>
          </a:stretch>
        </p:blipFill>
        <p:spPr>
          <a:xfrm>
            <a:off x="0" y="0"/>
            <a:ext cx="9144000" cy="5143500"/>
          </a:xfrm>
          <a:prstGeom prst="rect">
            <a:avLst/>
          </a:prstGeom>
        </p:spPr>
      </p:pic>
      <p:pic>
        <p:nvPicPr>
          <p:cNvPr id="9" name="图片 8"/>
          <p:cNvPicPr>
            <a:picLocks noChangeAspect="1"/>
          </p:cNvPicPr>
          <p:nvPr userDrawn="1"/>
        </p:nvPicPr>
        <p:blipFill rotWithShape="1">
          <a:blip r:embed="rId3"/>
          <a:srcRect/>
          <a:stretch>
            <a:fillRect/>
          </a:stretch>
        </p:blipFill>
        <p:spPr>
          <a:xfrm>
            <a:off x="0" y="1771649"/>
            <a:ext cx="9144000" cy="3371851"/>
          </a:xfrm>
          <a:prstGeom prst="rect">
            <a:avLst/>
          </a:prstGeom>
        </p:spPr>
      </p:pic>
      <p:pic>
        <p:nvPicPr>
          <p:cNvPr id="10" name="图片 9"/>
          <p:cNvPicPr>
            <a:picLocks noChangeAspect="1"/>
          </p:cNvPicPr>
          <p:nvPr userDrawn="1"/>
        </p:nvPicPr>
        <p:blipFill rotWithShape="1">
          <a:blip r:embed="rId4" cstate="screen"/>
          <a:srcRect/>
          <a:stretch>
            <a:fillRect/>
          </a:stretch>
        </p:blipFill>
        <p:spPr>
          <a:xfrm>
            <a:off x="7639050" y="0"/>
            <a:ext cx="1504950" cy="1009648"/>
          </a:xfrm>
          <a:prstGeom prst="rect">
            <a:avLst/>
          </a:prstGeom>
        </p:spPr>
      </p:pic>
      <p:pic>
        <p:nvPicPr>
          <p:cNvPr id="11" name="图片 10"/>
          <p:cNvPicPr>
            <a:picLocks noChangeAspect="1"/>
          </p:cNvPicPr>
          <p:nvPr userDrawn="1"/>
        </p:nvPicPr>
        <p:blipFill rotWithShape="1">
          <a:blip r:embed="rId5"/>
          <a:srcRect/>
          <a:stretch>
            <a:fillRect/>
          </a:stretch>
        </p:blipFill>
        <p:spPr>
          <a:xfrm>
            <a:off x="1" y="3455230"/>
            <a:ext cx="1771892" cy="1688270"/>
          </a:xfrm>
          <a:prstGeom prst="rect">
            <a:avLst/>
          </a:prstGeom>
        </p:spPr>
      </p:pic>
      <p:pic>
        <p:nvPicPr>
          <p:cNvPr id="12" name="图片 11"/>
          <p:cNvPicPr>
            <a:picLocks noChangeAspect="1"/>
          </p:cNvPicPr>
          <p:nvPr userDrawn="1"/>
        </p:nvPicPr>
        <p:blipFill rotWithShape="1">
          <a:blip r:embed="rId6"/>
          <a:srcRect/>
          <a:stretch>
            <a:fillRect/>
          </a:stretch>
        </p:blipFill>
        <p:spPr>
          <a:xfrm>
            <a:off x="7872331" y="3446304"/>
            <a:ext cx="1271669" cy="1697196"/>
          </a:xfrm>
          <a:prstGeom prst="rect">
            <a:avLst/>
          </a:prstGeom>
        </p:spPr>
      </p:pic>
      <p:pic>
        <p:nvPicPr>
          <p:cNvPr id="14" name="图片 13"/>
          <p:cNvPicPr>
            <a:picLocks noChangeAspect="1"/>
          </p:cNvPicPr>
          <p:nvPr userDrawn="1"/>
        </p:nvPicPr>
        <p:blipFill rotWithShape="1">
          <a:blip r:embed="rId7" cstate="screen"/>
          <a:srcRect/>
          <a:stretch>
            <a:fillRect/>
          </a:stretch>
        </p:blipFill>
        <p:spPr>
          <a:xfrm>
            <a:off x="94593" y="390770"/>
            <a:ext cx="967285" cy="825191"/>
          </a:xfrm>
          <a:prstGeom prst="rect">
            <a:avLst/>
          </a:prstGeom>
        </p:spPr>
      </p:pic>
      <p:sp>
        <p:nvSpPr>
          <p:cNvPr id="16" name="矩形: 圆角 15"/>
          <p:cNvSpPr/>
          <p:nvPr userDrawn="1"/>
        </p:nvSpPr>
        <p:spPr>
          <a:xfrm>
            <a:off x="1113352" y="917987"/>
            <a:ext cx="6707505" cy="3513260"/>
          </a:xfrm>
          <a:prstGeom prst="roundRect">
            <a:avLst>
              <a:gd name="adj" fmla="val 2907"/>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p>
        </p:txBody>
      </p:sp>
      <p:pic>
        <p:nvPicPr>
          <p:cNvPr id="19" name="图片 18"/>
          <p:cNvPicPr>
            <a:picLocks noChangeAspect="1"/>
          </p:cNvPicPr>
          <p:nvPr userDrawn="1"/>
        </p:nvPicPr>
        <p:blipFill rotWithShape="1">
          <a:blip r:embed="rId8" cstate="screen"/>
          <a:srcRect/>
          <a:stretch>
            <a:fillRect/>
          </a:stretch>
        </p:blipFill>
        <p:spPr>
          <a:xfrm>
            <a:off x="6343891" y="111061"/>
            <a:ext cx="1295159" cy="895350"/>
          </a:xfrm>
          <a:prstGeom prst="rect">
            <a:avLst/>
          </a:prstGeom>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only 2">
  <p:cSld name="CUSTOM_4_1_1_1">
    <p:spTree>
      <p:nvGrpSpPr>
        <p:cNvPr id="1" name="Shape 354"/>
        <p:cNvGrpSpPr/>
        <p:nvPr/>
      </p:nvGrpSpPr>
      <p:grpSpPr>
        <a:xfrm>
          <a:off x="0" y="0"/>
          <a:ext cx="0" cy="0"/>
          <a:chOff x="0" y="0"/>
          <a:chExt cx="0" cy="0"/>
        </a:xfrm>
      </p:grpSpPr>
      <p:sp>
        <p:nvSpPr>
          <p:cNvPr id="355" name="Google Shape;355;p1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3500"/>
              <a:buNone/>
              <a:defRPr sz="31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56" name="Google Shape;356;p14"/>
          <p:cNvSpPr/>
          <p:nvPr/>
        </p:nvSpPr>
        <p:spPr>
          <a:xfrm>
            <a:off x="239325" y="1390850"/>
            <a:ext cx="140600" cy="200650"/>
          </a:xfrm>
          <a:custGeom>
            <a:avLst/>
            <a:gdLst/>
            <a:ahLst/>
            <a:cxnLst/>
            <a:rect l="l" t="t" r="r" b="b"/>
            <a:pathLst>
              <a:path w="5624" h="8026" extrusionOk="0">
                <a:moveTo>
                  <a:pt x="2827" y="1391"/>
                </a:moveTo>
                <a:cubicBezTo>
                  <a:pt x="2956" y="1391"/>
                  <a:pt x="3101" y="1414"/>
                  <a:pt x="3253" y="1460"/>
                </a:cubicBezTo>
                <a:lnTo>
                  <a:pt x="2797" y="3010"/>
                </a:lnTo>
                <a:cubicBezTo>
                  <a:pt x="2493" y="2858"/>
                  <a:pt x="2250" y="2706"/>
                  <a:pt x="2128" y="2463"/>
                </a:cubicBezTo>
                <a:cubicBezTo>
                  <a:pt x="2037" y="2341"/>
                  <a:pt x="1976" y="2128"/>
                  <a:pt x="2067" y="1916"/>
                </a:cubicBezTo>
                <a:cubicBezTo>
                  <a:pt x="2128" y="1672"/>
                  <a:pt x="2280" y="1520"/>
                  <a:pt x="2493" y="1460"/>
                </a:cubicBezTo>
                <a:cubicBezTo>
                  <a:pt x="2584" y="1414"/>
                  <a:pt x="2698" y="1391"/>
                  <a:pt x="2827" y="1391"/>
                </a:cubicBezTo>
                <a:close/>
                <a:moveTo>
                  <a:pt x="2949" y="4408"/>
                </a:moveTo>
                <a:cubicBezTo>
                  <a:pt x="3283" y="4560"/>
                  <a:pt x="3466" y="4773"/>
                  <a:pt x="3587" y="4955"/>
                </a:cubicBezTo>
                <a:cubicBezTo>
                  <a:pt x="3709" y="5138"/>
                  <a:pt x="3709" y="5381"/>
                  <a:pt x="3618" y="5624"/>
                </a:cubicBezTo>
                <a:cubicBezTo>
                  <a:pt x="3557" y="5897"/>
                  <a:pt x="3405" y="6080"/>
                  <a:pt x="3192" y="6171"/>
                </a:cubicBezTo>
                <a:cubicBezTo>
                  <a:pt x="3115" y="6222"/>
                  <a:pt x="3022" y="6241"/>
                  <a:pt x="2916" y="6241"/>
                </a:cubicBezTo>
                <a:cubicBezTo>
                  <a:pt x="2773" y="6241"/>
                  <a:pt x="2608" y="6206"/>
                  <a:pt x="2432" y="6171"/>
                </a:cubicBezTo>
                <a:lnTo>
                  <a:pt x="2949" y="4408"/>
                </a:lnTo>
                <a:close/>
                <a:moveTo>
                  <a:pt x="3739" y="1"/>
                </a:moveTo>
                <a:lnTo>
                  <a:pt x="3557" y="609"/>
                </a:lnTo>
                <a:cubicBezTo>
                  <a:pt x="3320" y="549"/>
                  <a:pt x="3092" y="522"/>
                  <a:pt x="2877" y="522"/>
                </a:cubicBezTo>
                <a:cubicBezTo>
                  <a:pt x="2541" y="522"/>
                  <a:pt x="2236" y="588"/>
                  <a:pt x="1976" y="700"/>
                </a:cubicBezTo>
                <a:cubicBezTo>
                  <a:pt x="1551" y="882"/>
                  <a:pt x="1277" y="1277"/>
                  <a:pt x="1095" y="1764"/>
                </a:cubicBezTo>
                <a:cubicBezTo>
                  <a:pt x="973" y="2220"/>
                  <a:pt x="1003" y="2676"/>
                  <a:pt x="1216" y="3040"/>
                </a:cubicBezTo>
                <a:cubicBezTo>
                  <a:pt x="1459" y="3435"/>
                  <a:pt x="1885" y="3770"/>
                  <a:pt x="2493" y="4104"/>
                </a:cubicBezTo>
                <a:lnTo>
                  <a:pt x="1915" y="5989"/>
                </a:lnTo>
                <a:cubicBezTo>
                  <a:pt x="1672" y="5897"/>
                  <a:pt x="1490" y="5745"/>
                  <a:pt x="1338" y="5563"/>
                </a:cubicBezTo>
                <a:cubicBezTo>
                  <a:pt x="1186" y="5320"/>
                  <a:pt x="1034" y="5107"/>
                  <a:pt x="912" y="4742"/>
                </a:cubicBezTo>
                <a:lnTo>
                  <a:pt x="0" y="5259"/>
                </a:lnTo>
                <a:cubicBezTo>
                  <a:pt x="152" y="5685"/>
                  <a:pt x="365" y="6019"/>
                  <a:pt x="700" y="6353"/>
                </a:cubicBezTo>
                <a:cubicBezTo>
                  <a:pt x="943" y="6627"/>
                  <a:pt x="1247" y="6840"/>
                  <a:pt x="1672" y="6992"/>
                </a:cubicBezTo>
                <a:lnTo>
                  <a:pt x="1399" y="7873"/>
                </a:lnTo>
                <a:lnTo>
                  <a:pt x="1946" y="8025"/>
                </a:lnTo>
                <a:lnTo>
                  <a:pt x="2219" y="7144"/>
                </a:lnTo>
                <a:cubicBezTo>
                  <a:pt x="2512" y="7213"/>
                  <a:pt x="2779" y="7251"/>
                  <a:pt x="3026" y="7251"/>
                </a:cubicBezTo>
                <a:cubicBezTo>
                  <a:pt x="3318" y="7251"/>
                  <a:pt x="3583" y="7198"/>
                  <a:pt x="3830" y="7083"/>
                </a:cubicBezTo>
                <a:cubicBezTo>
                  <a:pt x="4317" y="6900"/>
                  <a:pt x="4590" y="6505"/>
                  <a:pt x="4742" y="5989"/>
                </a:cubicBezTo>
                <a:cubicBezTo>
                  <a:pt x="4894" y="5442"/>
                  <a:pt x="4864" y="4986"/>
                  <a:pt x="4651" y="4621"/>
                </a:cubicBezTo>
                <a:cubicBezTo>
                  <a:pt x="4408" y="4226"/>
                  <a:pt x="3982" y="3800"/>
                  <a:pt x="3314" y="3435"/>
                </a:cubicBezTo>
                <a:lnTo>
                  <a:pt x="3800" y="1703"/>
                </a:lnTo>
                <a:cubicBezTo>
                  <a:pt x="3982" y="1794"/>
                  <a:pt x="4195" y="1916"/>
                  <a:pt x="4347" y="2098"/>
                </a:cubicBezTo>
                <a:cubicBezTo>
                  <a:pt x="4499" y="2280"/>
                  <a:pt x="4590" y="2524"/>
                  <a:pt x="4712" y="2767"/>
                </a:cubicBezTo>
                <a:lnTo>
                  <a:pt x="5624" y="2250"/>
                </a:lnTo>
                <a:cubicBezTo>
                  <a:pt x="5441" y="1885"/>
                  <a:pt x="5259" y="1581"/>
                  <a:pt x="4985" y="1338"/>
                </a:cubicBezTo>
                <a:cubicBezTo>
                  <a:pt x="4712" y="1125"/>
                  <a:pt x="4408" y="913"/>
                  <a:pt x="4073" y="761"/>
                </a:cubicBezTo>
                <a:lnTo>
                  <a:pt x="4256" y="153"/>
                </a:lnTo>
                <a:lnTo>
                  <a:pt x="37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14"/>
          <p:cNvSpPr/>
          <p:nvPr/>
        </p:nvSpPr>
        <p:spPr>
          <a:xfrm>
            <a:off x="5438050" y="4991613"/>
            <a:ext cx="72225" cy="72225"/>
          </a:xfrm>
          <a:custGeom>
            <a:avLst/>
            <a:gdLst/>
            <a:ahLst/>
            <a:cxnLst/>
            <a:rect l="l" t="t" r="r" b="b"/>
            <a:pathLst>
              <a:path w="2889" h="2889" extrusionOk="0">
                <a:moveTo>
                  <a:pt x="1460" y="1"/>
                </a:moveTo>
                <a:cubicBezTo>
                  <a:pt x="639" y="1"/>
                  <a:pt x="1" y="670"/>
                  <a:pt x="1" y="1460"/>
                </a:cubicBezTo>
                <a:cubicBezTo>
                  <a:pt x="1" y="2250"/>
                  <a:pt x="669" y="2889"/>
                  <a:pt x="1460" y="2889"/>
                </a:cubicBezTo>
                <a:cubicBezTo>
                  <a:pt x="2250" y="2889"/>
                  <a:pt x="2888" y="2250"/>
                  <a:pt x="2888" y="1460"/>
                </a:cubicBezTo>
                <a:cubicBezTo>
                  <a:pt x="2888" y="670"/>
                  <a:pt x="2280" y="1"/>
                  <a:pt x="14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14"/>
          <p:cNvSpPr/>
          <p:nvPr/>
        </p:nvSpPr>
        <p:spPr>
          <a:xfrm>
            <a:off x="8693125" y="1090563"/>
            <a:ext cx="247750" cy="364025"/>
          </a:xfrm>
          <a:custGeom>
            <a:avLst/>
            <a:gdLst/>
            <a:ahLst/>
            <a:cxnLst/>
            <a:rect l="l" t="t" r="r" b="b"/>
            <a:pathLst>
              <a:path w="9910" h="14561" extrusionOk="0">
                <a:moveTo>
                  <a:pt x="4985" y="1"/>
                </a:moveTo>
                <a:lnTo>
                  <a:pt x="2463" y="3375"/>
                </a:lnTo>
                <a:lnTo>
                  <a:pt x="1" y="6779"/>
                </a:lnTo>
                <a:lnTo>
                  <a:pt x="2797" y="6779"/>
                </a:lnTo>
                <a:lnTo>
                  <a:pt x="2797" y="14560"/>
                </a:lnTo>
                <a:lnTo>
                  <a:pt x="7113" y="14560"/>
                </a:lnTo>
                <a:lnTo>
                  <a:pt x="7113" y="6779"/>
                </a:lnTo>
                <a:lnTo>
                  <a:pt x="9910" y="6779"/>
                </a:lnTo>
                <a:lnTo>
                  <a:pt x="7448" y="3375"/>
                </a:lnTo>
                <a:lnTo>
                  <a:pt x="498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14"/>
          <p:cNvSpPr/>
          <p:nvPr/>
        </p:nvSpPr>
        <p:spPr>
          <a:xfrm>
            <a:off x="268375" y="4814213"/>
            <a:ext cx="171000" cy="251550"/>
          </a:xfrm>
          <a:custGeom>
            <a:avLst/>
            <a:gdLst/>
            <a:ahLst/>
            <a:cxnLst/>
            <a:rect l="l" t="t" r="r" b="b"/>
            <a:pathLst>
              <a:path w="6840" h="10062" extrusionOk="0">
                <a:moveTo>
                  <a:pt x="1946" y="0"/>
                </a:moveTo>
                <a:lnTo>
                  <a:pt x="1946" y="5380"/>
                </a:lnTo>
                <a:lnTo>
                  <a:pt x="1" y="5380"/>
                </a:lnTo>
                <a:lnTo>
                  <a:pt x="1703" y="7690"/>
                </a:lnTo>
                <a:lnTo>
                  <a:pt x="3405" y="10061"/>
                </a:lnTo>
                <a:lnTo>
                  <a:pt x="5138" y="7690"/>
                </a:lnTo>
                <a:lnTo>
                  <a:pt x="6840" y="5380"/>
                </a:lnTo>
                <a:lnTo>
                  <a:pt x="4895" y="5380"/>
                </a:lnTo>
                <a:lnTo>
                  <a:pt x="489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14"/>
          <p:cNvSpPr/>
          <p:nvPr/>
        </p:nvSpPr>
        <p:spPr>
          <a:xfrm>
            <a:off x="8772188" y="2200150"/>
            <a:ext cx="140600" cy="200650"/>
          </a:xfrm>
          <a:custGeom>
            <a:avLst/>
            <a:gdLst/>
            <a:ahLst/>
            <a:cxnLst/>
            <a:rect l="l" t="t" r="r" b="b"/>
            <a:pathLst>
              <a:path w="5624" h="8026" extrusionOk="0">
                <a:moveTo>
                  <a:pt x="2827" y="1391"/>
                </a:moveTo>
                <a:cubicBezTo>
                  <a:pt x="2956" y="1391"/>
                  <a:pt x="3101" y="1414"/>
                  <a:pt x="3253" y="1460"/>
                </a:cubicBezTo>
                <a:lnTo>
                  <a:pt x="2797" y="3010"/>
                </a:lnTo>
                <a:cubicBezTo>
                  <a:pt x="2493" y="2858"/>
                  <a:pt x="2250" y="2706"/>
                  <a:pt x="2128" y="2463"/>
                </a:cubicBezTo>
                <a:cubicBezTo>
                  <a:pt x="2037" y="2341"/>
                  <a:pt x="1976" y="2128"/>
                  <a:pt x="2067" y="1916"/>
                </a:cubicBezTo>
                <a:cubicBezTo>
                  <a:pt x="2128" y="1672"/>
                  <a:pt x="2280" y="1520"/>
                  <a:pt x="2493" y="1460"/>
                </a:cubicBezTo>
                <a:cubicBezTo>
                  <a:pt x="2584" y="1414"/>
                  <a:pt x="2698" y="1391"/>
                  <a:pt x="2827" y="1391"/>
                </a:cubicBezTo>
                <a:close/>
                <a:moveTo>
                  <a:pt x="2949" y="4408"/>
                </a:moveTo>
                <a:cubicBezTo>
                  <a:pt x="3283" y="4560"/>
                  <a:pt x="3466" y="4773"/>
                  <a:pt x="3587" y="4955"/>
                </a:cubicBezTo>
                <a:cubicBezTo>
                  <a:pt x="3709" y="5138"/>
                  <a:pt x="3709" y="5381"/>
                  <a:pt x="3618" y="5624"/>
                </a:cubicBezTo>
                <a:cubicBezTo>
                  <a:pt x="3557" y="5897"/>
                  <a:pt x="3405" y="6080"/>
                  <a:pt x="3192" y="6171"/>
                </a:cubicBezTo>
                <a:cubicBezTo>
                  <a:pt x="3115" y="6222"/>
                  <a:pt x="3022" y="6241"/>
                  <a:pt x="2916" y="6241"/>
                </a:cubicBezTo>
                <a:cubicBezTo>
                  <a:pt x="2773" y="6241"/>
                  <a:pt x="2608" y="6206"/>
                  <a:pt x="2432" y="6171"/>
                </a:cubicBezTo>
                <a:lnTo>
                  <a:pt x="2949" y="4408"/>
                </a:lnTo>
                <a:close/>
                <a:moveTo>
                  <a:pt x="3739" y="1"/>
                </a:moveTo>
                <a:lnTo>
                  <a:pt x="3557" y="609"/>
                </a:lnTo>
                <a:cubicBezTo>
                  <a:pt x="3320" y="549"/>
                  <a:pt x="3092" y="522"/>
                  <a:pt x="2877" y="522"/>
                </a:cubicBezTo>
                <a:cubicBezTo>
                  <a:pt x="2541" y="522"/>
                  <a:pt x="2236" y="588"/>
                  <a:pt x="1976" y="700"/>
                </a:cubicBezTo>
                <a:cubicBezTo>
                  <a:pt x="1551" y="882"/>
                  <a:pt x="1277" y="1277"/>
                  <a:pt x="1095" y="1764"/>
                </a:cubicBezTo>
                <a:cubicBezTo>
                  <a:pt x="973" y="2220"/>
                  <a:pt x="1003" y="2676"/>
                  <a:pt x="1216" y="3040"/>
                </a:cubicBezTo>
                <a:cubicBezTo>
                  <a:pt x="1459" y="3435"/>
                  <a:pt x="1885" y="3770"/>
                  <a:pt x="2493" y="4104"/>
                </a:cubicBezTo>
                <a:lnTo>
                  <a:pt x="1915" y="5989"/>
                </a:lnTo>
                <a:cubicBezTo>
                  <a:pt x="1672" y="5897"/>
                  <a:pt x="1490" y="5745"/>
                  <a:pt x="1338" y="5563"/>
                </a:cubicBezTo>
                <a:cubicBezTo>
                  <a:pt x="1186" y="5320"/>
                  <a:pt x="1034" y="5107"/>
                  <a:pt x="912" y="4742"/>
                </a:cubicBezTo>
                <a:lnTo>
                  <a:pt x="0" y="5259"/>
                </a:lnTo>
                <a:cubicBezTo>
                  <a:pt x="152" y="5685"/>
                  <a:pt x="365" y="6019"/>
                  <a:pt x="700" y="6353"/>
                </a:cubicBezTo>
                <a:cubicBezTo>
                  <a:pt x="943" y="6627"/>
                  <a:pt x="1247" y="6840"/>
                  <a:pt x="1672" y="6992"/>
                </a:cubicBezTo>
                <a:lnTo>
                  <a:pt x="1399" y="7873"/>
                </a:lnTo>
                <a:lnTo>
                  <a:pt x="1946" y="8025"/>
                </a:lnTo>
                <a:lnTo>
                  <a:pt x="2219" y="7144"/>
                </a:lnTo>
                <a:cubicBezTo>
                  <a:pt x="2512" y="7213"/>
                  <a:pt x="2779" y="7251"/>
                  <a:pt x="3026" y="7251"/>
                </a:cubicBezTo>
                <a:cubicBezTo>
                  <a:pt x="3318" y="7251"/>
                  <a:pt x="3583" y="7198"/>
                  <a:pt x="3830" y="7083"/>
                </a:cubicBezTo>
                <a:cubicBezTo>
                  <a:pt x="4317" y="6900"/>
                  <a:pt x="4590" y="6505"/>
                  <a:pt x="4742" y="5989"/>
                </a:cubicBezTo>
                <a:cubicBezTo>
                  <a:pt x="4894" y="5442"/>
                  <a:pt x="4864" y="4986"/>
                  <a:pt x="4651" y="4621"/>
                </a:cubicBezTo>
                <a:cubicBezTo>
                  <a:pt x="4408" y="4226"/>
                  <a:pt x="3982" y="3800"/>
                  <a:pt x="3314" y="3435"/>
                </a:cubicBezTo>
                <a:lnTo>
                  <a:pt x="3800" y="1703"/>
                </a:lnTo>
                <a:cubicBezTo>
                  <a:pt x="3982" y="1794"/>
                  <a:pt x="4195" y="1916"/>
                  <a:pt x="4347" y="2098"/>
                </a:cubicBezTo>
                <a:cubicBezTo>
                  <a:pt x="4499" y="2280"/>
                  <a:pt x="4590" y="2524"/>
                  <a:pt x="4712" y="2767"/>
                </a:cubicBezTo>
                <a:lnTo>
                  <a:pt x="5624" y="2250"/>
                </a:lnTo>
                <a:cubicBezTo>
                  <a:pt x="5441" y="1885"/>
                  <a:pt x="5259" y="1581"/>
                  <a:pt x="4985" y="1338"/>
                </a:cubicBezTo>
                <a:cubicBezTo>
                  <a:pt x="4712" y="1125"/>
                  <a:pt x="4408" y="913"/>
                  <a:pt x="4073" y="761"/>
                </a:cubicBezTo>
                <a:lnTo>
                  <a:pt x="4256" y="153"/>
                </a:lnTo>
                <a:lnTo>
                  <a:pt x="373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14"/>
          <p:cNvSpPr/>
          <p:nvPr/>
        </p:nvSpPr>
        <p:spPr>
          <a:xfrm>
            <a:off x="8647725" y="3323438"/>
            <a:ext cx="72225" cy="72225"/>
          </a:xfrm>
          <a:custGeom>
            <a:avLst/>
            <a:gdLst/>
            <a:ahLst/>
            <a:cxnLst/>
            <a:rect l="l" t="t" r="r" b="b"/>
            <a:pathLst>
              <a:path w="2889" h="2889" extrusionOk="0">
                <a:moveTo>
                  <a:pt x="1460" y="1"/>
                </a:moveTo>
                <a:cubicBezTo>
                  <a:pt x="639" y="1"/>
                  <a:pt x="1" y="670"/>
                  <a:pt x="1" y="1460"/>
                </a:cubicBezTo>
                <a:cubicBezTo>
                  <a:pt x="1" y="2250"/>
                  <a:pt x="669" y="2889"/>
                  <a:pt x="1460" y="2889"/>
                </a:cubicBezTo>
                <a:cubicBezTo>
                  <a:pt x="2250" y="2889"/>
                  <a:pt x="2888" y="2250"/>
                  <a:pt x="2888" y="1460"/>
                </a:cubicBezTo>
                <a:cubicBezTo>
                  <a:pt x="2888" y="670"/>
                  <a:pt x="2280" y="1"/>
                  <a:pt x="14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14"/>
          <p:cNvSpPr/>
          <p:nvPr/>
        </p:nvSpPr>
        <p:spPr>
          <a:xfrm>
            <a:off x="56700" y="1090563"/>
            <a:ext cx="72225" cy="72225"/>
          </a:xfrm>
          <a:custGeom>
            <a:avLst/>
            <a:gdLst/>
            <a:ahLst/>
            <a:cxnLst/>
            <a:rect l="l" t="t" r="r" b="b"/>
            <a:pathLst>
              <a:path w="2889" h="2889" extrusionOk="0">
                <a:moveTo>
                  <a:pt x="1460" y="1"/>
                </a:moveTo>
                <a:cubicBezTo>
                  <a:pt x="639" y="1"/>
                  <a:pt x="1" y="670"/>
                  <a:pt x="1" y="1460"/>
                </a:cubicBezTo>
                <a:cubicBezTo>
                  <a:pt x="1" y="2250"/>
                  <a:pt x="669" y="2889"/>
                  <a:pt x="1460" y="2889"/>
                </a:cubicBezTo>
                <a:cubicBezTo>
                  <a:pt x="2250" y="2889"/>
                  <a:pt x="2888" y="2250"/>
                  <a:pt x="2888" y="1460"/>
                </a:cubicBezTo>
                <a:cubicBezTo>
                  <a:pt x="2888" y="670"/>
                  <a:pt x="2280" y="1"/>
                  <a:pt x="14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14"/>
          <p:cNvSpPr/>
          <p:nvPr/>
        </p:nvSpPr>
        <p:spPr>
          <a:xfrm>
            <a:off x="4032150" y="289075"/>
            <a:ext cx="72225" cy="72225"/>
          </a:xfrm>
          <a:custGeom>
            <a:avLst/>
            <a:gdLst/>
            <a:ahLst/>
            <a:cxnLst/>
            <a:rect l="l" t="t" r="r" b="b"/>
            <a:pathLst>
              <a:path w="2889" h="2889" extrusionOk="0">
                <a:moveTo>
                  <a:pt x="1460" y="1"/>
                </a:moveTo>
                <a:cubicBezTo>
                  <a:pt x="639" y="1"/>
                  <a:pt x="1" y="670"/>
                  <a:pt x="1" y="1460"/>
                </a:cubicBezTo>
                <a:cubicBezTo>
                  <a:pt x="1" y="2250"/>
                  <a:pt x="669" y="2889"/>
                  <a:pt x="1460" y="2889"/>
                </a:cubicBezTo>
                <a:cubicBezTo>
                  <a:pt x="2250" y="2889"/>
                  <a:pt x="2888" y="2250"/>
                  <a:pt x="2888" y="1460"/>
                </a:cubicBezTo>
                <a:cubicBezTo>
                  <a:pt x="2888" y="670"/>
                  <a:pt x="2280" y="1"/>
                  <a:pt x="14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14"/>
          <p:cNvSpPr/>
          <p:nvPr/>
        </p:nvSpPr>
        <p:spPr>
          <a:xfrm>
            <a:off x="1204900" y="388788"/>
            <a:ext cx="72225" cy="72225"/>
          </a:xfrm>
          <a:custGeom>
            <a:avLst/>
            <a:gdLst/>
            <a:ahLst/>
            <a:cxnLst/>
            <a:rect l="l" t="t" r="r" b="b"/>
            <a:pathLst>
              <a:path w="2889" h="2889" extrusionOk="0">
                <a:moveTo>
                  <a:pt x="1460" y="1"/>
                </a:moveTo>
                <a:cubicBezTo>
                  <a:pt x="639" y="1"/>
                  <a:pt x="1" y="670"/>
                  <a:pt x="1" y="1460"/>
                </a:cubicBezTo>
                <a:cubicBezTo>
                  <a:pt x="1" y="2250"/>
                  <a:pt x="669" y="2889"/>
                  <a:pt x="1460" y="2889"/>
                </a:cubicBezTo>
                <a:cubicBezTo>
                  <a:pt x="2250" y="2889"/>
                  <a:pt x="2888" y="2250"/>
                  <a:pt x="2888" y="1460"/>
                </a:cubicBezTo>
                <a:cubicBezTo>
                  <a:pt x="2888" y="670"/>
                  <a:pt x="2280" y="1"/>
                  <a:pt x="14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14"/>
          <p:cNvSpPr/>
          <p:nvPr/>
        </p:nvSpPr>
        <p:spPr>
          <a:xfrm>
            <a:off x="317775" y="1819925"/>
            <a:ext cx="72225" cy="72225"/>
          </a:xfrm>
          <a:custGeom>
            <a:avLst/>
            <a:gdLst/>
            <a:ahLst/>
            <a:cxnLst/>
            <a:rect l="l" t="t" r="r" b="b"/>
            <a:pathLst>
              <a:path w="2889" h="2889" extrusionOk="0">
                <a:moveTo>
                  <a:pt x="1460" y="1"/>
                </a:moveTo>
                <a:cubicBezTo>
                  <a:pt x="639" y="1"/>
                  <a:pt x="1" y="670"/>
                  <a:pt x="1" y="1460"/>
                </a:cubicBezTo>
                <a:cubicBezTo>
                  <a:pt x="1" y="2250"/>
                  <a:pt x="669" y="2889"/>
                  <a:pt x="1460" y="2889"/>
                </a:cubicBezTo>
                <a:cubicBezTo>
                  <a:pt x="2250" y="2889"/>
                  <a:pt x="2888" y="2250"/>
                  <a:pt x="2888" y="1460"/>
                </a:cubicBezTo>
                <a:cubicBezTo>
                  <a:pt x="2888" y="670"/>
                  <a:pt x="2280" y="1"/>
                  <a:pt x="14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14"/>
          <p:cNvSpPr/>
          <p:nvPr/>
        </p:nvSpPr>
        <p:spPr>
          <a:xfrm>
            <a:off x="8912800" y="2684313"/>
            <a:ext cx="72225" cy="72225"/>
          </a:xfrm>
          <a:custGeom>
            <a:avLst/>
            <a:gdLst/>
            <a:ahLst/>
            <a:cxnLst/>
            <a:rect l="l" t="t" r="r" b="b"/>
            <a:pathLst>
              <a:path w="2889" h="2889" extrusionOk="0">
                <a:moveTo>
                  <a:pt x="1460" y="1"/>
                </a:moveTo>
                <a:cubicBezTo>
                  <a:pt x="639" y="1"/>
                  <a:pt x="1" y="670"/>
                  <a:pt x="1" y="1460"/>
                </a:cubicBezTo>
                <a:cubicBezTo>
                  <a:pt x="1" y="2250"/>
                  <a:pt x="669" y="2889"/>
                  <a:pt x="1460" y="2889"/>
                </a:cubicBezTo>
                <a:cubicBezTo>
                  <a:pt x="2250" y="2889"/>
                  <a:pt x="2888" y="2250"/>
                  <a:pt x="2888" y="1460"/>
                </a:cubicBezTo>
                <a:cubicBezTo>
                  <a:pt x="2888" y="670"/>
                  <a:pt x="2280" y="1"/>
                  <a:pt x="14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14"/>
          <p:cNvSpPr/>
          <p:nvPr/>
        </p:nvSpPr>
        <p:spPr>
          <a:xfrm rot="10663827">
            <a:off x="4634546" y="-2435692"/>
            <a:ext cx="5965857" cy="3276649"/>
          </a:xfrm>
          <a:custGeom>
            <a:avLst/>
            <a:gdLst/>
            <a:ahLst/>
            <a:cxnLst/>
            <a:rect l="l" t="t" r="r" b="b"/>
            <a:pathLst>
              <a:path w="238638" h="131068" extrusionOk="0">
                <a:moveTo>
                  <a:pt x="73483" y="1"/>
                </a:moveTo>
                <a:cubicBezTo>
                  <a:pt x="73406" y="1"/>
                  <a:pt x="73330" y="1"/>
                  <a:pt x="73254" y="1"/>
                </a:cubicBezTo>
                <a:cubicBezTo>
                  <a:pt x="65655" y="32"/>
                  <a:pt x="58300" y="3011"/>
                  <a:pt x="52099" y="7418"/>
                </a:cubicBezTo>
                <a:cubicBezTo>
                  <a:pt x="43436" y="13619"/>
                  <a:pt x="36719" y="24652"/>
                  <a:pt x="40366" y="34622"/>
                </a:cubicBezTo>
                <a:cubicBezTo>
                  <a:pt x="44622" y="46203"/>
                  <a:pt x="60519" y="50549"/>
                  <a:pt x="63984" y="62404"/>
                </a:cubicBezTo>
                <a:cubicBezTo>
                  <a:pt x="66111" y="69759"/>
                  <a:pt x="61886" y="78392"/>
                  <a:pt x="54743" y="81188"/>
                </a:cubicBezTo>
                <a:cubicBezTo>
                  <a:pt x="52416" y="82101"/>
                  <a:pt x="50009" y="82421"/>
                  <a:pt x="47555" y="82421"/>
                </a:cubicBezTo>
                <a:cubicBezTo>
                  <a:pt x="41809" y="82421"/>
                  <a:pt x="35800" y="80668"/>
                  <a:pt x="29927" y="80668"/>
                </a:cubicBezTo>
                <a:cubicBezTo>
                  <a:pt x="29789" y="80668"/>
                  <a:pt x="29652" y="80669"/>
                  <a:pt x="29515" y="80671"/>
                </a:cubicBezTo>
                <a:cubicBezTo>
                  <a:pt x="18208" y="80823"/>
                  <a:pt x="7357" y="88696"/>
                  <a:pt x="3679" y="99395"/>
                </a:cubicBezTo>
                <a:cubicBezTo>
                  <a:pt x="1" y="110125"/>
                  <a:pt x="4013" y="123985"/>
                  <a:pt x="12889" y="131067"/>
                </a:cubicBezTo>
                <a:lnTo>
                  <a:pt x="229063" y="131067"/>
                </a:lnTo>
                <a:cubicBezTo>
                  <a:pt x="235598" y="124289"/>
                  <a:pt x="238637" y="111796"/>
                  <a:pt x="235203" y="103012"/>
                </a:cubicBezTo>
                <a:cubicBezTo>
                  <a:pt x="231738" y="94228"/>
                  <a:pt x="222923" y="87845"/>
                  <a:pt x="213500" y="87358"/>
                </a:cubicBezTo>
                <a:cubicBezTo>
                  <a:pt x="212907" y="87324"/>
                  <a:pt x="212308" y="87311"/>
                  <a:pt x="211705" y="87311"/>
                </a:cubicBezTo>
                <a:cubicBezTo>
                  <a:pt x="209410" y="87311"/>
                  <a:pt x="207061" y="87507"/>
                  <a:pt x="204773" y="87507"/>
                </a:cubicBezTo>
                <a:cubicBezTo>
                  <a:pt x="201782" y="87507"/>
                  <a:pt x="198892" y="87172"/>
                  <a:pt x="196357" y="85626"/>
                </a:cubicBezTo>
                <a:cubicBezTo>
                  <a:pt x="190308" y="81918"/>
                  <a:pt x="189761" y="73224"/>
                  <a:pt x="191919" y="66507"/>
                </a:cubicBezTo>
                <a:cubicBezTo>
                  <a:pt x="194077" y="59820"/>
                  <a:pt x="198302" y="53771"/>
                  <a:pt x="199640" y="46811"/>
                </a:cubicBezTo>
                <a:cubicBezTo>
                  <a:pt x="201160" y="38908"/>
                  <a:pt x="198576" y="30367"/>
                  <a:pt x="192892" y="24622"/>
                </a:cubicBezTo>
                <a:cubicBezTo>
                  <a:pt x="188250" y="19904"/>
                  <a:pt x="181618" y="17238"/>
                  <a:pt x="174999" y="17238"/>
                </a:cubicBezTo>
                <a:cubicBezTo>
                  <a:pt x="173601" y="17238"/>
                  <a:pt x="172203" y="17357"/>
                  <a:pt x="170825" y="17600"/>
                </a:cubicBezTo>
                <a:cubicBezTo>
                  <a:pt x="159973" y="19485"/>
                  <a:pt x="151827" y="28148"/>
                  <a:pt x="143134" y="34956"/>
                </a:cubicBezTo>
                <a:cubicBezTo>
                  <a:pt x="137026" y="39757"/>
                  <a:pt x="129134" y="43773"/>
                  <a:pt x="121685" y="43773"/>
                </a:cubicBezTo>
                <a:cubicBezTo>
                  <a:pt x="118571" y="43773"/>
                  <a:pt x="115535" y="43071"/>
                  <a:pt x="112738" y="41431"/>
                </a:cubicBezTo>
                <a:cubicBezTo>
                  <a:pt x="101674" y="34926"/>
                  <a:pt x="101857" y="18543"/>
                  <a:pt x="93559" y="8755"/>
                </a:cubicBezTo>
                <a:cubicBezTo>
                  <a:pt x="88654" y="2978"/>
                  <a:pt x="81008" y="1"/>
                  <a:pt x="734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ext 3">
  <p:cSld name="CUSTOM_4_2">
    <p:bg>
      <p:bgPr>
        <a:solidFill>
          <a:schemeClr val="dk2"/>
        </a:solidFill>
        <a:effectLst/>
      </p:bgPr>
    </p:bg>
    <p:spTree>
      <p:nvGrpSpPr>
        <p:cNvPr id="1" name="Shape 1729"/>
        <p:cNvGrpSpPr/>
        <p:nvPr/>
      </p:nvGrpSpPr>
      <p:grpSpPr>
        <a:xfrm>
          <a:off x="0" y="0"/>
          <a:ext cx="0" cy="0"/>
          <a:chOff x="0" y="0"/>
          <a:chExt cx="0" cy="0"/>
        </a:xfrm>
      </p:grpSpPr>
      <p:grpSp>
        <p:nvGrpSpPr>
          <p:cNvPr id="1730" name="Google Shape;1730;p27"/>
          <p:cNvGrpSpPr/>
          <p:nvPr/>
        </p:nvGrpSpPr>
        <p:grpSpPr>
          <a:xfrm>
            <a:off x="0" y="0"/>
            <a:ext cx="9144091" cy="5143648"/>
            <a:chOff x="0" y="0"/>
            <a:chExt cx="7440875" cy="4152456"/>
          </a:xfrm>
        </p:grpSpPr>
        <p:sp>
          <p:nvSpPr>
            <p:cNvPr id="1731" name="Google Shape;1731;p27"/>
            <p:cNvSpPr/>
            <p:nvPr/>
          </p:nvSpPr>
          <p:spPr>
            <a:xfrm>
              <a:off x="265057" y="0"/>
              <a:ext cx="7545" cy="2884827"/>
            </a:xfrm>
            <a:custGeom>
              <a:avLst/>
              <a:gdLst/>
              <a:ahLst/>
              <a:cxnLst/>
              <a:rect l="l" t="t" r="r" b="b"/>
              <a:pathLst>
                <a:path w="115" h="43971" extrusionOk="0">
                  <a:moveTo>
                    <a:pt x="1" y="1"/>
                  </a:moveTo>
                  <a:lnTo>
                    <a:pt x="1" y="43970"/>
                  </a:lnTo>
                  <a:lnTo>
                    <a:pt x="114" y="43970"/>
                  </a:lnTo>
                  <a:lnTo>
                    <a:pt x="114"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27"/>
            <p:cNvSpPr/>
            <p:nvPr/>
          </p:nvSpPr>
          <p:spPr>
            <a:xfrm>
              <a:off x="583651" y="0"/>
              <a:ext cx="7348" cy="2884827"/>
            </a:xfrm>
            <a:custGeom>
              <a:avLst/>
              <a:gdLst/>
              <a:ahLst/>
              <a:cxnLst/>
              <a:rect l="l" t="t" r="r" b="b"/>
              <a:pathLst>
                <a:path w="112" h="43971" extrusionOk="0">
                  <a:moveTo>
                    <a:pt x="0" y="1"/>
                  </a:moveTo>
                  <a:lnTo>
                    <a:pt x="0" y="43970"/>
                  </a:lnTo>
                  <a:lnTo>
                    <a:pt x="112" y="43970"/>
                  </a:lnTo>
                  <a:lnTo>
                    <a:pt x="112"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27"/>
            <p:cNvSpPr/>
            <p:nvPr/>
          </p:nvSpPr>
          <p:spPr>
            <a:xfrm>
              <a:off x="902179" y="0"/>
              <a:ext cx="7414" cy="2884827"/>
            </a:xfrm>
            <a:custGeom>
              <a:avLst/>
              <a:gdLst/>
              <a:ahLst/>
              <a:cxnLst/>
              <a:rect l="l" t="t" r="r" b="b"/>
              <a:pathLst>
                <a:path w="113" h="43971" extrusionOk="0">
                  <a:moveTo>
                    <a:pt x="1" y="1"/>
                  </a:moveTo>
                  <a:lnTo>
                    <a:pt x="1" y="43970"/>
                  </a:lnTo>
                  <a:lnTo>
                    <a:pt x="112" y="43970"/>
                  </a:lnTo>
                  <a:lnTo>
                    <a:pt x="112"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27"/>
            <p:cNvSpPr/>
            <p:nvPr/>
          </p:nvSpPr>
          <p:spPr>
            <a:xfrm>
              <a:off x="1220641" y="0"/>
              <a:ext cx="7479" cy="2884827"/>
            </a:xfrm>
            <a:custGeom>
              <a:avLst/>
              <a:gdLst/>
              <a:ahLst/>
              <a:cxnLst/>
              <a:rect l="l" t="t" r="r" b="b"/>
              <a:pathLst>
                <a:path w="114" h="43971" extrusionOk="0">
                  <a:moveTo>
                    <a:pt x="0" y="1"/>
                  </a:moveTo>
                  <a:lnTo>
                    <a:pt x="0" y="43970"/>
                  </a:lnTo>
                  <a:lnTo>
                    <a:pt x="114" y="43970"/>
                  </a:lnTo>
                  <a:lnTo>
                    <a:pt x="114"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27"/>
            <p:cNvSpPr/>
            <p:nvPr/>
          </p:nvSpPr>
          <p:spPr>
            <a:xfrm>
              <a:off x="1539169" y="0"/>
              <a:ext cx="7545" cy="2884827"/>
            </a:xfrm>
            <a:custGeom>
              <a:avLst/>
              <a:gdLst/>
              <a:ahLst/>
              <a:cxnLst/>
              <a:rect l="l" t="t" r="r" b="b"/>
              <a:pathLst>
                <a:path w="115" h="43971" extrusionOk="0">
                  <a:moveTo>
                    <a:pt x="1" y="1"/>
                  </a:moveTo>
                  <a:lnTo>
                    <a:pt x="1" y="43970"/>
                  </a:lnTo>
                  <a:lnTo>
                    <a:pt x="114" y="43970"/>
                  </a:lnTo>
                  <a:lnTo>
                    <a:pt x="114"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27"/>
            <p:cNvSpPr/>
            <p:nvPr/>
          </p:nvSpPr>
          <p:spPr>
            <a:xfrm>
              <a:off x="1857762" y="0"/>
              <a:ext cx="7414" cy="2884827"/>
            </a:xfrm>
            <a:custGeom>
              <a:avLst/>
              <a:gdLst/>
              <a:ahLst/>
              <a:cxnLst/>
              <a:rect l="l" t="t" r="r" b="b"/>
              <a:pathLst>
                <a:path w="113" h="43971" extrusionOk="0">
                  <a:moveTo>
                    <a:pt x="0" y="1"/>
                  </a:moveTo>
                  <a:lnTo>
                    <a:pt x="0" y="43970"/>
                  </a:lnTo>
                  <a:lnTo>
                    <a:pt x="112" y="43970"/>
                  </a:lnTo>
                  <a:lnTo>
                    <a:pt x="112"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27"/>
            <p:cNvSpPr/>
            <p:nvPr/>
          </p:nvSpPr>
          <p:spPr>
            <a:xfrm>
              <a:off x="2176224" y="0"/>
              <a:ext cx="7479" cy="2884827"/>
            </a:xfrm>
            <a:custGeom>
              <a:avLst/>
              <a:gdLst/>
              <a:ahLst/>
              <a:cxnLst/>
              <a:rect l="l" t="t" r="r" b="b"/>
              <a:pathLst>
                <a:path w="114" h="43971" extrusionOk="0">
                  <a:moveTo>
                    <a:pt x="0" y="1"/>
                  </a:moveTo>
                  <a:lnTo>
                    <a:pt x="0" y="43970"/>
                  </a:lnTo>
                  <a:lnTo>
                    <a:pt x="114" y="43970"/>
                  </a:lnTo>
                  <a:lnTo>
                    <a:pt x="114"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27"/>
            <p:cNvSpPr/>
            <p:nvPr/>
          </p:nvSpPr>
          <p:spPr>
            <a:xfrm>
              <a:off x="2494752" y="0"/>
              <a:ext cx="7545" cy="2884827"/>
            </a:xfrm>
            <a:custGeom>
              <a:avLst/>
              <a:gdLst/>
              <a:ahLst/>
              <a:cxnLst/>
              <a:rect l="l" t="t" r="r" b="b"/>
              <a:pathLst>
                <a:path w="115" h="43971" extrusionOk="0">
                  <a:moveTo>
                    <a:pt x="1" y="1"/>
                  </a:moveTo>
                  <a:lnTo>
                    <a:pt x="1" y="43970"/>
                  </a:lnTo>
                  <a:lnTo>
                    <a:pt x="114" y="43970"/>
                  </a:lnTo>
                  <a:lnTo>
                    <a:pt x="114"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27"/>
            <p:cNvSpPr/>
            <p:nvPr/>
          </p:nvSpPr>
          <p:spPr>
            <a:xfrm>
              <a:off x="2813346" y="0"/>
              <a:ext cx="7348" cy="2884827"/>
            </a:xfrm>
            <a:custGeom>
              <a:avLst/>
              <a:gdLst/>
              <a:ahLst/>
              <a:cxnLst/>
              <a:rect l="l" t="t" r="r" b="b"/>
              <a:pathLst>
                <a:path w="112" h="43971" extrusionOk="0">
                  <a:moveTo>
                    <a:pt x="0" y="1"/>
                  </a:moveTo>
                  <a:lnTo>
                    <a:pt x="0" y="43970"/>
                  </a:lnTo>
                  <a:lnTo>
                    <a:pt x="112" y="43970"/>
                  </a:lnTo>
                  <a:lnTo>
                    <a:pt x="112"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27"/>
            <p:cNvSpPr/>
            <p:nvPr/>
          </p:nvSpPr>
          <p:spPr>
            <a:xfrm>
              <a:off x="3131874" y="0"/>
              <a:ext cx="7414" cy="2884827"/>
            </a:xfrm>
            <a:custGeom>
              <a:avLst/>
              <a:gdLst/>
              <a:ahLst/>
              <a:cxnLst/>
              <a:rect l="l" t="t" r="r" b="b"/>
              <a:pathLst>
                <a:path w="113" h="43971" extrusionOk="0">
                  <a:moveTo>
                    <a:pt x="1" y="1"/>
                  </a:moveTo>
                  <a:lnTo>
                    <a:pt x="1" y="43970"/>
                  </a:lnTo>
                  <a:lnTo>
                    <a:pt x="112" y="43970"/>
                  </a:lnTo>
                  <a:lnTo>
                    <a:pt x="112"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27"/>
            <p:cNvSpPr/>
            <p:nvPr/>
          </p:nvSpPr>
          <p:spPr>
            <a:xfrm>
              <a:off x="3450336" y="0"/>
              <a:ext cx="7479" cy="2884827"/>
            </a:xfrm>
            <a:custGeom>
              <a:avLst/>
              <a:gdLst/>
              <a:ahLst/>
              <a:cxnLst/>
              <a:rect l="l" t="t" r="r" b="b"/>
              <a:pathLst>
                <a:path w="114" h="43971" extrusionOk="0">
                  <a:moveTo>
                    <a:pt x="1" y="1"/>
                  </a:moveTo>
                  <a:lnTo>
                    <a:pt x="1" y="43970"/>
                  </a:lnTo>
                  <a:lnTo>
                    <a:pt x="114" y="43970"/>
                  </a:lnTo>
                  <a:lnTo>
                    <a:pt x="114"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27"/>
            <p:cNvSpPr/>
            <p:nvPr/>
          </p:nvSpPr>
          <p:spPr>
            <a:xfrm>
              <a:off x="3768929" y="0"/>
              <a:ext cx="7348" cy="2884827"/>
            </a:xfrm>
            <a:custGeom>
              <a:avLst/>
              <a:gdLst/>
              <a:ahLst/>
              <a:cxnLst/>
              <a:rect l="l" t="t" r="r" b="b"/>
              <a:pathLst>
                <a:path w="112" h="43971" extrusionOk="0">
                  <a:moveTo>
                    <a:pt x="0" y="1"/>
                  </a:moveTo>
                  <a:lnTo>
                    <a:pt x="0" y="43970"/>
                  </a:lnTo>
                  <a:lnTo>
                    <a:pt x="112" y="43970"/>
                  </a:lnTo>
                  <a:lnTo>
                    <a:pt x="112"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27"/>
            <p:cNvSpPr/>
            <p:nvPr/>
          </p:nvSpPr>
          <p:spPr>
            <a:xfrm>
              <a:off x="4087457" y="0"/>
              <a:ext cx="7414" cy="2884827"/>
            </a:xfrm>
            <a:custGeom>
              <a:avLst/>
              <a:gdLst/>
              <a:ahLst/>
              <a:cxnLst/>
              <a:rect l="l" t="t" r="r" b="b"/>
              <a:pathLst>
                <a:path w="113" h="43971" extrusionOk="0">
                  <a:moveTo>
                    <a:pt x="1" y="1"/>
                  </a:moveTo>
                  <a:lnTo>
                    <a:pt x="1" y="43970"/>
                  </a:lnTo>
                  <a:lnTo>
                    <a:pt x="112" y="43970"/>
                  </a:lnTo>
                  <a:lnTo>
                    <a:pt x="112"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27"/>
            <p:cNvSpPr/>
            <p:nvPr/>
          </p:nvSpPr>
          <p:spPr>
            <a:xfrm>
              <a:off x="4405920" y="0"/>
              <a:ext cx="7479" cy="2884827"/>
            </a:xfrm>
            <a:custGeom>
              <a:avLst/>
              <a:gdLst/>
              <a:ahLst/>
              <a:cxnLst/>
              <a:rect l="l" t="t" r="r" b="b"/>
              <a:pathLst>
                <a:path w="114" h="43971" extrusionOk="0">
                  <a:moveTo>
                    <a:pt x="0" y="1"/>
                  </a:moveTo>
                  <a:lnTo>
                    <a:pt x="0" y="43970"/>
                  </a:lnTo>
                  <a:lnTo>
                    <a:pt x="114" y="43970"/>
                  </a:lnTo>
                  <a:lnTo>
                    <a:pt x="114"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27"/>
            <p:cNvSpPr/>
            <p:nvPr/>
          </p:nvSpPr>
          <p:spPr>
            <a:xfrm>
              <a:off x="4724447" y="0"/>
              <a:ext cx="7545" cy="2884827"/>
            </a:xfrm>
            <a:custGeom>
              <a:avLst/>
              <a:gdLst/>
              <a:ahLst/>
              <a:cxnLst/>
              <a:rect l="l" t="t" r="r" b="b"/>
              <a:pathLst>
                <a:path w="115" h="43971" extrusionOk="0">
                  <a:moveTo>
                    <a:pt x="1" y="1"/>
                  </a:moveTo>
                  <a:lnTo>
                    <a:pt x="1" y="43970"/>
                  </a:lnTo>
                  <a:lnTo>
                    <a:pt x="114" y="43970"/>
                  </a:lnTo>
                  <a:lnTo>
                    <a:pt x="114"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27"/>
            <p:cNvSpPr/>
            <p:nvPr/>
          </p:nvSpPr>
          <p:spPr>
            <a:xfrm>
              <a:off x="5043041" y="0"/>
              <a:ext cx="7414" cy="2884827"/>
            </a:xfrm>
            <a:custGeom>
              <a:avLst/>
              <a:gdLst/>
              <a:ahLst/>
              <a:cxnLst/>
              <a:rect l="l" t="t" r="r" b="b"/>
              <a:pathLst>
                <a:path w="113" h="43971" extrusionOk="0">
                  <a:moveTo>
                    <a:pt x="0" y="1"/>
                  </a:moveTo>
                  <a:lnTo>
                    <a:pt x="0" y="43970"/>
                  </a:lnTo>
                  <a:lnTo>
                    <a:pt x="112" y="43970"/>
                  </a:lnTo>
                  <a:lnTo>
                    <a:pt x="112"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27"/>
            <p:cNvSpPr/>
            <p:nvPr/>
          </p:nvSpPr>
          <p:spPr>
            <a:xfrm>
              <a:off x="5361634" y="0"/>
              <a:ext cx="7348" cy="2884827"/>
            </a:xfrm>
            <a:custGeom>
              <a:avLst/>
              <a:gdLst/>
              <a:ahLst/>
              <a:cxnLst/>
              <a:rect l="l" t="t" r="r" b="b"/>
              <a:pathLst>
                <a:path w="112" h="43971" extrusionOk="0">
                  <a:moveTo>
                    <a:pt x="0" y="1"/>
                  </a:moveTo>
                  <a:lnTo>
                    <a:pt x="0" y="43970"/>
                  </a:lnTo>
                  <a:lnTo>
                    <a:pt x="112" y="43970"/>
                  </a:lnTo>
                  <a:lnTo>
                    <a:pt x="112"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27"/>
            <p:cNvSpPr/>
            <p:nvPr/>
          </p:nvSpPr>
          <p:spPr>
            <a:xfrm>
              <a:off x="5680031" y="0"/>
              <a:ext cx="7545" cy="2884827"/>
            </a:xfrm>
            <a:custGeom>
              <a:avLst/>
              <a:gdLst/>
              <a:ahLst/>
              <a:cxnLst/>
              <a:rect l="l" t="t" r="r" b="b"/>
              <a:pathLst>
                <a:path w="115" h="43971" extrusionOk="0">
                  <a:moveTo>
                    <a:pt x="1" y="1"/>
                  </a:moveTo>
                  <a:lnTo>
                    <a:pt x="1" y="43970"/>
                  </a:lnTo>
                  <a:lnTo>
                    <a:pt x="114" y="43970"/>
                  </a:lnTo>
                  <a:lnTo>
                    <a:pt x="114"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27"/>
            <p:cNvSpPr/>
            <p:nvPr/>
          </p:nvSpPr>
          <p:spPr>
            <a:xfrm>
              <a:off x="5998624" y="0"/>
              <a:ext cx="7348" cy="2884827"/>
            </a:xfrm>
            <a:custGeom>
              <a:avLst/>
              <a:gdLst/>
              <a:ahLst/>
              <a:cxnLst/>
              <a:rect l="l" t="t" r="r" b="b"/>
              <a:pathLst>
                <a:path w="112" h="43971" extrusionOk="0">
                  <a:moveTo>
                    <a:pt x="0" y="1"/>
                  </a:moveTo>
                  <a:lnTo>
                    <a:pt x="0" y="43970"/>
                  </a:lnTo>
                  <a:lnTo>
                    <a:pt x="112" y="43970"/>
                  </a:lnTo>
                  <a:lnTo>
                    <a:pt x="112"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27"/>
            <p:cNvSpPr/>
            <p:nvPr/>
          </p:nvSpPr>
          <p:spPr>
            <a:xfrm>
              <a:off x="6317152" y="0"/>
              <a:ext cx="7414" cy="2884827"/>
            </a:xfrm>
            <a:custGeom>
              <a:avLst/>
              <a:gdLst/>
              <a:ahLst/>
              <a:cxnLst/>
              <a:rect l="l" t="t" r="r" b="b"/>
              <a:pathLst>
                <a:path w="113" h="43971" extrusionOk="0">
                  <a:moveTo>
                    <a:pt x="1" y="1"/>
                  </a:moveTo>
                  <a:lnTo>
                    <a:pt x="1" y="43970"/>
                  </a:lnTo>
                  <a:lnTo>
                    <a:pt x="112" y="43970"/>
                  </a:lnTo>
                  <a:lnTo>
                    <a:pt x="112"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27"/>
            <p:cNvSpPr/>
            <p:nvPr/>
          </p:nvSpPr>
          <p:spPr>
            <a:xfrm>
              <a:off x="6635615" y="0"/>
              <a:ext cx="7479" cy="2884827"/>
            </a:xfrm>
            <a:custGeom>
              <a:avLst/>
              <a:gdLst/>
              <a:ahLst/>
              <a:cxnLst/>
              <a:rect l="l" t="t" r="r" b="b"/>
              <a:pathLst>
                <a:path w="114" h="43971" extrusionOk="0">
                  <a:moveTo>
                    <a:pt x="1" y="1"/>
                  </a:moveTo>
                  <a:lnTo>
                    <a:pt x="1" y="43970"/>
                  </a:lnTo>
                  <a:lnTo>
                    <a:pt x="114" y="43970"/>
                  </a:lnTo>
                  <a:lnTo>
                    <a:pt x="114"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27"/>
            <p:cNvSpPr/>
            <p:nvPr/>
          </p:nvSpPr>
          <p:spPr>
            <a:xfrm>
              <a:off x="6954208" y="0"/>
              <a:ext cx="7479" cy="2884827"/>
            </a:xfrm>
            <a:custGeom>
              <a:avLst/>
              <a:gdLst/>
              <a:ahLst/>
              <a:cxnLst/>
              <a:rect l="l" t="t" r="r" b="b"/>
              <a:pathLst>
                <a:path w="114" h="43971" extrusionOk="0">
                  <a:moveTo>
                    <a:pt x="0" y="1"/>
                  </a:moveTo>
                  <a:lnTo>
                    <a:pt x="0" y="43970"/>
                  </a:lnTo>
                  <a:lnTo>
                    <a:pt x="114" y="43970"/>
                  </a:lnTo>
                  <a:lnTo>
                    <a:pt x="114"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27"/>
            <p:cNvSpPr/>
            <p:nvPr/>
          </p:nvSpPr>
          <p:spPr>
            <a:xfrm>
              <a:off x="7272736" y="0"/>
              <a:ext cx="7414" cy="2884827"/>
            </a:xfrm>
            <a:custGeom>
              <a:avLst/>
              <a:gdLst/>
              <a:ahLst/>
              <a:cxnLst/>
              <a:rect l="l" t="t" r="r" b="b"/>
              <a:pathLst>
                <a:path w="113" h="43971" extrusionOk="0">
                  <a:moveTo>
                    <a:pt x="1" y="1"/>
                  </a:moveTo>
                  <a:lnTo>
                    <a:pt x="1" y="43970"/>
                  </a:lnTo>
                  <a:lnTo>
                    <a:pt x="112" y="43970"/>
                  </a:lnTo>
                  <a:lnTo>
                    <a:pt x="112"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27"/>
            <p:cNvSpPr/>
            <p:nvPr/>
          </p:nvSpPr>
          <p:spPr>
            <a:xfrm>
              <a:off x="0" y="70857"/>
              <a:ext cx="7440875" cy="7479"/>
            </a:xfrm>
            <a:custGeom>
              <a:avLst/>
              <a:gdLst/>
              <a:ahLst/>
              <a:cxnLst/>
              <a:rect l="l" t="t" r="r" b="b"/>
              <a:pathLst>
                <a:path w="113415" h="114" extrusionOk="0">
                  <a:moveTo>
                    <a:pt x="0" y="0"/>
                  </a:moveTo>
                  <a:lnTo>
                    <a:pt x="0" y="114"/>
                  </a:lnTo>
                  <a:lnTo>
                    <a:pt x="113414" y="114"/>
                  </a:lnTo>
                  <a:lnTo>
                    <a:pt x="113414"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27"/>
            <p:cNvSpPr/>
            <p:nvPr/>
          </p:nvSpPr>
          <p:spPr>
            <a:xfrm>
              <a:off x="0" y="374885"/>
              <a:ext cx="7440875" cy="7348"/>
            </a:xfrm>
            <a:custGeom>
              <a:avLst/>
              <a:gdLst/>
              <a:ahLst/>
              <a:cxnLst/>
              <a:rect l="l" t="t" r="r" b="b"/>
              <a:pathLst>
                <a:path w="113415" h="112" extrusionOk="0">
                  <a:moveTo>
                    <a:pt x="0" y="0"/>
                  </a:moveTo>
                  <a:lnTo>
                    <a:pt x="0" y="112"/>
                  </a:lnTo>
                  <a:lnTo>
                    <a:pt x="113414" y="112"/>
                  </a:lnTo>
                  <a:lnTo>
                    <a:pt x="113414"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27"/>
            <p:cNvSpPr/>
            <p:nvPr/>
          </p:nvSpPr>
          <p:spPr>
            <a:xfrm>
              <a:off x="0" y="678783"/>
              <a:ext cx="7440875" cy="7479"/>
            </a:xfrm>
            <a:custGeom>
              <a:avLst/>
              <a:gdLst/>
              <a:ahLst/>
              <a:cxnLst/>
              <a:rect l="l" t="t" r="r" b="b"/>
              <a:pathLst>
                <a:path w="113415" h="114" extrusionOk="0">
                  <a:moveTo>
                    <a:pt x="0" y="0"/>
                  </a:moveTo>
                  <a:lnTo>
                    <a:pt x="0" y="114"/>
                  </a:lnTo>
                  <a:lnTo>
                    <a:pt x="113414" y="114"/>
                  </a:lnTo>
                  <a:lnTo>
                    <a:pt x="113414"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27"/>
            <p:cNvSpPr/>
            <p:nvPr/>
          </p:nvSpPr>
          <p:spPr>
            <a:xfrm>
              <a:off x="0" y="982811"/>
              <a:ext cx="7440875" cy="7414"/>
            </a:xfrm>
            <a:custGeom>
              <a:avLst/>
              <a:gdLst/>
              <a:ahLst/>
              <a:cxnLst/>
              <a:rect l="l" t="t" r="r" b="b"/>
              <a:pathLst>
                <a:path w="113415" h="113" extrusionOk="0">
                  <a:moveTo>
                    <a:pt x="0" y="0"/>
                  </a:moveTo>
                  <a:lnTo>
                    <a:pt x="0" y="112"/>
                  </a:lnTo>
                  <a:lnTo>
                    <a:pt x="113414" y="112"/>
                  </a:lnTo>
                  <a:lnTo>
                    <a:pt x="113414"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27"/>
            <p:cNvSpPr/>
            <p:nvPr/>
          </p:nvSpPr>
          <p:spPr>
            <a:xfrm>
              <a:off x="0" y="1286708"/>
              <a:ext cx="7440875" cy="7545"/>
            </a:xfrm>
            <a:custGeom>
              <a:avLst/>
              <a:gdLst/>
              <a:ahLst/>
              <a:cxnLst/>
              <a:rect l="l" t="t" r="r" b="b"/>
              <a:pathLst>
                <a:path w="113415" h="115" extrusionOk="0">
                  <a:moveTo>
                    <a:pt x="0" y="1"/>
                  </a:moveTo>
                  <a:lnTo>
                    <a:pt x="0" y="114"/>
                  </a:lnTo>
                  <a:lnTo>
                    <a:pt x="113414" y="114"/>
                  </a:lnTo>
                  <a:lnTo>
                    <a:pt x="113414"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27"/>
            <p:cNvSpPr/>
            <p:nvPr/>
          </p:nvSpPr>
          <p:spPr>
            <a:xfrm>
              <a:off x="0" y="1590737"/>
              <a:ext cx="7440875" cy="7414"/>
            </a:xfrm>
            <a:custGeom>
              <a:avLst/>
              <a:gdLst/>
              <a:ahLst/>
              <a:cxnLst/>
              <a:rect l="l" t="t" r="r" b="b"/>
              <a:pathLst>
                <a:path w="113415" h="113" extrusionOk="0">
                  <a:moveTo>
                    <a:pt x="0" y="1"/>
                  </a:moveTo>
                  <a:lnTo>
                    <a:pt x="0" y="112"/>
                  </a:lnTo>
                  <a:lnTo>
                    <a:pt x="113414" y="112"/>
                  </a:lnTo>
                  <a:lnTo>
                    <a:pt x="113414"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27"/>
            <p:cNvSpPr/>
            <p:nvPr/>
          </p:nvSpPr>
          <p:spPr>
            <a:xfrm>
              <a:off x="0" y="1894700"/>
              <a:ext cx="7440875" cy="7348"/>
            </a:xfrm>
            <a:custGeom>
              <a:avLst/>
              <a:gdLst/>
              <a:ahLst/>
              <a:cxnLst/>
              <a:rect l="l" t="t" r="r" b="b"/>
              <a:pathLst>
                <a:path w="113415" h="112" extrusionOk="0">
                  <a:moveTo>
                    <a:pt x="0" y="0"/>
                  </a:moveTo>
                  <a:lnTo>
                    <a:pt x="0" y="112"/>
                  </a:lnTo>
                  <a:lnTo>
                    <a:pt x="113414" y="112"/>
                  </a:lnTo>
                  <a:lnTo>
                    <a:pt x="113414"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27"/>
            <p:cNvSpPr/>
            <p:nvPr/>
          </p:nvSpPr>
          <p:spPr>
            <a:xfrm>
              <a:off x="0" y="2198597"/>
              <a:ext cx="7440875" cy="7479"/>
            </a:xfrm>
            <a:custGeom>
              <a:avLst/>
              <a:gdLst/>
              <a:ahLst/>
              <a:cxnLst/>
              <a:rect l="l" t="t" r="r" b="b"/>
              <a:pathLst>
                <a:path w="113415" h="114" extrusionOk="0">
                  <a:moveTo>
                    <a:pt x="0" y="0"/>
                  </a:moveTo>
                  <a:lnTo>
                    <a:pt x="0" y="114"/>
                  </a:lnTo>
                  <a:lnTo>
                    <a:pt x="113414" y="114"/>
                  </a:lnTo>
                  <a:lnTo>
                    <a:pt x="113414"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27"/>
            <p:cNvSpPr/>
            <p:nvPr/>
          </p:nvSpPr>
          <p:spPr>
            <a:xfrm>
              <a:off x="0" y="2502625"/>
              <a:ext cx="7440875" cy="7348"/>
            </a:xfrm>
            <a:custGeom>
              <a:avLst/>
              <a:gdLst/>
              <a:ahLst/>
              <a:cxnLst/>
              <a:rect l="l" t="t" r="r" b="b"/>
              <a:pathLst>
                <a:path w="113415" h="112" extrusionOk="0">
                  <a:moveTo>
                    <a:pt x="0" y="0"/>
                  </a:moveTo>
                  <a:lnTo>
                    <a:pt x="0" y="112"/>
                  </a:lnTo>
                  <a:lnTo>
                    <a:pt x="113414" y="112"/>
                  </a:lnTo>
                  <a:lnTo>
                    <a:pt x="113414"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27"/>
            <p:cNvSpPr/>
            <p:nvPr/>
          </p:nvSpPr>
          <p:spPr>
            <a:xfrm>
              <a:off x="0" y="2806523"/>
              <a:ext cx="7440875" cy="7479"/>
            </a:xfrm>
            <a:custGeom>
              <a:avLst/>
              <a:gdLst/>
              <a:ahLst/>
              <a:cxnLst/>
              <a:rect l="l" t="t" r="r" b="b"/>
              <a:pathLst>
                <a:path w="113415" h="114" extrusionOk="0">
                  <a:moveTo>
                    <a:pt x="0" y="1"/>
                  </a:moveTo>
                  <a:lnTo>
                    <a:pt x="0" y="114"/>
                  </a:lnTo>
                  <a:lnTo>
                    <a:pt x="113414" y="114"/>
                  </a:lnTo>
                  <a:lnTo>
                    <a:pt x="113414"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27"/>
            <p:cNvSpPr/>
            <p:nvPr/>
          </p:nvSpPr>
          <p:spPr>
            <a:xfrm>
              <a:off x="265057"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27"/>
            <p:cNvSpPr/>
            <p:nvPr/>
          </p:nvSpPr>
          <p:spPr>
            <a:xfrm>
              <a:off x="583651"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27"/>
            <p:cNvSpPr/>
            <p:nvPr/>
          </p:nvSpPr>
          <p:spPr>
            <a:xfrm>
              <a:off x="902179"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27"/>
            <p:cNvSpPr/>
            <p:nvPr/>
          </p:nvSpPr>
          <p:spPr>
            <a:xfrm>
              <a:off x="1220641"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27"/>
            <p:cNvSpPr/>
            <p:nvPr/>
          </p:nvSpPr>
          <p:spPr>
            <a:xfrm>
              <a:off x="1539169"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27"/>
            <p:cNvSpPr/>
            <p:nvPr/>
          </p:nvSpPr>
          <p:spPr>
            <a:xfrm>
              <a:off x="1857762" y="2431703"/>
              <a:ext cx="7414" cy="1720754"/>
            </a:xfrm>
            <a:custGeom>
              <a:avLst/>
              <a:gdLst/>
              <a:ahLst/>
              <a:cxnLst/>
              <a:rect l="l" t="t" r="r" b="b"/>
              <a:pathLst>
                <a:path w="113" h="26228" extrusionOk="0">
                  <a:moveTo>
                    <a:pt x="0" y="0"/>
                  </a:moveTo>
                  <a:lnTo>
                    <a:pt x="0" y="26227"/>
                  </a:lnTo>
                  <a:lnTo>
                    <a:pt x="112" y="26227"/>
                  </a:lnTo>
                  <a:lnTo>
                    <a:pt x="112"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27"/>
            <p:cNvSpPr/>
            <p:nvPr/>
          </p:nvSpPr>
          <p:spPr>
            <a:xfrm>
              <a:off x="2176224"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27"/>
            <p:cNvSpPr/>
            <p:nvPr/>
          </p:nvSpPr>
          <p:spPr>
            <a:xfrm>
              <a:off x="2494752"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27"/>
            <p:cNvSpPr/>
            <p:nvPr/>
          </p:nvSpPr>
          <p:spPr>
            <a:xfrm>
              <a:off x="2813346"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27"/>
            <p:cNvSpPr/>
            <p:nvPr/>
          </p:nvSpPr>
          <p:spPr>
            <a:xfrm>
              <a:off x="3131874"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27"/>
            <p:cNvSpPr/>
            <p:nvPr/>
          </p:nvSpPr>
          <p:spPr>
            <a:xfrm>
              <a:off x="3450336" y="2431703"/>
              <a:ext cx="7479" cy="1720754"/>
            </a:xfrm>
            <a:custGeom>
              <a:avLst/>
              <a:gdLst/>
              <a:ahLst/>
              <a:cxnLst/>
              <a:rect l="l" t="t" r="r" b="b"/>
              <a:pathLst>
                <a:path w="114" h="26228" extrusionOk="0">
                  <a:moveTo>
                    <a:pt x="1" y="0"/>
                  </a:moveTo>
                  <a:lnTo>
                    <a:pt x="1" y="26227"/>
                  </a:lnTo>
                  <a:lnTo>
                    <a:pt x="114" y="26227"/>
                  </a:lnTo>
                  <a:lnTo>
                    <a:pt x="114"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27"/>
            <p:cNvSpPr/>
            <p:nvPr/>
          </p:nvSpPr>
          <p:spPr>
            <a:xfrm>
              <a:off x="3768929"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27"/>
            <p:cNvSpPr/>
            <p:nvPr/>
          </p:nvSpPr>
          <p:spPr>
            <a:xfrm>
              <a:off x="4087457"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27"/>
            <p:cNvSpPr/>
            <p:nvPr/>
          </p:nvSpPr>
          <p:spPr>
            <a:xfrm>
              <a:off x="4405920"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27"/>
            <p:cNvSpPr/>
            <p:nvPr/>
          </p:nvSpPr>
          <p:spPr>
            <a:xfrm>
              <a:off x="4724447"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27"/>
            <p:cNvSpPr/>
            <p:nvPr/>
          </p:nvSpPr>
          <p:spPr>
            <a:xfrm>
              <a:off x="5043041" y="2431703"/>
              <a:ext cx="7414" cy="1720754"/>
            </a:xfrm>
            <a:custGeom>
              <a:avLst/>
              <a:gdLst/>
              <a:ahLst/>
              <a:cxnLst/>
              <a:rect l="l" t="t" r="r" b="b"/>
              <a:pathLst>
                <a:path w="113" h="26228" extrusionOk="0">
                  <a:moveTo>
                    <a:pt x="0" y="0"/>
                  </a:moveTo>
                  <a:lnTo>
                    <a:pt x="0" y="26227"/>
                  </a:lnTo>
                  <a:lnTo>
                    <a:pt x="112" y="26227"/>
                  </a:lnTo>
                  <a:lnTo>
                    <a:pt x="112"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27"/>
            <p:cNvSpPr/>
            <p:nvPr/>
          </p:nvSpPr>
          <p:spPr>
            <a:xfrm>
              <a:off x="5361634"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27"/>
            <p:cNvSpPr/>
            <p:nvPr/>
          </p:nvSpPr>
          <p:spPr>
            <a:xfrm>
              <a:off x="5680031"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27"/>
            <p:cNvSpPr/>
            <p:nvPr/>
          </p:nvSpPr>
          <p:spPr>
            <a:xfrm>
              <a:off x="5998624"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27"/>
            <p:cNvSpPr/>
            <p:nvPr/>
          </p:nvSpPr>
          <p:spPr>
            <a:xfrm>
              <a:off x="6317152"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27"/>
            <p:cNvSpPr/>
            <p:nvPr/>
          </p:nvSpPr>
          <p:spPr>
            <a:xfrm>
              <a:off x="6635615" y="2431703"/>
              <a:ext cx="7479" cy="1720754"/>
            </a:xfrm>
            <a:custGeom>
              <a:avLst/>
              <a:gdLst/>
              <a:ahLst/>
              <a:cxnLst/>
              <a:rect l="l" t="t" r="r" b="b"/>
              <a:pathLst>
                <a:path w="114" h="26228" extrusionOk="0">
                  <a:moveTo>
                    <a:pt x="1" y="0"/>
                  </a:moveTo>
                  <a:lnTo>
                    <a:pt x="1" y="26227"/>
                  </a:lnTo>
                  <a:lnTo>
                    <a:pt x="114" y="26227"/>
                  </a:lnTo>
                  <a:lnTo>
                    <a:pt x="114"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27"/>
            <p:cNvSpPr/>
            <p:nvPr/>
          </p:nvSpPr>
          <p:spPr>
            <a:xfrm>
              <a:off x="6954208"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27"/>
            <p:cNvSpPr/>
            <p:nvPr/>
          </p:nvSpPr>
          <p:spPr>
            <a:xfrm>
              <a:off x="7272736"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27"/>
            <p:cNvSpPr/>
            <p:nvPr/>
          </p:nvSpPr>
          <p:spPr>
            <a:xfrm>
              <a:off x="0" y="2502494"/>
              <a:ext cx="7440875" cy="7479"/>
            </a:xfrm>
            <a:custGeom>
              <a:avLst/>
              <a:gdLst/>
              <a:ahLst/>
              <a:cxnLst/>
              <a:rect l="l" t="t" r="r" b="b"/>
              <a:pathLst>
                <a:path w="113415" h="114" extrusionOk="0">
                  <a:moveTo>
                    <a:pt x="0" y="1"/>
                  </a:moveTo>
                  <a:lnTo>
                    <a:pt x="0" y="114"/>
                  </a:lnTo>
                  <a:lnTo>
                    <a:pt x="113414" y="114"/>
                  </a:lnTo>
                  <a:lnTo>
                    <a:pt x="113414"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27"/>
            <p:cNvSpPr/>
            <p:nvPr/>
          </p:nvSpPr>
          <p:spPr>
            <a:xfrm>
              <a:off x="0" y="2806523"/>
              <a:ext cx="7440875" cy="7414"/>
            </a:xfrm>
            <a:custGeom>
              <a:avLst/>
              <a:gdLst/>
              <a:ahLst/>
              <a:cxnLst/>
              <a:rect l="l" t="t" r="r" b="b"/>
              <a:pathLst>
                <a:path w="113415" h="113" extrusionOk="0">
                  <a:moveTo>
                    <a:pt x="0" y="1"/>
                  </a:moveTo>
                  <a:lnTo>
                    <a:pt x="0" y="112"/>
                  </a:lnTo>
                  <a:lnTo>
                    <a:pt x="113414" y="112"/>
                  </a:lnTo>
                  <a:lnTo>
                    <a:pt x="113414"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27"/>
            <p:cNvSpPr/>
            <p:nvPr/>
          </p:nvSpPr>
          <p:spPr>
            <a:xfrm>
              <a:off x="0" y="3110420"/>
              <a:ext cx="7440875" cy="7545"/>
            </a:xfrm>
            <a:custGeom>
              <a:avLst/>
              <a:gdLst/>
              <a:ahLst/>
              <a:cxnLst/>
              <a:rect l="l" t="t" r="r" b="b"/>
              <a:pathLst>
                <a:path w="113415" h="115" extrusionOk="0">
                  <a:moveTo>
                    <a:pt x="0" y="1"/>
                  </a:moveTo>
                  <a:lnTo>
                    <a:pt x="0" y="114"/>
                  </a:lnTo>
                  <a:lnTo>
                    <a:pt x="113414" y="114"/>
                  </a:lnTo>
                  <a:lnTo>
                    <a:pt x="113414"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27"/>
            <p:cNvSpPr/>
            <p:nvPr/>
          </p:nvSpPr>
          <p:spPr>
            <a:xfrm>
              <a:off x="0" y="3414448"/>
              <a:ext cx="7440875" cy="7414"/>
            </a:xfrm>
            <a:custGeom>
              <a:avLst/>
              <a:gdLst/>
              <a:ahLst/>
              <a:cxnLst/>
              <a:rect l="l" t="t" r="r" b="b"/>
              <a:pathLst>
                <a:path w="113415" h="113" extrusionOk="0">
                  <a:moveTo>
                    <a:pt x="0" y="1"/>
                  </a:moveTo>
                  <a:lnTo>
                    <a:pt x="0" y="112"/>
                  </a:lnTo>
                  <a:lnTo>
                    <a:pt x="113414" y="112"/>
                  </a:lnTo>
                  <a:lnTo>
                    <a:pt x="113414"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27"/>
            <p:cNvSpPr/>
            <p:nvPr/>
          </p:nvSpPr>
          <p:spPr>
            <a:xfrm>
              <a:off x="0" y="3718411"/>
              <a:ext cx="7440875" cy="7479"/>
            </a:xfrm>
            <a:custGeom>
              <a:avLst/>
              <a:gdLst/>
              <a:ahLst/>
              <a:cxnLst/>
              <a:rect l="l" t="t" r="r" b="b"/>
              <a:pathLst>
                <a:path w="113415" h="114" extrusionOk="0">
                  <a:moveTo>
                    <a:pt x="0" y="0"/>
                  </a:moveTo>
                  <a:lnTo>
                    <a:pt x="0" y="113"/>
                  </a:lnTo>
                  <a:lnTo>
                    <a:pt x="113414" y="113"/>
                  </a:lnTo>
                  <a:lnTo>
                    <a:pt x="113414"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27"/>
            <p:cNvSpPr/>
            <p:nvPr/>
          </p:nvSpPr>
          <p:spPr>
            <a:xfrm>
              <a:off x="0" y="4022440"/>
              <a:ext cx="7440875" cy="7348"/>
            </a:xfrm>
            <a:custGeom>
              <a:avLst/>
              <a:gdLst/>
              <a:ahLst/>
              <a:cxnLst/>
              <a:rect l="l" t="t" r="r" b="b"/>
              <a:pathLst>
                <a:path w="113415" h="112" extrusionOk="0">
                  <a:moveTo>
                    <a:pt x="0" y="0"/>
                  </a:moveTo>
                  <a:lnTo>
                    <a:pt x="0" y="112"/>
                  </a:lnTo>
                  <a:lnTo>
                    <a:pt x="113414" y="112"/>
                  </a:lnTo>
                  <a:lnTo>
                    <a:pt x="113414"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93" name="Google Shape;1793;p27"/>
          <p:cNvGrpSpPr/>
          <p:nvPr/>
        </p:nvGrpSpPr>
        <p:grpSpPr>
          <a:xfrm>
            <a:off x="502465" y="399924"/>
            <a:ext cx="8139069" cy="4343656"/>
            <a:chOff x="916986" y="2500875"/>
            <a:chExt cx="2280618" cy="1217119"/>
          </a:xfrm>
        </p:grpSpPr>
        <p:sp>
          <p:nvSpPr>
            <p:cNvPr id="1794" name="Google Shape;1794;p27"/>
            <p:cNvSpPr/>
            <p:nvPr/>
          </p:nvSpPr>
          <p:spPr>
            <a:xfrm>
              <a:off x="930568" y="2514572"/>
              <a:ext cx="105996" cy="1189768"/>
            </a:xfrm>
            <a:custGeom>
              <a:avLst/>
              <a:gdLst/>
              <a:ahLst/>
              <a:cxnLst/>
              <a:rect l="l" t="t" r="r" b="b"/>
              <a:pathLst>
                <a:path w="1834" h="20586" extrusionOk="0">
                  <a:moveTo>
                    <a:pt x="1147" y="1"/>
                  </a:moveTo>
                  <a:cubicBezTo>
                    <a:pt x="515" y="1"/>
                    <a:pt x="1" y="509"/>
                    <a:pt x="1" y="1139"/>
                  </a:cubicBezTo>
                  <a:lnTo>
                    <a:pt x="1" y="1854"/>
                  </a:lnTo>
                  <a:cubicBezTo>
                    <a:pt x="440" y="1854"/>
                    <a:pt x="796" y="2209"/>
                    <a:pt x="796" y="2645"/>
                  </a:cubicBezTo>
                  <a:cubicBezTo>
                    <a:pt x="796" y="3081"/>
                    <a:pt x="440" y="3433"/>
                    <a:pt x="1" y="3433"/>
                  </a:cubicBezTo>
                  <a:lnTo>
                    <a:pt x="1" y="4390"/>
                  </a:lnTo>
                  <a:cubicBezTo>
                    <a:pt x="440" y="4390"/>
                    <a:pt x="796" y="4745"/>
                    <a:pt x="796" y="5181"/>
                  </a:cubicBezTo>
                  <a:cubicBezTo>
                    <a:pt x="796" y="5615"/>
                    <a:pt x="440" y="5969"/>
                    <a:pt x="1" y="5969"/>
                  </a:cubicBezTo>
                  <a:lnTo>
                    <a:pt x="1" y="6924"/>
                  </a:lnTo>
                  <a:cubicBezTo>
                    <a:pt x="440" y="6924"/>
                    <a:pt x="796" y="7281"/>
                    <a:pt x="796" y="7717"/>
                  </a:cubicBezTo>
                  <a:cubicBezTo>
                    <a:pt x="796" y="8151"/>
                    <a:pt x="440" y="8505"/>
                    <a:pt x="1" y="8505"/>
                  </a:cubicBezTo>
                  <a:lnTo>
                    <a:pt x="1" y="9460"/>
                  </a:lnTo>
                  <a:cubicBezTo>
                    <a:pt x="440" y="9460"/>
                    <a:pt x="796" y="9815"/>
                    <a:pt x="796" y="10251"/>
                  </a:cubicBezTo>
                  <a:cubicBezTo>
                    <a:pt x="796" y="10687"/>
                    <a:pt x="440" y="11041"/>
                    <a:pt x="1" y="11041"/>
                  </a:cubicBezTo>
                  <a:lnTo>
                    <a:pt x="1" y="11996"/>
                  </a:lnTo>
                  <a:cubicBezTo>
                    <a:pt x="440" y="11996"/>
                    <a:pt x="796" y="12351"/>
                    <a:pt x="796" y="12787"/>
                  </a:cubicBezTo>
                  <a:cubicBezTo>
                    <a:pt x="796" y="13222"/>
                    <a:pt x="440" y="13575"/>
                    <a:pt x="1" y="13575"/>
                  </a:cubicBezTo>
                  <a:lnTo>
                    <a:pt x="1" y="14532"/>
                  </a:lnTo>
                  <a:cubicBezTo>
                    <a:pt x="440" y="14532"/>
                    <a:pt x="796" y="14886"/>
                    <a:pt x="796" y="15322"/>
                  </a:cubicBezTo>
                  <a:cubicBezTo>
                    <a:pt x="796" y="15758"/>
                    <a:pt x="440" y="16111"/>
                    <a:pt x="1" y="16111"/>
                  </a:cubicBezTo>
                  <a:lnTo>
                    <a:pt x="1" y="17068"/>
                  </a:lnTo>
                  <a:cubicBezTo>
                    <a:pt x="440" y="17068"/>
                    <a:pt x="796" y="17422"/>
                    <a:pt x="796" y="17856"/>
                  </a:cubicBezTo>
                  <a:cubicBezTo>
                    <a:pt x="796" y="18292"/>
                    <a:pt x="440" y="18647"/>
                    <a:pt x="1" y="18647"/>
                  </a:cubicBezTo>
                  <a:lnTo>
                    <a:pt x="1" y="19448"/>
                  </a:lnTo>
                  <a:cubicBezTo>
                    <a:pt x="1" y="20077"/>
                    <a:pt x="515" y="20586"/>
                    <a:pt x="1147" y="20586"/>
                  </a:cubicBezTo>
                  <a:lnTo>
                    <a:pt x="1833" y="20586"/>
                  </a:lnTo>
                  <a:lnTo>
                    <a:pt x="183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27"/>
            <p:cNvSpPr/>
            <p:nvPr/>
          </p:nvSpPr>
          <p:spPr>
            <a:xfrm>
              <a:off x="1036508" y="2514572"/>
              <a:ext cx="2147431" cy="1189768"/>
            </a:xfrm>
            <a:custGeom>
              <a:avLst/>
              <a:gdLst/>
              <a:ahLst/>
              <a:cxnLst/>
              <a:rect l="l" t="t" r="r" b="b"/>
              <a:pathLst>
                <a:path w="37156" h="20586" extrusionOk="0">
                  <a:moveTo>
                    <a:pt x="0" y="1"/>
                  </a:moveTo>
                  <a:lnTo>
                    <a:pt x="0" y="20586"/>
                  </a:lnTo>
                  <a:lnTo>
                    <a:pt x="36303" y="20586"/>
                  </a:lnTo>
                  <a:cubicBezTo>
                    <a:pt x="36773" y="20586"/>
                    <a:pt x="37156" y="20205"/>
                    <a:pt x="37156" y="19733"/>
                  </a:cubicBezTo>
                  <a:lnTo>
                    <a:pt x="37156" y="851"/>
                  </a:lnTo>
                  <a:cubicBezTo>
                    <a:pt x="37156" y="382"/>
                    <a:pt x="36773" y="1"/>
                    <a:pt x="363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27"/>
            <p:cNvSpPr/>
            <p:nvPr/>
          </p:nvSpPr>
          <p:spPr>
            <a:xfrm>
              <a:off x="916986" y="2500875"/>
              <a:ext cx="93570" cy="139459"/>
            </a:xfrm>
            <a:custGeom>
              <a:avLst/>
              <a:gdLst/>
              <a:ahLst/>
              <a:cxnLst/>
              <a:rect l="l" t="t" r="r" b="b"/>
              <a:pathLst>
                <a:path w="1619" h="2413" extrusionOk="0">
                  <a:moveTo>
                    <a:pt x="1382" y="0"/>
                  </a:moveTo>
                  <a:cubicBezTo>
                    <a:pt x="620" y="0"/>
                    <a:pt x="0" y="617"/>
                    <a:pt x="0" y="1376"/>
                  </a:cubicBezTo>
                  <a:lnTo>
                    <a:pt x="0" y="2177"/>
                  </a:lnTo>
                  <a:cubicBezTo>
                    <a:pt x="0" y="2308"/>
                    <a:pt x="106" y="2412"/>
                    <a:pt x="236" y="2412"/>
                  </a:cubicBezTo>
                  <a:cubicBezTo>
                    <a:pt x="367" y="2412"/>
                    <a:pt x="473" y="2308"/>
                    <a:pt x="473" y="2177"/>
                  </a:cubicBezTo>
                  <a:lnTo>
                    <a:pt x="473" y="1376"/>
                  </a:lnTo>
                  <a:cubicBezTo>
                    <a:pt x="473" y="878"/>
                    <a:pt x="881" y="474"/>
                    <a:pt x="1382" y="474"/>
                  </a:cubicBezTo>
                  <a:cubicBezTo>
                    <a:pt x="1512" y="474"/>
                    <a:pt x="1618" y="367"/>
                    <a:pt x="1618" y="238"/>
                  </a:cubicBezTo>
                  <a:cubicBezTo>
                    <a:pt x="1618" y="107"/>
                    <a:pt x="1512" y="0"/>
                    <a:pt x="13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27"/>
            <p:cNvSpPr/>
            <p:nvPr/>
          </p:nvSpPr>
          <p:spPr>
            <a:xfrm>
              <a:off x="916986" y="3578650"/>
              <a:ext cx="133160" cy="139344"/>
            </a:xfrm>
            <a:custGeom>
              <a:avLst/>
              <a:gdLst/>
              <a:ahLst/>
              <a:cxnLst/>
              <a:rect l="l" t="t" r="r" b="b"/>
              <a:pathLst>
                <a:path w="2304" h="2411" extrusionOk="0">
                  <a:moveTo>
                    <a:pt x="236" y="0"/>
                  </a:moveTo>
                  <a:cubicBezTo>
                    <a:pt x="106" y="0"/>
                    <a:pt x="0" y="106"/>
                    <a:pt x="0" y="236"/>
                  </a:cubicBezTo>
                  <a:lnTo>
                    <a:pt x="0" y="1037"/>
                  </a:lnTo>
                  <a:cubicBezTo>
                    <a:pt x="0" y="1795"/>
                    <a:pt x="620" y="2410"/>
                    <a:pt x="1382" y="2410"/>
                  </a:cubicBezTo>
                  <a:lnTo>
                    <a:pt x="2068" y="2410"/>
                  </a:lnTo>
                  <a:cubicBezTo>
                    <a:pt x="2199" y="2410"/>
                    <a:pt x="2304" y="2306"/>
                    <a:pt x="2304" y="2175"/>
                  </a:cubicBezTo>
                  <a:cubicBezTo>
                    <a:pt x="2304" y="2043"/>
                    <a:pt x="2199" y="1939"/>
                    <a:pt x="2068" y="1939"/>
                  </a:cubicBezTo>
                  <a:lnTo>
                    <a:pt x="1382" y="1939"/>
                  </a:lnTo>
                  <a:cubicBezTo>
                    <a:pt x="881" y="1939"/>
                    <a:pt x="473" y="1535"/>
                    <a:pt x="473" y="1037"/>
                  </a:cubicBezTo>
                  <a:lnTo>
                    <a:pt x="473" y="236"/>
                  </a:lnTo>
                  <a:cubicBezTo>
                    <a:pt x="473" y="106"/>
                    <a:pt x="367" y="0"/>
                    <a:pt x="2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798;p27"/>
            <p:cNvSpPr/>
            <p:nvPr/>
          </p:nvSpPr>
          <p:spPr>
            <a:xfrm>
              <a:off x="2917819" y="3493113"/>
              <a:ext cx="279786" cy="224880"/>
            </a:xfrm>
            <a:custGeom>
              <a:avLst/>
              <a:gdLst/>
              <a:ahLst/>
              <a:cxnLst/>
              <a:rect l="l" t="t" r="r" b="b"/>
              <a:pathLst>
                <a:path w="4841" h="3891" extrusionOk="0">
                  <a:moveTo>
                    <a:pt x="4605" y="0"/>
                  </a:moveTo>
                  <a:cubicBezTo>
                    <a:pt x="4473" y="0"/>
                    <a:pt x="4367" y="107"/>
                    <a:pt x="4367" y="236"/>
                  </a:cubicBezTo>
                  <a:lnTo>
                    <a:pt x="4367" y="2802"/>
                  </a:lnTo>
                  <a:cubicBezTo>
                    <a:pt x="4367" y="3142"/>
                    <a:pt x="4092" y="3419"/>
                    <a:pt x="3752" y="3419"/>
                  </a:cubicBezTo>
                  <a:lnTo>
                    <a:pt x="238" y="3419"/>
                  </a:lnTo>
                  <a:cubicBezTo>
                    <a:pt x="107" y="3419"/>
                    <a:pt x="1" y="3523"/>
                    <a:pt x="1" y="3655"/>
                  </a:cubicBezTo>
                  <a:cubicBezTo>
                    <a:pt x="1" y="3786"/>
                    <a:pt x="107" y="3890"/>
                    <a:pt x="238" y="3890"/>
                  </a:cubicBezTo>
                  <a:lnTo>
                    <a:pt x="3752" y="3890"/>
                  </a:lnTo>
                  <a:cubicBezTo>
                    <a:pt x="4353" y="3890"/>
                    <a:pt x="4840" y="3403"/>
                    <a:pt x="4840" y="2802"/>
                  </a:cubicBezTo>
                  <a:lnTo>
                    <a:pt x="4840" y="236"/>
                  </a:lnTo>
                  <a:cubicBezTo>
                    <a:pt x="4840" y="107"/>
                    <a:pt x="4734" y="0"/>
                    <a:pt x="46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99" name="Google Shape;1799;p27"/>
          <p:cNvSpPr txBox="1">
            <a:spLocks noGrp="1"/>
          </p:cNvSpPr>
          <p:nvPr>
            <p:ph type="title"/>
          </p:nvPr>
        </p:nvSpPr>
        <p:spPr>
          <a:xfrm>
            <a:off x="1024800" y="1789950"/>
            <a:ext cx="3597900" cy="11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highlight>
                  <a:schemeClr val="dk2"/>
                </a:highlight>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800" name="Google Shape;1800;p27"/>
          <p:cNvSpPr txBox="1">
            <a:spLocks noGrp="1"/>
          </p:cNvSpPr>
          <p:nvPr>
            <p:ph type="subTitle" idx="1"/>
          </p:nvPr>
        </p:nvSpPr>
        <p:spPr>
          <a:xfrm>
            <a:off x="1024800" y="3073560"/>
            <a:ext cx="3597900" cy="9438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wo columns 2">
  <p:cSld name="TITLE_AND_TWO_COLUMNS_1_1">
    <p:bg>
      <p:bgPr>
        <a:solidFill>
          <a:schemeClr val="dk2"/>
        </a:solidFill>
        <a:effectLst/>
      </p:bgPr>
    </p:bg>
    <p:spTree>
      <p:nvGrpSpPr>
        <p:cNvPr id="1" name="Shape 1112"/>
        <p:cNvGrpSpPr/>
        <p:nvPr/>
      </p:nvGrpSpPr>
      <p:grpSpPr>
        <a:xfrm>
          <a:off x="0" y="0"/>
          <a:ext cx="0" cy="0"/>
          <a:chOff x="0" y="0"/>
          <a:chExt cx="0" cy="0"/>
        </a:xfrm>
      </p:grpSpPr>
      <p:grpSp>
        <p:nvGrpSpPr>
          <p:cNvPr id="1113" name="Google Shape;1113;p19"/>
          <p:cNvGrpSpPr/>
          <p:nvPr/>
        </p:nvGrpSpPr>
        <p:grpSpPr>
          <a:xfrm>
            <a:off x="0" y="0"/>
            <a:ext cx="9144091" cy="5143648"/>
            <a:chOff x="0" y="0"/>
            <a:chExt cx="7440875" cy="4152456"/>
          </a:xfrm>
        </p:grpSpPr>
        <p:sp>
          <p:nvSpPr>
            <p:cNvPr id="1114" name="Google Shape;1114;p19"/>
            <p:cNvSpPr/>
            <p:nvPr/>
          </p:nvSpPr>
          <p:spPr>
            <a:xfrm>
              <a:off x="265057" y="0"/>
              <a:ext cx="7545" cy="2884827"/>
            </a:xfrm>
            <a:custGeom>
              <a:avLst/>
              <a:gdLst/>
              <a:ahLst/>
              <a:cxnLst/>
              <a:rect l="l" t="t" r="r" b="b"/>
              <a:pathLst>
                <a:path w="115" h="43971" extrusionOk="0">
                  <a:moveTo>
                    <a:pt x="1" y="1"/>
                  </a:moveTo>
                  <a:lnTo>
                    <a:pt x="1" y="43970"/>
                  </a:lnTo>
                  <a:lnTo>
                    <a:pt x="114" y="43970"/>
                  </a:lnTo>
                  <a:lnTo>
                    <a:pt x="114"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19"/>
            <p:cNvSpPr/>
            <p:nvPr/>
          </p:nvSpPr>
          <p:spPr>
            <a:xfrm>
              <a:off x="583651" y="0"/>
              <a:ext cx="7348" cy="2884827"/>
            </a:xfrm>
            <a:custGeom>
              <a:avLst/>
              <a:gdLst/>
              <a:ahLst/>
              <a:cxnLst/>
              <a:rect l="l" t="t" r="r" b="b"/>
              <a:pathLst>
                <a:path w="112" h="43971" extrusionOk="0">
                  <a:moveTo>
                    <a:pt x="0" y="1"/>
                  </a:moveTo>
                  <a:lnTo>
                    <a:pt x="0" y="43970"/>
                  </a:lnTo>
                  <a:lnTo>
                    <a:pt x="112" y="43970"/>
                  </a:lnTo>
                  <a:lnTo>
                    <a:pt x="112"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19"/>
            <p:cNvSpPr/>
            <p:nvPr/>
          </p:nvSpPr>
          <p:spPr>
            <a:xfrm>
              <a:off x="902179" y="0"/>
              <a:ext cx="7414" cy="2884827"/>
            </a:xfrm>
            <a:custGeom>
              <a:avLst/>
              <a:gdLst/>
              <a:ahLst/>
              <a:cxnLst/>
              <a:rect l="l" t="t" r="r" b="b"/>
              <a:pathLst>
                <a:path w="113" h="43971" extrusionOk="0">
                  <a:moveTo>
                    <a:pt x="1" y="1"/>
                  </a:moveTo>
                  <a:lnTo>
                    <a:pt x="1" y="43970"/>
                  </a:lnTo>
                  <a:lnTo>
                    <a:pt x="112" y="43970"/>
                  </a:lnTo>
                  <a:lnTo>
                    <a:pt x="112"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19"/>
            <p:cNvSpPr/>
            <p:nvPr/>
          </p:nvSpPr>
          <p:spPr>
            <a:xfrm>
              <a:off x="1220641" y="0"/>
              <a:ext cx="7479" cy="2884827"/>
            </a:xfrm>
            <a:custGeom>
              <a:avLst/>
              <a:gdLst/>
              <a:ahLst/>
              <a:cxnLst/>
              <a:rect l="l" t="t" r="r" b="b"/>
              <a:pathLst>
                <a:path w="114" h="43971" extrusionOk="0">
                  <a:moveTo>
                    <a:pt x="0" y="1"/>
                  </a:moveTo>
                  <a:lnTo>
                    <a:pt x="0" y="43970"/>
                  </a:lnTo>
                  <a:lnTo>
                    <a:pt x="114" y="43970"/>
                  </a:lnTo>
                  <a:lnTo>
                    <a:pt x="114"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19"/>
            <p:cNvSpPr/>
            <p:nvPr/>
          </p:nvSpPr>
          <p:spPr>
            <a:xfrm>
              <a:off x="1539169" y="0"/>
              <a:ext cx="7545" cy="2884827"/>
            </a:xfrm>
            <a:custGeom>
              <a:avLst/>
              <a:gdLst/>
              <a:ahLst/>
              <a:cxnLst/>
              <a:rect l="l" t="t" r="r" b="b"/>
              <a:pathLst>
                <a:path w="115" h="43971" extrusionOk="0">
                  <a:moveTo>
                    <a:pt x="1" y="1"/>
                  </a:moveTo>
                  <a:lnTo>
                    <a:pt x="1" y="43970"/>
                  </a:lnTo>
                  <a:lnTo>
                    <a:pt x="114" y="43970"/>
                  </a:lnTo>
                  <a:lnTo>
                    <a:pt x="114"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19"/>
            <p:cNvSpPr/>
            <p:nvPr/>
          </p:nvSpPr>
          <p:spPr>
            <a:xfrm>
              <a:off x="1857762" y="0"/>
              <a:ext cx="7414" cy="2884827"/>
            </a:xfrm>
            <a:custGeom>
              <a:avLst/>
              <a:gdLst/>
              <a:ahLst/>
              <a:cxnLst/>
              <a:rect l="l" t="t" r="r" b="b"/>
              <a:pathLst>
                <a:path w="113" h="43971" extrusionOk="0">
                  <a:moveTo>
                    <a:pt x="0" y="1"/>
                  </a:moveTo>
                  <a:lnTo>
                    <a:pt x="0" y="43970"/>
                  </a:lnTo>
                  <a:lnTo>
                    <a:pt x="112" y="43970"/>
                  </a:lnTo>
                  <a:lnTo>
                    <a:pt x="112"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19"/>
            <p:cNvSpPr/>
            <p:nvPr/>
          </p:nvSpPr>
          <p:spPr>
            <a:xfrm>
              <a:off x="2176224" y="0"/>
              <a:ext cx="7479" cy="2884827"/>
            </a:xfrm>
            <a:custGeom>
              <a:avLst/>
              <a:gdLst/>
              <a:ahLst/>
              <a:cxnLst/>
              <a:rect l="l" t="t" r="r" b="b"/>
              <a:pathLst>
                <a:path w="114" h="43971" extrusionOk="0">
                  <a:moveTo>
                    <a:pt x="0" y="1"/>
                  </a:moveTo>
                  <a:lnTo>
                    <a:pt x="0" y="43970"/>
                  </a:lnTo>
                  <a:lnTo>
                    <a:pt x="114" y="43970"/>
                  </a:lnTo>
                  <a:lnTo>
                    <a:pt x="114"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19"/>
            <p:cNvSpPr/>
            <p:nvPr/>
          </p:nvSpPr>
          <p:spPr>
            <a:xfrm>
              <a:off x="2494752" y="0"/>
              <a:ext cx="7545" cy="2884827"/>
            </a:xfrm>
            <a:custGeom>
              <a:avLst/>
              <a:gdLst/>
              <a:ahLst/>
              <a:cxnLst/>
              <a:rect l="l" t="t" r="r" b="b"/>
              <a:pathLst>
                <a:path w="115" h="43971" extrusionOk="0">
                  <a:moveTo>
                    <a:pt x="1" y="1"/>
                  </a:moveTo>
                  <a:lnTo>
                    <a:pt x="1" y="43970"/>
                  </a:lnTo>
                  <a:lnTo>
                    <a:pt x="114" y="43970"/>
                  </a:lnTo>
                  <a:lnTo>
                    <a:pt x="114"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19"/>
            <p:cNvSpPr/>
            <p:nvPr/>
          </p:nvSpPr>
          <p:spPr>
            <a:xfrm>
              <a:off x="2813346" y="0"/>
              <a:ext cx="7348" cy="2884827"/>
            </a:xfrm>
            <a:custGeom>
              <a:avLst/>
              <a:gdLst/>
              <a:ahLst/>
              <a:cxnLst/>
              <a:rect l="l" t="t" r="r" b="b"/>
              <a:pathLst>
                <a:path w="112" h="43971" extrusionOk="0">
                  <a:moveTo>
                    <a:pt x="0" y="1"/>
                  </a:moveTo>
                  <a:lnTo>
                    <a:pt x="0" y="43970"/>
                  </a:lnTo>
                  <a:lnTo>
                    <a:pt x="112" y="43970"/>
                  </a:lnTo>
                  <a:lnTo>
                    <a:pt x="112"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19"/>
            <p:cNvSpPr/>
            <p:nvPr/>
          </p:nvSpPr>
          <p:spPr>
            <a:xfrm>
              <a:off x="3131874" y="0"/>
              <a:ext cx="7414" cy="2884827"/>
            </a:xfrm>
            <a:custGeom>
              <a:avLst/>
              <a:gdLst/>
              <a:ahLst/>
              <a:cxnLst/>
              <a:rect l="l" t="t" r="r" b="b"/>
              <a:pathLst>
                <a:path w="113" h="43971" extrusionOk="0">
                  <a:moveTo>
                    <a:pt x="1" y="1"/>
                  </a:moveTo>
                  <a:lnTo>
                    <a:pt x="1" y="43970"/>
                  </a:lnTo>
                  <a:lnTo>
                    <a:pt x="112" y="43970"/>
                  </a:lnTo>
                  <a:lnTo>
                    <a:pt x="112"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19"/>
            <p:cNvSpPr/>
            <p:nvPr/>
          </p:nvSpPr>
          <p:spPr>
            <a:xfrm>
              <a:off x="3450336" y="0"/>
              <a:ext cx="7479" cy="2884827"/>
            </a:xfrm>
            <a:custGeom>
              <a:avLst/>
              <a:gdLst/>
              <a:ahLst/>
              <a:cxnLst/>
              <a:rect l="l" t="t" r="r" b="b"/>
              <a:pathLst>
                <a:path w="114" h="43971" extrusionOk="0">
                  <a:moveTo>
                    <a:pt x="1" y="1"/>
                  </a:moveTo>
                  <a:lnTo>
                    <a:pt x="1" y="43970"/>
                  </a:lnTo>
                  <a:lnTo>
                    <a:pt x="114" y="43970"/>
                  </a:lnTo>
                  <a:lnTo>
                    <a:pt x="114"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19"/>
            <p:cNvSpPr/>
            <p:nvPr/>
          </p:nvSpPr>
          <p:spPr>
            <a:xfrm>
              <a:off x="3768929" y="0"/>
              <a:ext cx="7348" cy="2884827"/>
            </a:xfrm>
            <a:custGeom>
              <a:avLst/>
              <a:gdLst/>
              <a:ahLst/>
              <a:cxnLst/>
              <a:rect l="l" t="t" r="r" b="b"/>
              <a:pathLst>
                <a:path w="112" h="43971" extrusionOk="0">
                  <a:moveTo>
                    <a:pt x="0" y="1"/>
                  </a:moveTo>
                  <a:lnTo>
                    <a:pt x="0" y="43970"/>
                  </a:lnTo>
                  <a:lnTo>
                    <a:pt x="112" y="43970"/>
                  </a:lnTo>
                  <a:lnTo>
                    <a:pt x="112"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19"/>
            <p:cNvSpPr/>
            <p:nvPr/>
          </p:nvSpPr>
          <p:spPr>
            <a:xfrm>
              <a:off x="4087457" y="0"/>
              <a:ext cx="7414" cy="2884827"/>
            </a:xfrm>
            <a:custGeom>
              <a:avLst/>
              <a:gdLst/>
              <a:ahLst/>
              <a:cxnLst/>
              <a:rect l="l" t="t" r="r" b="b"/>
              <a:pathLst>
                <a:path w="113" h="43971" extrusionOk="0">
                  <a:moveTo>
                    <a:pt x="1" y="1"/>
                  </a:moveTo>
                  <a:lnTo>
                    <a:pt x="1" y="43970"/>
                  </a:lnTo>
                  <a:lnTo>
                    <a:pt x="112" y="43970"/>
                  </a:lnTo>
                  <a:lnTo>
                    <a:pt x="112"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19"/>
            <p:cNvSpPr/>
            <p:nvPr/>
          </p:nvSpPr>
          <p:spPr>
            <a:xfrm>
              <a:off x="4405920" y="0"/>
              <a:ext cx="7479" cy="2884827"/>
            </a:xfrm>
            <a:custGeom>
              <a:avLst/>
              <a:gdLst/>
              <a:ahLst/>
              <a:cxnLst/>
              <a:rect l="l" t="t" r="r" b="b"/>
              <a:pathLst>
                <a:path w="114" h="43971" extrusionOk="0">
                  <a:moveTo>
                    <a:pt x="0" y="1"/>
                  </a:moveTo>
                  <a:lnTo>
                    <a:pt x="0" y="43970"/>
                  </a:lnTo>
                  <a:lnTo>
                    <a:pt x="114" y="43970"/>
                  </a:lnTo>
                  <a:lnTo>
                    <a:pt x="114"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19"/>
            <p:cNvSpPr/>
            <p:nvPr/>
          </p:nvSpPr>
          <p:spPr>
            <a:xfrm>
              <a:off x="4724447" y="0"/>
              <a:ext cx="7545" cy="2884827"/>
            </a:xfrm>
            <a:custGeom>
              <a:avLst/>
              <a:gdLst/>
              <a:ahLst/>
              <a:cxnLst/>
              <a:rect l="l" t="t" r="r" b="b"/>
              <a:pathLst>
                <a:path w="115" h="43971" extrusionOk="0">
                  <a:moveTo>
                    <a:pt x="1" y="1"/>
                  </a:moveTo>
                  <a:lnTo>
                    <a:pt x="1" y="43970"/>
                  </a:lnTo>
                  <a:lnTo>
                    <a:pt x="114" y="43970"/>
                  </a:lnTo>
                  <a:lnTo>
                    <a:pt x="114"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19"/>
            <p:cNvSpPr/>
            <p:nvPr/>
          </p:nvSpPr>
          <p:spPr>
            <a:xfrm>
              <a:off x="5043041" y="0"/>
              <a:ext cx="7414" cy="2884827"/>
            </a:xfrm>
            <a:custGeom>
              <a:avLst/>
              <a:gdLst/>
              <a:ahLst/>
              <a:cxnLst/>
              <a:rect l="l" t="t" r="r" b="b"/>
              <a:pathLst>
                <a:path w="113" h="43971" extrusionOk="0">
                  <a:moveTo>
                    <a:pt x="0" y="1"/>
                  </a:moveTo>
                  <a:lnTo>
                    <a:pt x="0" y="43970"/>
                  </a:lnTo>
                  <a:lnTo>
                    <a:pt x="112" y="43970"/>
                  </a:lnTo>
                  <a:lnTo>
                    <a:pt x="112"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19"/>
            <p:cNvSpPr/>
            <p:nvPr/>
          </p:nvSpPr>
          <p:spPr>
            <a:xfrm>
              <a:off x="5361634" y="0"/>
              <a:ext cx="7348" cy="2884827"/>
            </a:xfrm>
            <a:custGeom>
              <a:avLst/>
              <a:gdLst/>
              <a:ahLst/>
              <a:cxnLst/>
              <a:rect l="l" t="t" r="r" b="b"/>
              <a:pathLst>
                <a:path w="112" h="43971" extrusionOk="0">
                  <a:moveTo>
                    <a:pt x="0" y="1"/>
                  </a:moveTo>
                  <a:lnTo>
                    <a:pt x="0" y="43970"/>
                  </a:lnTo>
                  <a:lnTo>
                    <a:pt x="112" y="43970"/>
                  </a:lnTo>
                  <a:lnTo>
                    <a:pt x="112"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19"/>
            <p:cNvSpPr/>
            <p:nvPr/>
          </p:nvSpPr>
          <p:spPr>
            <a:xfrm>
              <a:off x="5680031" y="0"/>
              <a:ext cx="7545" cy="2884827"/>
            </a:xfrm>
            <a:custGeom>
              <a:avLst/>
              <a:gdLst/>
              <a:ahLst/>
              <a:cxnLst/>
              <a:rect l="l" t="t" r="r" b="b"/>
              <a:pathLst>
                <a:path w="115" h="43971" extrusionOk="0">
                  <a:moveTo>
                    <a:pt x="1" y="1"/>
                  </a:moveTo>
                  <a:lnTo>
                    <a:pt x="1" y="43970"/>
                  </a:lnTo>
                  <a:lnTo>
                    <a:pt x="114" y="43970"/>
                  </a:lnTo>
                  <a:lnTo>
                    <a:pt x="114"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19"/>
            <p:cNvSpPr/>
            <p:nvPr/>
          </p:nvSpPr>
          <p:spPr>
            <a:xfrm>
              <a:off x="5998624" y="0"/>
              <a:ext cx="7348" cy="2884827"/>
            </a:xfrm>
            <a:custGeom>
              <a:avLst/>
              <a:gdLst/>
              <a:ahLst/>
              <a:cxnLst/>
              <a:rect l="l" t="t" r="r" b="b"/>
              <a:pathLst>
                <a:path w="112" h="43971" extrusionOk="0">
                  <a:moveTo>
                    <a:pt x="0" y="1"/>
                  </a:moveTo>
                  <a:lnTo>
                    <a:pt x="0" y="43970"/>
                  </a:lnTo>
                  <a:lnTo>
                    <a:pt x="112" y="43970"/>
                  </a:lnTo>
                  <a:lnTo>
                    <a:pt x="112"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19"/>
            <p:cNvSpPr/>
            <p:nvPr/>
          </p:nvSpPr>
          <p:spPr>
            <a:xfrm>
              <a:off x="6317152" y="0"/>
              <a:ext cx="7414" cy="2884827"/>
            </a:xfrm>
            <a:custGeom>
              <a:avLst/>
              <a:gdLst/>
              <a:ahLst/>
              <a:cxnLst/>
              <a:rect l="l" t="t" r="r" b="b"/>
              <a:pathLst>
                <a:path w="113" h="43971" extrusionOk="0">
                  <a:moveTo>
                    <a:pt x="1" y="1"/>
                  </a:moveTo>
                  <a:lnTo>
                    <a:pt x="1" y="43970"/>
                  </a:lnTo>
                  <a:lnTo>
                    <a:pt x="112" y="43970"/>
                  </a:lnTo>
                  <a:lnTo>
                    <a:pt x="112"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19"/>
            <p:cNvSpPr/>
            <p:nvPr/>
          </p:nvSpPr>
          <p:spPr>
            <a:xfrm>
              <a:off x="6635615" y="0"/>
              <a:ext cx="7479" cy="2884827"/>
            </a:xfrm>
            <a:custGeom>
              <a:avLst/>
              <a:gdLst/>
              <a:ahLst/>
              <a:cxnLst/>
              <a:rect l="l" t="t" r="r" b="b"/>
              <a:pathLst>
                <a:path w="114" h="43971" extrusionOk="0">
                  <a:moveTo>
                    <a:pt x="1" y="1"/>
                  </a:moveTo>
                  <a:lnTo>
                    <a:pt x="1" y="43970"/>
                  </a:lnTo>
                  <a:lnTo>
                    <a:pt x="114" y="43970"/>
                  </a:lnTo>
                  <a:lnTo>
                    <a:pt x="114"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19"/>
            <p:cNvSpPr/>
            <p:nvPr/>
          </p:nvSpPr>
          <p:spPr>
            <a:xfrm>
              <a:off x="6954208" y="0"/>
              <a:ext cx="7479" cy="2884827"/>
            </a:xfrm>
            <a:custGeom>
              <a:avLst/>
              <a:gdLst/>
              <a:ahLst/>
              <a:cxnLst/>
              <a:rect l="l" t="t" r="r" b="b"/>
              <a:pathLst>
                <a:path w="114" h="43971" extrusionOk="0">
                  <a:moveTo>
                    <a:pt x="0" y="1"/>
                  </a:moveTo>
                  <a:lnTo>
                    <a:pt x="0" y="43970"/>
                  </a:lnTo>
                  <a:lnTo>
                    <a:pt x="114" y="43970"/>
                  </a:lnTo>
                  <a:lnTo>
                    <a:pt x="114"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19"/>
            <p:cNvSpPr/>
            <p:nvPr/>
          </p:nvSpPr>
          <p:spPr>
            <a:xfrm>
              <a:off x="7272736" y="0"/>
              <a:ext cx="7414" cy="2884827"/>
            </a:xfrm>
            <a:custGeom>
              <a:avLst/>
              <a:gdLst/>
              <a:ahLst/>
              <a:cxnLst/>
              <a:rect l="l" t="t" r="r" b="b"/>
              <a:pathLst>
                <a:path w="113" h="43971" extrusionOk="0">
                  <a:moveTo>
                    <a:pt x="1" y="1"/>
                  </a:moveTo>
                  <a:lnTo>
                    <a:pt x="1" y="43970"/>
                  </a:lnTo>
                  <a:lnTo>
                    <a:pt x="112" y="43970"/>
                  </a:lnTo>
                  <a:lnTo>
                    <a:pt x="112"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19"/>
            <p:cNvSpPr/>
            <p:nvPr/>
          </p:nvSpPr>
          <p:spPr>
            <a:xfrm>
              <a:off x="0" y="70857"/>
              <a:ext cx="7440875" cy="7479"/>
            </a:xfrm>
            <a:custGeom>
              <a:avLst/>
              <a:gdLst/>
              <a:ahLst/>
              <a:cxnLst/>
              <a:rect l="l" t="t" r="r" b="b"/>
              <a:pathLst>
                <a:path w="113415" h="114" extrusionOk="0">
                  <a:moveTo>
                    <a:pt x="0" y="0"/>
                  </a:moveTo>
                  <a:lnTo>
                    <a:pt x="0" y="114"/>
                  </a:lnTo>
                  <a:lnTo>
                    <a:pt x="113414" y="114"/>
                  </a:lnTo>
                  <a:lnTo>
                    <a:pt x="113414"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19"/>
            <p:cNvSpPr/>
            <p:nvPr/>
          </p:nvSpPr>
          <p:spPr>
            <a:xfrm>
              <a:off x="0" y="374885"/>
              <a:ext cx="7440875" cy="7348"/>
            </a:xfrm>
            <a:custGeom>
              <a:avLst/>
              <a:gdLst/>
              <a:ahLst/>
              <a:cxnLst/>
              <a:rect l="l" t="t" r="r" b="b"/>
              <a:pathLst>
                <a:path w="113415" h="112" extrusionOk="0">
                  <a:moveTo>
                    <a:pt x="0" y="0"/>
                  </a:moveTo>
                  <a:lnTo>
                    <a:pt x="0" y="112"/>
                  </a:lnTo>
                  <a:lnTo>
                    <a:pt x="113414" y="112"/>
                  </a:lnTo>
                  <a:lnTo>
                    <a:pt x="113414"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19"/>
            <p:cNvSpPr/>
            <p:nvPr/>
          </p:nvSpPr>
          <p:spPr>
            <a:xfrm>
              <a:off x="0" y="678783"/>
              <a:ext cx="7440875" cy="7479"/>
            </a:xfrm>
            <a:custGeom>
              <a:avLst/>
              <a:gdLst/>
              <a:ahLst/>
              <a:cxnLst/>
              <a:rect l="l" t="t" r="r" b="b"/>
              <a:pathLst>
                <a:path w="113415" h="114" extrusionOk="0">
                  <a:moveTo>
                    <a:pt x="0" y="0"/>
                  </a:moveTo>
                  <a:lnTo>
                    <a:pt x="0" y="114"/>
                  </a:lnTo>
                  <a:lnTo>
                    <a:pt x="113414" y="114"/>
                  </a:lnTo>
                  <a:lnTo>
                    <a:pt x="113414"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19"/>
            <p:cNvSpPr/>
            <p:nvPr/>
          </p:nvSpPr>
          <p:spPr>
            <a:xfrm>
              <a:off x="0" y="982811"/>
              <a:ext cx="7440875" cy="7414"/>
            </a:xfrm>
            <a:custGeom>
              <a:avLst/>
              <a:gdLst/>
              <a:ahLst/>
              <a:cxnLst/>
              <a:rect l="l" t="t" r="r" b="b"/>
              <a:pathLst>
                <a:path w="113415" h="113" extrusionOk="0">
                  <a:moveTo>
                    <a:pt x="0" y="0"/>
                  </a:moveTo>
                  <a:lnTo>
                    <a:pt x="0" y="112"/>
                  </a:lnTo>
                  <a:lnTo>
                    <a:pt x="113414" y="112"/>
                  </a:lnTo>
                  <a:lnTo>
                    <a:pt x="113414"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19"/>
            <p:cNvSpPr/>
            <p:nvPr/>
          </p:nvSpPr>
          <p:spPr>
            <a:xfrm>
              <a:off x="0" y="1286708"/>
              <a:ext cx="7440875" cy="7545"/>
            </a:xfrm>
            <a:custGeom>
              <a:avLst/>
              <a:gdLst/>
              <a:ahLst/>
              <a:cxnLst/>
              <a:rect l="l" t="t" r="r" b="b"/>
              <a:pathLst>
                <a:path w="113415" h="115" extrusionOk="0">
                  <a:moveTo>
                    <a:pt x="0" y="1"/>
                  </a:moveTo>
                  <a:lnTo>
                    <a:pt x="0" y="114"/>
                  </a:lnTo>
                  <a:lnTo>
                    <a:pt x="113414" y="114"/>
                  </a:lnTo>
                  <a:lnTo>
                    <a:pt x="113414"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19"/>
            <p:cNvSpPr/>
            <p:nvPr/>
          </p:nvSpPr>
          <p:spPr>
            <a:xfrm>
              <a:off x="0" y="1590737"/>
              <a:ext cx="7440875" cy="7414"/>
            </a:xfrm>
            <a:custGeom>
              <a:avLst/>
              <a:gdLst/>
              <a:ahLst/>
              <a:cxnLst/>
              <a:rect l="l" t="t" r="r" b="b"/>
              <a:pathLst>
                <a:path w="113415" h="113" extrusionOk="0">
                  <a:moveTo>
                    <a:pt x="0" y="1"/>
                  </a:moveTo>
                  <a:lnTo>
                    <a:pt x="0" y="112"/>
                  </a:lnTo>
                  <a:lnTo>
                    <a:pt x="113414" y="112"/>
                  </a:lnTo>
                  <a:lnTo>
                    <a:pt x="113414"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19"/>
            <p:cNvSpPr/>
            <p:nvPr/>
          </p:nvSpPr>
          <p:spPr>
            <a:xfrm>
              <a:off x="0" y="1894700"/>
              <a:ext cx="7440875" cy="7348"/>
            </a:xfrm>
            <a:custGeom>
              <a:avLst/>
              <a:gdLst/>
              <a:ahLst/>
              <a:cxnLst/>
              <a:rect l="l" t="t" r="r" b="b"/>
              <a:pathLst>
                <a:path w="113415" h="112" extrusionOk="0">
                  <a:moveTo>
                    <a:pt x="0" y="0"/>
                  </a:moveTo>
                  <a:lnTo>
                    <a:pt x="0" y="112"/>
                  </a:lnTo>
                  <a:lnTo>
                    <a:pt x="113414" y="112"/>
                  </a:lnTo>
                  <a:lnTo>
                    <a:pt x="113414"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19"/>
            <p:cNvSpPr/>
            <p:nvPr/>
          </p:nvSpPr>
          <p:spPr>
            <a:xfrm>
              <a:off x="0" y="2198597"/>
              <a:ext cx="7440875" cy="7479"/>
            </a:xfrm>
            <a:custGeom>
              <a:avLst/>
              <a:gdLst/>
              <a:ahLst/>
              <a:cxnLst/>
              <a:rect l="l" t="t" r="r" b="b"/>
              <a:pathLst>
                <a:path w="113415" h="114" extrusionOk="0">
                  <a:moveTo>
                    <a:pt x="0" y="0"/>
                  </a:moveTo>
                  <a:lnTo>
                    <a:pt x="0" y="114"/>
                  </a:lnTo>
                  <a:lnTo>
                    <a:pt x="113414" y="114"/>
                  </a:lnTo>
                  <a:lnTo>
                    <a:pt x="113414"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19"/>
            <p:cNvSpPr/>
            <p:nvPr/>
          </p:nvSpPr>
          <p:spPr>
            <a:xfrm>
              <a:off x="0" y="2502625"/>
              <a:ext cx="7440875" cy="7348"/>
            </a:xfrm>
            <a:custGeom>
              <a:avLst/>
              <a:gdLst/>
              <a:ahLst/>
              <a:cxnLst/>
              <a:rect l="l" t="t" r="r" b="b"/>
              <a:pathLst>
                <a:path w="113415" h="112" extrusionOk="0">
                  <a:moveTo>
                    <a:pt x="0" y="0"/>
                  </a:moveTo>
                  <a:lnTo>
                    <a:pt x="0" y="112"/>
                  </a:lnTo>
                  <a:lnTo>
                    <a:pt x="113414" y="112"/>
                  </a:lnTo>
                  <a:lnTo>
                    <a:pt x="113414"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19"/>
            <p:cNvSpPr/>
            <p:nvPr/>
          </p:nvSpPr>
          <p:spPr>
            <a:xfrm>
              <a:off x="0" y="2806523"/>
              <a:ext cx="7440875" cy="7479"/>
            </a:xfrm>
            <a:custGeom>
              <a:avLst/>
              <a:gdLst/>
              <a:ahLst/>
              <a:cxnLst/>
              <a:rect l="l" t="t" r="r" b="b"/>
              <a:pathLst>
                <a:path w="113415" h="114" extrusionOk="0">
                  <a:moveTo>
                    <a:pt x="0" y="1"/>
                  </a:moveTo>
                  <a:lnTo>
                    <a:pt x="0" y="114"/>
                  </a:lnTo>
                  <a:lnTo>
                    <a:pt x="113414" y="114"/>
                  </a:lnTo>
                  <a:lnTo>
                    <a:pt x="113414"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19"/>
            <p:cNvSpPr/>
            <p:nvPr/>
          </p:nvSpPr>
          <p:spPr>
            <a:xfrm>
              <a:off x="265057"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19"/>
            <p:cNvSpPr/>
            <p:nvPr/>
          </p:nvSpPr>
          <p:spPr>
            <a:xfrm>
              <a:off x="583651"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19"/>
            <p:cNvSpPr/>
            <p:nvPr/>
          </p:nvSpPr>
          <p:spPr>
            <a:xfrm>
              <a:off x="902179"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19"/>
            <p:cNvSpPr/>
            <p:nvPr/>
          </p:nvSpPr>
          <p:spPr>
            <a:xfrm>
              <a:off x="1220641"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19"/>
            <p:cNvSpPr/>
            <p:nvPr/>
          </p:nvSpPr>
          <p:spPr>
            <a:xfrm>
              <a:off x="1539169"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19"/>
            <p:cNvSpPr/>
            <p:nvPr/>
          </p:nvSpPr>
          <p:spPr>
            <a:xfrm>
              <a:off x="1857762" y="2431703"/>
              <a:ext cx="7414" cy="1720754"/>
            </a:xfrm>
            <a:custGeom>
              <a:avLst/>
              <a:gdLst/>
              <a:ahLst/>
              <a:cxnLst/>
              <a:rect l="l" t="t" r="r" b="b"/>
              <a:pathLst>
                <a:path w="113" h="26228" extrusionOk="0">
                  <a:moveTo>
                    <a:pt x="0" y="0"/>
                  </a:moveTo>
                  <a:lnTo>
                    <a:pt x="0" y="26227"/>
                  </a:lnTo>
                  <a:lnTo>
                    <a:pt x="112" y="26227"/>
                  </a:lnTo>
                  <a:lnTo>
                    <a:pt x="112"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19"/>
            <p:cNvSpPr/>
            <p:nvPr/>
          </p:nvSpPr>
          <p:spPr>
            <a:xfrm>
              <a:off x="2176224"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19"/>
            <p:cNvSpPr/>
            <p:nvPr/>
          </p:nvSpPr>
          <p:spPr>
            <a:xfrm>
              <a:off x="2494752"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19"/>
            <p:cNvSpPr/>
            <p:nvPr/>
          </p:nvSpPr>
          <p:spPr>
            <a:xfrm>
              <a:off x="2813346"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19"/>
            <p:cNvSpPr/>
            <p:nvPr/>
          </p:nvSpPr>
          <p:spPr>
            <a:xfrm>
              <a:off x="3131874"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19"/>
            <p:cNvSpPr/>
            <p:nvPr/>
          </p:nvSpPr>
          <p:spPr>
            <a:xfrm>
              <a:off x="3450336" y="2431703"/>
              <a:ext cx="7479" cy="1720754"/>
            </a:xfrm>
            <a:custGeom>
              <a:avLst/>
              <a:gdLst/>
              <a:ahLst/>
              <a:cxnLst/>
              <a:rect l="l" t="t" r="r" b="b"/>
              <a:pathLst>
                <a:path w="114" h="26228" extrusionOk="0">
                  <a:moveTo>
                    <a:pt x="1" y="0"/>
                  </a:moveTo>
                  <a:lnTo>
                    <a:pt x="1" y="26227"/>
                  </a:lnTo>
                  <a:lnTo>
                    <a:pt x="114" y="26227"/>
                  </a:lnTo>
                  <a:lnTo>
                    <a:pt x="114"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19"/>
            <p:cNvSpPr/>
            <p:nvPr/>
          </p:nvSpPr>
          <p:spPr>
            <a:xfrm>
              <a:off x="3768929"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19"/>
            <p:cNvSpPr/>
            <p:nvPr/>
          </p:nvSpPr>
          <p:spPr>
            <a:xfrm>
              <a:off x="4087457"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19"/>
            <p:cNvSpPr/>
            <p:nvPr/>
          </p:nvSpPr>
          <p:spPr>
            <a:xfrm>
              <a:off x="4405920"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19"/>
            <p:cNvSpPr/>
            <p:nvPr/>
          </p:nvSpPr>
          <p:spPr>
            <a:xfrm>
              <a:off x="4724447"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19"/>
            <p:cNvSpPr/>
            <p:nvPr/>
          </p:nvSpPr>
          <p:spPr>
            <a:xfrm>
              <a:off x="5043041" y="2431703"/>
              <a:ext cx="7414" cy="1720754"/>
            </a:xfrm>
            <a:custGeom>
              <a:avLst/>
              <a:gdLst/>
              <a:ahLst/>
              <a:cxnLst/>
              <a:rect l="l" t="t" r="r" b="b"/>
              <a:pathLst>
                <a:path w="113" h="26228" extrusionOk="0">
                  <a:moveTo>
                    <a:pt x="0" y="0"/>
                  </a:moveTo>
                  <a:lnTo>
                    <a:pt x="0" y="26227"/>
                  </a:lnTo>
                  <a:lnTo>
                    <a:pt x="112" y="26227"/>
                  </a:lnTo>
                  <a:lnTo>
                    <a:pt x="112"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19"/>
            <p:cNvSpPr/>
            <p:nvPr/>
          </p:nvSpPr>
          <p:spPr>
            <a:xfrm>
              <a:off x="5361634"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19"/>
            <p:cNvSpPr/>
            <p:nvPr/>
          </p:nvSpPr>
          <p:spPr>
            <a:xfrm>
              <a:off x="5680031"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19"/>
            <p:cNvSpPr/>
            <p:nvPr/>
          </p:nvSpPr>
          <p:spPr>
            <a:xfrm>
              <a:off x="5998624"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19"/>
            <p:cNvSpPr/>
            <p:nvPr/>
          </p:nvSpPr>
          <p:spPr>
            <a:xfrm>
              <a:off x="6317152"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19"/>
            <p:cNvSpPr/>
            <p:nvPr/>
          </p:nvSpPr>
          <p:spPr>
            <a:xfrm>
              <a:off x="6635615" y="2431703"/>
              <a:ext cx="7479" cy="1720754"/>
            </a:xfrm>
            <a:custGeom>
              <a:avLst/>
              <a:gdLst/>
              <a:ahLst/>
              <a:cxnLst/>
              <a:rect l="l" t="t" r="r" b="b"/>
              <a:pathLst>
                <a:path w="114" h="26228" extrusionOk="0">
                  <a:moveTo>
                    <a:pt x="1" y="0"/>
                  </a:moveTo>
                  <a:lnTo>
                    <a:pt x="1" y="26227"/>
                  </a:lnTo>
                  <a:lnTo>
                    <a:pt x="114" y="26227"/>
                  </a:lnTo>
                  <a:lnTo>
                    <a:pt x="114"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19"/>
            <p:cNvSpPr/>
            <p:nvPr/>
          </p:nvSpPr>
          <p:spPr>
            <a:xfrm>
              <a:off x="6954208"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19"/>
            <p:cNvSpPr/>
            <p:nvPr/>
          </p:nvSpPr>
          <p:spPr>
            <a:xfrm>
              <a:off x="7272736"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19"/>
            <p:cNvSpPr/>
            <p:nvPr/>
          </p:nvSpPr>
          <p:spPr>
            <a:xfrm>
              <a:off x="0" y="2502494"/>
              <a:ext cx="7440875" cy="7479"/>
            </a:xfrm>
            <a:custGeom>
              <a:avLst/>
              <a:gdLst/>
              <a:ahLst/>
              <a:cxnLst/>
              <a:rect l="l" t="t" r="r" b="b"/>
              <a:pathLst>
                <a:path w="113415" h="114" extrusionOk="0">
                  <a:moveTo>
                    <a:pt x="0" y="1"/>
                  </a:moveTo>
                  <a:lnTo>
                    <a:pt x="0" y="114"/>
                  </a:lnTo>
                  <a:lnTo>
                    <a:pt x="113414" y="114"/>
                  </a:lnTo>
                  <a:lnTo>
                    <a:pt x="113414"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19"/>
            <p:cNvSpPr/>
            <p:nvPr/>
          </p:nvSpPr>
          <p:spPr>
            <a:xfrm>
              <a:off x="0" y="2806523"/>
              <a:ext cx="7440875" cy="7414"/>
            </a:xfrm>
            <a:custGeom>
              <a:avLst/>
              <a:gdLst/>
              <a:ahLst/>
              <a:cxnLst/>
              <a:rect l="l" t="t" r="r" b="b"/>
              <a:pathLst>
                <a:path w="113415" h="113" extrusionOk="0">
                  <a:moveTo>
                    <a:pt x="0" y="1"/>
                  </a:moveTo>
                  <a:lnTo>
                    <a:pt x="0" y="112"/>
                  </a:lnTo>
                  <a:lnTo>
                    <a:pt x="113414" y="112"/>
                  </a:lnTo>
                  <a:lnTo>
                    <a:pt x="113414"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19"/>
            <p:cNvSpPr/>
            <p:nvPr/>
          </p:nvSpPr>
          <p:spPr>
            <a:xfrm>
              <a:off x="0" y="3110420"/>
              <a:ext cx="7440875" cy="7545"/>
            </a:xfrm>
            <a:custGeom>
              <a:avLst/>
              <a:gdLst/>
              <a:ahLst/>
              <a:cxnLst/>
              <a:rect l="l" t="t" r="r" b="b"/>
              <a:pathLst>
                <a:path w="113415" h="115" extrusionOk="0">
                  <a:moveTo>
                    <a:pt x="0" y="1"/>
                  </a:moveTo>
                  <a:lnTo>
                    <a:pt x="0" y="114"/>
                  </a:lnTo>
                  <a:lnTo>
                    <a:pt x="113414" y="114"/>
                  </a:lnTo>
                  <a:lnTo>
                    <a:pt x="113414"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19"/>
            <p:cNvSpPr/>
            <p:nvPr/>
          </p:nvSpPr>
          <p:spPr>
            <a:xfrm>
              <a:off x="0" y="3414448"/>
              <a:ext cx="7440875" cy="7414"/>
            </a:xfrm>
            <a:custGeom>
              <a:avLst/>
              <a:gdLst/>
              <a:ahLst/>
              <a:cxnLst/>
              <a:rect l="l" t="t" r="r" b="b"/>
              <a:pathLst>
                <a:path w="113415" h="113" extrusionOk="0">
                  <a:moveTo>
                    <a:pt x="0" y="1"/>
                  </a:moveTo>
                  <a:lnTo>
                    <a:pt x="0" y="112"/>
                  </a:lnTo>
                  <a:lnTo>
                    <a:pt x="113414" y="112"/>
                  </a:lnTo>
                  <a:lnTo>
                    <a:pt x="113414"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19"/>
            <p:cNvSpPr/>
            <p:nvPr/>
          </p:nvSpPr>
          <p:spPr>
            <a:xfrm>
              <a:off x="0" y="3718411"/>
              <a:ext cx="7440875" cy="7479"/>
            </a:xfrm>
            <a:custGeom>
              <a:avLst/>
              <a:gdLst/>
              <a:ahLst/>
              <a:cxnLst/>
              <a:rect l="l" t="t" r="r" b="b"/>
              <a:pathLst>
                <a:path w="113415" h="114" extrusionOk="0">
                  <a:moveTo>
                    <a:pt x="0" y="0"/>
                  </a:moveTo>
                  <a:lnTo>
                    <a:pt x="0" y="113"/>
                  </a:lnTo>
                  <a:lnTo>
                    <a:pt x="113414" y="113"/>
                  </a:lnTo>
                  <a:lnTo>
                    <a:pt x="113414"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19"/>
            <p:cNvSpPr/>
            <p:nvPr/>
          </p:nvSpPr>
          <p:spPr>
            <a:xfrm>
              <a:off x="0" y="4022440"/>
              <a:ext cx="7440875" cy="7348"/>
            </a:xfrm>
            <a:custGeom>
              <a:avLst/>
              <a:gdLst/>
              <a:ahLst/>
              <a:cxnLst/>
              <a:rect l="l" t="t" r="r" b="b"/>
              <a:pathLst>
                <a:path w="113415" h="112" extrusionOk="0">
                  <a:moveTo>
                    <a:pt x="0" y="0"/>
                  </a:moveTo>
                  <a:lnTo>
                    <a:pt x="0" y="112"/>
                  </a:lnTo>
                  <a:lnTo>
                    <a:pt x="113414" y="112"/>
                  </a:lnTo>
                  <a:lnTo>
                    <a:pt x="113414"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76" name="Google Shape;1176;p19"/>
          <p:cNvGrpSpPr/>
          <p:nvPr/>
        </p:nvGrpSpPr>
        <p:grpSpPr>
          <a:xfrm>
            <a:off x="173287" y="130863"/>
            <a:ext cx="8797256" cy="4881744"/>
            <a:chOff x="916986" y="2500875"/>
            <a:chExt cx="2280618" cy="1217119"/>
          </a:xfrm>
        </p:grpSpPr>
        <p:sp>
          <p:nvSpPr>
            <p:cNvPr id="1177" name="Google Shape;1177;p19"/>
            <p:cNvSpPr/>
            <p:nvPr/>
          </p:nvSpPr>
          <p:spPr>
            <a:xfrm>
              <a:off x="930568" y="2514572"/>
              <a:ext cx="105996" cy="1189768"/>
            </a:xfrm>
            <a:custGeom>
              <a:avLst/>
              <a:gdLst/>
              <a:ahLst/>
              <a:cxnLst/>
              <a:rect l="l" t="t" r="r" b="b"/>
              <a:pathLst>
                <a:path w="1834" h="20586" extrusionOk="0">
                  <a:moveTo>
                    <a:pt x="1147" y="1"/>
                  </a:moveTo>
                  <a:cubicBezTo>
                    <a:pt x="515" y="1"/>
                    <a:pt x="1" y="509"/>
                    <a:pt x="1" y="1139"/>
                  </a:cubicBezTo>
                  <a:lnTo>
                    <a:pt x="1" y="1854"/>
                  </a:lnTo>
                  <a:cubicBezTo>
                    <a:pt x="440" y="1854"/>
                    <a:pt x="796" y="2209"/>
                    <a:pt x="796" y="2645"/>
                  </a:cubicBezTo>
                  <a:cubicBezTo>
                    <a:pt x="796" y="3081"/>
                    <a:pt x="440" y="3433"/>
                    <a:pt x="1" y="3433"/>
                  </a:cubicBezTo>
                  <a:lnTo>
                    <a:pt x="1" y="4390"/>
                  </a:lnTo>
                  <a:cubicBezTo>
                    <a:pt x="440" y="4390"/>
                    <a:pt x="796" y="4745"/>
                    <a:pt x="796" y="5181"/>
                  </a:cubicBezTo>
                  <a:cubicBezTo>
                    <a:pt x="796" y="5615"/>
                    <a:pt x="440" y="5969"/>
                    <a:pt x="1" y="5969"/>
                  </a:cubicBezTo>
                  <a:lnTo>
                    <a:pt x="1" y="6924"/>
                  </a:lnTo>
                  <a:cubicBezTo>
                    <a:pt x="440" y="6924"/>
                    <a:pt x="796" y="7281"/>
                    <a:pt x="796" y="7717"/>
                  </a:cubicBezTo>
                  <a:cubicBezTo>
                    <a:pt x="796" y="8151"/>
                    <a:pt x="440" y="8505"/>
                    <a:pt x="1" y="8505"/>
                  </a:cubicBezTo>
                  <a:lnTo>
                    <a:pt x="1" y="9460"/>
                  </a:lnTo>
                  <a:cubicBezTo>
                    <a:pt x="440" y="9460"/>
                    <a:pt x="796" y="9815"/>
                    <a:pt x="796" y="10251"/>
                  </a:cubicBezTo>
                  <a:cubicBezTo>
                    <a:pt x="796" y="10687"/>
                    <a:pt x="440" y="11041"/>
                    <a:pt x="1" y="11041"/>
                  </a:cubicBezTo>
                  <a:lnTo>
                    <a:pt x="1" y="11996"/>
                  </a:lnTo>
                  <a:cubicBezTo>
                    <a:pt x="440" y="11996"/>
                    <a:pt x="796" y="12351"/>
                    <a:pt x="796" y="12787"/>
                  </a:cubicBezTo>
                  <a:cubicBezTo>
                    <a:pt x="796" y="13222"/>
                    <a:pt x="440" y="13575"/>
                    <a:pt x="1" y="13575"/>
                  </a:cubicBezTo>
                  <a:lnTo>
                    <a:pt x="1" y="14532"/>
                  </a:lnTo>
                  <a:cubicBezTo>
                    <a:pt x="440" y="14532"/>
                    <a:pt x="796" y="14886"/>
                    <a:pt x="796" y="15322"/>
                  </a:cubicBezTo>
                  <a:cubicBezTo>
                    <a:pt x="796" y="15758"/>
                    <a:pt x="440" y="16111"/>
                    <a:pt x="1" y="16111"/>
                  </a:cubicBezTo>
                  <a:lnTo>
                    <a:pt x="1" y="17068"/>
                  </a:lnTo>
                  <a:cubicBezTo>
                    <a:pt x="440" y="17068"/>
                    <a:pt x="796" y="17422"/>
                    <a:pt x="796" y="17856"/>
                  </a:cubicBezTo>
                  <a:cubicBezTo>
                    <a:pt x="796" y="18292"/>
                    <a:pt x="440" y="18647"/>
                    <a:pt x="1" y="18647"/>
                  </a:cubicBezTo>
                  <a:lnTo>
                    <a:pt x="1" y="19448"/>
                  </a:lnTo>
                  <a:cubicBezTo>
                    <a:pt x="1" y="20077"/>
                    <a:pt x="515" y="20586"/>
                    <a:pt x="1147" y="20586"/>
                  </a:cubicBezTo>
                  <a:lnTo>
                    <a:pt x="1833" y="20586"/>
                  </a:lnTo>
                  <a:lnTo>
                    <a:pt x="183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19"/>
            <p:cNvSpPr/>
            <p:nvPr/>
          </p:nvSpPr>
          <p:spPr>
            <a:xfrm>
              <a:off x="1036508" y="2514572"/>
              <a:ext cx="2147431" cy="1189768"/>
            </a:xfrm>
            <a:custGeom>
              <a:avLst/>
              <a:gdLst/>
              <a:ahLst/>
              <a:cxnLst/>
              <a:rect l="l" t="t" r="r" b="b"/>
              <a:pathLst>
                <a:path w="37156" h="20586" extrusionOk="0">
                  <a:moveTo>
                    <a:pt x="0" y="1"/>
                  </a:moveTo>
                  <a:lnTo>
                    <a:pt x="0" y="20586"/>
                  </a:lnTo>
                  <a:lnTo>
                    <a:pt x="36303" y="20586"/>
                  </a:lnTo>
                  <a:cubicBezTo>
                    <a:pt x="36773" y="20586"/>
                    <a:pt x="37156" y="20205"/>
                    <a:pt x="37156" y="19733"/>
                  </a:cubicBezTo>
                  <a:lnTo>
                    <a:pt x="37156" y="851"/>
                  </a:lnTo>
                  <a:cubicBezTo>
                    <a:pt x="37156" y="382"/>
                    <a:pt x="36773" y="1"/>
                    <a:pt x="363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19"/>
            <p:cNvSpPr/>
            <p:nvPr/>
          </p:nvSpPr>
          <p:spPr>
            <a:xfrm>
              <a:off x="916986" y="2500875"/>
              <a:ext cx="93570" cy="139459"/>
            </a:xfrm>
            <a:custGeom>
              <a:avLst/>
              <a:gdLst/>
              <a:ahLst/>
              <a:cxnLst/>
              <a:rect l="l" t="t" r="r" b="b"/>
              <a:pathLst>
                <a:path w="1619" h="2413" extrusionOk="0">
                  <a:moveTo>
                    <a:pt x="1382" y="0"/>
                  </a:moveTo>
                  <a:cubicBezTo>
                    <a:pt x="620" y="0"/>
                    <a:pt x="0" y="617"/>
                    <a:pt x="0" y="1376"/>
                  </a:cubicBezTo>
                  <a:lnTo>
                    <a:pt x="0" y="2177"/>
                  </a:lnTo>
                  <a:cubicBezTo>
                    <a:pt x="0" y="2308"/>
                    <a:pt x="106" y="2412"/>
                    <a:pt x="236" y="2412"/>
                  </a:cubicBezTo>
                  <a:cubicBezTo>
                    <a:pt x="367" y="2412"/>
                    <a:pt x="473" y="2308"/>
                    <a:pt x="473" y="2177"/>
                  </a:cubicBezTo>
                  <a:lnTo>
                    <a:pt x="473" y="1376"/>
                  </a:lnTo>
                  <a:cubicBezTo>
                    <a:pt x="473" y="878"/>
                    <a:pt x="881" y="474"/>
                    <a:pt x="1382" y="474"/>
                  </a:cubicBezTo>
                  <a:cubicBezTo>
                    <a:pt x="1512" y="474"/>
                    <a:pt x="1618" y="367"/>
                    <a:pt x="1618" y="238"/>
                  </a:cubicBezTo>
                  <a:cubicBezTo>
                    <a:pt x="1618" y="107"/>
                    <a:pt x="1512" y="0"/>
                    <a:pt x="13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19"/>
            <p:cNvSpPr/>
            <p:nvPr/>
          </p:nvSpPr>
          <p:spPr>
            <a:xfrm>
              <a:off x="916986" y="3578650"/>
              <a:ext cx="133160" cy="139344"/>
            </a:xfrm>
            <a:custGeom>
              <a:avLst/>
              <a:gdLst/>
              <a:ahLst/>
              <a:cxnLst/>
              <a:rect l="l" t="t" r="r" b="b"/>
              <a:pathLst>
                <a:path w="2304" h="2411" extrusionOk="0">
                  <a:moveTo>
                    <a:pt x="236" y="0"/>
                  </a:moveTo>
                  <a:cubicBezTo>
                    <a:pt x="106" y="0"/>
                    <a:pt x="0" y="106"/>
                    <a:pt x="0" y="236"/>
                  </a:cubicBezTo>
                  <a:lnTo>
                    <a:pt x="0" y="1037"/>
                  </a:lnTo>
                  <a:cubicBezTo>
                    <a:pt x="0" y="1795"/>
                    <a:pt x="620" y="2410"/>
                    <a:pt x="1382" y="2410"/>
                  </a:cubicBezTo>
                  <a:lnTo>
                    <a:pt x="2068" y="2410"/>
                  </a:lnTo>
                  <a:cubicBezTo>
                    <a:pt x="2199" y="2410"/>
                    <a:pt x="2304" y="2306"/>
                    <a:pt x="2304" y="2175"/>
                  </a:cubicBezTo>
                  <a:cubicBezTo>
                    <a:pt x="2304" y="2043"/>
                    <a:pt x="2199" y="1939"/>
                    <a:pt x="2068" y="1939"/>
                  </a:cubicBezTo>
                  <a:lnTo>
                    <a:pt x="1382" y="1939"/>
                  </a:lnTo>
                  <a:cubicBezTo>
                    <a:pt x="881" y="1939"/>
                    <a:pt x="473" y="1535"/>
                    <a:pt x="473" y="1037"/>
                  </a:cubicBezTo>
                  <a:lnTo>
                    <a:pt x="473" y="236"/>
                  </a:lnTo>
                  <a:cubicBezTo>
                    <a:pt x="473" y="106"/>
                    <a:pt x="367" y="0"/>
                    <a:pt x="2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19"/>
            <p:cNvSpPr/>
            <p:nvPr/>
          </p:nvSpPr>
          <p:spPr>
            <a:xfrm>
              <a:off x="2917819" y="3493113"/>
              <a:ext cx="279786" cy="224880"/>
            </a:xfrm>
            <a:custGeom>
              <a:avLst/>
              <a:gdLst/>
              <a:ahLst/>
              <a:cxnLst/>
              <a:rect l="l" t="t" r="r" b="b"/>
              <a:pathLst>
                <a:path w="4841" h="3891" extrusionOk="0">
                  <a:moveTo>
                    <a:pt x="4605" y="0"/>
                  </a:moveTo>
                  <a:cubicBezTo>
                    <a:pt x="4473" y="0"/>
                    <a:pt x="4367" y="107"/>
                    <a:pt x="4367" y="236"/>
                  </a:cubicBezTo>
                  <a:lnTo>
                    <a:pt x="4367" y="2802"/>
                  </a:lnTo>
                  <a:cubicBezTo>
                    <a:pt x="4367" y="3142"/>
                    <a:pt x="4092" y="3419"/>
                    <a:pt x="3752" y="3419"/>
                  </a:cubicBezTo>
                  <a:lnTo>
                    <a:pt x="238" y="3419"/>
                  </a:lnTo>
                  <a:cubicBezTo>
                    <a:pt x="107" y="3419"/>
                    <a:pt x="1" y="3523"/>
                    <a:pt x="1" y="3655"/>
                  </a:cubicBezTo>
                  <a:cubicBezTo>
                    <a:pt x="1" y="3786"/>
                    <a:pt x="107" y="3890"/>
                    <a:pt x="238" y="3890"/>
                  </a:cubicBezTo>
                  <a:lnTo>
                    <a:pt x="3752" y="3890"/>
                  </a:lnTo>
                  <a:cubicBezTo>
                    <a:pt x="4353" y="3890"/>
                    <a:pt x="4840" y="3403"/>
                    <a:pt x="4840" y="2802"/>
                  </a:cubicBezTo>
                  <a:lnTo>
                    <a:pt x="4840" y="236"/>
                  </a:lnTo>
                  <a:cubicBezTo>
                    <a:pt x="4840" y="107"/>
                    <a:pt x="4734" y="0"/>
                    <a:pt x="46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82" name="Google Shape;1182;p19"/>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83" name="Google Shape;1183;p19"/>
          <p:cNvSpPr txBox="1">
            <a:spLocks noGrp="1"/>
          </p:cNvSpPr>
          <p:nvPr>
            <p:ph type="subTitle" idx="1"/>
          </p:nvPr>
        </p:nvSpPr>
        <p:spPr>
          <a:xfrm>
            <a:off x="4832075" y="1667625"/>
            <a:ext cx="3254100" cy="20355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84" name="Google Shape;1184;p19"/>
          <p:cNvSpPr txBox="1">
            <a:spLocks noGrp="1"/>
          </p:cNvSpPr>
          <p:nvPr>
            <p:ph type="subTitle" idx="2"/>
          </p:nvPr>
        </p:nvSpPr>
        <p:spPr>
          <a:xfrm>
            <a:off x="816925" y="1667625"/>
            <a:ext cx="3254100" cy="20355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85" name="Google Shape;1185;p19"/>
          <p:cNvSpPr/>
          <p:nvPr/>
        </p:nvSpPr>
        <p:spPr>
          <a:xfrm>
            <a:off x="533316" y="4527811"/>
            <a:ext cx="207420" cy="186779"/>
          </a:xfrm>
          <a:custGeom>
            <a:avLst/>
            <a:gdLst/>
            <a:ahLst/>
            <a:cxnLst/>
            <a:rect l="l" t="t" r="r" b="b"/>
            <a:pathLst>
              <a:path w="3889" h="3502" extrusionOk="0">
                <a:moveTo>
                  <a:pt x="1944" y="1"/>
                </a:moveTo>
                <a:cubicBezTo>
                  <a:pt x="1791" y="1"/>
                  <a:pt x="1637" y="81"/>
                  <a:pt x="1558" y="241"/>
                </a:cubicBezTo>
                <a:lnTo>
                  <a:pt x="1330" y="702"/>
                </a:lnTo>
                <a:cubicBezTo>
                  <a:pt x="1268" y="830"/>
                  <a:pt x="1145" y="918"/>
                  <a:pt x="1005" y="938"/>
                </a:cubicBezTo>
                <a:lnTo>
                  <a:pt x="497" y="1012"/>
                </a:lnTo>
                <a:cubicBezTo>
                  <a:pt x="142" y="1063"/>
                  <a:pt x="0" y="1498"/>
                  <a:pt x="257" y="1748"/>
                </a:cubicBezTo>
                <a:lnTo>
                  <a:pt x="624" y="2107"/>
                </a:lnTo>
                <a:cubicBezTo>
                  <a:pt x="727" y="2206"/>
                  <a:pt x="773" y="2348"/>
                  <a:pt x="748" y="2488"/>
                </a:cubicBezTo>
                <a:lnTo>
                  <a:pt x="661" y="2995"/>
                </a:lnTo>
                <a:cubicBezTo>
                  <a:pt x="614" y="3274"/>
                  <a:pt x="836" y="3501"/>
                  <a:pt x="1088" y="3501"/>
                </a:cubicBezTo>
                <a:cubicBezTo>
                  <a:pt x="1154" y="3501"/>
                  <a:pt x="1223" y="3485"/>
                  <a:pt x="1289" y="3450"/>
                </a:cubicBezTo>
                <a:lnTo>
                  <a:pt x="1744" y="3211"/>
                </a:lnTo>
                <a:cubicBezTo>
                  <a:pt x="1806" y="3178"/>
                  <a:pt x="1875" y="3162"/>
                  <a:pt x="1944" y="3162"/>
                </a:cubicBezTo>
                <a:cubicBezTo>
                  <a:pt x="2013" y="3162"/>
                  <a:pt x="2082" y="3178"/>
                  <a:pt x="2145" y="3211"/>
                </a:cubicBezTo>
                <a:lnTo>
                  <a:pt x="2600" y="3450"/>
                </a:lnTo>
                <a:cubicBezTo>
                  <a:pt x="2666" y="3485"/>
                  <a:pt x="2735" y="3501"/>
                  <a:pt x="2801" y="3501"/>
                </a:cubicBezTo>
                <a:cubicBezTo>
                  <a:pt x="3053" y="3501"/>
                  <a:pt x="3273" y="3274"/>
                  <a:pt x="3226" y="2995"/>
                </a:cubicBezTo>
                <a:lnTo>
                  <a:pt x="3139" y="2488"/>
                </a:lnTo>
                <a:cubicBezTo>
                  <a:pt x="3116" y="2348"/>
                  <a:pt x="3162" y="2206"/>
                  <a:pt x="3263" y="2107"/>
                </a:cubicBezTo>
                <a:lnTo>
                  <a:pt x="3631" y="1748"/>
                </a:lnTo>
                <a:cubicBezTo>
                  <a:pt x="3888" y="1498"/>
                  <a:pt x="3747" y="1063"/>
                  <a:pt x="3392" y="1012"/>
                </a:cubicBezTo>
                <a:lnTo>
                  <a:pt x="2884" y="938"/>
                </a:lnTo>
                <a:cubicBezTo>
                  <a:pt x="2744" y="918"/>
                  <a:pt x="2621" y="830"/>
                  <a:pt x="2559" y="702"/>
                </a:cubicBezTo>
                <a:lnTo>
                  <a:pt x="2331" y="241"/>
                </a:lnTo>
                <a:cubicBezTo>
                  <a:pt x="2252" y="81"/>
                  <a:pt x="2098" y="1"/>
                  <a:pt x="1944" y="1"/>
                </a:cubicBezTo>
                <a:close/>
              </a:path>
            </a:pathLst>
          </a:custGeom>
          <a:solidFill>
            <a:srgbClr val="FCDC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wo columns 4">
  <p:cSld name="CUSTOM_8_1_1">
    <p:bg>
      <p:bgPr>
        <a:solidFill>
          <a:schemeClr val="dk2"/>
        </a:solidFill>
        <a:effectLst/>
      </p:bgPr>
    </p:bg>
    <p:spTree>
      <p:nvGrpSpPr>
        <p:cNvPr id="1" name="Shape 1654"/>
        <p:cNvGrpSpPr/>
        <p:nvPr/>
      </p:nvGrpSpPr>
      <p:grpSpPr>
        <a:xfrm>
          <a:off x="0" y="0"/>
          <a:ext cx="0" cy="0"/>
          <a:chOff x="0" y="0"/>
          <a:chExt cx="0" cy="0"/>
        </a:xfrm>
      </p:grpSpPr>
      <p:grpSp>
        <p:nvGrpSpPr>
          <p:cNvPr id="1655" name="Google Shape;1655;p26"/>
          <p:cNvGrpSpPr/>
          <p:nvPr/>
        </p:nvGrpSpPr>
        <p:grpSpPr>
          <a:xfrm>
            <a:off x="0" y="0"/>
            <a:ext cx="9144091" cy="5143648"/>
            <a:chOff x="0" y="0"/>
            <a:chExt cx="7440875" cy="4152456"/>
          </a:xfrm>
        </p:grpSpPr>
        <p:sp>
          <p:nvSpPr>
            <p:cNvPr id="1656" name="Google Shape;1656;p26"/>
            <p:cNvSpPr/>
            <p:nvPr/>
          </p:nvSpPr>
          <p:spPr>
            <a:xfrm>
              <a:off x="265057" y="0"/>
              <a:ext cx="7545" cy="2884827"/>
            </a:xfrm>
            <a:custGeom>
              <a:avLst/>
              <a:gdLst/>
              <a:ahLst/>
              <a:cxnLst/>
              <a:rect l="l" t="t" r="r" b="b"/>
              <a:pathLst>
                <a:path w="115" h="43971" extrusionOk="0">
                  <a:moveTo>
                    <a:pt x="1" y="1"/>
                  </a:moveTo>
                  <a:lnTo>
                    <a:pt x="1" y="43970"/>
                  </a:lnTo>
                  <a:lnTo>
                    <a:pt x="114" y="43970"/>
                  </a:lnTo>
                  <a:lnTo>
                    <a:pt x="114"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26"/>
            <p:cNvSpPr/>
            <p:nvPr/>
          </p:nvSpPr>
          <p:spPr>
            <a:xfrm>
              <a:off x="583651" y="0"/>
              <a:ext cx="7348" cy="2884827"/>
            </a:xfrm>
            <a:custGeom>
              <a:avLst/>
              <a:gdLst/>
              <a:ahLst/>
              <a:cxnLst/>
              <a:rect l="l" t="t" r="r" b="b"/>
              <a:pathLst>
                <a:path w="112" h="43971" extrusionOk="0">
                  <a:moveTo>
                    <a:pt x="0" y="1"/>
                  </a:moveTo>
                  <a:lnTo>
                    <a:pt x="0" y="43970"/>
                  </a:lnTo>
                  <a:lnTo>
                    <a:pt x="112" y="43970"/>
                  </a:lnTo>
                  <a:lnTo>
                    <a:pt x="112"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26"/>
            <p:cNvSpPr/>
            <p:nvPr/>
          </p:nvSpPr>
          <p:spPr>
            <a:xfrm>
              <a:off x="902179" y="0"/>
              <a:ext cx="7414" cy="2884827"/>
            </a:xfrm>
            <a:custGeom>
              <a:avLst/>
              <a:gdLst/>
              <a:ahLst/>
              <a:cxnLst/>
              <a:rect l="l" t="t" r="r" b="b"/>
              <a:pathLst>
                <a:path w="113" h="43971" extrusionOk="0">
                  <a:moveTo>
                    <a:pt x="1" y="1"/>
                  </a:moveTo>
                  <a:lnTo>
                    <a:pt x="1" y="43970"/>
                  </a:lnTo>
                  <a:lnTo>
                    <a:pt x="112" y="43970"/>
                  </a:lnTo>
                  <a:lnTo>
                    <a:pt x="112"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26"/>
            <p:cNvSpPr/>
            <p:nvPr/>
          </p:nvSpPr>
          <p:spPr>
            <a:xfrm>
              <a:off x="1220641" y="0"/>
              <a:ext cx="7479" cy="2884827"/>
            </a:xfrm>
            <a:custGeom>
              <a:avLst/>
              <a:gdLst/>
              <a:ahLst/>
              <a:cxnLst/>
              <a:rect l="l" t="t" r="r" b="b"/>
              <a:pathLst>
                <a:path w="114" h="43971" extrusionOk="0">
                  <a:moveTo>
                    <a:pt x="0" y="1"/>
                  </a:moveTo>
                  <a:lnTo>
                    <a:pt x="0" y="43970"/>
                  </a:lnTo>
                  <a:lnTo>
                    <a:pt x="114" y="43970"/>
                  </a:lnTo>
                  <a:lnTo>
                    <a:pt x="114"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26"/>
            <p:cNvSpPr/>
            <p:nvPr/>
          </p:nvSpPr>
          <p:spPr>
            <a:xfrm>
              <a:off x="1539169" y="0"/>
              <a:ext cx="7545" cy="2884827"/>
            </a:xfrm>
            <a:custGeom>
              <a:avLst/>
              <a:gdLst/>
              <a:ahLst/>
              <a:cxnLst/>
              <a:rect l="l" t="t" r="r" b="b"/>
              <a:pathLst>
                <a:path w="115" h="43971" extrusionOk="0">
                  <a:moveTo>
                    <a:pt x="1" y="1"/>
                  </a:moveTo>
                  <a:lnTo>
                    <a:pt x="1" y="43970"/>
                  </a:lnTo>
                  <a:lnTo>
                    <a:pt x="114" y="43970"/>
                  </a:lnTo>
                  <a:lnTo>
                    <a:pt x="114"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26"/>
            <p:cNvSpPr/>
            <p:nvPr/>
          </p:nvSpPr>
          <p:spPr>
            <a:xfrm>
              <a:off x="1857762" y="0"/>
              <a:ext cx="7414" cy="2884827"/>
            </a:xfrm>
            <a:custGeom>
              <a:avLst/>
              <a:gdLst/>
              <a:ahLst/>
              <a:cxnLst/>
              <a:rect l="l" t="t" r="r" b="b"/>
              <a:pathLst>
                <a:path w="113" h="43971" extrusionOk="0">
                  <a:moveTo>
                    <a:pt x="0" y="1"/>
                  </a:moveTo>
                  <a:lnTo>
                    <a:pt x="0" y="43970"/>
                  </a:lnTo>
                  <a:lnTo>
                    <a:pt x="112" y="43970"/>
                  </a:lnTo>
                  <a:lnTo>
                    <a:pt x="112"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26"/>
            <p:cNvSpPr/>
            <p:nvPr/>
          </p:nvSpPr>
          <p:spPr>
            <a:xfrm>
              <a:off x="2176224" y="0"/>
              <a:ext cx="7479" cy="2884827"/>
            </a:xfrm>
            <a:custGeom>
              <a:avLst/>
              <a:gdLst/>
              <a:ahLst/>
              <a:cxnLst/>
              <a:rect l="l" t="t" r="r" b="b"/>
              <a:pathLst>
                <a:path w="114" h="43971" extrusionOk="0">
                  <a:moveTo>
                    <a:pt x="0" y="1"/>
                  </a:moveTo>
                  <a:lnTo>
                    <a:pt x="0" y="43970"/>
                  </a:lnTo>
                  <a:lnTo>
                    <a:pt x="114" y="43970"/>
                  </a:lnTo>
                  <a:lnTo>
                    <a:pt x="114"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26"/>
            <p:cNvSpPr/>
            <p:nvPr/>
          </p:nvSpPr>
          <p:spPr>
            <a:xfrm>
              <a:off x="2494752" y="0"/>
              <a:ext cx="7545" cy="2884827"/>
            </a:xfrm>
            <a:custGeom>
              <a:avLst/>
              <a:gdLst/>
              <a:ahLst/>
              <a:cxnLst/>
              <a:rect l="l" t="t" r="r" b="b"/>
              <a:pathLst>
                <a:path w="115" h="43971" extrusionOk="0">
                  <a:moveTo>
                    <a:pt x="1" y="1"/>
                  </a:moveTo>
                  <a:lnTo>
                    <a:pt x="1" y="43970"/>
                  </a:lnTo>
                  <a:lnTo>
                    <a:pt x="114" y="43970"/>
                  </a:lnTo>
                  <a:lnTo>
                    <a:pt x="114"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26"/>
            <p:cNvSpPr/>
            <p:nvPr/>
          </p:nvSpPr>
          <p:spPr>
            <a:xfrm>
              <a:off x="2813346" y="0"/>
              <a:ext cx="7348" cy="2884827"/>
            </a:xfrm>
            <a:custGeom>
              <a:avLst/>
              <a:gdLst/>
              <a:ahLst/>
              <a:cxnLst/>
              <a:rect l="l" t="t" r="r" b="b"/>
              <a:pathLst>
                <a:path w="112" h="43971" extrusionOk="0">
                  <a:moveTo>
                    <a:pt x="0" y="1"/>
                  </a:moveTo>
                  <a:lnTo>
                    <a:pt x="0" y="43970"/>
                  </a:lnTo>
                  <a:lnTo>
                    <a:pt x="112" y="43970"/>
                  </a:lnTo>
                  <a:lnTo>
                    <a:pt x="112"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26"/>
            <p:cNvSpPr/>
            <p:nvPr/>
          </p:nvSpPr>
          <p:spPr>
            <a:xfrm>
              <a:off x="3131874" y="0"/>
              <a:ext cx="7414" cy="2884827"/>
            </a:xfrm>
            <a:custGeom>
              <a:avLst/>
              <a:gdLst/>
              <a:ahLst/>
              <a:cxnLst/>
              <a:rect l="l" t="t" r="r" b="b"/>
              <a:pathLst>
                <a:path w="113" h="43971" extrusionOk="0">
                  <a:moveTo>
                    <a:pt x="1" y="1"/>
                  </a:moveTo>
                  <a:lnTo>
                    <a:pt x="1" y="43970"/>
                  </a:lnTo>
                  <a:lnTo>
                    <a:pt x="112" y="43970"/>
                  </a:lnTo>
                  <a:lnTo>
                    <a:pt x="112"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26"/>
            <p:cNvSpPr/>
            <p:nvPr/>
          </p:nvSpPr>
          <p:spPr>
            <a:xfrm>
              <a:off x="3450336" y="0"/>
              <a:ext cx="7479" cy="2884827"/>
            </a:xfrm>
            <a:custGeom>
              <a:avLst/>
              <a:gdLst/>
              <a:ahLst/>
              <a:cxnLst/>
              <a:rect l="l" t="t" r="r" b="b"/>
              <a:pathLst>
                <a:path w="114" h="43971" extrusionOk="0">
                  <a:moveTo>
                    <a:pt x="1" y="1"/>
                  </a:moveTo>
                  <a:lnTo>
                    <a:pt x="1" y="43970"/>
                  </a:lnTo>
                  <a:lnTo>
                    <a:pt x="114" y="43970"/>
                  </a:lnTo>
                  <a:lnTo>
                    <a:pt x="114"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26"/>
            <p:cNvSpPr/>
            <p:nvPr/>
          </p:nvSpPr>
          <p:spPr>
            <a:xfrm>
              <a:off x="3768929" y="0"/>
              <a:ext cx="7348" cy="2884827"/>
            </a:xfrm>
            <a:custGeom>
              <a:avLst/>
              <a:gdLst/>
              <a:ahLst/>
              <a:cxnLst/>
              <a:rect l="l" t="t" r="r" b="b"/>
              <a:pathLst>
                <a:path w="112" h="43971" extrusionOk="0">
                  <a:moveTo>
                    <a:pt x="0" y="1"/>
                  </a:moveTo>
                  <a:lnTo>
                    <a:pt x="0" y="43970"/>
                  </a:lnTo>
                  <a:lnTo>
                    <a:pt x="112" y="43970"/>
                  </a:lnTo>
                  <a:lnTo>
                    <a:pt x="112"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26"/>
            <p:cNvSpPr/>
            <p:nvPr/>
          </p:nvSpPr>
          <p:spPr>
            <a:xfrm>
              <a:off x="4087457" y="0"/>
              <a:ext cx="7414" cy="2884827"/>
            </a:xfrm>
            <a:custGeom>
              <a:avLst/>
              <a:gdLst/>
              <a:ahLst/>
              <a:cxnLst/>
              <a:rect l="l" t="t" r="r" b="b"/>
              <a:pathLst>
                <a:path w="113" h="43971" extrusionOk="0">
                  <a:moveTo>
                    <a:pt x="1" y="1"/>
                  </a:moveTo>
                  <a:lnTo>
                    <a:pt x="1" y="43970"/>
                  </a:lnTo>
                  <a:lnTo>
                    <a:pt x="112" y="43970"/>
                  </a:lnTo>
                  <a:lnTo>
                    <a:pt x="112"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26"/>
            <p:cNvSpPr/>
            <p:nvPr/>
          </p:nvSpPr>
          <p:spPr>
            <a:xfrm>
              <a:off x="4405920" y="0"/>
              <a:ext cx="7479" cy="2884827"/>
            </a:xfrm>
            <a:custGeom>
              <a:avLst/>
              <a:gdLst/>
              <a:ahLst/>
              <a:cxnLst/>
              <a:rect l="l" t="t" r="r" b="b"/>
              <a:pathLst>
                <a:path w="114" h="43971" extrusionOk="0">
                  <a:moveTo>
                    <a:pt x="0" y="1"/>
                  </a:moveTo>
                  <a:lnTo>
                    <a:pt x="0" y="43970"/>
                  </a:lnTo>
                  <a:lnTo>
                    <a:pt x="114" y="43970"/>
                  </a:lnTo>
                  <a:lnTo>
                    <a:pt x="114"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26"/>
            <p:cNvSpPr/>
            <p:nvPr/>
          </p:nvSpPr>
          <p:spPr>
            <a:xfrm>
              <a:off x="4724447" y="0"/>
              <a:ext cx="7545" cy="2884827"/>
            </a:xfrm>
            <a:custGeom>
              <a:avLst/>
              <a:gdLst/>
              <a:ahLst/>
              <a:cxnLst/>
              <a:rect l="l" t="t" r="r" b="b"/>
              <a:pathLst>
                <a:path w="115" h="43971" extrusionOk="0">
                  <a:moveTo>
                    <a:pt x="1" y="1"/>
                  </a:moveTo>
                  <a:lnTo>
                    <a:pt x="1" y="43970"/>
                  </a:lnTo>
                  <a:lnTo>
                    <a:pt x="114" y="43970"/>
                  </a:lnTo>
                  <a:lnTo>
                    <a:pt x="114"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26"/>
            <p:cNvSpPr/>
            <p:nvPr/>
          </p:nvSpPr>
          <p:spPr>
            <a:xfrm>
              <a:off x="5043041" y="0"/>
              <a:ext cx="7414" cy="2884827"/>
            </a:xfrm>
            <a:custGeom>
              <a:avLst/>
              <a:gdLst/>
              <a:ahLst/>
              <a:cxnLst/>
              <a:rect l="l" t="t" r="r" b="b"/>
              <a:pathLst>
                <a:path w="113" h="43971" extrusionOk="0">
                  <a:moveTo>
                    <a:pt x="0" y="1"/>
                  </a:moveTo>
                  <a:lnTo>
                    <a:pt x="0" y="43970"/>
                  </a:lnTo>
                  <a:lnTo>
                    <a:pt x="112" y="43970"/>
                  </a:lnTo>
                  <a:lnTo>
                    <a:pt x="112"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26"/>
            <p:cNvSpPr/>
            <p:nvPr/>
          </p:nvSpPr>
          <p:spPr>
            <a:xfrm>
              <a:off x="5361634" y="0"/>
              <a:ext cx="7348" cy="2884827"/>
            </a:xfrm>
            <a:custGeom>
              <a:avLst/>
              <a:gdLst/>
              <a:ahLst/>
              <a:cxnLst/>
              <a:rect l="l" t="t" r="r" b="b"/>
              <a:pathLst>
                <a:path w="112" h="43971" extrusionOk="0">
                  <a:moveTo>
                    <a:pt x="0" y="1"/>
                  </a:moveTo>
                  <a:lnTo>
                    <a:pt x="0" y="43970"/>
                  </a:lnTo>
                  <a:lnTo>
                    <a:pt x="112" y="43970"/>
                  </a:lnTo>
                  <a:lnTo>
                    <a:pt x="112"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26"/>
            <p:cNvSpPr/>
            <p:nvPr/>
          </p:nvSpPr>
          <p:spPr>
            <a:xfrm>
              <a:off x="5680031" y="0"/>
              <a:ext cx="7545" cy="2884827"/>
            </a:xfrm>
            <a:custGeom>
              <a:avLst/>
              <a:gdLst/>
              <a:ahLst/>
              <a:cxnLst/>
              <a:rect l="l" t="t" r="r" b="b"/>
              <a:pathLst>
                <a:path w="115" h="43971" extrusionOk="0">
                  <a:moveTo>
                    <a:pt x="1" y="1"/>
                  </a:moveTo>
                  <a:lnTo>
                    <a:pt x="1" y="43970"/>
                  </a:lnTo>
                  <a:lnTo>
                    <a:pt x="114" y="43970"/>
                  </a:lnTo>
                  <a:lnTo>
                    <a:pt x="114"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26"/>
            <p:cNvSpPr/>
            <p:nvPr/>
          </p:nvSpPr>
          <p:spPr>
            <a:xfrm>
              <a:off x="5998624" y="0"/>
              <a:ext cx="7348" cy="2884827"/>
            </a:xfrm>
            <a:custGeom>
              <a:avLst/>
              <a:gdLst/>
              <a:ahLst/>
              <a:cxnLst/>
              <a:rect l="l" t="t" r="r" b="b"/>
              <a:pathLst>
                <a:path w="112" h="43971" extrusionOk="0">
                  <a:moveTo>
                    <a:pt x="0" y="1"/>
                  </a:moveTo>
                  <a:lnTo>
                    <a:pt x="0" y="43970"/>
                  </a:lnTo>
                  <a:lnTo>
                    <a:pt x="112" y="43970"/>
                  </a:lnTo>
                  <a:lnTo>
                    <a:pt x="112"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26"/>
            <p:cNvSpPr/>
            <p:nvPr/>
          </p:nvSpPr>
          <p:spPr>
            <a:xfrm>
              <a:off x="6317152" y="0"/>
              <a:ext cx="7414" cy="2884827"/>
            </a:xfrm>
            <a:custGeom>
              <a:avLst/>
              <a:gdLst/>
              <a:ahLst/>
              <a:cxnLst/>
              <a:rect l="l" t="t" r="r" b="b"/>
              <a:pathLst>
                <a:path w="113" h="43971" extrusionOk="0">
                  <a:moveTo>
                    <a:pt x="1" y="1"/>
                  </a:moveTo>
                  <a:lnTo>
                    <a:pt x="1" y="43970"/>
                  </a:lnTo>
                  <a:lnTo>
                    <a:pt x="112" y="43970"/>
                  </a:lnTo>
                  <a:lnTo>
                    <a:pt x="112"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26"/>
            <p:cNvSpPr/>
            <p:nvPr/>
          </p:nvSpPr>
          <p:spPr>
            <a:xfrm>
              <a:off x="6635615" y="0"/>
              <a:ext cx="7479" cy="2884827"/>
            </a:xfrm>
            <a:custGeom>
              <a:avLst/>
              <a:gdLst/>
              <a:ahLst/>
              <a:cxnLst/>
              <a:rect l="l" t="t" r="r" b="b"/>
              <a:pathLst>
                <a:path w="114" h="43971" extrusionOk="0">
                  <a:moveTo>
                    <a:pt x="1" y="1"/>
                  </a:moveTo>
                  <a:lnTo>
                    <a:pt x="1" y="43970"/>
                  </a:lnTo>
                  <a:lnTo>
                    <a:pt x="114" y="43970"/>
                  </a:lnTo>
                  <a:lnTo>
                    <a:pt x="114"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26"/>
            <p:cNvSpPr/>
            <p:nvPr/>
          </p:nvSpPr>
          <p:spPr>
            <a:xfrm>
              <a:off x="6954208" y="0"/>
              <a:ext cx="7479" cy="2884827"/>
            </a:xfrm>
            <a:custGeom>
              <a:avLst/>
              <a:gdLst/>
              <a:ahLst/>
              <a:cxnLst/>
              <a:rect l="l" t="t" r="r" b="b"/>
              <a:pathLst>
                <a:path w="114" h="43971" extrusionOk="0">
                  <a:moveTo>
                    <a:pt x="0" y="1"/>
                  </a:moveTo>
                  <a:lnTo>
                    <a:pt x="0" y="43970"/>
                  </a:lnTo>
                  <a:lnTo>
                    <a:pt x="114" y="43970"/>
                  </a:lnTo>
                  <a:lnTo>
                    <a:pt x="114"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26"/>
            <p:cNvSpPr/>
            <p:nvPr/>
          </p:nvSpPr>
          <p:spPr>
            <a:xfrm>
              <a:off x="7272736" y="0"/>
              <a:ext cx="7414" cy="2884827"/>
            </a:xfrm>
            <a:custGeom>
              <a:avLst/>
              <a:gdLst/>
              <a:ahLst/>
              <a:cxnLst/>
              <a:rect l="l" t="t" r="r" b="b"/>
              <a:pathLst>
                <a:path w="113" h="43971" extrusionOk="0">
                  <a:moveTo>
                    <a:pt x="1" y="1"/>
                  </a:moveTo>
                  <a:lnTo>
                    <a:pt x="1" y="43970"/>
                  </a:lnTo>
                  <a:lnTo>
                    <a:pt x="112" y="43970"/>
                  </a:lnTo>
                  <a:lnTo>
                    <a:pt x="112"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26"/>
            <p:cNvSpPr/>
            <p:nvPr/>
          </p:nvSpPr>
          <p:spPr>
            <a:xfrm>
              <a:off x="0" y="70857"/>
              <a:ext cx="7440875" cy="7479"/>
            </a:xfrm>
            <a:custGeom>
              <a:avLst/>
              <a:gdLst/>
              <a:ahLst/>
              <a:cxnLst/>
              <a:rect l="l" t="t" r="r" b="b"/>
              <a:pathLst>
                <a:path w="113415" h="114" extrusionOk="0">
                  <a:moveTo>
                    <a:pt x="0" y="0"/>
                  </a:moveTo>
                  <a:lnTo>
                    <a:pt x="0" y="114"/>
                  </a:lnTo>
                  <a:lnTo>
                    <a:pt x="113414" y="114"/>
                  </a:lnTo>
                  <a:lnTo>
                    <a:pt x="113414"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26"/>
            <p:cNvSpPr/>
            <p:nvPr/>
          </p:nvSpPr>
          <p:spPr>
            <a:xfrm>
              <a:off x="0" y="374885"/>
              <a:ext cx="7440875" cy="7348"/>
            </a:xfrm>
            <a:custGeom>
              <a:avLst/>
              <a:gdLst/>
              <a:ahLst/>
              <a:cxnLst/>
              <a:rect l="l" t="t" r="r" b="b"/>
              <a:pathLst>
                <a:path w="113415" h="112" extrusionOk="0">
                  <a:moveTo>
                    <a:pt x="0" y="0"/>
                  </a:moveTo>
                  <a:lnTo>
                    <a:pt x="0" y="112"/>
                  </a:lnTo>
                  <a:lnTo>
                    <a:pt x="113414" y="112"/>
                  </a:lnTo>
                  <a:lnTo>
                    <a:pt x="113414"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26"/>
            <p:cNvSpPr/>
            <p:nvPr/>
          </p:nvSpPr>
          <p:spPr>
            <a:xfrm>
              <a:off x="0" y="678783"/>
              <a:ext cx="7440875" cy="7479"/>
            </a:xfrm>
            <a:custGeom>
              <a:avLst/>
              <a:gdLst/>
              <a:ahLst/>
              <a:cxnLst/>
              <a:rect l="l" t="t" r="r" b="b"/>
              <a:pathLst>
                <a:path w="113415" h="114" extrusionOk="0">
                  <a:moveTo>
                    <a:pt x="0" y="0"/>
                  </a:moveTo>
                  <a:lnTo>
                    <a:pt x="0" y="114"/>
                  </a:lnTo>
                  <a:lnTo>
                    <a:pt x="113414" y="114"/>
                  </a:lnTo>
                  <a:lnTo>
                    <a:pt x="113414"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26"/>
            <p:cNvSpPr/>
            <p:nvPr/>
          </p:nvSpPr>
          <p:spPr>
            <a:xfrm>
              <a:off x="0" y="982811"/>
              <a:ext cx="7440875" cy="7414"/>
            </a:xfrm>
            <a:custGeom>
              <a:avLst/>
              <a:gdLst/>
              <a:ahLst/>
              <a:cxnLst/>
              <a:rect l="l" t="t" r="r" b="b"/>
              <a:pathLst>
                <a:path w="113415" h="113" extrusionOk="0">
                  <a:moveTo>
                    <a:pt x="0" y="0"/>
                  </a:moveTo>
                  <a:lnTo>
                    <a:pt x="0" y="112"/>
                  </a:lnTo>
                  <a:lnTo>
                    <a:pt x="113414" y="112"/>
                  </a:lnTo>
                  <a:lnTo>
                    <a:pt x="113414"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26"/>
            <p:cNvSpPr/>
            <p:nvPr/>
          </p:nvSpPr>
          <p:spPr>
            <a:xfrm>
              <a:off x="0" y="1286708"/>
              <a:ext cx="7440875" cy="7545"/>
            </a:xfrm>
            <a:custGeom>
              <a:avLst/>
              <a:gdLst/>
              <a:ahLst/>
              <a:cxnLst/>
              <a:rect l="l" t="t" r="r" b="b"/>
              <a:pathLst>
                <a:path w="113415" h="115" extrusionOk="0">
                  <a:moveTo>
                    <a:pt x="0" y="1"/>
                  </a:moveTo>
                  <a:lnTo>
                    <a:pt x="0" y="114"/>
                  </a:lnTo>
                  <a:lnTo>
                    <a:pt x="113414" y="114"/>
                  </a:lnTo>
                  <a:lnTo>
                    <a:pt x="113414"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26"/>
            <p:cNvSpPr/>
            <p:nvPr/>
          </p:nvSpPr>
          <p:spPr>
            <a:xfrm>
              <a:off x="0" y="1590737"/>
              <a:ext cx="7440875" cy="7414"/>
            </a:xfrm>
            <a:custGeom>
              <a:avLst/>
              <a:gdLst/>
              <a:ahLst/>
              <a:cxnLst/>
              <a:rect l="l" t="t" r="r" b="b"/>
              <a:pathLst>
                <a:path w="113415" h="113" extrusionOk="0">
                  <a:moveTo>
                    <a:pt x="0" y="1"/>
                  </a:moveTo>
                  <a:lnTo>
                    <a:pt x="0" y="112"/>
                  </a:lnTo>
                  <a:lnTo>
                    <a:pt x="113414" y="112"/>
                  </a:lnTo>
                  <a:lnTo>
                    <a:pt x="113414"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26"/>
            <p:cNvSpPr/>
            <p:nvPr/>
          </p:nvSpPr>
          <p:spPr>
            <a:xfrm>
              <a:off x="0" y="1894700"/>
              <a:ext cx="7440875" cy="7348"/>
            </a:xfrm>
            <a:custGeom>
              <a:avLst/>
              <a:gdLst/>
              <a:ahLst/>
              <a:cxnLst/>
              <a:rect l="l" t="t" r="r" b="b"/>
              <a:pathLst>
                <a:path w="113415" h="112" extrusionOk="0">
                  <a:moveTo>
                    <a:pt x="0" y="0"/>
                  </a:moveTo>
                  <a:lnTo>
                    <a:pt x="0" y="112"/>
                  </a:lnTo>
                  <a:lnTo>
                    <a:pt x="113414" y="112"/>
                  </a:lnTo>
                  <a:lnTo>
                    <a:pt x="113414"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26"/>
            <p:cNvSpPr/>
            <p:nvPr/>
          </p:nvSpPr>
          <p:spPr>
            <a:xfrm>
              <a:off x="0" y="2198597"/>
              <a:ext cx="7440875" cy="7479"/>
            </a:xfrm>
            <a:custGeom>
              <a:avLst/>
              <a:gdLst/>
              <a:ahLst/>
              <a:cxnLst/>
              <a:rect l="l" t="t" r="r" b="b"/>
              <a:pathLst>
                <a:path w="113415" h="114" extrusionOk="0">
                  <a:moveTo>
                    <a:pt x="0" y="0"/>
                  </a:moveTo>
                  <a:lnTo>
                    <a:pt x="0" y="114"/>
                  </a:lnTo>
                  <a:lnTo>
                    <a:pt x="113414" y="114"/>
                  </a:lnTo>
                  <a:lnTo>
                    <a:pt x="113414"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26"/>
            <p:cNvSpPr/>
            <p:nvPr/>
          </p:nvSpPr>
          <p:spPr>
            <a:xfrm>
              <a:off x="0" y="2502625"/>
              <a:ext cx="7440875" cy="7348"/>
            </a:xfrm>
            <a:custGeom>
              <a:avLst/>
              <a:gdLst/>
              <a:ahLst/>
              <a:cxnLst/>
              <a:rect l="l" t="t" r="r" b="b"/>
              <a:pathLst>
                <a:path w="113415" h="112" extrusionOk="0">
                  <a:moveTo>
                    <a:pt x="0" y="0"/>
                  </a:moveTo>
                  <a:lnTo>
                    <a:pt x="0" y="112"/>
                  </a:lnTo>
                  <a:lnTo>
                    <a:pt x="113414" y="112"/>
                  </a:lnTo>
                  <a:lnTo>
                    <a:pt x="113414"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26"/>
            <p:cNvSpPr/>
            <p:nvPr/>
          </p:nvSpPr>
          <p:spPr>
            <a:xfrm>
              <a:off x="0" y="2806523"/>
              <a:ext cx="7440875" cy="7479"/>
            </a:xfrm>
            <a:custGeom>
              <a:avLst/>
              <a:gdLst/>
              <a:ahLst/>
              <a:cxnLst/>
              <a:rect l="l" t="t" r="r" b="b"/>
              <a:pathLst>
                <a:path w="113415" h="114" extrusionOk="0">
                  <a:moveTo>
                    <a:pt x="0" y="1"/>
                  </a:moveTo>
                  <a:lnTo>
                    <a:pt x="0" y="114"/>
                  </a:lnTo>
                  <a:lnTo>
                    <a:pt x="113414" y="114"/>
                  </a:lnTo>
                  <a:lnTo>
                    <a:pt x="113414"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26"/>
            <p:cNvSpPr/>
            <p:nvPr/>
          </p:nvSpPr>
          <p:spPr>
            <a:xfrm>
              <a:off x="265057"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26"/>
            <p:cNvSpPr/>
            <p:nvPr/>
          </p:nvSpPr>
          <p:spPr>
            <a:xfrm>
              <a:off x="583651"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26"/>
            <p:cNvSpPr/>
            <p:nvPr/>
          </p:nvSpPr>
          <p:spPr>
            <a:xfrm>
              <a:off x="902179"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26"/>
            <p:cNvSpPr/>
            <p:nvPr/>
          </p:nvSpPr>
          <p:spPr>
            <a:xfrm>
              <a:off x="1220641"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26"/>
            <p:cNvSpPr/>
            <p:nvPr/>
          </p:nvSpPr>
          <p:spPr>
            <a:xfrm>
              <a:off x="1539169"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26"/>
            <p:cNvSpPr/>
            <p:nvPr/>
          </p:nvSpPr>
          <p:spPr>
            <a:xfrm>
              <a:off x="1857762" y="2431703"/>
              <a:ext cx="7414" cy="1720754"/>
            </a:xfrm>
            <a:custGeom>
              <a:avLst/>
              <a:gdLst/>
              <a:ahLst/>
              <a:cxnLst/>
              <a:rect l="l" t="t" r="r" b="b"/>
              <a:pathLst>
                <a:path w="113" h="26228" extrusionOk="0">
                  <a:moveTo>
                    <a:pt x="0" y="0"/>
                  </a:moveTo>
                  <a:lnTo>
                    <a:pt x="0" y="26227"/>
                  </a:lnTo>
                  <a:lnTo>
                    <a:pt x="112" y="26227"/>
                  </a:lnTo>
                  <a:lnTo>
                    <a:pt x="112"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26"/>
            <p:cNvSpPr/>
            <p:nvPr/>
          </p:nvSpPr>
          <p:spPr>
            <a:xfrm>
              <a:off x="2176224"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26"/>
            <p:cNvSpPr/>
            <p:nvPr/>
          </p:nvSpPr>
          <p:spPr>
            <a:xfrm>
              <a:off x="2494752"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26"/>
            <p:cNvSpPr/>
            <p:nvPr/>
          </p:nvSpPr>
          <p:spPr>
            <a:xfrm>
              <a:off x="2813346"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26"/>
            <p:cNvSpPr/>
            <p:nvPr/>
          </p:nvSpPr>
          <p:spPr>
            <a:xfrm>
              <a:off x="3131874"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26"/>
            <p:cNvSpPr/>
            <p:nvPr/>
          </p:nvSpPr>
          <p:spPr>
            <a:xfrm>
              <a:off x="3450336" y="2431703"/>
              <a:ext cx="7479" cy="1720754"/>
            </a:xfrm>
            <a:custGeom>
              <a:avLst/>
              <a:gdLst/>
              <a:ahLst/>
              <a:cxnLst/>
              <a:rect l="l" t="t" r="r" b="b"/>
              <a:pathLst>
                <a:path w="114" h="26228" extrusionOk="0">
                  <a:moveTo>
                    <a:pt x="1" y="0"/>
                  </a:moveTo>
                  <a:lnTo>
                    <a:pt x="1" y="26227"/>
                  </a:lnTo>
                  <a:lnTo>
                    <a:pt x="114" y="26227"/>
                  </a:lnTo>
                  <a:lnTo>
                    <a:pt x="114"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26"/>
            <p:cNvSpPr/>
            <p:nvPr/>
          </p:nvSpPr>
          <p:spPr>
            <a:xfrm>
              <a:off x="3768929"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26"/>
            <p:cNvSpPr/>
            <p:nvPr/>
          </p:nvSpPr>
          <p:spPr>
            <a:xfrm>
              <a:off x="4087457"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26"/>
            <p:cNvSpPr/>
            <p:nvPr/>
          </p:nvSpPr>
          <p:spPr>
            <a:xfrm>
              <a:off x="4405920"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26"/>
            <p:cNvSpPr/>
            <p:nvPr/>
          </p:nvSpPr>
          <p:spPr>
            <a:xfrm>
              <a:off x="4724447"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26"/>
            <p:cNvSpPr/>
            <p:nvPr/>
          </p:nvSpPr>
          <p:spPr>
            <a:xfrm>
              <a:off x="5043041" y="2431703"/>
              <a:ext cx="7414" cy="1720754"/>
            </a:xfrm>
            <a:custGeom>
              <a:avLst/>
              <a:gdLst/>
              <a:ahLst/>
              <a:cxnLst/>
              <a:rect l="l" t="t" r="r" b="b"/>
              <a:pathLst>
                <a:path w="113" h="26228" extrusionOk="0">
                  <a:moveTo>
                    <a:pt x="0" y="0"/>
                  </a:moveTo>
                  <a:lnTo>
                    <a:pt x="0" y="26227"/>
                  </a:lnTo>
                  <a:lnTo>
                    <a:pt x="112" y="26227"/>
                  </a:lnTo>
                  <a:lnTo>
                    <a:pt x="112"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26"/>
            <p:cNvSpPr/>
            <p:nvPr/>
          </p:nvSpPr>
          <p:spPr>
            <a:xfrm>
              <a:off x="5361634"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26"/>
            <p:cNvSpPr/>
            <p:nvPr/>
          </p:nvSpPr>
          <p:spPr>
            <a:xfrm>
              <a:off x="5680031" y="2431703"/>
              <a:ext cx="7545" cy="1720754"/>
            </a:xfrm>
            <a:custGeom>
              <a:avLst/>
              <a:gdLst/>
              <a:ahLst/>
              <a:cxnLst/>
              <a:rect l="l" t="t" r="r" b="b"/>
              <a:pathLst>
                <a:path w="115" h="26228" extrusionOk="0">
                  <a:moveTo>
                    <a:pt x="1" y="0"/>
                  </a:moveTo>
                  <a:lnTo>
                    <a:pt x="1" y="26227"/>
                  </a:lnTo>
                  <a:lnTo>
                    <a:pt x="114" y="26227"/>
                  </a:lnTo>
                  <a:lnTo>
                    <a:pt x="114"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26"/>
            <p:cNvSpPr/>
            <p:nvPr/>
          </p:nvSpPr>
          <p:spPr>
            <a:xfrm>
              <a:off x="5998624" y="2431703"/>
              <a:ext cx="7348" cy="1720754"/>
            </a:xfrm>
            <a:custGeom>
              <a:avLst/>
              <a:gdLst/>
              <a:ahLst/>
              <a:cxnLst/>
              <a:rect l="l" t="t" r="r" b="b"/>
              <a:pathLst>
                <a:path w="112" h="26228" extrusionOk="0">
                  <a:moveTo>
                    <a:pt x="0" y="0"/>
                  </a:moveTo>
                  <a:lnTo>
                    <a:pt x="0" y="26227"/>
                  </a:lnTo>
                  <a:lnTo>
                    <a:pt x="112" y="26227"/>
                  </a:lnTo>
                  <a:lnTo>
                    <a:pt x="112"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26"/>
            <p:cNvSpPr/>
            <p:nvPr/>
          </p:nvSpPr>
          <p:spPr>
            <a:xfrm>
              <a:off x="6317152"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26"/>
            <p:cNvSpPr/>
            <p:nvPr/>
          </p:nvSpPr>
          <p:spPr>
            <a:xfrm>
              <a:off x="6635615" y="2431703"/>
              <a:ext cx="7479" cy="1720754"/>
            </a:xfrm>
            <a:custGeom>
              <a:avLst/>
              <a:gdLst/>
              <a:ahLst/>
              <a:cxnLst/>
              <a:rect l="l" t="t" r="r" b="b"/>
              <a:pathLst>
                <a:path w="114" h="26228" extrusionOk="0">
                  <a:moveTo>
                    <a:pt x="1" y="0"/>
                  </a:moveTo>
                  <a:lnTo>
                    <a:pt x="1" y="26227"/>
                  </a:lnTo>
                  <a:lnTo>
                    <a:pt x="114" y="26227"/>
                  </a:lnTo>
                  <a:lnTo>
                    <a:pt x="114"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26"/>
            <p:cNvSpPr/>
            <p:nvPr/>
          </p:nvSpPr>
          <p:spPr>
            <a:xfrm>
              <a:off x="6954208" y="2431703"/>
              <a:ext cx="7479" cy="1720754"/>
            </a:xfrm>
            <a:custGeom>
              <a:avLst/>
              <a:gdLst/>
              <a:ahLst/>
              <a:cxnLst/>
              <a:rect l="l" t="t" r="r" b="b"/>
              <a:pathLst>
                <a:path w="114" h="26228" extrusionOk="0">
                  <a:moveTo>
                    <a:pt x="0" y="0"/>
                  </a:moveTo>
                  <a:lnTo>
                    <a:pt x="0" y="26227"/>
                  </a:lnTo>
                  <a:lnTo>
                    <a:pt x="114" y="26227"/>
                  </a:lnTo>
                  <a:lnTo>
                    <a:pt x="114"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26"/>
            <p:cNvSpPr/>
            <p:nvPr/>
          </p:nvSpPr>
          <p:spPr>
            <a:xfrm>
              <a:off x="7272736" y="2431703"/>
              <a:ext cx="7414" cy="1720754"/>
            </a:xfrm>
            <a:custGeom>
              <a:avLst/>
              <a:gdLst/>
              <a:ahLst/>
              <a:cxnLst/>
              <a:rect l="l" t="t" r="r" b="b"/>
              <a:pathLst>
                <a:path w="113" h="26228" extrusionOk="0">
                  <a:moveTo>
                    <a:pt x="1" y="0"/>
                  </a:moveTo>
                  <a:lnTo>
                    <a:pt x="1" y="26227"/>
                  </a:lnTo>
                  <a:lnTo>
                    <a:pt x="112" y="26227"/>
                  </a:lnTo>
                  <a:lnTo>
                    <a:pt x="112"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26"/>
            <p:cNvSpPr/>
            <p:nvPr/>
          </p:nvSpPr>
          <p:spPr>
            <a:xfrm>
              <a:off x="0" y="2502494"/>
              <a:ext cx="7440875" cy="7479"/>
            </a:xfrm>
            <a:custGeom>
              <a:avLst/>
              <a:gdLst/>
              <a:ahLst/>
              <a:cxnLst/>
              <a:rect l="l" t="t" r="r" b="b"/>
              <a:pathLst>
                <a:path w="113415" h="114" extrusionOk="0">
                  <a:moveTo>
                    <a:pt x="0" y="1"/>
                  </a:moveTo>
                  <a:lnTo>
                    <a:pt x="0" y="114"/>
                  </a:lnTo>
                  <a:lnTo>
                    <a:pt x="113414" y="114"/>
                  </a:lnTo>
                  <a:lnTo>
                    <a:pt x="113414"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26"/>
            <p:cNvSpPr/>
            <p:nvPr/>
          </p:nvSpPr>
          <p:spPr>
            <a:xfrm>
              <a:off x="0" y="2806523"/>
              <a:ext cx="7440875" cy="7414"/>
            </a:xfrm>
            <a:custGeom>
              <a:avLst/>
              <a:gdLst/>
              <a:ahLst/>
              <a:cxnLst/>
              <a:rect l="l" t="t" r="r" b="b"/>
              <a:pathLst>
                <a:path w="113415" h="113" extrusionOk="0">
                  <a:moveTo>
                    <a:pt x="0" y="1"/>
                  </a:moveTo>
                  <a:lnTo>
                    <a:pt x="0" y="112"/>
                  </a:lnTo>
                  <a:lnTo>
                    <a:pt x="113414" y="112"/>
                  </a:lnTo>
                  <a:lnTo>
                    <a:pt x="113414"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26"/>
            <p:cNvSpPr/>
            <p:nvPr/>
          </p:nvSpPr>
          <p:spPr>
            <a:xfrm>
              <a:off x="0" y="3110420"/>
              <a:ext cx="7440875" cy="7545"/>
            </a:xfrm>
            <a:custGeom>
              <a:avLst/>
              <a:gdLst/>
              <a:ahLst/>
              <a:cxnLst/>
              <a:rect l="l" t="t" r="r" b="b"/>
              <a:pathLst>
                <a:path w="113415" h="115" extrusionOk="0">
                  <a:moveTo>
                    <a:pt x="0" y="1"/>
                  </a:moveTo>
                  <a:lnTo>
                    <a:pt x="0" y="114"/>
                  </a:lnTo>
                  <a:lnTo>
                    <a:pt x="113414" y="114"/>
                  </a:lnTo>
                  <a:lnTo>
                    <a:pt x="113414"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26"/>
            <p:cNvSpPr/>
            <p:nvPr/>
          </p:nvSpPr>
          <p:spPr>
            <a:xfrm>
              <a:off x="0" y="3414448"/>
              <a:ext cx="7440875" cy="7414"/>
            </a:xfrm>
            <a:custGeom>
              <a:avLst/>
              <a:gdLst/>
              <a:ahLst/>
              <a:cxnLst/>
              <a:rect l="l" t="t" r="r" b="b"/>
              <a:pathLst>
                <a:path w="113415" h="113" extrusionOk="0">
                  <a:moveTo>
                    <a:pt x="0" y="1"/>
                  </a:moveTo>
                  <a:lnTo>
                    <a:pt x="0" y="112"/>
                  </a:lnTo>
                  <a:lnTo>
                    <a:pt x="113414" y="112"/>
                  </a:lnTo>
                  <a:lnTo>
                    <a:pt x="113414" y="1"/>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26"/>
            <p:cNvSpPr/>
            <p:nvPr/>
          </p:nvSpPr>
          <p:spPr>
            <a:xfrm>
              <a:off x="0" y="3718411"/>
              <a:ext cx="7440875" cy="7479"/>
            </a:xfrm>
            <a:custGeom>
              <a:avLst/>
              <a:gdLst/>
              <a:ahLst/>
              <a:cxnLst/>
              <a:rect l="l" t="t" r="r" b="b"/>
              <a:pathLst>
                <a:path w="113415" h="114" extrusionOk="0">
                  <a:moveTo>
                    <a:pt x="0" y="0"/>
                  </a:moveTo>
                  <a:lnTo>
                    <a:pt x="0" y="113"/>
                  </a:lnTo>
                  <a:lnTo>
                    <a:pt x="113414" y="113"/>
                  </a:lnTo>
                  <a:lnTo>
                    <a:pt x="113414"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26"/>
            <p:cNvSpPr/>
            <p:nvPr/>
          </p:nvSpPr>
          <p:spPr>
            <a:xfrm>
              <a:off x="0" y="4022440"/>
              <a:ext cx="7440875" cy="7348"/>
            </a:xfrm>
            <a:custGeom>
              <a:avLst/>
              <a:gdLst/>
              <a:ahLst/>
              <a:cxnLst/>
              <a:rect l="l" t="t" r="r" b="b"/>
              <a:pathLst>
                <a:path w="113415" h="112" extrusionOk="0">
                  <a:moveTo>
                    <a:pt x="0" y="0"/>
                  </a:moveTo>
                  <a:lnTo>
                    <a:pt x="0" y="112"/>
                  </a:lnTo>
                  <a:lnTo>
                    <a:pt x="113414" y="112"/>
                  </a:lnTo>
                  <a:lnTo>
                    <a:pt x="113414" y="0"/>
                  </a:lnTo>
                  <a:close/>
                </a:path>
              </a:pathLst>
            </a:custGeom>
            <a:solidFill>
              <a:srgbClr val="434D7F">
                <a:alpha val="1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18" name="Google Shape;1718;p26"/>
          <p:cNvGrpSpPr/>
          <p:nvPr/>
        </p:nvGrpSpPr>
        <p:grpSpPr>
          <a:xfrm>
            <a:off x="173287" y="130863"/>
            <a:ext cx="8797256" cy="4881744"/>
            <a:chOff x="916986" y="2500875"/>
            <a:chExt cx="2280618" cy="1217119"/>
          </a:xfrm>
        </p:grpSpPr>
        <p:sp>
          <p:nvSpPr>
            <p:cNvPr id="1719" name="Google Shape;1719;p26"/>
            <p:cNvSpPr/>
            <p:nvPr/>
          </p:nvSpPr>
          <p:spPr>
            <a:xfrm>
              <a:off x="930568" y="2514572"/>
              <a:ext cx="105996" cy="1189768"/>
            </a:xfrm>
            <a:custGeom>
              <a:avLst/>
              <a:gdLst/>
              <a:ahLst/>
              <a:cxnLst/>
              <a:rect l="l" t="t" r="r" b="b"/>
              <a:pathLst>
                <a:path w="1834" h="20586" extrusionOk="0">
                  <a:moveTo>
                    <a:pt x="1147" y="1"/>
                  </a:moveTo>
                  <a:cubicBezTo>
                    <a:pt x="515" y="1"/>
                    <a:pt x="1" y="509"/>
                    <a:pt x="1" y="1139"/>
                  </a:cubicBezTo>
                  <a:lnTo>
                    <a:pt x="1" y="1854"/>
                  </a:lnTo>
                  <a:cubicBezTo>
                    <a:pt x="440" y="1854"/>
                    <a:pt x="796" y="2209"/>
                    <a:pt x="796" y="2645"/>
                  </a:cubicBezTo>
                  <a:cubicBezTo>
                    <a:pt x="796" y="3081"/>
                    <a:pt x="440" y="3433"/>
                    <a:pt x="1" y="3433"/>
                  </a:cubicBezTo>
                  <a:lnTo>
                    <a:pt x="1" y="4390"/>
                  </a:lnTo>
                  <a:cubicBezTo>
                    <a:pt x="440" y="4390"/>
                    <a:pt x="796" y="4745"/>
                    <a:pt x="796" y="5181"/>
                  </a:cubicBezTo>
                  <a:cubicBezTo>
                    <a:pt x="796" y="5615"/>
                    <a:pt x="440" y="5969"/>
                    <a:pt x="1" y="5969"/>
                  </a:cubicBezTo>
                  <a:lnTo>
                    <a:pt x="1" y="6924"/>
                  </a:lnTo>
                  <a:cubicBezTo>
                    <a:pt x="440" y="6924"/>
                    <a:pt x="796" y="7281"/>
                    <a:pt x="796" y="7717"/>
                  </a:cubicBezTo>
                  <a:cubicBezTo>
                    <a:pt x="796" y="8151"/>
                    <a:pt x="440" y="8505"/>
                    <a:pt x="1" y="8505"/>
                  </a:cubicBezTo>
                  <a:lnTo>
                    <a:pt x="1" y="9460"/>
                  </a:lnTo>
                  <a:cubicBezTo>
                    <a:pt x="440" y="9460"/>
                    <a:pt x="796" y="9815"/>
                    <a:pt x="796" y="10251"/>
                  </a:cubicBezTo>
                  <a:cubicBezTo>
                    <a:pt x="796" y="10687"/>
                    <a:pt x="440" y="11041"/>
                    <a:pt x="1" y="11041"/>
                  </a:cubicBezTo>
                  <a:lnTo>
                    <a:pt x="1" y="11996"/>
                  </a:lnTo>
                  <a:cubicBezTo>
                    <a:pt x="440" y="11996"/>
                    <a:pt x="796" y="12351"/>
                    <a:pt x="796" y="12787"/>
                  </a:cubicBezTo>
                  <a:cubicBezTo>
                    <a:pt x="796" y="13222"/>
                    <a:pt x="440" y="13575"/>
                    <a:pt x="1" y="13575"/>
                  </a:cubicBezTo>
                  <a:lnTo>
                    <a:pt x="1" y="14532"/>
                  </a:lnTo>
                  <a:cubicBezTo>
                    <a:pt x="440" y="14532"/>
                    <a:pt x="796" y="14886"/>
                    <a:pt x="796" y="15322"/>
                  </a:cubicBezTo>
                  <a:cubicBezTo>
                    <a:pt x="796" y="15758"/>
                    <a:pt x="440" y="16111"/>
                    <a:pt x="1" y="16111"/>
                  </a:cubicBezTo>
                  <a:lnTo>
                    <a:pt x="1" y="17068"/>
                  </a:lnTo>
                  <a:cubicBezTo>
                    <a:pt x="440" y="17068"/>
                    <a:pt x="796" y="17422"/>
                    <a:pt x="796" y="17856"/>
                  </a:cubicBezTo>
                  <a:cubicBezTo>
                    <a:pt x="796" y="18292"/>
                    <a:pt x="440" y="18647"/>
                    <a:pt x="1" y="18647"/>
                  </a:cubicBezTo>
                  <a:lnTo>
                    <a:pt x="1" y="19448"/>
                  </a:lnTo>
                  <a:cubicBezTo>
                    <a:pt x="1" y="20077"/>
                    <a:pt x="515" y="20586"/>
                    <a:pt x="1147" y="20586"/>
                  </a:cubicBezTo>
                  <a:lnTo>
                    <a:pt x="1833" y="20586"/>
                  </a:lnTo>
                  <a:lnTo>
                    <a:pt x="183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26"/>
            <p:cNvSpPr/>
            <p:nvPr/>
          </p:nvSpPr>
          <p:spPr>
            <a:xfrm>
              <a:off x="1036508" y="2514572"/>
              <a:ext cx="2147431" cy="1189768"/>
            </a:xfrm>
            <a:custGeom>
              <a:avLst/>
              <a:gdLst/>
              <a:ahLst/>
              <a:cxnLst/>
              <a:rect l="l" t="t" r="r" b="b"/>
              <a:pathLst>
                <a:path w="37156" h="20586" extrusionOk="0">
                  <a:moveTo>
                    <a:pt x="0" y="1"/>
                  </a:moveTo>
                  <a:lnTo>
                    <a:pt x="0" y="20586"/>
                  </a:lnTo>
                  <a:lnTo>
                    <a:pt x="36303" y="20586"/>
                  </a:lnTo>
                  <a:cubicBezTo>
                    <a:pt x="36773" y="20586"/>
                    <a:pt x="37156" y="20205"/>
                    <a:pt x="37156" y="19733"/>
                  </a:cubicBezTo>
                  <a:lnTo>
                    <a:pt x="37156" y="851"/>
                  </a:lnTo>
                  <a:cubicBezTo>
                    <a:pt x="37156" y="382"/>
                    <a:pt x="36773" y="1"/>
                    <a:pt x="363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26"/>
            <p:cNvSpPr/>
            <p:nvPr/>
          </p:nvSpPr>
          <p:spPr>
            <a:xfrm>
              <a:off x="916986" y="2500875"/>
              <a:ext cx="93570" cy="139459"/>
            </a:xfrm>
            <a:custGeom>
              <a:avLst/>
              <a:gdLst/>
              <a:ahLst/>
              <a:cxnLst/>
              <a:rect l="l" t="t" r="r" b="b"/>
              <a:pathLst>
                <a:path w="1619" h="2413" extrusionOk="0">
                  <a:moveTo>
                    <a:pt x="1382" y="0"/>
                  </a:moveTo>
                  <a:cubicBezTo>
                    <a:pt x="620" y="0"/>
                    <a:pt x="0" y="617"/>
                    <a:pt x="0" y="1376"/>
                  </a:cubicBezTo>
                  <a:lnTo>
                    <a:pt x="0" y="2177"/>
                  </a:lnTo>
                  <a:cubicBezTo>
                    <a:pt x="0" y="2308"/>
                    <a:pt x="106" y="2412"/>
                    <a:pt x="236" y="2412"/>
                  </a:cubicBezTo>
                  <a:cubicBezTo>
                    <a:pt x="367" y="2412"/>
                    <a:pt x="473" y="2308"/>
                    <a:pt x="473" y="2177"/>
                  </a:cubicBezTo>
                  <a:lnTo>
                    <a:pt x="473" y="1376"/>
                  </a:lnTo>
                  <a:cubicBezTo>
                    <a:pt x="473" y="878"/>
                    <a:pt x="881" y="474"/>
                    <a:pt x="1382" y="474"/>
                  </a:cubicBezTo>
                  <a:cubicBezTo>
                    <a:pt x="1512" y="474"/>
                    <a:pt x="1618" y="367"/>
                    <a:pt x="1618" y="238"/>
                  </a:cubicBezTo>
                  <a:cubicBezTo>
                    <a:pt x="1618" y="107"/>
                    <a:pt x="1512" y="0"/>
                    <a:pt x="13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26"/>
            <p:cNvSpPr/>
            <p:nvPr/>
          </p:nvSpPr>
          <p:spPr>
            <a:xfrm>
              <a:off x="916986" y="3578650"/>
              <a:ext cx="133160" cy="139344"/>
            </a:xfrm>
            <a:custGeom>
              <a:avLst/>
              <a:gdLst/>
              <a:ahLst/>
              <a:cxnLst/>
              <a:rect l="l" t="t" r="r" b="b"/>
              <a:pathLst>
                <a:path w="2304" h="2411" extrusionOk="0">
                  <a:moveTo>
                    <a:pt x="236" y="0"/>
                  </a:moveTo>
                  <a:cubicBezTo>
                    <a:pt x="106" y="0"/>
                    <a:pt x="0" y="106"/>
                    <a:pt x="0" y="236"/>
                  </a:cubicBezTo>
                  <a:lnTo>
                    <a:pt x="0" y="1037"/>
                  </a:lnTo>
                  <a:cubicBezTo>
                    <a:pt x="0" y="1795"/>
                    <a:pt x="620" y="2410"/>
                    <a:pt x="1382" y="2410"/>
                  </a:cubicBezTo>
                  <a:lnTo>
                    <a:pt x="2068" y="2410"/>
                  </a:lnTo>
                  <a:cubicBezTo>
                    <a:pt x="2199" y="2410"/>
                    <a:pt x="2304" y="2306"/>
                    <a:pt x="2304" y="2175"/>
                  </a:cubicBezTo>
                  <a:cubicBezTo>
                    <a:pt x="2304" y="2043"/>
                    <a:pt x="2199" y="1939"/>
                    <a:pt x="2068" y="1939"/>
                  </a:cubicBezTo>
                  <a:lnTo>
                    <a:pt x="1382" y="1939"/>
                  </a:lnTo>
                  <a:cubicBezTo>
                    <a:pt x="881" y="1939"/>
                    <a:pt x="473" y="1535"/>
                    <a:pt x="473" y="1037"/>
                  </a:cubicBezTo>
                  <a:lnTo>
                    <a:pt x="473" y="236"/>
                  </a:lnTo>
                  <a:cubicBezTo>
                    <a:pt x="473" y="106"/>
                    <a:pt x="367" y="0"/>
                    <a:pt x="2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26"/>
            <p:cNvSpPr/>
            <p:nvPr/>
          </p:nvSpPr>
          <p:spPr>
            <a:xfrm>
              <a:off x="2917819" y="3493113"/>
              <a:ext cx="279786" cy="224880"/>
            </a:xfrm>
            <a:custGeom>
              <a:avLst/>
              <a:gdLst/>
              <a:ahLst/>
              <a:cxnLst/>
              <a:rect l="l" t="t" r="r" b="b"/>
              <a:pathLst>
                <a:path w="4841" h="3891" extrusionOk="0">
                  <a:moveTo>
                    <a:pt x="4605" y="0"/>
                  </a:moveTo>
                  <a:cubicBezTo>
                    <a:pt x="4473" y="0"/>
                    <a:pt x="4367" y="107"/>
                    <a:pt x="4367" y="236"/>
                  </a:cubicBezTo>
                  <a:lnTo>
                    <a:pt x="4367" y="2802"/>
                  </a:lnTo>
                  <a:cubicBezTo>
                    <a:pt x="4367" y="3142"/>
                    <a:pt x="4092" y="3419"/>
                    <a:pt x="3752" y="3419"/>
                  </a:cubicBezTo>
                  <a:lnTo>
                    <a:pt x="238" y="3419"/>
                  </a:lnTo>
                  <a:cubicBezTo>
                    <a:pt x="107" y="3419"/>
                    <a:pt x="1" y="3523"/>
                    <a:pt x="1" y="3655"/>
                  </a:cubicBezTo>
                  <a:cubicBezTo>
                    <a:pt x="1" y="3786"/>
                    <a:pt x="107" y="3890"/>
                    <a:pt x="238" y="3890"/>
                  </a:cubicBezTo>
                  <a:lnTo>
                    <a:pt x="3752" y="3890"/>
                  </a:lnTo>
                  <a:cubicBezTo>
                    <a:pt x="4353" y="3890"/>
                    <a:pt x="4840" y="3403"/>
                    <a:pt x="4840" y="2802"/>
                  </a:cubicBezTo>
                  <a:lnTo>
                    <a:pt x="4840" y="236"/>
                  </a:lnTo>
                  <a:cubicBezTo>
                    <a:pt x="4840" y="107"/>
                    <a:pt x="4734" y="0"/>
                    <a:pt x="46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24" name="Google Shape;1724;p2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725" name="Google Shape;1725;p26"/>
          <p:cNvSpPr txBox="1">
            <a:spLocks noGrp="1"/>
          </p:cNvSpPr>
          <p:nvPr>
            <p:ph type="subTitle" idx="1"/>
          </p:nvPr>
        </p:nvSpPr>
        <p:spPr>
          <a:xfrm>
            <a:off x="5761275" y="3285625"/>
            <a:ext cx="2640000" cy="118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26" name="Google Shape;1726;p26"/>
          <p:cNvSpPr txBox="1">
            <a:spLocks noGrp="1"/>
          </p:cNvSpPr>
          <p:nvPr>
            <p:ph type="subTitle" idx="2"/>
          </p:nvPr>
        </p:nvSpPr>
        <p:spPr>
          <a:xfrm>
            <a:off x="742700" y="2142625"/>
            <a:ext cx="2640000" cy="1182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27" name="Google Shape;1727;p26"/>
          <p:cNvSpPr txBox="1">
            <a:spLocks noGrp="1"/>
          </p:cNvSpPr>
          <p:nvPr>
            <p:ph type="subTitle" idx="3"/>
          </p:nvPr>
        </p:nvSpPr>
        <p:spPr>
          <a:xfrm>
            <a:off x="742711" y="1659925"/>
            <a:ext cx="2640000" cy="5589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Font typeface="Bebas Neue" panose="020B0606020202050201"/>
              <a:buNone/>
              <a:defRPr sz="2400" b="1">
                <a:solidFill>
                  <a:schemeClr val="accent1"/>
                </a:solidFill>
              </a:defRPr>
            </a:lvl1pPr>
            <a:lvl2pPr lvl="1"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1728" name="Google Shape;1728;p26"/>
          <p:cNvSpPr txBox="1">
            <a:spLocks noGrp="1"/>
          </p:cNvSpPr>
          <p:nvPr>
            <p:ph type="subTitle" idx="4"/>
          </p:nvPr>
        </p:nvSpPr>
        <p:spPr>
          <a:xfrm>
            <a:off x="5761289" y="2802925"/>
            <a:ext cx="2640000" cy="5589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400"/>
              <a:buFont typeface="Bebas Neue" panose="020B0606020202050201"/>
              <a:buNone/>
              <a:defRPr sz="2400" b="1">
                <a:solidFill>
                  <a:schemeClr val="accent1"/>
                </a:solidFill>
              </a:defRPr>
            </a:lvl1pPr>
            <a:lvl2pPr lvl="1"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9pPr>
          </a:lstStyle>
          <a:p>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Main point 1">
  <p:cSld name="CUSTOM_6">
    <p:spTree>
      <p:nvGrpSpPr>
        <p:cNvPr id="1" name="Shape 1080"/>
        <p:cNvGrpSpPr/>
        <p:nvPr/>
      </p:nvGrpSpPr>
      <p:grpSpPr>
        <a:xfrm>
          <a:off x="0" y="0"/>
          <a:ext cx="0" cy="0"/>
          <a:chOff x="0" y="0"/>
          <a:chExt cx="0" cy="0"/>
        </a:xfrm>
      </p:grpSpPr>
      <p:grpSp>
        <p:nvGrpSpPr>
          <p:cNvPr id="1081" name="Google Shape;1081;p27"/>
          <p:cNvGrpSpPr/>
          <p:nvPr/>
        </p:nvGrpSpPr>
        <p:grpSpPr>
          <a:xfrm>
            <a:off x="372900" y="317225"/>
            <a:ext cx="8399164" cy="4509701"/>
            <a:chOff x="372900" y="317225"/>
            <a:chExt cx="8399164" cy="4509701"/>
          </a:xfrm>
        </p:grpSpPr>
        <p:sp>
          <p:nvSpPr>
            <p:cNvPr id="1082" name="Google Shape;1082;p27"/>
            <p:cNvSpPr/>
            <p:nvPr/>
          </p:nvSpPr>
          <p:spPr>
            <a:xfrm>
              <a:off x="372900" y="317225"/>
              <a:ext cx="8398917" cy="4509412"/>
            </a:xfrm>
            <a:custGeom>
              <a:avLst/>
              <a:gdLst/>
              <a:ahLst/>
              <a:cxnLst/>
              <a:rect l="l" t="t" r="r" b="b"/>
              <a:pathLst>
                <a:path w="285362" h="153212" extrusionOk="0">
                  <a:moveTo>
                    <a:pt x="0" y="0"/>
                  </a:moveTo>
                  <a:lnTo>
                    <a:pt x="0" y="153212"/>
                  </a:lnTo>
                  <a:lnTo>
                    <a:pt x="285362" y="153212"/>
                  </a:lnTo>
                  <a:lnTo>
                    <a:pt x="285362" y="0"/>
                  </a:lnTo>
                  <a:lnTo>
                    <a:pt x="273015" y="0"/>
                  </a:lnTo>
                  <a:lnTo>
                    <a:pt x="273015" y="6286"/>
                  </a:lnTo>
                  <a:cubicBezTo>
                    <a:pt x="274242" y="6599"/>
                    <a:pt x="275169" y="7801"/>
                    <a:pt x="275169" y="9217"/>
                  </a:cubicBezTo>
                  <a:cubicBezTo>
                    <a:pt x="275169" y="10882"/>
                    <a:pt x="273916" y="12247"/>
                    <a:pt x="272376" y="12247"/>
                  </a:cubicBezTo>
                  <a:lnTo>
                    <a:pt x="263773" y="12247"/>
                  </a:lnTo>
                  <a:cubicBezTo>
                    <a:pt x="262245" y="12247"/>
                    <a:pt x="260981" y="10882"/>
                    <a:pt x="260981" y="9217"/>
                  </a:cubicBezTo>
                  <a:cubicBezTo>
                    <a:pt x="260981" y="7852"/>
                    <a:pt x="261845" y="6687"/>
                    <a:pt x="263009" y="6324"/>
                  </a:cubicBezTo>
                  <a:lnTo>
                    <a:pt x="263009" y="0"/>
                  </a:lnTo>
                  <a:lnTo>
                    <a:pt x="247819" y="0"/>
                  </a:lnTo>
                  <a:lnTo>
                    <a:pt x="247819" y="6286"/>
                  </a:lnTo>
                  <a:cubicBezTo>
                    <a:pt x="249047" y="6599"/>
                    <a:pt x="249973" y="7801"/>
                    <a:pt x="249973" y="9217"/>
                  </a:cubicBezTo>
                  <a:cubicBezTo>
                    <a:pt x="249973" y="10882"/>
                    <a:pt x="248721" y="12247"/>
                    <a:pt x="247193" y="12247"/>
                  </a:cubicBezTo>
                  <a:lnTo>
                    <a:pt x="238578" y="12247"/>
                  </a:lnTo>
                  <a:cubicBezTo>
                    <a:pt x="237050" y="12247"/>
                    <a:pt x="235798" y="10882"/>
                    <a:pt x="235798" y="9217"/>
                  </a:cubicBezTo>
                  <a:cubicBezTo>
                    <a:pt x="235798" y="7852"/>
                    <a:pt x="236662" y="6687"/>
                    <a:pt x="237814" y="6324"/>
                  </a:cubicBezTo>
                  <a:lnTo>
                    <a:pt x="237814" y="0"/>
                  </a:lnTo>
                  <a:lnTo>
                    <a:pt x="222624" y="0"/>
                  </a:lnTo>
                  <a:lnTo>
                    <a:pt x="222624" y="6286"/>
                  </a:lnTo>
                  <a:cubicBezTo>
                    <a:pt x="223851" y="6599"/>
                    <a:pt x="224778" y="7801"/>
                    <a:pt x="224778" y="9217"/>
                  </a:cubicBezTo>
                  <a:cubicBezTo>
                    <a:pt x="224778" y="10882"/>
                    <a:pt x="223526" y="12247"/>
                    <a:pt x="221998" y="12247"/>
                  </a:cubicBezTo>
                  <a:lnTo>
                    <a:pt x="213383" y="12247"/>
                  </a:lnTo>
                  <a:cubicBezTo>
                    <a:pt x="211855" y="12247"/>
                    <a:pt x="210603" y="10882"/>
                    <a:pt x="210603" y="9217"/>
                  </a:cubicBezTo>
                  <a:cubicBezTo>
                    <a:pt x="210603" y="7852"/>
                    <a:pt x="211467" y="6687"/>
                    <a:pt x="212631" y="6324"/>
                  </a:cubicBezTo>
                  <a:lnTo>
                    <a:pt x="212631" y="0"/>
                  </a:lnTo>
                  <a:lnTo>
                    <a:pt x="197429" y="0"/>
                  </a:lnTo>
                  <a:lnTo>
                    <a:pt x="197429" y="6286"/>
                  </a:lnTo>
                  <a:cubicBezTo>
                    <a:pt x="198656" y="6599"/>
                    <a:pt x="199583" y="7801"/>
                    <a:pt x="199583" y="9217"/>
                  </a:cubicBezTo>
                  <a:cubicBezTo>
                    <a:pt x="199583" y="10882"/>
                    <a:pt x="198331" y="12247"/>
                    <a:pt x="196803" y="12247"/>
                  </a:cubicBezTo>
                  <a:lnTo>
                    <a:pt x="188188" y="12247"/>
                  </a:lnTo>
                  <a:cubicBezTo>
                    <a:pt x="186660" y="12247"/>
                    <a:pt x="185408" y="10882"/>
                    <a:pt x="185408" y="9217"/>
                  </a:cubicBezTo>
                  <a:cubicBezTo>
                    <a:pt x="185408" y="7852"/>
                    <a:pt x="186272" y="6687"/>
                    <a:pt x="187436" y="6324"/>
                  </a:cubicBezTo>
                  <a:lnTo>
                    <a:pt x="187436" y="0"/>
                  </a:lnTo>
                  <a:lnTo>
                    <a:pt x="172234" y="0"/>
                  </a:lnTo>
                  <a:lnTo>
                    <a:pt x="172234" y="6286"/>
                  </a:lnTo>
                  <a:cubicBezTo>
                    <a:pt x="173474" y="6599"/>
                    <a:pt x="174388" y="7801"/>
                    <a:pt x="174388" y="9217"/>
                  </a:cubicBezTo>
                  <a:cubicBezTo>
                    <a:pt x="174388" y="10882"/>
                    <a:pt x="173136" y="12247"/>
                    <a:pt x="171608" y="12247"/>
                  </a:cubicBezTo>
                  <a:lnTo>
                    <a:pt x="162992" y="12247"/>
                  </a:lnTo>
                  <a:cubicBezTo>
                    <a:pt x="161465" y="12247"/>
                    <a:pt x="160212" y="10882"/>
                    <a:pt x="160212" y="9217"/>
                  </a:cubicBezTo>
                  <a:cubicBezTo>
                    <a:pt x="160212" y="7852"/>
                    <a:pt x="161076" y="6687"/>
                    <a:pt x="162241" y="6324"/>
                  </a:cubicBezTo>
                  <a:lnTo>
                    <a:pt x="162241" y="0"/>
                  </a:lnTo>
                  <a:lnTo>
                    <a:pt x="147051" y="0"/>
                  </a:lnTo>
                  <a:lnTo>
                    <a:pt x="147051" y="6286"/>
                  </a:lnTo>
                  <a:cubicBezTo>
                    <a:pt x="148278" y="6599"/>
                    <a:pt x="149205" y="7801"/>
                    <a:pt x="149205" y="9217"/>
                  </a:cubicBezTo>
                  <a:cubicBezTo>
                    <a:pt x="149205" y="10882"/>
                    <a:pt x="147953" y="12247"/>
                    <a:pt x="146425" y="12247"/>
                  </a:cubicBezTo>
                  <a:lnTo>
                    <a:pt x="137810" y="12247"/>
                  </a:lnTo>
                  <a:cubicBezTo>
                    <a:pt x="136282" y="12247"/>
                    <a:pt x="135030" y="10882"/>
                    <a:pt x="135030" y="9217"/>
                  </a:cubicBezTo>
                  <a:cubicBezTo>
                    <a:pt x="135030" y="7852"/>
                    <a:pt x="135894" y="6687"/>
                    <a:pt x="137046" y="6324"/>
                  </a:cubicBezTo>
                  <a:lnTo>
                    <a:pt x="137046" y="0"/>
                  </a:lnTo>
                  <a:lnTo>
                    <a:pt x="121856" y="0"/>
                  </a:lnTo>
                  <a:lnTo>
                    <a:pt x="121856" y="6286"/>
                  </a:lnTo>
                  <a:cubicBezTo>
                    <a:pt x="123083" y="6599"/>
                    <a:pt x="124010" y="7801"/>
                    <a:pt x="124010" y="9217"/>
                  </a:cubicBezTo>
                  <a:cubicBezTo>
                    <a:pt x="124010" y="10882"/>
                    <a:pt x="122758" y="12247"/>
                    <a:pt x="121230" y="12247"/>
                  </a:cubicBezTo>
                  <a:lnTo>
                    <a:pt x="112614" y="12247"/>
                  </a:lnTo>
                  <a:cubicBezTo>
                    <a:pt x="111087" y="12247"/>
                    <a:pt x="109834" y="10882"/>
                    <a:pt x="109834" y="9217"/>
                  </a:cubicBezTo>
                  <a:cubicBezTo>
                    <a:pt x="109834" y="7852"/>
                    <a:pt x="110699" y="6687"/>
                    <a:pt x="111863" y="6324"/>
                  </a:cubicBezTo>
                  <a:lnTo>
                    <a:pt x="111863" y="0"/>
                  </a:lnTo>
                  <a:lnTo>
                    <a:pt x="96661" y="0"/>
                  </a:lnTo>
                  <a:lnTo>
                    <a:pt x="96661" y="6286"/>
                  </a:lnTo>
                  <a:cubicBezTo>
                    <a:pt x="97901" y="6599"/>
                    <a:pt x="98815" y="7801"/>
                    <a:pt x="98815" y="9217"/>
                  </a:cubicBezTo>
                  <a:cubicBezTo>
                    <a:pt x="98815" y="10882"/>
                    <a:pt x="97562" y="12247"/>
                    <a:pt x="96035" y="12247"/>
                  </a:cubicBezTo>
                  <a:lnTo>
                    <a:pt x="87432" y="12247"/>
                  </a:lnTo>
                  <a:cubicBezTo>
                    <a:pt x="85892" y="12247"/>
                    <a:pt x="84639" y="10882"/>
                    <a:pt x="84639" y="9217"/>
                  </a:cubicBezTo>
                  <a:cubicBezTo>
                    <a:pt x="84639" y="7852"/>
                    <a:pt x="85503" y="6687"/>
                    <a:pt x="86668" y="6324"/>
                  </a:cubicBezTo>
                  <a:lnTo>
                    <a:pt x="86668" y="0"/>
                  </a:lnTo>
                  <a:lnTo>
                    <a:pt x="71478" y="0"/>
                  </a:lnTo>
                  <a:lnTo>
                    <a:pt x="71478" y="6286"/>
                  </a:lnTo>
                  <a:cubicBezTo>
                    <a:pt x="72705" y="6599"/>
                    <a:pt x="73632" y="7801"/>
                    <a:pt x="73632" y="9217"/>
                  </a:cubicBezTo>
                  <a:cubicBezTo>
                    <a:pt x="73632" y="10882"/>
                    <a:pt x="72380" y="12247"/>
                    <a:pt x="70840" y="12247"/>
                  </a:cubicBezTo>
                  <a:lnTo>
                    <a:pt x="62237" y="12247"/>
                  </a:lnTo>
                  <a:cubicBezTo>
                    <a:pt x="60696" y="12247"/>
                    <a:pt x="59444" y="10882"/>
                    <a:pt x="59444" y="9217"/>
                  </a:cubicBezTo>
                  <a:cubicBezTo>
                    <a:pt x="59444" y="7852"/>
                    <a:pt x="60308" y="6687"/>
                    <a:pt x="61473" y="6324"/>
                  </a:cubicBezTo>
                  <a:lnTo>
                    <a:pt x="61473" y="0"/>
                  </a:lnTo>
                  <a:lnTo>
                    <a:pt x="46283" y="0"/>
                  </a:lnTo>
                  <a:lnTo>
                    <a:pt x="46283" y="6286"/>
                  </a:lnTo>
                  <a:cubicBezTo>
                    <a:pt x="47510" y="6599"/>
                    <a:pt x="48437" y="7801"/>
                    <a:pt x="48437" y="9217"/>
                  </a:cubicBezTo>
                  <a:cubicBezTo>
                    <a:pt x="48437" y="10882"/>
                    <a:pt x="47185" y="12247"/>
                    <a:pt x="45657" y="12247"/>
                  </a:cubicBezTo>
                  <a:lnTo>
                    <a:pt x="37041" y="12247"/>
                  </a:lnTo>
                  <a:cubicBezTo>
                    <a:pt x="35514" y="12247"/>
                    <a:pt x="34261" y="10882"/>
                    <a:pt x="34261" y="9217"/>
                  </a:cubicBezTo>
                  <a:cubicBezTo>
                    <a:pt x="34261" y="7852"/>
                    <a:pt x="35126" y="6687"/>
                    <a:pt x="36278" y="6324"/>
                  </a:cubicBezTo>
                  <a:lnTo>
                    <a:pt x="36278" y="0"/>
                  </a:lnTo>
                  <a:lnTo>
                    <a:pt x="21088" y="0"/>
                  </a:lnTo>
                  <a:lnTo>
                    <a:pt x="21088" y="6286"/>
                  </a:lnTo>
                  <a:cubicBezTo>
                    <a:pt x="22315" y="6599"/>
                    <a:pt x="23242" y="7801"/>
                    <a:pt x="23242" y="9217"/>
                  </a:cubicBezTo>
                  <a:cubicBezTo>
                    <a:pt x="23242" y="10882"/>
                    <a:pt x="21989" y="12247"/>
                    <a:pt x="20462" y="12247"/>
                  </a:cubicBezTo>
                  <a:lnTo>
                    <a:pt x="11846" y="12247"/>
                  </a:lnTo>
                  <a:cubicBezTo>
                    <a:pt x="10319" y="12247"/>
                    <a:pt x="9066" y="10882"/>
                    <a:pt x="9066" y="9217"/>
                  </a:cubicBezTo>
                  <a:cubicBezTo>
                    <a:pt x="9066" y="7852"/>
                    <a:pt x="9930" y="6687"/>
                    <a:pt x="11095" y="6324"/>
                  </a:cubicBezTo>
                  <a:lnTo>
                    <a:pt x="1109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83" name="Google Shape;1083;p27"/>
            <p:cNvGrpSpPr/>
            <p:nvPr/>
          </p:nvGrpSpPr>
          <p:grpSpPr>
            <a:xfrm>
              <a:off x="372900" y="317424"/>
              <a:ext cx="8399164" cy="4509502"/>
              <a:chOff x="-75" y="-4650"/>
              <a:chExt cx="9155400" cy="5153127"/>
            </a:xfrm>
          </p:grpSpPr>
          <p:cxnSp>
            <p:nvCxnSpPr>
              <p:cNvPr id="1084" name="Google Shape;1084;p27"/>
              <p:cNvCxnSpPr/>
              <p:nvPr/>
            </p:nvCxnSpPr>
            <p:spPr>
              <a:xfrm>
                <a:off x="212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085" name="Google Shape;1085;p27"/>
              <p:cNvCxnSpPr/>
              <p:nvPr/>
            </p:nvCxnSpPr>
            <p:spPr>
              <a:xfrm>
                <a:off x="648443"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1086" name="Google Shape;1086;p27"/>
              <p:cNvCxnSpPr/>
              <p:nvPr/>
            </p:nvCxnSpPr>
            <p:spPr>
              <a:xfrm>
                <a:off x="10844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087" name="Google Shape;1087;p27"/>
              <p:cNvCxnSpPr/>
              <p:nvPr/>
            </p:nvCxnSpPr>
            <p:spPr>
              <a:xfrm>
                <a:off x="1520363" y="388677"/>
                <a:ext cx="0" cy="4759800"/>
              </a:xfrm>
              <a:prstGeom prst="straightConnector1">
                <a:avLst/>
              </a:prstGeom>
              <a:noFill/>
              <a:ln w="9525" cap="flat" cmpd="sng">
                <a:solidFill>
                  <a:schemeClr val="lt1"/>
                </a:solidFill>
                <a:prstDash val="solid"/>
                <a:round/>
                <a:headEnd type="none" w="med" len="med"/>
                <a:tailEnd type="none" w="med" len="med"/>
              </a:ln>
            </p:spPr>
          </p:cxnSp>
          <p:cxnSp>
            <p:nvCxnSpPr>
              <p:cNvPr id="1088" name="Google Shape;1088;p27"/>
              <p:cNvCxnSpPr/>
              <p:nvPr/>
            </p:nvCxnSpPr>
            <p:spPr>
              <a:xfrm>
                <a:off x="1956296" y="399048"/>
                <a:ext cx="0" cy="4749000"/>
              </a:xfrm>
              <a:prstGeom prst="straightConnector1">
                <a:avLst/>
              </a:prstGeom>
              <a:noFill/>
              <a:ln w="9525" cap="flat" cmpd="sng">
                <a:solidFill>
                  <a:schemeClr val="lt1"/>
                </a:solidFill>
                <a:prstDash val="solid"/>
                <a:round/>
                <a:headEnd type="none" w="med" len="med"/>
                <a:tailEnd type="none" w="med" len="med"/>
              </a:ln>
            </p:spPr>
          </p:cxnSp>
          <p:cxnSp>
            <p:nvCxnSpPr>
              <p:cNvPr id="1089" name="Google Shape;1089;p27"/>
              <p:cNvCxnSpPr/>
              <p:nvPr/>
            </p:nvCxnSpPr>
            <p:spPr>
              <a:xfrm>
                <a:off x="23922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090" name="Google Shape;1090;p27"/>
              <p:cNvCxnSpPr/>
              <p:nvPr/>
            </p:nvCxnSpPr>
            <p:spPr>
              <a:xfrm>
                <a:off x="282819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1091" name="Google Shape;1091;p27"/>
              <p:cNvCxnSpPr/>
              <p:nvPr/>
            </p:nvCxnSpPr>
            <p:spPr>
              <a:xfrm>
                <a:off x="32641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092" name="Google Shape;1092;p27"/>
              <p:cNvCxnSpPr/>
              <p:nvPr/>
            </p:nvCxnSpPr>
            <p:spPr>
              <a:xfrm>
                <a:off x="370011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1093" name="Google Shape;1093;p27"/>
              <p:cNvCxnSpPr/>
              <p:nvPr/>
            </p:nvCxnSpPr>
            <p:spPr>
              <a:xfrm>
                <a:off x="41360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094" name="Google Shape;1094;p27"/>
              <p:cNvCxnSpPr/>
              <p:nvPr/>
            </p:nvCxnSpPr>
            <p:spPr>
              <a:xfrm>
                <a:off x="4572004"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1095" name="Google Shape;1095;p27"/>
              <p:cNvCxnSpPr/>
              <p:nvPr/>
            </p:nvCxnSpPr>
            <p:spPr>
              <a:xfrm>
                <a:off x="50079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096" name="Google Shape;1096;p27"/>
              <p:cNvCxnSpPr/>
              <p:nvPr/>
            </p:nvCxnSpPr>
            <p:spPr>
              <a:xfrm>
                <a:off x="5443897"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1097" name="Google Shape;1097;p27"/>
              <p:cNvCxnSpPr/>
              <p:nvPr/>
            </p:nvCxnSpPr>
            <p:spPr>
              <a:xfrm>
                <a:off x="58798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098" name="Google Shape;1098;p27"/>
              <p:cNvCxnSpPr/>
              <p:nvPr/>
            </p:nvCxnSpPr>
            <p:spPr>
              <a:xfrm>
                <a:off x="6315790"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1099" name="Google Shape;1099;p27"/>
              <p:cNvCxnSpPr/>
              <p:nvPr/>
            </p:nvCxnSpPr>
            <p:spPr>
              <a:xfrm>
                <a:off x="67517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100" name="Google Shape;1100;p27"/>
              <p:cNvCxnSpPr/>
              <p:nvPr/>
            </p:nvCxnSpPr>
            <p:spPr>
              <a:xfrm>
                <a:off x="7187711" y="373136"/>
                <a:ext cx="0" cy="4775100"/>
              </a:xfrm>
              <a:prstGeom prst="straightConnector1">
                <a:avLst/>
              </a:prstGeom>
              <a:noFill/>
              <a:ln w="9525" cap="flat" cmpd="sng">
                <a:solidFill>
                  <a:schemeClr val="lt1"/>
                </a:solidFill>
                <a:prstDash val="solid"/>
                <a:round/>
                <a:headEnd type="none" w="med" len="med"/>
                <a:tailEnd type="none" w="med" len="med"/>
              </a:ln>
            </p:spPr>
          </p:cxnSp>
          <p:cxnSp>
            <p:nvCxnSpPr>
              <p:cNvPr id="1101" name="Google Shape;1101;p27"/>
              <p:cNvCxnSpPr/>
              <p:nvPr/>
            </p:nvCxnSpPr>
            <p:spPr>
              <a:xfrm>
                <a:off x="7623644"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1102" name="Google Shape;1102;p27"/>
              <p:cNvCxnSpPr/>
              <p:nvPr/>
            </p:nvCxnSpPr>
            <p:spPr>
              <a:xfrm>
                <a:off x="80596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103" name="Google Shape;1103;p27"/>
              <p:cNvCxnSpPr/>
              <p:nvPr/>
            </p:nvCxnSpPr>
            <p:spPr>
              <a:xfrm>
                <a:off x="8495538"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1104" name="Google Shape;1104;p27"/>
              <p:cNvCxnSpPr/>
              <p:nvPr/>
            </p:nvCxnSpPr>
            <p:spPr>
              <a:xfrm>
                <a:off x="8931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105" name="Google Shape;1105;p27"/>
              <p:cNvCxnSpPr/>
              <p:nvPr/>
            </p:nvCxnSpPr>
            <p:spPr>
              <a:xfrm rot="10800000">
                <a:off x="-75" y="4351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106" name="Google Shape;1106;p27"/>
              <p:cNvCxnSpPr/>
              <p:nvPr/>
            </p:nvCxnSpPr>
            <p:spPr>
              <a:xfrm rot="10800000">
                <a:off x="-75" y="8917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107" name="Google Shape;1107;p27"/>
              <p:cNvCxnSpPr/>
              <p:nvPr/>
            </p:nvCxnSpPr>
            <p:spPr>
              <a:xfrm rot="10800000">
                <a:off x="-75" y="13483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108" name="Google Shape;1108;p27"/>
              <p:cNvCxnSpPr/>
              <p:nvPr/>
            </p:nvCxnSpPr>
            <p:spPr>
              <a:xfrm rot="10800000">
                <a:off x="-75" y="18048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109" name="Google Shape;1109;p27"/>
              <p:cNvCxnSpPr/>
              <p:nvPr/>
            </p:nvCxnSpPr>
            <p:spPr>
              <a:xfrm rot="10800000">
                <a:off x="-75" y="22614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110" name="Google Shape;1110;p27"/>
              <p:cNvCxnSpPr/>
              <p:nvPr/>
            </p:nvCxnSpPr>
            <p:spPr>
              <a:xfrm rot="10800000">
                <a:off x="-75" y="27180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111" name="Google Shape;1111;p27"/>
              <p:cNvCxnSpPr/>
              <p:nvPr/>
            </p:nvCxnSpPr>
            <p:spPr>
              <a:xfrm rot="10800000">
                <a:off x="-75" y="31746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112" name="Google Shape;1112;p27"/>
              <p:cNvCxnSpPr/>
              <p:nvPr/>
            </p:nvCxnSpPr>
            <p:spPr>
              <a:xfrm rot="10800000">
                <a:off x="-75" y="36311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113" name="Google Shape;1113;p27"/>
              <p:cNvCxnSpPr/>
              <p:nvPr/>
            </p:nvCxnSpPr>
            <p:spPr>
              <a:xfrm rot="10800000">
                <a:off x="-75" y="40877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114" name="Google Shape;1114;p27"/>
              <p:cNvCxnSpPr/>
              <p:nvPr/>
            </p:nvCxnSpPr>
            <p:spPr>
              <a:xfrm rot="10800000">
                <a:off x="-75" y="45443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115" name="Google Shape;1115;p27"/>
              <p:cNvCxnSpPr/>
              <p:nvPr/>
            </p:nvCxnSpPr>
            <p:spPr>
              <a:xfrm rot="10800000">
                <a:off x="-75" y="5000900"/>
                <a:ext cx="9155400" cy="0"/>
              </a:xfrm>
              <a:prstGeom prst="straightConnector1">
                <a:avLst/>
              </a:prstGeom>
              <a:noFill/>
              <a:ln w="9525" cap="flat" cmpd="sng">
                <a:solidFill>
                  <a:schemeClr val="lt1"/>
                </a:solidFill>
                <a:prstDash val="solid"/>
                <a:round/>
                <a:headEnd type="none" w="med" len="med"/>
                <a:tailEnd type="none" w="med" len="med"/>
              </a:ln>
            </p:spPr>
          </p:cxnSp>
        </p:grpSp>
      </p:grpSp>
      <p:sp>
        <p:nvSpPr>
          <p:cNvPr id="1116" name="Google Shape;1116;p27"/>
          <p:cNvSpPr txBox="1">
            <a:spLocks noGrp="1"/>
          </p:cNvSpPr>
          <p:nvPr>
            <p:ph type="title"/>
          </p:nvPr>
        </p:nvSpPr>
        <p:spPr>
          <a:xfrm>
            <a:off x="713225" y="1307100"/>
            <a:ext cx="4649700" cy="25293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61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endParaRPr/>
          </a:p>
        </p:txBody>
      </p:sp>
      <p:pic>
        <p:nvPicPr>
          <p:cNvPr id="1117" name="Google Shape;1117;p27"/>
          <p:cNvPicPr preferRelativeResize="0"/>
          <p:nvPr/>
        </p:nvPicPr>
        <p:blipFill rotWithShape="1">
          <a:blip r:embed="rId2"/>
          <a:srcRect l="88584" t="31186" b="55558"/>
          <a:stretch>
            <a:fillRect/>
          </a:stretch>
        </p:blipFill>
        <p:spPr>
          <a:xfrm>
            <a:off x="1152675" y="3939224"/>
            <a:ext cx="261627" cy="303626"/>
          </a:xfrm>
          <a:prstGeom prst="rect">
            <a:avLst/>
          </a:prstGeom>
          <a:noFill/>
          <a:ln>
            <a:noFill/>
          </a:ln>
        </p:spPr>
      </p:pic>
      <p:pic>
        <p:nvPicPr>
          <p:cNvPr id="1118" name="Google Shape;1118;p27"/>
          <p:cNvPicPr preferRelativeResize="0"/>
          <p:nvPr/>
        </p:nvPicPr>
        <p:blipFill rotWithShape="1">
          <a:blip r:embed="rId2"/>
          <a:srcRect t="23075" r="88584" b="62117"/>
          <a:stretch>
            <a:fillRect/>
          </a:stretch>
        </p:blipFill>
        <p:spPr>
          <a:xfrm>
            <a:off x="1329025" y="3450800"/>
            <a:ext cx="261627" cy="339173"/>
          </a:xfrm>
          <a:prstGeom prst="rect">
            <a:avLst/>
          </a:prstGeom>
          <a:noFill/>
          <a:ln>
            <a:noFill/>
          </a:ln>
        </p:spPr>
      </p:pic>
      <p:pic>
        <p:nvPicPr>
          <p:cNvPr id="1119" name="Google Shape;1119;p27"/>
          <p:cNvPicPr preferRelativeResize="0"/>
          <p:nvPr/>
        </p:nvPicPr>
        <p:blipFill rotWithShape="1">
          <a:blip r:embed="rId3"/>
          <a:srcRect l="86859" t="20960" b="68473"/>
          <a:stretch>
            <a:fillRect/>
          </a:stretch>
        </p:blipFill>
        <p:spPr>
          <a:xfrm>
            <a:off x="1745075" y="4026275"/>
            <a:ext cx="293228" cy="23565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fade thruBlk="1"/>
      </p:transition>
    </mc:Choice>
    <mc:Fallback xmlns="">
      <p:transition spd="slow">
        <p:fade thruBlk="1"/>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three columns">
  <p:cSld name="BLANK_1_1_1_2">
    <p:spTree>
      <p:nvGrpSpPr>
        <p:cNvPr id="1" name="Shape 1468"/>
        <p:cNvGrpSpPr/>
        <p:nvPr/>
      </p:nvGrpSpPr>
      <p:grpSpPr>
        <a:xfrm>
          <a:off x="0" y="0"/>
          <a:ext cx="0" cy="0"/>
          <a:chOff x="0" y="0"/>
          <a:chExt cx="0" cy="0"/>
        </a:xfrm>
      </p:grpSpPr>
      <p:grpSp>
        <p:nvGrpSpPr>
          <p:cNvPr id="1469" name="Google Shape;1469;p36"/>
          <p:cNvGrpSpPr/>
          <p:nvPr/>
        </p:nvGrpSpPr>
        <p:grpSpPr>
          <a:xfrm>
            <a:off x="128550" y="126893"/>
            <a:ext cx="8887995" cy="4890320"/>
            <a:chOff x="372900" y="317225"/>
            <a:chExt cx="8399164" cy="4509701"/>
          </a:xfrm>
        </p:grpSpPr>
        <p:sp>
          <p:nvSpPr>
            <p:cNvPr id="1470" name="Google Shape;1470;p36"/>
            <p:cNvSpPr/>
            <p:nvPr/>
          </p:nvSpPr>
          <p:spPr>
            <a:xfrm>
              <a:off x="372900" y="317225"/>
              <a:ext cx="8398917" cy="4509412"/>
            </a:xfrm>
            <a:custGeom>
              <a:avLst/>
              <a:gdLst/>
              <a:ahLst/>
              <a:cxnLst/>
              <a:rect l="l" t="t" r="r" b="b"/>
              <a:pathLst>
                <a:path w="285362" h="153212" extrusionOk="0">
                  <a:moveTo>
                    <a:pt x="0" y="0"/>
                  </a:moveTo>
                  <a:lnTo>
                    <a:pt x="0" y="153212"/>
                  </a:lnTo>
                  <a:lnTo>
                    <a:pt x="285362" y="153212"/>
                  </a:lnTo>
                  <a:lnTo>
                    <a:pt x="285362" y="0"/>
                  </a:lnTo>
                  <a:lnTo>
                    <a:pt x="273015" y="0"/>
                  </a:lnTo>
                  <a:lnTo>
                    <a:pt x="273015" y="6286"/>
                  </a:lnTo>
                  <a:cubicBezTo>
                    <a:pt x="274242" y="6599"/>
                    <a:pt x="275169" y="7801"/>
                    <a:pt x="275169" y="9217"/>
                  </a:cubicBezTo>
                  <a:cubicBezTo>
                    <a:pt x="275169" y="10882"/>
                    <a:pt x="273916" y="12247"/>
                    <a:pt x="272376" y="12247"/>
                  </a:cubicBezTo>
                  <a:lnTo>
                    <a:pt x="263773" y="12247"/>
                  </a:lnTo>
                  <a:cubicBezTo>
                    <a:pt x="262245" y="12247"/>
                    <a:pt x="260981" y="10882"/>
                    <a:pt x="260981" y="9217"/>
                  </a:cubicBezTo>
                  <a:cubicBezTo>
                    <a:pt x="260981" y="7852"/>
                    <a:pt x="261845" y="6687"/>
                    <a:pt x="263009" y="6324"/>
                  </a:cubicBezTo>
                  <a:lnTo>
                    <a:pt x="263009" y="0"/>
                  </a:lnTo>
                  <a:lnTo>
                    <a:pt x="247819" y="0"/>
                  </a:lnTo>
                  <a:lnTo>
                    <a:pt x="247819" y="6286"/>
                  </a:lnTo>
                  <a:cubicBezTo>
                    <a:pt x="249047" y="6599"/>
                    <a:pt x="249973" y="7801"/>
                    <a:pt x="249973" y="9217"/>
                  </a:cubicBezTo>
                  <a:cubicBezTo>
                    <a:pt x="249973" y="10882"/>
                    <a:pt x="248721" y="12247"/>
                    <a:pt x="247193" y="12247"/>
                  </a:cubicBezTo>
                  <a:lnTo>
                    <a:pt x="238578" y="12247"/>
                  </a:lnTo>
                  <a:cubicBezTo>
                    <a:pt x="237050" y="12247"/>
                    <a:pt x="235798" y="10882"/>
                    <a:pt x="235798" y="9217"/>
                  </a:cubicBezTo>
                  <a:cubicBezTo>
                    <a:pt x="235798" y="7852"/>
                    <a:pt x="236662" y="6687"/>
                    <a:pt x="237814" y="6324"/>
                  </a:cubicBezTo>
                  <a:lnTo>
                    <a:pt x="237814" y="0"/>
                  </a:lnTo>
                  <a:lnTo>
                    <a:pt x="222624" y="0"/>
                  </a:lnTo>
                  <a:lnTo>
                    <a:pt x="222624" y="6286"/>
                  </a:lnTo>
                  <a:cubicBezTo>
                    <a:pt x="223851" y="6599"/>
                    <a:pt x="224778" y="7801"/>
                    <a:pt x="224778" y="9217"/>
                  </a:cubicBezTo>
                  <a:cubicBezTo>
                    <a:pt x="224778" y="10882"/>
                    <a:pt x="223526" y="12247"/>
                    <a:pt x="221998" y="12247"/>
                  </a:cubicBezTo>
                  <a:lnTo>
                    <a:pt x="213383" y="12247"/>
                  </a:lnTo>
                  <a:cubicBezTo>
                    <a:pt x="211855" y="12247"/>
                    <a:pt x="210603" y="10882"/>
                    <a:pt x="210603" y="9217"/>
                  </a:cubicBezTo>
                  <a:cubicBezTo>
                    <a:pt x="210603" y="7852"/>
                    <a:pt x="211467" y="6687"/>
                    <a:pt x="212631" y="6324"/>
                  </a:cubicBezTo>
                  <a:lnTo>
                    <a:pt x="212631" y="0"/>
                  </a:lnTo>
                  <a:lnTo>
                    <a:pt x="197429" y="0"/>
                  </a:lnTo>
                  <a:lnTo>
                    <a:pt x="197429" y="6286"/>
                  </a:lnTo>
                  <a:cubicBezTo>
                    <a:pt x="198656" y="6599"/>
                    <a:pt x="199583" y="7801"/>
                    <a:pt x="199583" y="9217"/>
                  </a:cubicBezTo>
                  <a:cubicBezTo>
                    <a:pt x="199583" y="10882"/>
                    <a:pt x="198331" y="12247"/>
                    <a:pt x="196803" y="12247"/>
                  </a:cubicBezTo>
                  <a:lnTo>
                    <a:pt x="188188" y="12247"/>
                  </a:lnTo>
                  <a:cubicBezTo>
                    <a:pt x="186660" y="12247"/>
                    <a:pt x="185408" y="10882"/>
                    <a:pt x="185408" y="9217"/>
                  </a:cubicBezTo>
                  <a:cubicBezTo>
                    <a:pt x="185408" y="7852"/>
                    <a:pt x="186272" y="6687"/>
                    <a:pt x="187436" y="6324"/>
                  </a:cubicBezTo>
                  <a:lnTo>
                    <a:pt x="187436" y="0"/>
                  </a:lnTo>
                  <a:lnTo>
                    <a:pt x="172234" y="0"/>
                  </a:lnTo>
                  <a:lnTo>
                    <a:pt x="172234" y="6286"/>
                  </a:lnTo>
                  <a:cubicBezTo>
                    <a:pt x="173474" y="6599"/>
                    <a:pt x="174388" y="7801"/>
                    <a:pt x="174388" y="9217"/>
                  </a:cubicBezTo>
                  <a:cubicBezTo>
                    <a:pt x="174388" y="10882"/>
                    <a:pt x="173136" y="12247"/>
                    <a:pt x="171608" y="12247"/>
                  </a:cubicBezTo>
                  <a:lnTo>
                    <a:pt x="162992" y="12247"/>
                  </a:lnTo>
                  <a:cubicBezTo>
                    <a:pt x="161465" y="12247"/>
                    <a:pt x="160212" y="10882"/>
                    <a:pt x="160212" y="9217"/>
                  </a:cubicBezTo>
                  <a:cubicBezTo>
                    <a:pt x="160212" y="7852"/>
                    <a:pt x="161076" y="6687"/>
                    <a:pt x="162241" y="6324"/>
                  </a:cubicBezTo>
                  <a:lnTo>
                    <a:pt x="162241" y="0"/>
                  </a:lnTo>
                  <a:lnTo>
                    <a:pt x="147051" y="0"/>
                  </a:lnTo>
                  <a:lnTo>
                    <a:pt x="147051" y="6286"/>
                  </a:lnTo>
                  <a:cubicBezTo>
                    <a:pt x="148278" y="6599"/>
                    <a:pt x="149205" y="7801"/>
                    <a:pt x="149205" y="9217"/>
                  </a:cubicBezTo>
                  <a:cubicBezTo>
                    <a:pt x="149205" y="10882"/>
                    <a:pt x="147953" y="12247"/>
                    <a:pt x="146425" y="12247"/>
                  </a:cubicBezTo>
                  <a:lnTo>
                    <a:pt x="137810" y="12247"/>
                  </a:lnTo>
                  <a:cubicBezTo>
                    <a:pt x="136282" y="12247"/>
                    <a:pt x="135030" y="10882"/>
                    <a:pt x="135030" y="9217"/>
                  </a:cubicBezTo>
                  <a:cubicBezTo>
                    <a:pt x="135030" y="7852"/>
                    <a:pt x="135894" y="6687"/>
                    <a:pt x="137046" y="6324"/>
                  </a:cubicBezTo>
                  <a:lnTo>
                    <a:pt x="137046" y="0"/>
                  </a:lnTo>
                  <a:lnTo>
                    <a:pt x="121856" y="0"/>
                  </a:lnTo>
                  <a:lnTo>
                    <a:pt x="121856" y="6286"/>
                  </a:lnTo>
                  <a:cubicBezTo>
                    <a:pt x="123083" y="6599"/>
                    <a:pt x="124010" y="7801"/>
                    <a:pt x="124010" y="9217"/>
                  </a:cubicBezTo>
                  <a:cubicBezTo>
                    <a:pt x="124010" y="10882"/>
                    <a:pt x="122758" y="12247"/>
                    <a:pt x="121230" y="12247"/>
                  </a:cubicBezTo>
                  <a:lnTo>
                    <a:pt x="112614" y="12247"/>
                  </a:lnTo>
                  <a:cubicBezTo>
                    <a:pt x="111087" y="12247"/>
                    <a:pt x="109834" y="10882"/>
                    <a:pt x="109834" y="9217"/>
                  </a:cubicBezTo>
                  <a:cubicBezTo>
                    <a:pt x="109834" y="7852"/>
                    <a:pt x="110699" y="6687"/>
                    <a:pt x="111863" y="6324"/>
                  </a:cubicBezTo>
                  <a:lnTo>
                    <a:pt x="111863" y="0"/>
                  </a:lnTo>
                  <a:lnTo>
                    <a:pt x="96661" y="0"/>
                  </a:lnTo>
                  <a:lnTo>
                    <a:pt x="96661" y="6286"/>
                  </a:lnTo>
                  <a:cubicBezTo>
                    <a:pt x="97901" y="6599"/>
                    <a:pt x="98815" y="7801"/>
                    <a:pt x="98815" y="9217"/>
                  </a:cubicBezTo>
                  <a:cubicBezTo>
                    <a:pt x="98815" y="10882"/>
                    <a:pt x="97562" y="12247"/>
                    <a:pt x="96035" y="12247"/>
                  </a:cubicBezTo>
                  <a:lnTo>
                    <a:pt x="87432" y="12247"/>
                  </a:lnTo>
                  <a:cubicBezTo>
                    <a:pt x="85892" y="12247"/>
                    <a:pt x="84639" y="10882"/>
                    <a:pt x="84639" y="9217"/>
                  </a:cubicBezTo>
                  <a:cubicBezTo>
                    <a:pt x="84639" y="7852"/>
                    <a:pt x="85503" y="6687"/>
                    <a:pt x="86668" y="6324"/>
                  </a:cubicBezTo>
                  <a:lnTo>
                    <a:pt x="86668" y="0"/>
                  </a:lnTo>
                  <a:lnTo>
                    <a:pt x="71478" y="0"/>
                  </a:lnTo>
                  <a:lnTo>
                    <a:pt x="71478" y="6286"/>
                  </a:lnTo>
                  <a:cubicBezTo>
                    <a:pt x="72705" y="6599"/>
                    <a:pt x="73632" y="7801"/>
                    <a:pt x="73632" y="9217"/>
                  </a:cubicBezTo>
                  <a:cubicBezTo>
                    <a:pt x="73632" y="10882"/>
                    <a:pt x="72380" y="12247"/>
                    <a:pt x="70840" y="12247"/>
                  </a:cubicBezTo>
                  <a:lnTo>
                    <a:pt x="62237" y="12247"/>
                  </a:lnTo>
                  <a:cubicBezTo>
                    <a:pt x="60696" y="12247"/>
                    <a:pt x="59444" y="10882"/>
                    <a:pt x="59444" y="9217"/>
                  </a:cubicBezTo>
                  <a:cubicBezTo>
                    <a:pt x="59444" y="7852"/>
                    <a:pt x="60308" y="6687"/>
                    <a:pt x="61473" y="6324"/>
                  </a:cubicBezTo>
                  <a:lnTo>
                    <a:pt x="61473" y="0"/>
                  </a:lnTo>
                  <a:lnTo>
                    <a:pt x="46283" y="0"/>
                  </a:lnTo>
                  <a:lnTo>
                    <a:pt x="46283" y="6286"/>
                  </a:lnTo>
                  <a:cubicBezTo>
                    <a:pt x="47510" y="6599"/>
                    <a:pt x="48437" y="7801"/>
                    <a:pt x="48437" y="9217"/>
                  </a:cubicBezTo>
                  <a:cubicBezTo>
                    <a:pt x="48437" y="10882"/>
                    <a:pt x="47185" y="12247"/>
                    <a:pt x="45657" y="12247"/>
                  </a:cubicBezTo>
                  <a:lnTo>
                    <a:pt x="37041" y="12247"/>
                  </a:lnTo>
                  <a:cubicBezTo>
                    <a:pt x="35514" y="12247"/>
                    <a:pt x="34261" y="10882"/>
                    <a:pt x="34261" y="9217"/>
                  </a:cubicBezTo>
                  <a:cubicBezTo>
                    <a:pt x="34261" y="7852"/>
                    <a:pt x="35126" y="6687"/>
                    <a:pt x="36278" y="6324"/>
                  </a:cubicBezTo>
                  <a:lnTo>
                    <a:pt x="36278" y="0"/>
                  </a:lnTo>
                  <a:lnTo>
                    <a:pt x="21088" y="0"/>
                  </a:lnTo>
                  <a:lnTo>
                    <a:pt x="21088" y="6286"/>
                  </a:lnTo>
                  <a:cubicBezTo>
                    <a:pt x="22315" y="6599"/>
                    <a:pt x="23242" y="7801"/>
                    <a:pt x="23242" y="9217"/>
                  </a:cubicBezTo>
                  <a:cubicBezTo>
                    <a:pt x="23242" y="10882"/>
                    <a:pt x="21989" y="12247"/>
                    <a:pt x="20462" y="12247"/>
                  </a:cubicBezTo>
                  <a:lnTo>
                    <a:pt x="11846" y="12247"/>
                  </a:lnTo>
                  <a:cubicBezTo>
                    <a:pt x="10319" y="12247"/>
                    <a:pt x="9066" y="10882"/>
                    <a:pt x="9066" y="9217"/>
                  </a:cubicBezTo>
                  <a:cubicBezTo>
                    <a:pt x="9066" y="7852"/>
                    <a:pt x="9930" y="6687"/>
                    <a:pt x="11095" y="6324"/>
                  </a:cubicBezTo>
                  <a:lnTo>
                    <a:pt x="1109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1" name="Google Shape;1471;p36"/>
            <p:cNvGrpSpPr/>
            <p:nvPr/>
          </p:nvGrpSpPr>
          <p:grpSpPr>
            <a:xfrm>
              <a:off x="372900" y="317424"/>
              <a:ext cx="8399164" cy="4509502"/>
              <a:chOff x="-75" y="-4650"/>
              <a:chExt cx="9155400" cy="5153127"/>
            </a:xfrm>
          </p:grpSpPr>
          <p:cxnSp>
            <p:nvCxnSpPr>
              <p:cNvPr id="1472" name="Google Shape;1472;p36"/>
              <p:cNvCxnSpPr/>
              <p:nvPr/>
            </p:nvCxnSpPr>
            <p:spPr>
              <a:xfrm>
                <a:off x="212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473" name="Google Shape;1473;p36"/>
              <p:cNvCxnSpPr/>
              <p:nvPr/>
            </p:nvCxnSpPr>
            <p:spPr>
              <a:xfrm>
                <a:off x="648443"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1474" name="Google Shape;1474;p36"/>
              <p:cNvCxnSpPr/>
              <p:nvPr/>
            </p:nvCxnSpPr>
            <p:spPr>
              <a:xfrm>
                <a:off x="10844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475" name="Google Shape;1475;p36"/>
              <p:cNvCxnSpPr/>
              <p:nvPr/>
            </p:nvCxnSpPr>
            <p:spPr>
              <a:xfrm>
                <a:off x="1520363" y="388677"/>
                <a:ext cx="0" cy="4759800"/>
              </a:xfrm>
              <a:prstGeom prst="straightConnector1">
                <a:avLst/>
              </a:prstGeom>
              <a:noFill/>
              <a:ln w="9525" cap="flat" cmpd="sng">
                <a:solidFill>
                  <a:schemeClr val="lt1"/>
                </a:solidFill>
                <a:prstDash val="solid"/>
                <a:round/>
                <a:headEnd type="none" w="med" len="med"/>
                <a:tailEnd type="none" w="med" len="med"/>
              </a:ln>
            </p:spPr>
          </p:cxnSp>
          <p:cxnSp>
            <p:nvCxnSpPr>
              <p:cNvPr id="1476" name="Google Shape;1476;p36"/>
              <p:cNvCxnSpPr/>
              <p:nvPr/>
            </p:nvCxnSpPr>
            <p:spPr>
              <a:xfrm>
                <a:off x="1956296" y="399048"/>
                <a:ext cx="0" cy="4749000"/>
              </a:xfrm>
              <a:prstGeom prst="straightConnector1">
                <a:avLst/>
              </a:prstGeom>
              <a:noFill/>
              <a:ln w="9525" cap="flat" cmpd="sng">
                <a:solidFill>
                  <a:schemeClr val="lt1"/>
                </a:solidFill>
                <a:prstDash val="solid"/>
                <a:round/>
                <a:headEnd type="none" w="med" len="med"/>
                <a:tailEnd type="none" w="med" len="med"/>
              </a:ln>
            </p:spPr>
          </p:cxnSp>
          <p:cxnSp>
            <p:nvCxnSpPr>
              <p:cNvPr id="1477" name="Google Shape;1477;p36"/>
              <p:cNvCxnSpPr/>
              <p:nvPr/>
            </p:nvCxnSpPr>
            <p:spPr>
              <a:xfrm>
                <a:off x="23922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478" name="Google Shape;1478;p36"/>
              <p:cNvCxnSpPr/>
              <p:nvPr/>
            </p:nvCxnSpPr>
            <p:spPr>
              <a:xfrm>
                <a:off x="282819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1479" name="Google Shape;1479;p36"/>
              <p:cNvCxnSpPr/>
              <p:nvPr/>
            </p:nvCxnSpPr>
            <p:spPr>
              <a:xfrm>
                <a:off x="32641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480" name="Google Shape;1480;p36"/>
              <p:cNvCxnSpPr/>
              <p:nvPr/>
            </p:nvCxnSpPr>
            <p:spPr>
              <a:xfrm>
                <a:off x="370011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1481" name="Google Shape;1481;p36"/>
              <p:cNvCxnSpPr/>
              <p:nvPr/>
            </p:nvCxnSpPr>
            <p:spPr>
              <a:xfrm>
                <a:off x="41360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482" name="Google Shape;1482;p36"/>
              <p:cNvCxnSpPr/>
              <p:nvPr/>
            </p:nvCxnSpPr>
            <p:spPr>
              <a:xfrm>
                <a:off x="4572004"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1483" name="Google Shape;1483;p36"/>
              <p:cNvCxnSpPr/>
              <p:nvPr/>
            </p:nvCxnSpPr>
            <p:spPr>
              <a:xfrm>
                <a:off x="50079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484" name="Google Shape;1484;p36"/>
              <p:cNvCxnSpPr/>
              <p:nvPr/>
            </p:nvCxnSpPr>
            <p:spPr>
              <a:xfrm>
                <a:off x="5443897"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1485" name="Google Shape;1485;p36"/>
              <p:cNvCxnSpPr/>
              <p:nvPr/>
            </p:nvCxnSpPr>
            <p:spPr>
              <a:xfrm>
                <a:off x="58798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486" name="Google Shape;1486;p36"/>
              <p:cNvCxnSpPr/>
              <p:nvPr/>
            </p:nvCxnSpPr>
            <p:spPr>
              <a:xfrm>
                <a:off x="6315790"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1487" name="Google Shape;1487;p36"/>
              <p:cNvCxnSpPr/>
              <p:nvPr/>
            </p:nvCxnSpPr>
            <p:spPr>
              <a:xfrm>
                <a:off x="67517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488" name="Google Shape;1488;p36"/>
              <p:cNvCxnSpPr/>
              <p:nvPr/>
            </p:nvCxnSpPr>
            <p:spPr>
              <a:xfrm>
                <a:off x="7187711" y="373136"/>
                <a:ext cx="0" cy="4775100"/>
              </a:xfrm>
              <a:prstGeom prst="straightConnector1">
                <a:avLst/>
              </a:prstGeom>
              <a:noFill/>
              <a:ln w="9525" cap="flat" cmpd="sng">
                <a:solidFill>
                  <a:schemeClr val="lt1"/>
                </a:solidFill>
                <a:prstDash val="solid"/>
                <a:round/>
                <a:headEnd type="none" w="med" len="med"/>
                <a:tailEnd type="none" w="med" len="med"/>
              </a:ln>
            </p:spPr>
          </p:cxnSp>
          <p:cxnSp>
            <p:nvCxnSpPr>
              <p:cNvPr id="1489" name="Google Shape;1489;p36"/>
              <p:cNvCxnSpPr/>
              <p:nvPr/>
            </p:nvCxnSpPr>
            <p:spPr>
              <a:xfrm>
                <a:off x="7623644"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1490" name="Google Shape;1490;p36"/>
              <p:cNvCxnSpPr/>
              <p:nvPr/>
            </p:nvCxnSpPr>
            <p:spPr>
              <a:xfrm>
                <a:off x="80596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491" name="Google Shape;1491;p36"/>
              <p:cNvCxnSpPr/>
              <p:nvPr/>
            </p:nvCxnSpPr>
            <p:spPr>
              <a:xfrm>
                <a:off x="8495538"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1492" name="Google Shape;1492;p36"/>
              <p:cNvCxnSpPr/>
              <p:nvPr/>
            </p:nvCxnSpPr>
            <p:spPr>
              <a:xfrm>
                <a:off x="8931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493" name="Google Shape;1493;p36"/>
              <p:cNvCxnSpPr/>
              <p:nvPr/>
            </p:nvCxnSpPr>
            <p:spPr>
              <a:xfrm rot="10800000">
                <a:off x="-75" y="4351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494" name="Google Shape;1494;p36"/>
              <p:cNvCxnSpPr/>
              <p:nvPr/>
            </p:nvCxnSpPr>
            <p:spPr>
              <a:xfrm rot="10800000">
                <a:off x="-75" y="8917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495" name="Google Shape;1495;p36"/>
              <p:cNvCxnSpPr/>
              <p:nvPr/>
            </p:nvCxnSpPr>
            <p:spPr>
              <a:xfrm rot="10800000">
                <a:off x="-75" y="13483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496" name="Google Shape;1496;p36"/>
              <p:cNvCxnSpPr/>
              <p:nvPr/>
            </p:nvCxnSpPr>
            <p:spPr>
              <a:xfrm rot="10800000">
                <a:off x="-75" y="18048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497" name="Google Shape;1497;p36"/>
              <p:cNvCxnSpPr/>
              <p:nvPr/>
            </p:nvCxnSpPr>
            <p:spPr>
              <a:xfrm rot="10800000">
                <a:off x="-75" y="22614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498" name="Google Shape;1498;p36"/>
              <p:cNvCxnSpPr/>
              <p:nvPr/>
            </p:nvCxnSpPr>
            <p:spPr>
              <a:xfrm rot="10800000">
                <a:off x="-75" y="27180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499" name="Google Shape;1499;p36"/>
              <p:cNvCxnSpPr/>
              <p:nvPr/>
            </p:nvCxnSpPr>
            <p:spPr>
              <a:xfrm rot="10800000">
                <a:off x="-75" y="31746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500" name="Google Shape;1500;p36"/>
              <p:cNvCxnSpPr/>
              <p:nvPr/>
            </p:nvCxnSpPr>
            <p:spPr>
              <a:xfrm rot="10800000">
                <a:off x="-75" y="36311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501" name="Google Shape;1501;p36"/>
              <p:cNvCxnSpPr/>
              <p:nvPr/>
            </p:nvCxnSpPr>
            <p:spPr>
              <a:xfrm rot="10800000">
                <a:off x="-75" y="40877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502" name="Google Shape;1502;p36"/>
              <p:cNvCxnSpPr/>
              <p:nvPr/>
            </p:nvCxnSpPr>
            <p:spPr>
              <a:xfrm rot="10800000">
                <a:off x="-75" y="45443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503" name="Google Shape;1503;p36"/>
              <p:cNvCxnSpPr/>
              <p:nvPr/>
            </p:nvCxnSpPr>
            <p:spPr>
              <a:xfrm rot="10800000">
                <a:off x="-75" y="5000900"/>
                <a:ext cx="9155400" cy="0"/>
              </a:xfrm>
              <a:prstGeom prst="straightConnector1">
                <a:avLst/>
              </a:prstGeom>
              <a:noFill/>
              <a:ln w="9525" cap="flat" cmpd="sng">
                <a:solidFill>
                  <a:schemeClr val="lt1"/>
                </a:solidFill>
                <a:prstDash val="solid"/>
                <a:round/>
                <a:headEnd type="none" w="med" len="med"/>
                <a:tailEnd type="none" w="med" len="med"/>
              </a:ln>
            </p:spPr>
          </p:cxnSp>
        </p:grpSp>
      </p:grpSp>
      <p:sp>
        <p:nvSpPr>
          <p:cNvPr id="1504" name="Google Shape;1504;p36"/>
          <p:cNvSpPr txBox="1">
            <a:spLocks noGrp="1"/>
          </p:cNvSpPr>
          <p:nvPr>
            <p:ph type="title"/>
          </p:nvPr>
        </p:nvSpPr>
        <p:spPr>
          <a:xfrm>
            <a:off x="720000" y="2575713"/>
            <a:ext cx="23364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b="1">
                <a:solidFill>
                  <a:schemeClr val="accent3"/>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505" name="Google Shape;1505;p36"/>
          <p:cNvSpPr txBox="1">
            <a:spLocks noGrp="1"/>
          </p:cNvSpPr>
          <p:nvPr>
            <p:ph type="subTitle" idx="1"/>
          </p:nvPr>
        </p:nvSpPr>
        <p:spPr>
          <a:xfrm>
            <a:off x="720000" y="3027225"/>
            <a:ext cx="2336400" cy="710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06" name="Google Shape;1506;p36"/>
          <p:cNvSpPr txBox="1">
            <a:spLocks noGrp="1"/>
          </p:cNvSpPr>
          <p:nvPr>
            <p:ph type="title" idx="2"/>
          </p:nvPr>
        </p:nvSpPr>
        <p:spPr>
          <a:xfrm>
            <a:off x="3403800" y="2575713"/>
            <a:ext cx="23364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b="1">
                <a:solidFill>
                  <a:schemeClr val="accent3"/>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507" name="Google Shape;1507;p36"/>
          <p:cNvSpPr txBox="1">
            <a:spLocks noGrp="1"/>
          </p:cNvSpPr>
          <p:nvPr>
            <p:ph type="subTitle" idx="3"/>
          </p:nvPr>
        </p:nvSpPr>
        <p:spPr>
          <a:xfrm>
            <a:off x="3403800" y="3027225"/>
            <a:ext cx="2336400" cy="710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08" name="Google Shape;1508;p36"/>
          <p:cNvSpPr txBox="1">
            <a:spLocks noGrp="1"/>
          </p:cNvSpPr>
          <p:nvPr>
            <p:ph type="title" idx="4"/>
          </p:nvPr>
        </p:nvSpPr>
        <p:spPr>
          <a:xfrm>
            <a:off x="6087600" y="2575713"/>
            <a:ext cx="23364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b="1">
                <a:solidFill>
                  <a:schemeClr val="accent3"/>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509" name="Google Shape;1509;p36"/>
          <p:cNvSpPr txBox="1">
            <a:spLocks noGrp="1"/>
          </p:cNvSpPr>
          <p:nvPr>
            <p:ph type="subTitle" idx="5"/>
          </p:nvPr>
        </p:nvSpPr>
        <p:spPr>
          <a:xfrm>
            <a:off x="6087600" y="3027225"/>
            <a:ext cx="2336400" cy="710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10" name="Google Shape;1510;p36"/>
          <p:cNvSpPr txBox="1">
            <a:spLocks noGrp="1"/>
          </p:cNvSpPr>
          <p:nvPr>
            <p:ph type="title" idx="6"/>
          </p:nvPr>
        </p:nvSpPr>
        <p:spPr>
          <a:xfrm>
            <a:off x="720000" y="5212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pic>
        <p:nvPicPr>
          <p:cNvPr id="1511" name="Google Shape;1511;p36"/>
          <p:cNvPicPr preferRelativeResize="0"/>
          <p:nvPr/>
        </p:nvPicPr>
        <p:blipFill rotWithShape="1">
          <a:blip r:embed="rId2"/>
          <a:srcRect t="23075" r="88584" b="62117"/>
          <a:stretch>
            <a:fillRect/>
          </a:stretch>
        </p:blipFill>
        <p:spPr>
          <a:xfrm>
            <a:off x="8548025" y="677425"/>
            <a:ext cx="261627" cy="339173"/>
          </a:xfrm>
          <a:prstGeom prst="rect">
            <a:avLst/>
          </a:prstGeom>
          <a:noFill/>
          <a:ln>
            <a:noFill/>
          </a:ln>
        </p:spPr>
      </p:pic>
      <p:pic>
        <p:nvPicPr>
          <p:cNvPr id="1512" name="Google Shape;1512;p36"/>
          <p:cNvPicPr preferRelativeResize="0"/>
          <p:nvPr/>
        </p:nvPicPr>
        <p:blipFill rotWithShape="1">
          <a:blip r:embed="rId2"/>
          <a:srcRect l="9958" t="40088" r="80549" b="45104"/>
          <a:stretch>
            <a:fillRect/>
          </a:stretch>
        </p:blipFill>
        <p:spPr>
          <a:xfrm>
            <a:off x="8453225" y="1107525"/>
            <a:ext cx="261627" cy="407936"/>
          </a:xfrm>
          <a:prstGeom prst="rect">
            <a:avLst/>
          </a:prstGeom>
          <a:noFill/>
          <a:ln>
            <a:noFill/>
          </a:ln>
        </p:spPr>
      </p:pic>
      <p:pic>
        <p:nvPicPr>
          <p:cNvPr id="1513" name="Google Shape;1513;p36"/>
          <p:cNvPicPr preferRelativeResize="0"/>
          <p:nvPr/>
        </p:nvPicPr>
        <p:blipFill rotWithShape="1">
          <a:blip r:embed="rId3"/>
          <a:srcRect l="86859" t="20960" b="68473"/>
          <a:stretch>
            <a:fillRect/>
          </a:stretch>
        </p:blipFill>
        <p:spPr>
          <a:xfrm>
            <a:off x="8714850" y="1606375"/>
            <a:ext cx="293228" cy="235651"/>
          </a:xfrm>
          <a:prstGeom prst="rect">
            <a:avLst/>
          </a:prstGeom>
          <a:noFill/>
          <a:ln>
            <a:noFill/>
          </a:ln>
        </p:spPr>
      </p:pic>
      <p:pic>
        <p:nvPicPr>
          <p:cNvPr id="1514" name="Google Shape;1514;p36"/>
          <p:cNvPicPr preferRelativeResize="0"/>
          <p:nvPr/>
        </p:nvPicPr>
        <p:blipFill rotWithShape="1">
          <a:blip r:embed="rId2"/>
          <a:srcRect l="88584" t="31186" b="55558"/>
          <a:stretch>
            <a:fillRect/>
          </a:stretch>
        </p:blipFill>
        <p:spPr>
          <a:xfrm>
            <a:off x="237250" y="4587299"/>
            <a:ext cx="261627" cy="303626"/>
          </a:xfrm>
          <a:prstGeom prst="rect">
            <a:avLst/>
          </a:prstGeom>
          <a:noFill/>
          <a:ln>
            <a:noFill/>
          </a:ln>
        </p:spPr>
      </p:pic>
      <p:pic>
        <p:nvPicPr>
          <p:cNvPr id="1515" name="Google Shape;1515;p36"/>
          <p:cNvPicPr preferRelativeResize="0"/>
          <p:nvPr/>
        </p:nvPicPr>
        <p:blipFill rotWithShape="1">
          <a:blip r:embed="rId2"/>
          <a:srcRect t="23075" r="88584" b="62117"/>
          <a:stretch>
            <a:fillRect/>
          </a:stretch>
        </p:blipFill>
        <p:spPr>
          <a:xfrm>
            <a:off x="413600" y="4098875"/>
            <a:ext cx="261627" cy="339173"/>
          </a:xfrm>
          <a:prstGeom prst="rect">
            <a:avLst/>
          </a:prstGeom>
          <a:noFill/>
          <a:ln>
            <a:noFill/>
          </a:ln>
        </p:spPr>
      </p:pic>
      <p:pic>
        <p:nvPicPr>
          <p:cNvPr id="1516" name="Google Shape;1516;p36"/>
          <p:cNvPicPr preferRelativeResize="0"/>
          <p:nvPr/>
        </p:nvPicPr>
        <p:blipFill rotWithShape="1">
          <a:blip r:embed="rId3"/>
          <a:srcRect l="86859" t="20960" b="68473"/>
          <a:stretch>
            <a:fillRect/>
          </a:stretch>
        </p:blipFill>
        <p:spPr>
          <a:xfrm>
            <a:off x="829650" y="4674350"/>
            <a:ext cx="293228" cy="23565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fade thruBlk="1"/>
      </p:transition>
    </mc:Choice>
    <mc:Fallback xmlns="">
      <p:transition spd="slow">
        <p:fade thruBlk="1"/>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gradFill>
          <a:gsLst>
            <a:gs pos="0">
              <a:srgbClr val="F0FBFF"/>
            </a:gs>
            <a:gs pos="100000">
              <a:schemeClr val="accent5"/>
            </a:gs>
          </a:gsLst>
          <a:lin ang="16198662" scaled="0"/>
        </a:gradFill>
        <a:effectLst/>
      </p:bgPr>
    </p:bg>
    <p:spTree>
      <p:nvGrpSpPr>
        <p:cNvPr id="1" name="Shape 111"/>
        <p:cNvGrpSpPr/>
        <p:nvPr/>
      </p:nvGrpSpPr>
      <p:grpSpPr>
        <a:xfrm>
          <a:off x="0" y="0"/>
          <a:ext cx="0" cy="0"/>
          <a:chOff x="0" y="0"/>
          <a:chExt cx="0" cy="0"/>
        </a:xfrm>
      </p:grpSpPr>
      <p:sp>
        <p:nvSpPr>
          <p:cNvPr id="112" name="Google Shape;112;p5"/>
          <p:cNvSpPr/>
          <p:nvPr/>
        </p:nvSpPr>
        <p:spPr>
          <a:xfrm rot="10800000" flipH="1">
            <a:off x="-118538" y="-449804"/>
            <a:ext cx="1993742" cy="2217951"/>
          </a:xfrm>
          <a:custGeom>
            <a:avLst/>
            <a:gdLst/>
            <a:ahLst/>
            <a:cxnLst/>
            <a:rect l="l" t="t" r="r" b="b"/>
            <a:pathLst>
              <a:path w="20150" h="22416" extrusionOk="0">
                <a:moveTo>
                  <a:pt x="3006" y="0"/>
                </a:moveTo>
                <a:cubicBezTo>
                  <a:pt x="2003" y="0"/>
                  <a:pt x="992" y="151"/>
                  <a:pt x="1" y="301"/>
                </a:cubicBezTo>
                <a:cubicBezTo>
                  <a:pt x="226" y="7727"/>
                  <a:pt x="489" y="14978"/>
                  <a:pt x="714" y="22416"/>
                </a:cubicBezTo>
                <a:lnTo>
                  <a:pt x="18058" y="22090"/>
                </a:lnTo>
                <a:cubicBezTo>
                  <a:pt x="20112" y="19248"/>
                  <a:pt x="20149" y="15115"/>
                  <a:pt x="18158" y="12223"/>
                </a:cubicBezTo>
                <a:cubicBezTo>
                  <a:pt x="16573" y="9930"/>
                  <a:pt x="13782" y="8566"/>
                  <a:pt x="11004" y="8566"/>
                </a:cubicBezTo>
                <a:cubicBezTo>
                  <a:pt x="10292" y="8566"/>
                  <a:pt x="9581" y="8655"/>
                  <a:pt x="8892" y="8842"/>
                </a:cubicBezTo>
                <a:cubicBezTo>
                  <a:pt x="8082" y="9060"/>
                  <a:pt x="7273" y="9403"/>
                  <a:pt x="6447" y="9403"/>
                </a:cubicBezTo>
                <a:cubicBezTo>
                  <a:pt x="6327" y="9403"/>
                  <a:pt x="6207" y="9396"/>
                  <a:pt x="6086" y="9380"/>
                </a:cubicBezTo>
                <a:cubicBezTo>
                  <a:pt x="5135" y="9255"/>
                  <a:pt x="4221" y="8278"/>
                  <a:pt x="4609" y="7401"/>
                </a:cubicBezTo>
                <a:cubicBezTo>
                  <a:pt x="4972" y="6575"/>
                  <a:pt x="6086" y="6512"/>
                  <a:pt x="6863" y="6062"/>
                </a:cubicBezTo>
                <a:cubicBezTo>
                  <a:pt x="8090" y="5360"/>
                  <a:pt x="8403" y="3557"/>
                  <a:pt x="7727" y="2305"/>
                </a:cubicBezTo>
                <a:cubicBezTo>
                  <a:pt x="7051" y="1040"/>
                  <a:pt x="5661" y="314"/>
                  <a:pt x="4246" y="88"/>
                </a:cubicBezTo>
                <a:cubicBezTo>
                  <a:pt x="3835" y="26"/>
                  <a:pt x="3421" y="0"/>
                  <a:pt x="30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5"/>
          <p:cNvSpPr/>
          <p:nvPr/>
        </p:nvSpPr>
        <p:spPr>
          <a:xfrm rot="10800000" flipH="1">
            <a:off x="7500494" y="-143076"/>
            <a:ext cx="2304200" cy="1180218"/>
          </a:xfrm>
          <a:custGeom>
            <a:avLst/>
            <a:gdLst/>
            <a:ahLst/>
            <a:cxnLst/>
            <a:rect l="l" t="t" r="r" b="b"/>
            <a:pathLst>
              <a:path w="65118" h="21293" extrusionOk="0">
                <a:moveTo>
                  <a:pt x="31869" y="1"/>
                </a:moveTo>
                <a:cubicBezTo>
                  <a:pt x="28257" y="1"/>
                  <a:pt x="24649" y="235"/>
                  <a:pt x="21063" y="705"/>
                </a:cubicBezTo>
                <a:cubicBezTo>
                  <a:pt x="19097" y="968"/>
                  <a:pt x="17118" y="1306"/>
                  <a:pt x="15290" y="2070"/>
                </a:cubicBezTo>
                <a:cubicBezTo>
                  <a:pt x="13462" y="2847"/>
                  <a:pt x="11771" y="4074"/>
                  <a:pt x="10782" y="5802"/>
                </a:cubicBezTo>
                <a:cubicBezTo>
                  <a:pt x="9793" y="7517"/>
                  <a:pt x="9592" y="9746"/>
                  <a:pt x="10557" y="11474"/>
                </a:cubicBezTo>
                <a:cubicBezTo>
                  <a:pt x="11033" y="12313"/>
                  <a:pt x="11771" y="13152"/>
                  <a:pt x="11571" y="14092"/>
                </a:cubicBezTo>
                <a:cubicBezTo>
                  <a:pt x="11383" y="15006"/>
                  <a:pt x="10319" y="15494"/>
                  <a:pt x="9392" y="15494"/>
                </a:cubicBezTo>
                <a:cubicBezTo>
                  <a:pt x="8453" y="15482"/>
                  <a:pt x="7551" y="15118"/>
                  <a:pt x="6625" y="14993"/>
                </a:cubicBezTo>
                <a:cubicBezTo>
                  <a:pt x="6383" y="14962"/>
                  <a:pt x="6140" y="14946"/>
                  <a:pt x="5897" y="14946"/>
                </a:cubicBezTo>
                <a:cubicBezTo>
                  <a:pt x="4413" y="14946"/>
                  <a:pt x="2931" y="15527"/>
                  <a:pt x="1866" y="16571"/>
                </a:cubicBezTo>
                <a:cubicBezTo>
                  <a:pt x="639" y="17786"/>
                  <a:pt x="0" y="19576"/>
                  <a:pt x="213" y="21292"/>
                </a:cubicBezTo>
                <a:lnTo>
                  <a:pt x="63639" y="20453"/>
                </a:lnTo>
                <a:cubicBezTo>
                  <a:pt x="64992" y="17310"/>
                  <a:pt x="65117" y="13653"/>
                  <a:pt x="63990" y="10410"/>
                </a:cubicBezTo>
                <a:cubicBezTo>
                  <a:pt x="62863" y="7167"/>
                  <a:pt x="60509" y="4387"/>
                  <a:pt x="57491" y="2746"/>
                </a:cubicBezTo>
                <a:cubicBezTo>
                  <a:pt x="53772" y="718"/>
                  <a:pt x="49376" y="492"/>
                  <a:pt x="45156" y="305"/>
                </a:cubicBezTo>
                <a:cubicBezTo>
                  <a:pt x="41800" y="167"/>
                  <a:pt x="38532" y="204"/>
                  <a:pt x="35188" y="67"/>
                </a:cubicBezTo>
                <a:cubicBezTo>
                  <a:pt x="34082" y="23"/>
                  <a:pt x="32975" y="1"/>
                  <a:pt x="3186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5"/>
          <p:cNvSpPr txBox="1">
            <a:spLocks noGrp="1"/>
          </p:cNvSpPr>
          <p:nvPr>
            <p:ph type="title"/>
          </p:nvPr>
        </p:nvSpPr>
        <p:spPr>
          <a:xfrm>
            <a:off x="720000" y="540660"/>
            <a:ext cx="77040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115" name="Google Shape;115;p5"/>
          <p:cNvSpPr txBox="1">
            <a:spLocks noGrp="1"/>
          </p:cNvSpPr>
          <p:nvPr>
            <p:ph type="subTitle" idx="1"/>
          </p:nvPr>
        </p:nvSpPr>
        <p:spPr>
          <a:xfrm>
            <a:off x="1308238" y="2774476"/>
            <a:ext cx="2883300" cy="476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000"/>
              <a:buFont typeface="Paytone One"/>
              <a:buNone/>
              <a:defRPr sz="2000">
                <a:latin typeface="Paytone One"/>
                <a:ea typeface="Paytone One"/>
                <a:cs typeface="Paytone One"/>
                <a:sym typeface="Paytone One"/>
              </a:defRPr>
            </a:lvl1pPr>
            <a:lvl2pPr lvl="1" algn="ctr" rtl="0">
              <a:lnSpc>
                <a:spcPct val="100000"/>
              </a:lnSpc>
              <a:spcBef>
                <a:spcPts val="0"/>
              </a:spcBef>
              <a:spcAft>
                <a:spcPts val="0"/>
              </a:spcAft>
              <a:buSzPts val="2000"/>
              <a:buFont typeface="Paytone One"/>
              <a:buNone/>
              <a:defRPr sz="2000" b="1">
                <a:latin typeface="Paytone One"/>
                <a:ea typeface="Paytone One"/>
                <a:cs typeface="Paytone One"/>
                <a:sym typeface="Paytone One"/>
              </a:defRPr>
            </a:lvl2pPr>
            <a:lvl3pPr lvl="2" algn="ctr" rtl="0">
              <a:lnSpc>
                <a:spcPct val="100000"/>
              </a:lnSpc>
              <a:spcBef>
                <a:spcPts val="0"/>
              </a:spcBef>
              <a:spcAft>
                <a:spcPts val="0"/>
              </a:spcAft>
              <a:buSzPts val="2000"/>
              <a:buFont typeface="Paytone One"/>
              <a:buNone/>
              <a:defRPr sz="2000" b="1">
                <a:latin typeface="Paytone One"/>
                <a:ea typeface="Paytone One"/>
                <a:cs typeface="Paytone One"/>
                <a:sym typeface="Paytone One"/>
              </a:defRPr>
            </a:lvl3pPr>
            <a:lvl4pPr lvl="3" algn="ctr" rtl="0">
              <a:lnSpc>
                <a:spcPct val="100000"/>
              </a:lnSpc>
              <a:spcBef>
                <a:spcPts val="0"/>
              </a:spcBef>
              <a:spcAft>
                <a:spcPts val="0"/>
              </a:spcAft>
              <a:buSzPts val="2000"/>
              <a:buFont typeface="Paytone One"/>
              <a:buNone/>
              <a:defRPr sz="2000" b="1">
                <a:latin typeface="Paytone One"/>
                <a:ea typeface="Paytone One"/>
                <a:cs typeface="Paytone One"/>
                <a:sym typeface="Paytone One"/>
              </a:defRPr>
            </a:lvl4pPr>
            <a:lvl5pPr lvl="4" algn="ctr" rtl="0">
              <a:lnSpc>
                <a:spcPct val="100000"/>
              </a:lnSpc>
              <a:spcBef>
                <a:spcPts val="0"/>
              </a:spcBef>
              <a:spcAft>
                <a:spcPts val="0"/>
              </a:spcAft>
              <a:buSzPts val="2000"/>
              <a:buFont typeface="Paytone One"/>
              <a:buNone/>
              <a:defRPr sz="2000" b="1">
                <a:latin typeface="Paytone One"/>
                <a:ea typeface="Paytone One"/>
                <a:cs typeface="Paytone One"/>
                <a:sym typeface="Paytone One"/>
              </a:defRPr>
            </a:lvl5pPr>
            <a:lvl6pPr lvl="5" algn="ctr" rtl="0">
              <a:lnSpc>
                <a:spcPct val="100000"/>
              </a:lnSpc>
              <a:spcBef>
                <a:spcPts val="0"/>
              </a:spcBef>
              <a:spcAft>
                <a:spcPts val="0"/>
              </a:spcAft>
              <a:buSzPts val="2000"/>
              <a:buFont typeface="Paytone One"/>
              <a:buNone/>
              <a:defRPr sz="2000" b="1">
                <a:latin typeface="Paytone One"/>
                <a:ea typeface="Paytone One"/>
                <a:cs typeface="Paytone One"/>
                <a:sym typeface="Paytone One"/>
              </a:defRPr>
            </a:lvl6pPr>
            <a:lvl7pPr lvl="6" algn="ctr" rtl="0">
              <a:lnSpc>
                <a:spcPct val="100000"/>
              </a:lnSpc>
              <a:spcBef>
                <a:spcPts val="0"/>
              </a:spcBef>
              <a:spcAft>
                <a:spcPts val="0"/>
              </a:spcAft>
              <a:buSzPts val="2000"/>
              <a:buFont typeface="Paytone One"/>
              <a:buNone/>
              <a:defRPr sz="2000" b="1">
                <a:latin typeface="Paytone One"/>
                <a:ea typeface="Paytone One"/>
                <a:cs typeface="Paytone One"/>
                <a:sym typeface="Paytone One"/>
              </a:defRPr>
            </a:lvl7pPr>
            <a:lvl8pPr lvl="7" algn="ctr" rtl="0">
              <a:lnSpc>
                <a:spcPct val="100000"/>
              </a:lnSpc>
              <a:spcBef>
                <a:spcPts val="0"/>
              </a:spcBef>
              <a:spcAft>
                <a:spcPts val="0"/>
              </a:spcAft>
              <a:buSzPts val="2000"/>
              <a:buFont typeface="Paytone One"/>
              <a:buNone/>
              <a:defRPr sz="2000" b="1">
                <a:latin typeface="Paytone One"/>
                <a:ea typeface="Paytone One"/>
                <a:cs typeface="Paytone One"/>
                <a:sym typeface="Paytone One"/>
              </a:defRPr>
            </a:lvl8pPr>
            <a:lvl9pPr lvl="8" algn="ctr" rtl="0">
              <a:lnSpc>
                <a:spcPct val="100000"/>
              </a:lnSpc>
              <a:spcBef>
                <a:spcPts val="0"/>
              </a:spcBef>
              <a:spcAft>
                <a:spcPts val="0"/>
              </a:spcAft>
              <a:buSzPts val="2000"/>
              <a:buFont typeface="Paytone One"/>
              <a:buNone/>
              <a:defRPr sz="2000" b="1">
                <a:latin typeface="Paytone One"/>
                <a:ea typeface="Paytone One"/>
                <a:cs typeface="Paytone One"/>
                <a:sym typeface="Paytone One"/>
              </a:defRPr>
            </a:lvl9pPr>
          </a:lstStyle>
          <a:p>
            <a:endParaRPr/>
          </a:p>
        </p:txBody>
      </p:sp>
      <p:sp>
        <p:nvSpPr>
          <p:cNvPr id="116" name="Google Shape;116;p5"/>
          <p:cNvSpPr txBox="1">
            <a:spLocks noGrp="1"/>
          </p:cNvSpPr>
          <p:nvPr>
            <p:ph type="subTitle" idx="2"/>
          </p:nvPr>
        </p:nvSpPr>
        <p:spPr>
          <a:xfrm>
            <a:off x="1308238" y="3216969"/>
            <a:ext cx="2883300" cy="10914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117" name="Google Shape;117;p5"/>
          <p:cNvSpPr txBox="1">
            <a:spLocks noGrp="1"/>
          </p:cNvSpPr>
          <p:nvPr>
            <p:ph type="subTitle" idx="3"/>
          </p:nvPr>
        </p:nvSpPr>
        <p:spPr>
          <a:xfrm>
            <a:off x="4952462" y="2774476"/>
            <a:ext cx="2883300" cy="476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000"/>
              <a:buFont typeface="Paytone One"/>
              <a:buNone/>
              <a:defRPr sz="2000">
                <a:latin typeface="Paytone One"/>
                <a:ea typeface="Paytone One"/>
                <a:cs typeface="Paytone One"/>
                <a:sym typeface="Paytone One"/>
              </a:defRPr>
            </a:lvl1pPr>
            <a:lvl2pPr lvl="1" algn="ctr" rtl="0">
              <a:lnSpc>
                <a:spcPct val="100000"/>
              </a:lnSpc>
              <a:spcBef>
                <a:spcPts val="0"/>
              </a:spcBef>
              <a:spcAft>
                <a:spcPts val="0"/>
              </a:spcAft>
              <a:buSzPts val="2000"/>
              <a:buFont typeface="Paytone One"/>
              <a:buNone/>
              <a:defRPr sz="2000" b="1">
                <a:latin typeface="Paytone One"/>
                <a:ea typeface="Paytone One"/>
                <a:cs typeface="Paytone One"/>
                <a:sym typeface="Paytone One"/>
              </a:defRPr>
            </a:lvl2pPr>
            <a:lvl3pPr lvl="2" algn="ctr" rtl="0">
              <a:lnSpc>
                <a:spcPct val="100000"/>
              </a:lnSpc>
              <a:spcBef>
                <a:spcPts val="0"/>
              </a:spcBef>
              <a:spcAft>
                <a:spcPts val="0"/>
              </a:spcAft>
              <a:buSzPts val="2000"/>
              <a:buFont typeface="Paytone One"/>
              <a:buNone/>
              <a:defRPr sz="2000" b="1">
                <a:latin typeface="Paytone One"/>
                <a:ea typeface="Paytone One"/>
                <a:cs typeface="Paytone One"/>
                <a:sym typeface="Paytone One"/>
              </a:defRPr>
            </a:lvl3pPr>
            <a:lvl4pPr lvl="3" algn="ctr" rtl="0">
              <a:lnSpc>
                <a:spcPct val="100000"/>
              </a:lnSpc>
              <a:spcBef>
                <a:spcPts val="0"/>
              </a:spcBef>
              <a:spcAft>
                <a:spcPts val="0"/>
              </a:spcAft>
              <a:buSzPts val="2000"/>
              <a:buFont typeface="Paytone One"/>
              <a:buNone/>
              <a:defRPr sz="2000" b="1">
                <a:latin typeface="Paytone One"/>
                <a:ea typeface="Paytone One"/>
                <a:cs typeface="Paytone One"/>
                <a:sym typeface="Paytone One"/>
              </a:defRPr>
            </a:lvl4pPr>
            <a:lvl5pPr lvl="4" algn="ctr" rtl="0">
              <a:lnSpc>
                <a:spcPct val="100000"/>
              </a:lnSpc>
              <a:spcBef>
                <a:spcPts val="0"/>
              </a:spcBef>
              <a:spcAft>
                <a:spcPts val="0"/>
              </a:spcAft>
              <a:buSzPts val="2000"/>
              <a:buFont typeface="Paytone One"/>
              <a:buNone/>
              <a:defRPr sz="2000" b="1">
                <a:latin typeface="Paytone One"/>
                <a:ea typeface="Paytone One"/>
                <a:cs typeface="Paytone One"/>
                <a:sym typeface="Paytone One"/>
              </a:defRPr>
            </a:lvl5pPr>
            <a:lvl6pPr lvl="5" algn="ctr" rtl="0">
              <a:lnSpc>
                <a:spcPct val="100000"/>
              </a:lnSpc>
              <a:spcBef>
                <a:spcPts val="0"/>
              </a:spcBef>
              <a:spcAft>
                <a:spcPts val="0"/>
              </a:spcAft>
              <a:buSzPts val="2000"/>
              <a:buFont typeface="Paytone One"/>
              <a:buNone/>
              <a:defRPr sz="2000" b="1">
                <a:latin typeface="Paytone One"/>
                <a:ea typeface="Paytone One"/>
                <a:cs typeface="Paytone One"/>
                <a:sym typeface="Paytone One"/>
              </a:defRPr>
            </a:lvl6pPr>
            <a:lvl7pPr lvl="6" algn="ctr" rtl="0">
              <a:lnSpc>
                <a:spcPct val="100000"/>
              </a:lnSpc>
              <a:spcBef>
                <a:spcPts val="0"/>
              </a:spcBef>
              <a:spcAft>
                <a:spcPts val="0"/>
              </a:spcAft>
              <a:buSzPts val="2000"/>
              <a:buFont typeface="Paytone One"/>
              <a:buNone/>
              <a:defRPr sz="2000" b="1">
                <a:latin typeface="Paytone One"/>
                <a:ea typeface="Paytone One"/>
                <a:cs typeface="Paytone One"/>
                <a:sym typeface="Paytone One"/>
              </a:defRPr>
            </a:lvl7pPr>
            <a:lvl8pPr lvl="7" algn="ctr" rtl="0">
              <a:lnSpc>
                <a:spcPct val="100000"/>
              </a:lnSpc>
              <a:spcBef>
                <a:spcPts val="0"/>
              </a:spcBef>
              <a:spcAft>
                <a:spcPts val="0"/>
              </a:spcAft>
              <a:buSzPts val="2000"/>
              <a:buFont typeface="Paytone One"/>
              <a:buNone/>
              <a:defRPr sz="2000" b="1">
                <a:latin typeface="Paytone One"/>
                <a:ea typeface="Paytone One"/>
                <a:cs typeface="Paytone One"/>
                <a:sym typeface="Paytone One"/>
              </a:defRPr>
            </a:lvl8pPr>
            <a:lvl9pPr lvl="8" algn="ctr" rtl="0">
              <a:lnSpc>
                <a:spcPct val="100000"/>
              </a:lnSpc>
              <a:spcBef>
                <a:spcPts val="0"/>
              </a:spcBef>
              <a:spcAft>
                <a:spcPts val="0"/>
              </a:spcAft>
              <a:buSzPts val="2000"/>
              <a:buFont typeface="Paytone One"/>
              <a:buNone/>
              <a:defRPr sz="2000" b="1">
                <a:latin typeface="Paytone One"/>
                <a:ea typeface="Paytone One"/>
                <a:cs typeface="Paytone One"/>
                <a:sym typeface="Paytone One"/>
              </a:defRPr>
            </a:lvl9pPr>
          </a:lstStyle>
          <a:p>
            <a:endParaRPr/>
          </a:p>
        </p:txBody>
      </p:sp>
      <p:sp>
        <p:nvSpPr>
          <p:cNvPr id="118" name="Google Shape;118;p5"/>
          <p:cNvSpPr txBox="1">
            <a:spLocks noGrp="1"/>
          </p:cNvSpPr>
          <p:nvPr>
            <p:ph type="subTitle" idx="4"/>
          </p:nvPr>
        </p:nvSpPr>
        <p:spPr>
          <a:xfrm>
            <a:off x="4952462" y="3216969"/>
            <a:ext cx="2883300" cy="10914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119" name="Google Shape;119;p5"/>
          <p:cNvSpPr/>
          <p:nvPr/>
        </p:nvSpPr>
        <p:spPr>
          <a:xfrm flipH="1">
            <a:off x="-728131" y="3980199"/>
            <a:ext cx="2304200" cy="1180218"/>
          </a:xfrm>
          <a:custGeom>
            <a:avLst/>
            <a:gdLst/>
            <a:ahLst/>
            <a:cxnLst/>
            <a:rect l="l" t="t" r="r" b="b"/>
            <a:pathLst>
              <a:path w="65118" h="21293" extrusionOk="0">
                <a:moveTo>
                  <a:pt x="31869" y="1"/>
                </a:moveTo>
                <a:cubicBezTo>
                  <a:pt x="28257" y="1"/>
                  <a:pt x="24649" y="235"/>
                  <a:pt x="21063" y="705"/>
                </a:cubicBezTo>
                <a:cubicBezTo>
                  <a:pt x="19097" y="968"/>
                  <a:pt x="17118" y="1306"/>
                  <a:pt x="15290" y="2070"/>
                </a:cubicBezTo>
                <a:cubicBezTo>
                  <a:pt x="13462" y="2847"/>
                  <a:pt x="11771" y="4074"/>
                  <a:pt x="10782" y="5802"/>
                </a:cubicBezTo>
                <a:cubicBezTo>
                  <a:pt x="9793" y="7517"/>
                  <a:pt x="9592" y="9746"/>
                  <a:pt x="10557" y="11474"/>
                </a:cubicBezTo>
                <a:cubicBezTo>
                  <a:pt x="11033" y="12313"/>
                  <a:pt x="11771" y="13152"/>
                  <a:pt x="11571" y="14092"/>
                </a:cubicBezTo>
                <a:cubicBezTo>
                  <a:pt x="11383" y="15006"/>
                  <a:pt x="10319" y="15494"/>
                  <a:pt x="9392" y="15494"/>
                </a:cubicBezTo>
                <a:cubicBezTo>
                  <a:pt x="8453" y="15482"/>
                  <a:pt x="7551" y="15118"/>
                  <a:pt x="6625" y="14993"/>
                </a:cubicBezTo>
                <a:cubicBezTo>
                  <a:pt x="6383" y="14962"/>
                  <a:pt x="6140" y="14946"/>
                  <a:pt x="5897" y="14946"/>
                </a:cubicBezTo>
                <a:cubicBezTo>
                  <a:pt x="4413" y="14946"/>
                  <a:pt x="2931" y="15527"/>
                  <a:pt x="1866" y="16571"/>
                </a:cubicBezTo>
                <a:cubicBezTo>
                  <a:pt x="639" y="17786"/>
                  <a:pt x="0" y="19576"/>
                  <a:pt x="213" y="21292"/>
                </a:cubicBezTo>
                <a:lnTo>
                  <a:pt x="63639" y="20453"/>
                </a:lnTo>
                <a:cubicBezTo>
                  <a:pt x="64992" y="17310"/>
                  <a:pt x="65117" y="13653"/>
                  <a:pt x="63990" y="10410"/>
                </a:cubicBezTo>
                <a:cubicBezTo>
                  <a:pt x="62863" y="7167"/>
                  <a:pt x="60509" y="4387"/>
                  <a:pt x="57491" y="2746"/>
                </a:cubicBezTo>
                <a:cubicBezTo>
                  <a:pt x="53772" y="718"/>
                  <a:pt x="49376" y="492"/>
                  <a:pt x="45156" y="305"/>
                </a:cubicBezTo>
                <a:cubicBezTo>
                  <a:pt x="41800" y="167"/>
                  <a:pt x="38532" y="204"/>
                  <a:pt x="35188" y="67"/>
                </a:cubicBezTo>
                <a:cubicBezTo>
                  <a:pt x="34082" y="23"/>
                  <a:pt x="32975" y="1"/>
                  <a:pt x="3186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5"/>
          <p:cNvSpPr/>
          <p:nvPr/>
        </p:nvSpPr>
        <p:spPr>
          <a:xfrm rot="10800000" flipH="1">
            <a:off x="7317774" y="4095263"/>
            <a:ext cx="1968406" cy="1065163"/>
          </a:xfrm>
          <a:custGeom>
            <a:avLst/>
            <a:gdLst/>
            <a:ahLst/>
            <a:cxnLst/>
            <a:rect l="l" t="t" r="r" b="b"/>
            <a:pathLst>
              <a:path w="59446" h="32168" extrusionOk="0">
                <a:moveTo>
                  <a:pt x="1253" y="0"/>
                </a:moveTo>
                <a:cubicBezTo>
                  <a:pt x="214" y="1165"/>
                  <a:pt x="1" y="2993"/>
                  <a:pt x="740" y="4370"/>
                </a:cubicBezTo>
                <a:cubicBezTo>
                  <a:pt x="1405" y="5590"/>
                  <a:pt x="2766" y="6377"/>
                  <a:pt x="4147" y="6377"/>
                </a:cubicBezTo>
                <a:cubicBezTo>
                  <a:pt x="4326" y="6377"/>
                  <a:pt x="4506" y="6364"/>
                  <a:pt x="4684" y="6336"/>
                </a:cubicBezTo>
                <a:cubicBezTo>
                  <a:pt x="5586" y="6199"/>
                  <a:pt x="6438" y="5748"/>
                  <a:pt x="7339" y="5748"/>
                </a:cubicBezTo>
                <a:cubicBezTo>
                  <a:pt x="8253" y="5748"/>
                  <a:pt x="9280" y="6524"/>
                  <a:pt x="9017" y="7401"/>
                </a:cubicBezTo>
                <a:cubicBezTo>
                  <a:pt x="8704" y="8453"/>
                  <a:pt x="7126" y="8302"/>
                  <a:pt x="6225" y="8929"/>
                </a:cubicBezTo>
                <a:cubicBezTo>
                  <a:pt x="5060" y="9743"/>
                  <a:pt x="5411" y="11709"/>
                  <a:pt x="6525" y="12573"/>
                </a:cubicBezTo>
                <a:cubicBezTo>
                  <a:pt x="7652" y="13437"/>
                  <a:pt x="9167" y="13524"/>
                  <a:pt x="10582" y="13574"/>
                </a:cubicBezTo>
                <a:cubicBezTo>
                  <a:pt x="17983" y="13812"/>
                  <a:pt x="25397" y="14013"/>
                  <a:pt x="32797" y="14150"/>
                </a:cubicBezTo>
                <a:cubicBezTo>
                  <a:pt x="34325" y="14188"/>
                  <a:pt x="35915" y="14351"/>
                  <a:pt x="37255" y="15065"/>
                </a:cubicBezTo>
                <a:cubicBezTo>
                  <a:pt x="38595" y="15778"/>
                  <a:pt x="39472" y="17582"/>
                  <a:pt x="38670" y="18871"/>
                </a:cubicBezTo>
                <a:cubicBezTo>
                  <a:pt x="38157" y="19673"/>
                  <a:pt x="37155" y="20036"/>
                  <a:pt x="36216" y="20061"/>
                </a:cubicBezTo>
                <a:cubicBezTo>
                  <a:pt x="36171" y="20062"/>
                  <a:pt x="36127" y="20063"/>
                  <a:pt x="36082" y="20063"/>
                </a:cubicBezTo>
                <a:cubicBezTo>
                  <a:pt x="35177" y="20063"/>
                  <a:pt x="34294" y="19828"/>
                  <a:pt x="33398" y="19673"/>
                </a:cubicBezTo>
                <a:cubicBezTo>
                  <a:pt x="32624" y="19533"/>
                  <a:pt x="31833" y="19457"/>
                  <a:pt x="31042" y="19457"/>
                </a:cubicBezTo>
                <a:cubicBezTo>
                  <a:pt x="29633" y="19457"/>
                  <a:pt x="28228" y="19700"/>
                  <a:pt x="26937" y="20261"/>
                </a:cubicBezTo>
                <a:cubicBezTo>
                  <a:pt x="24921" y="21138"/>
                  <a:pt x="23218" y="22841"/>
                  <a:pt x="22629" y="24957"/>
                </a:cubicBezTo>
                <a:cubicBezTo>
                  <a:pt x="22041" y="27074"/>
                  <a:pt x="22704" y="29565"/>
                  <a:pt x="24457" y="30893"/>
                </a:cubicBezTo>
                <a:cubicBezTo>
                  <a:pt x="25853" y="31955"/>
                  <a:pt x="27651" y="32167"/>
                  <a:pt x="29443" y="32167"/>
                </a:cubicBezTo>
                <a:cubicBezTo>
                  <a:pt x="29934" y="32167"/>
                  <a:pt x="30425" y="32151"/>
                  <a:pt x="30906" y="32133"/>
                </a:cubicBezTo>
                <a:cubicBezTo>
                  <a:pt x="40924" y="31782"/>
                  <a:pt x="49064" y="31419"/>
                  <a:pt x="59094" y="31056"/>
                </a:cubicBezTo>
                <a:cubicBezTo>
                  <a:pt x="58418" y="20775"/>
                  <a:pt x="59445" y="10544"/>
                  <a:pt x="58769" y="276"/>
                </a:cubicBezTo>
                <a:lnTo>
                  <a:pt x="125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5"/>
          <p:cNvSpPr/>
          <p:nvPr/>
        </p:nvSpPr>
        <p:spPr>
          <a:xfrm rot="205120">
            <a:off x="4835298" y="4729301"/>
            <a:ext cx="339931" cy="139595"/>
          </a:xfrm>
          <a:custGeom>
            <a:avLst/>
            <a:gdLst/>
            <a:ahLst/>
            <a:cxnLst/>
            <a:rect l="l" t="t" r="r" b="b"/>
            <a:pathLst>
              <a:path w="5686" h="2335" extrusionOk="0">
                <a:moveTo>
                  <a:pt x="2041" y="1"/>
                </a:moveTo>
                <a:cubicBezTo>
                  <a:pt x="1911" y="1"/>
                  <a:pt x="1782" y="14"/>
                  <a:pt x="1653" y="43"/>
                </a:cubicBezTo>
                <a:cubicBezTo>
                  <a:pt x="689" y="256"/>
                  <a:pt x="1" y="1258"/>
                  <a:pt x="138" y="2235"/>
                </a:cubicBezTo>
                <a:cubicBezTo>
                  <a:pt x="151" y="2285"/>
                  <a:pt x="201" y="2335"/>
                  <a:pt x="251" y="2335"/>
                </a:cubicBezTo>
                <a:lnTo>
                  <a:pt x="276" y="2335"/>
                </a:lnTo>
                <a:cubicBezTo>
                  <a:pt x="339" y="2322"/>
                  <a:pt x="376" y="2260"/>
                  <a:pt x="376" y="2197"/>
                </a:cubicBezTo>
                <a:cubicBezTo>
                  <a:pt x="251" y="1358"/>
                  <a:pt x="865" y="457"/>
                  <a:pt x="1704" y="269"/>
                </a:cubicBezTo>
                <a:cubicBezTo>
                  <a:pt x="1809" y="247"/>
                  <a:pt x="1916" y="236"/>
                  <a:pt x="2023" y="236"/>
                </a:cubicBezTo>
                <a:cubicBezTo>
                  <a:pt x="2768" y="236"/>
                  <a:pt x="3512" y="747"/>
                  <a:pt x="3720" y="1458"/>
                </a:cubicBezTo>
                <a:cubicBezTo>
                  <a:pt x="3732" y="1508"/>
                  <a:pt x="3770" y="1546"/>
                  <a:pt x="3807" y="1546"/>
                </a:cubicBezTo>
                <a:cubicBezTo>
                  <a:pt x="3816" y="1548"/>
                  <a:pt x="3825" y="1549"/>
                  <a:pt x="3834" y="1549"/>
                </a:cubicBezTo>
                <a:cubicBezTo>
                  <a:pt x="3874" y="1549"/>
                  <a:pt x="3912" y="1527"/>
                  <a:pt x="3933" y="1496"/>
                </a:cubicBezTo>
                <a:cubicBezTo>
                  <a:pt x="4083" y="1270"/>
                  <a:pt x="4346" y="1108"/>
                  <a:pt x="4646" y="1045"/>
                </a:cubicBezTo>
                <a:cubicBezTo>
                  <a:pt x="4713" y="1034"/>
                  <a:pt x="4781" y="1028"/>
                  <a:pt x="4847" y="1028"/>
                </a:cubicBezTo>
                <a:cubicBezTo>
                  <a:pt x="5081" y="1028"/>
                  <a:pt x="5307" y="1097"/>
                  <a:pt x="5473" y="1233"/>
                </a:cubicBezTo>
                <a:cubicBezTo>
                  <a:pt x="5498" y="1248"/>
                  <a:pt x="5522" y="1255"/>
                  <a:pt x="5546" y="1255"/>
                </a:cubicBezTo>
                <a:cubicBezTo>
                  <a:pt x="5583" y="1255"/>
                  <a:pt x="5618" y="1238"/>
                  <a:pt x="5648" y="1208"/>
                </a:cubicBezTo>
                <a:cubicBezTo>
                  <a:pt x="5686" y="1145"/>
                  <a:pt x="5673" y="1083"/>
                  <a:pt x="5623" y="1033"/>
                </a:cubicBezTo>
                <a:cubicBezTo>
                  <a:pt x="5411" y="878"/>
                  <a:pt x="5139" y="798"/>
                  <a:pt x="4860" y="798"/>
                </a:cubicBezTo>
                <a:cubicBezTo>
                  <a:pt x="4776" y="798"/>
                  <a:pt x="4692" y="805"/>
                  <a:pt x="4609" y="820"/>
                </a:cubicBezTo>
                <a:cubicBezTo>
                  <a:pt x="4321" y="870"/>
                  <a:pt x="4058" y="1008"/>
                  <a:pt x="3870" y="1195"/>
                </a:cubicBezTo>
                <a:cubicBezTo>
                  <a:pt x="3570" y="488"/>
                  <a:pt x="2811" y="1"/>
                  <a:pt x="20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5"/>
          <p:cNvSpPr/>
          <p:nvPr/>
        </p:nvSpPr>
        <p:spPr>
          <a:xfrm rot="205120">
            <a:off x="3298441" y="267868"/>
            <a:ext cx="122796" cy="50697"/>
          </a:xfrm>
          <a:custGeom>
            <a:avLst/>
            <a:gdLst/>
            <a:ahLst/>
            <a:cxnLst/>
            <a:rect l="l" t="t" r="r" b="b"/>
            <a:pathLst>
              <a:path w="2054" h="848" extrusionOk="0">
                <a:moveTo>
                  <a:pt x="1216" y="0"/>
                </a:moveTo>
                <a:cubicBezTo>
                  <a:pt x="1118" y="0"/>
                  <a:pt x="1016" y="11"/>
                  <a:pt x="914" y="33"/>
                </a:cubicBezTo>
                <a:cubicBezTo>
                  <a:pt x="526" y="109"/>
                  <a:pt x="200" y="346"/>
                  <a:pt x="38" y="672"/>
                </a:cubicBezTo>
                <a:cubicBezTo>
                  <a:pt x="0" y="735"/>
                  <a:pt x="25" y="810"/>
                  <a:pt x="88" y="835"/>
                </a:cubicBezTo>
                <a:cubicBezTo>
                  <a:pt x="100" y="847"/>
                  <a:pt x="125" y="847"/>
                  <a:pt x="138" y="847"/>
                </a:cubicBezTo>
                <a:cubicBezTo>
                  <a:pt x="175" y="847"/>
                  <a:pt x="226" y="822"/>
                  <a:pt x="238" y="785"/>
                </a:cubicBezTo>
                <a:cubicBezTo>
                  <a:pt x="376" y="522"/>
                  <a:pt x="651" y="321"/>
                  <a:pt x="964" y="259"/>
                </a:cubicBezTo>
                <a:cubicBezTo>
                  <a:pt x="1046" y="243"/>
                  <a:pt x="1127" y="235"/>
                  <a:pt x="1207" y="235"/>
                </a:cubicBezTo>
                <a:cubicBezTo>
                  <a:pt x="1446" y="235"/>
                  <a:pt x="1672" y="306"/>
                  <a:pt x="1841" y="447"/>
                </a:cubicBezTo>
                <a:cubicBezTo>
                  <a:pt x="1864" y="464"/>
                  <a:pt x="1893" y="473"/>
                  <a:pt x="1921" y="473"/>
                </a:cubicBezTo>
                <a:cubicBezTo>
                  <a:pt x="1953" y="473"/>
                  <a:pt x="1984" y="461"/>
                  <a:pt x="2004" y="434"/>
                </a:cubicBezTo>
                <a:cubicBezTo>
                  <a:pt x="2054" y="384"/>
                  <a:pt x="2041" y="309"/>
                  <a:pt x="1991" y="271"/>
                </a:cubicBezTo>
                <a:cubicBezTo>
                  <a:pt x="1777" y="94"/>
                  <a:pt x="1506" y="0"/>
                  <a:pt x="1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3" name="Google Shape;123;p5"/>
          <p:cNvGrpSpPr/>
          <p:nvPr/>
        </p:nvGrpSpPr>
        <p:grpSpPr>
          <a:xfrm rot="-9215322" flipH="1">
            <a:off x="-261938" y="4394058"/>
            <a:ext cx="1767912" cy="1061239"/>
            <a:chOff x="-120036" y="-57079"/>
            <a:chExt cx="1767959" cy="1061267"/>
          </a:xfrm>
        </p:grpSpPr>
        <p:sp>
          <p:nvSpPr>
            <p:cNvPr id="124" name="Google Shape;124;p5"/>
            <p:cNvSpPr/>
            <p:nvPr/>
          </p:nvSpPr>
          <p:spPr>
            <a:xfrm>
              <a:off x="-120036" y="-57079"/>
              <a:ext cx="1767959" cy="1061267"/>
            </a:xfrm>
            <a:custGeom>
              <a:avLst/>
              <a:gdLst/>
              <a:ahLst/>
              <a:cxnLst/>
              <a:rect l="l" t="t" r="r" b="b"/>
              <a:pathLst>
                <a:path w="38119" h="22882" extrusionOk="0">
                  <a:moveTo>
                    <a:pt x="12222" y="0"/>
                  </a:moveTo>
                  <a:lnTo>
                    <a:pt x="0" y="1015"/>
                  </a:lnTo>
                  <a:cubicBezTo>
                    <a:pt x="5435" y="8265"/>
                    <a:pt x="12523" y="14263"/>
                    <a:pt x="20549" y="18458"/>
                  </a:cubicBezTo>
                  <a:cubicBezTo>
                    <a:pt x="20700" y="18033"/>
                    <a:pt x="20850" y="17594"/>
                    <a:pt x="21000" y="17169"/>
                  </a:cubicBezTo>
                  <a:cubicBezTo>
                    <a:pt x="21276" y="17807"/>
                    <a:pt x="21539" y="18458"/>
                    <a:pt x="21814" y="19097"/>
                  </a:cubicBezTo>
                  <a:cubicBezTo>
                    <a:pt x="23279" y="19823"/>
                    <a:pt x="24770" y="20487"/>
                    <a:pt x="26285" y="21088"/>
                  </a:cubicBezTo>
                  <a:cubicBezTo>
                    <a:pt x="26773" y="21276"/>
                    <a:pt x="27249" y="21464"/>
                    <a:pt x="27737" y="21627"/>
                  </a:cubicBezTo>
                  <a:cubicBezTo>
                    <a:pt x="27787" y="21163"/>
                    <a:pt x="27838" y="20700"/>
                    <a:pt x="27875" y="20224"/>
                  </a:cubicBezTo>
                  <a:cubicBezTo>
                    <a:pt x="28338" y="20863"/>
                    <a:pt x="28802" y="21489"/>
                    <a:pt x="29265" y="22127"/>
                  </a:cubicBezTo>
                  <a:cubicBezTo>
                    <a:pt x="30693" y="22553"/>
                    <a:pt x="32158" y="22841"/>
                    <a:pt x="33648" y="22879"/>
                  </a:cubicBezTo>
                  <a:cubicBezTo>
                    <a:pt x="33714" y="22880"/>
                    <a:pt x="33780" y="22881"/>
                    <a:pt x="33847" y="22881"/>
                  </a:cubicBezTo>
                  <a:cubicBezTo>
                    <a:pt x="35376" y="22881"/>
                    <a:pt x="37085" y="22457"/>
                    <a:pt x="37793" y="21113"/>
                  </a:cubicBezTo>
                  <a:cubicBezTo>
                    <a:pt x="38031" y="20662"/>
                    <a:pt x="38118" y="20174"/>
                    <a:pt x="38093" y="19698"/>
                  </a:cubicBezTo>
                  <a:cubicBezTo>
                    <a:pt x="37380" y="19197"/>
                    <a:pt x="36653" y="18709"/>
                    <a:pt x="35927" y="18221"/>
                  </a:cubicBezTo>
                  <a:cubicBezTo>
                    <a:pt x="36478" y="18083"/>
                    <a:pt x="37016" y="17932"/>
                    <a:pt x="37555" y="17795"/>
                  </a:cubicBezTo>
                  <a:cubicBezTo>
                    <a:pt x="37279" y="17231"/>
                    <a:pt x="36929" y="16705"/>
                    <a:pt x="36578" y="16242"/>
                  </a:cubicBezTo>
                  <a:cubicBezTo>
                    <a:pt x="33585" y="12310"/>
                    <a:pt x="29666" y="9179"/>
                    <a:pt x="25446" y="6612"/>
                  </a:cubicBezTo>
                  <a:cubicBezTo>
                    <a:pt x="24719" y="6161"/>
                    <a:pt x="23981" y="5736"/>
                    <a:pt x="23229" y="5322"/>
                  </a:cubicBezTo>
                  <a:cubicBezTo>
                    <a:pt x="22353" y="5460"/>
                    <a:pt x="21464" y="5610"/>
                    <a:pt x="20587" y="5748"/>
                  </a:cubicBezTo>
                  <a:cubicBezTo>
                    <a:pt x="20950" y="5322"/>
                    <a:pt x="21313" y="4909"/>
                    <a:pt x="21676" y="4483"/>
                  </a:cubicBezTo>
                  <a:cubicBezTo>
                    <a:pt x="18596" y="2856"/>
                    <a:pt x="15403" y="1428"/>
                    <a:pt x="12222" y="0"/>
                  </a:cubicBezTo>
                  <a:close/>
                </a:path>
              </a:pathLst>
            </a:custGeom>
            <a:solidFill>
              <a:srgbClr val="74BA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5"/>
            <p:cNvSpPr/>
            <p:nvPr/>
          </p:nvSpPr>
          <p:spPr>
            <a:xfrm>
              <a:off x="173825" y="-7545"/>
              <a:ext cx="1036176" cy="681740"/>
            </a:xfrm>
            <a:custGeom>
              <a:avLst/>
              <a:gdLst/>
              <a:ahLst/>
              <a:cxnLst/>
              <a:rect l="l" t="t" r="r" b="b"/>
              <a:pathLst>
                <a:path w="22341" h="14699" extrusionOk="0">
                  <a:moveTo>
                    <a:pt x="128" y="0"/>
                  </a:moveTo>
                  <a:cubicBezTo>
                    <a:pt x="93" y="0"/>
                    <a:pt x="61" y="17"/>
                    <a:pt x="38" y="47"/>
                  </a:cubicBezTo>
                  <a:cubicBezTo>
                    <a:pt x="0" y="110"/>
                    <a:pt x="13" y="172"/>
                    <a:pt x="63" y="210"/>
                  </a:cubicBezTo>
                  <a:lnTo>
                    <a:pt x="22140" y="14686"/>
                  </a:lnTo>
                  <a:cubicBezTo>
                    <a:pt x="22165" y="14698"/>
                    <a:pt x="22190" y="14698"/>
                    <a:pt x="22215" y="14698"/>
                  </a:cubicBezTo>
                  <a:cubicBezTo>
                    <a:pt x="22253" y="14698"/>
                    <a:pt x="22290" y="14686"/>
                    <a:pt x="22303" y="14648"/>
                  </a:cubicBezTo>
                  <a:cubicBezTo>
                    <a:pt x="22341" y="14598"/>
                    <a:pt x="22328" y="14523"/>
                    <a:pt x="22278" y="14485"/>
                  </a:cubicBezTo>
                  <a:lnTo>
                    <a:pt x="201" y="22"/>
                  </a:lnTo>
                  <a:cubicBezTo>
                    <a:pt x="176" y="7"/>
                    <a:pt x="151" y="0"/>
                    <a:pt x="1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 name="Google Shape;126;p5"/>
          <p:cNvGrpSpPr/>
          <p:nvPr/>
        </p:nvGrpSpPr>
        <p:grpSpPr>
          <a:xfrm rot="10236443" flipH="1">
            <a:off x="-215979" y="3602589"/>
            <a:ext cx="992075" cy="1692047"/>
            <a:chOff x="-150275" y="-125025"/>
            <a:chExt cx="992068" cy="1692035"/>
          </a:xfrm>
        </p:grpSpPr>
        <p:sp>
          <p:nvSpPr>
            <p:cNvPr id="127" name="Google Shape;127;p5"/>
            <p:cNvSpPr/>
            <p:nvPr/>
          </p:nvSpPr>
          <p:spPr>
            <a:xfrm>
              <a:off x="-150275" y="-125025"/>
              <a:ext cx="992068" cy="1692035"/>
            </a:xfrm>
            <a:custGeom>
              <a:avLst/>
              <a:gdLst/>
              <a:ahLst/>
              <a:cxnLst/>
              <a:rect l="l" t="t" r="r" b="b"/>
              <a:pathLst>
                <a:path w="21390" h="36482" extrusionOk="0">
                  <a:moveTo>
                    <a:pt x="5148" y="0"/>
                  </a:moveTo>
                  <a:lnTo>
                    <a:pt x="1" y="5723"/>
                  </a:lnTo>
                  <a:cubicBezTo>
                    <a:pt x="1228" y="10845"/>
                    <a:pt x="2480" y="15991"/>
                    <a:pt x="4434" y="20888"/>
                  </a:cubicBezTo>
                  <a:cubicBezTo>
                    <a:pt x="5598" y="23793"/>
                    <a:pt x="7013" y="26610"/>
                    <a:pt x="8779" y="29177"/>
                  </a:cubicBezTo>
                  <a:cubicBezTo>
                    <a:pt x="9205" y="28789"/>
                    <a:pt x="9631" y="28401"/>
                    <a:pt x="10069" y="28000"/>
                  </a:cubicBezTo>
                  <a:lnTo>
                    <a:pt x="10069" y="28000"/>
                  </a:lnTo>
                  <a:cubicBezTo>
                    <a:pt x="10019" y="28927"/>
                    <a:pt x="9981" y="29854"/>
                    <a:pt x="9944" y="30780"/>
                  </a:cubicBezTo>
                  <a:cubicBezTo>
                    <a:pt x="10858" y="31945"/>
                    <a:pt x="11847" y="33059"/>
                    <a:pt x="12924" y="34086"/>
                  </a:cubicBezTo>
                  <a:cubicBezTo>
                    <a:pt x="13112" y="34262"/>
                    <a:pt x="13312" y="34437"/>
                    <a:pt x="13500" y="34612"/>
                  </a:cubicBezTo>
                  <a:cubicBezTo>
                    <a:pt x="13926" y="34211"/>
                    <a:pt x="14352" y="33811"/>
                    <a:pt x="14765" y="33410"/>
                  </a:cubicBezTo>
                  <a:cubicBezTo>
                    <a:pt x="14853" y="34174"/>
                    <a:pt x="14940" y="34950"/>
                    <a:pt x="15015" y="35727"/>
                  </a:cubicBezTo>
                  <a:cubicBezTo>
                    <a:pt x="15366" y="35927"/>
                    <a:pt x="15742" y="36102"/>
                    <a:pt x="16130" y="36240"/>
                  </a:cubicBezTo>
                  <a:cubicBezTo>
                    <a:pt x="16594" y="36396"/>
                    <a:pt x="17093" y="36481"/>
                    <a:pt x="17587" y="36481"/>
                  </a:cubicBezTo>
                  <a:cubicBezTo>
                    <a:pt x="18400" y="36481"/>
                    <a:pt x="19201" y="36253"/>
                    <a:pt x="19824" y="35739"/>
                  </a:cubicBezTo>
                  <a:cubicBezTo>
                    <a:pt x="21389" y="34449"/>
                    <a:pt x="21226" y="32033"/>
                    <a:pt x="20826" y="30029"/>
                  </a:cubicBezTo>
                  <a:cubicBezTo>
                    <a:pt x="20563" y="28689"/>
                    <a:pt x="20237" y="27349"/>
                    <a:pt x="19874" y="26022"/>
                  </a:cubicBezTo>
                  <a:cubicBezTo>
                    <a:pt x="19160" y="25696"/>
                    <a:pt x="18446" y="25371"/>
                    <a:pt x="17720" y="25045"/>
                  </a:cubicBezTo>
                  <a:cubicBezTo>
                    <a:pt x="18296" y="24845"/>
                    <a:pt x="18860" y="24644"/>
                    <a:pt x="19423" y="24457"/>
                  </a:cubicBezTo>
                  <a:cubicBezTo>
                    <a:pt x="18033" y="19861"/>
                    <a:pt x="16105" y="15440"/>
                    <a:pt x="13675" y="11308"/>
                  </a:cubicBezTo>
                  <a:cubicBezTo>
                    <a:pt x="12836" y="11183"/>
                    <a:pt x="11997" y="11070"/>
                    <a:pt x="11146" y="10945"/>
                  </a:cubicBezTo>
                  <a:cubicBezTo>
                    <a:pt x="11722" y="10632"/>
                    <a:pt x="12298" y="10306"/>
                    <a:pt x="12887" y="9981"/>
                  </a:cubicBezTo>
                  <a:cubicBezTo>
                    <a:pt x="10658" y="6399"/>
                    <a:pt x="8065" y="3043"/>
                    <a:pt x="5148" y="0"/>
                  </a:cubicBezTo>
                  <a:close/>
                </a:path>
              </a:pathLst>
            </a:custGeom>
            <a:solidFill>
              <a:srgbClr val="8FDA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5"/>
            <p:cNvSpPr/>
            <p:nvPr/>
          </p:nvSpPr>
          <p:spPr>
            <a:xfrm>
              <a:off x="180" y="-72060"/>
              <a:ext cx="545985" cy="1268354"/>
            </a:xfrm>
            <a:custGeom>
              <a:avLst/>
              <a:gdLst/>
              <a:ahLst/>
              <a:cxnLst/>
              <a:rect l="l" t="t" r="r" b="b"/>
              <a:pathLst>
                <a:path w="11772" h="27347" extrusionOk="0">
                  <a:moveTo>
                    <a:pt x="136" y="1"/>
                  </a:moveTo>
                  <a:cubicBezTo>
                    <a:pt x="120" y="1"/>
                    <a:pt x="104" y="4"/>
                    <a:pt x="88" y="10"/>
                  </a:cubicBezTo>
                  <a:cubicBezTo>
                    <a:pt x="25" y="35"/>
                    <a:pt x="0" y="111"/>
                    <a:pt x="25" y="161"/>
                  </a:cubicBezTo>
                  <a:lnTo>
                    <a:pt x="11533" y="27272"/>
                  </a:lnTo>
                  <a:cubicBezTo>
                    <a:pt x="11558" y="27322"/>
                    <a:pt x="11596" y="27347"/>
                    <a:pt x="11646" y="27347"/>
                  </a:cubicBezTo>
                  <a:cubicBezTo>
                    <a:pt x="11659" y="27347"/>
                    <a:pt x="11671" y="27334"/>
                    <a:pt x="11684" y="27334"/>
                  </a:cubicBezTo>
                  <a:cubicBezTo>
                    <a:pt x="11746" y="27309"/>
                    <a:pt x="11771" y="27234"/>
                    <a:pt x="11746" y="27184"/>
                  </a:cubicBezTo>
                  <a:lnTo>
                    <a:pt x="238" y="73"/>
                  </a:lnTo>
                  <a:cubicBezTo>
                    <a:pt x="220" y="27"/>
                    <a:pt x="180"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ig number 1">
  <p:cSld name="CUSTOM_8">
    <p:spTree>
      <p:nvGrpSpPr>
        <p:cNvPr id="1" name="Shape 562"/>
        <p:cNvGrpSpPr/>
        <p:nvPr/>
      </p:nvGrpSpPr>
      <p:grpSpPr>
        <a:xfrm>
          <a:off x="0" y="0"/>
          <a:ext cx="0" cy="0"/>
          <a:chOff x="0" y="0"/>
          <a:chExt cx="0" cy="0"/>
        </a:xfrm>
      </p:grpSpPr>
      <p:grpSp>
        <p:nvGrpSpPr>
          <p:cNvPr id="563" name="Google Shape;563;p16"/>
          <p:cNvGrpSpPr/>
          <p:nvPr/>
        </p:nvGrpSpPr>
        <p:grpSpPr>
          <a:xfrm>
            <a:off x="372900" y="317225"/>
            <a:ext cx="8399164" cy="4509701"/>
            <a:chOff x="372900" y="317225"/>
            <a:chExt cx="8399164" cy="4509701"/>
          </a:xfrm>
        </p:grpSpPr>
        <p:sp>
          <p:nvSpPr>
            <p:cNvPr id="564" name="Google Shape;564;p16"/>
            <p:cNvSpPr/>
            <p:nvPr/>
          </p:nvSpPr>
          <p:spPr>
            <a:xfrm>
              <a:off x="372900" y="317225"/>
              <a:ext cx="8398917" cy="4509412"/>
            </a:xfrm>
            <a:custGeom>
              <a:avLst/>
              <a:gdLst/>
              <a:ahLst/>
              <a:cxnLst/>
              <a:rect l="l" t="t" r="r" b="b"/>
              <a:pathLst>
                <a:path w="285362" h="153212" extrusionOk="0">
                  <a:moveTo>
                    <a:pt x="0" y="0"/>
                  </a:moveTo>
                  <a:lnTo>
                    <a:pt x="0" y="153212"/>
                  </a:lnTo>
                  <a:lnTo>
                    <a:pt x="285362" y="153212"/>
                  </a:lnTo>
                  <a:lnTo>
                    <a:pt x="285362" y="0"/>
                  </a:lnTo>
                  <a:lnTo>
                    <a:pt x="273015" y="0"/>
                  </a:lnTo>
                  <a:lnTo>
                    <a:pt x="273015" y="6286"/>
                  </a:lnTo>
                  <a:cubicBezTo>
                    <a:pt x="274242" y="6599"/>
                    <a:pt x="275169" y="7801"/>
                    <a:pt x="275169" y="9217"/>
                  </a:cubicBezTo>
                  <a:cubicBezTo>
                    <a:pt x="275169" y="10882"/>
                    <a:pt x="273916" y="12247"/>
                    <a:pt x="272376" y="12247"/>
                  </a:cubicBezTo>
                  <a:lnTo>
                    <a:pt x="263773" y="12247"/>
                  </a:lnTo>
                  <a:cubicBezTo>
                    <a:pt x="262245" y="12247"/>
                    <a:pt x="260981" y="10882"/>
                    <a:pt x="260981" y="9217"/>
                  </a:cubicBezTo>
                  <a:cubicBezTo>
                    <a:pt x="260981" y="7852"/>
                    <a:pt x="261845" y="6687"/>
                    <a:pt x="263009" y="6324"/>
                  </a:cubicBezTo>
                  <a:lnTo>
                    <a:pt x="263009" y="0"/>
                  </a:lnTo>
                  <a:lnTo>
                    <a:pt x="247819" y="0"/>
                  </a:lnTo>
                  <a:lnTo>
                    <a:pt x="247819" y="6286"/>
                  </a:lnTo>
                  <a:cubicBezTo>
                    <a:pt x="249047" y="6599"/>
                    <a:pt x="249973" y="7801"/>
                    <a:pt x="249973" y="9217"/>
                  </a:cubicBezTo>
                  <a:cubicBezTo>
                    <a:pt x="249973" y="10882"/>
                    <a:pt x="248721" y="12247"/>
                    <a:pt x="247193" y="12247"/>
                  </a:cubicBezTo>
                  <a:lnTo>
                    <a:pt x="238578" y="12247"/>
                  </a:lnTo>
                  <a:cubicBezTo>
                    <a:pt x="237050" y="12247"/>
                    <a:pt x="235798" y="10882"/>
                    <a:pt x="235798" y="9217"/>
                  </a:cubicBezTo>
                  <a:cubicBezTo>
                    <a:pt x="235798" y="7852"/>
                    <a:pt x="236662" y="6687"/>
                    <a:pt x="237814" y="6324"/>
                  </a:cubicBezTo>
                  <a:lnTo>
                    <a:pt x="237814" y="0"/>
                  </a:lnTo>
                  <a:lnTo>
                    <a:pt x="222624" y="0"/>
                  </a:lnTo>
                  <a:lnTo>
                    <a:pt x="222624" y="6286"/>
                  </a:lnTo>
                  <a:cubicBezTo>
                    <a:pt x="223851" y="6599"/>
                    <a:pt x="224778" y="7801"/>
                    <a:pt x="224778" y="9217"/>
                  </a:cubicBezTo>
                  <a:cubicBezTo>
                    <a:pt x="224778" y="10882"/>
                    <a:pt x="223526" y="12247"/>
                    <a:pt x="221998" y="12247"/>
                  </a:cubicBezTo>
                  <a:lnTo>
                    <a:pt x="213383" y="12247"/>
                  </a:lnTo>
                  <a:cubicBezTo>
                    <a:pt x="211855" y="12247"/>
                    <a:pt x="210603" y="10882"/>
                    <a:pt x="210603" y="9217"/>
                  </a:cubicBezTo>
                  <a:cubicBezTo>
                    <a:pt x="210603" y="7852"/>
                    <a:pt x="211467" y="6687"/>
                    <a:pt x="212631" y="6324"/>
                  </a:cubicBezTo>
                  <a:lnTo>
                    <a:pt x="212631" y="0"/>
                  </a:lnTo>
                  <a:lnTo>
                    <a:pt x="197429" y="0"/>
                  </a:lnTo>
                  <a:lnTo>
                    <a:pt x="197429" y="6286"/>
                  </a:lnTo>
                  <a:cubicBezTo>
                    <a:pt x="198656" y="6599"/>
                    <a:pt x="199583" y="7801"/>
                    <a:pt x="199583" y="9217"/>
                  </a:cubicBezTo>
                  <a:cubicBezTo>
                    <a:pt x="199583" y="10882"/>
                    <a:pt x="198331" y="12247"/>
                    <a:pt x="196803" y="12247"/>
                  </a:cubicBezTo>
                  <a:lnTo>
                    <a:pt x="188188" y="12247"/>
                  </a:lnTo>
                  <a:cubicBezTo>
                    <a:pt x="186660" y="12247"/>
                    <a:pt x="185408" y="10882"/>
                    <a:pt x="185408" y="9217"/>
                  </a:cubicBezTo>
                  <a:cubicBezTo>
                    <a:pt x="185408" y="7852"/>
                    <a:pt x="186272" y="6687"/>
                    <a:pt x="187436" y="6324"/>
                  </a:cubicBezTo>
                  <a:lnTo>
                    <a:pt x="187436" y="0"/>
                  </a:lnTo>
                  <a:lnTo>
                    <a:pt x="172234" y="0"/>
                  </a:lnTo>
                  <a:lnTo>
                    <a:pt x="172234" y="6286"/>
                  </a:lnTo>
                  <a:cubicBezTo>
                    <a:pt x="173474" y="6599"/>
                    <a:pt x="174388" y="7801"/>
                    <a:pt x="174388" y="9217"/>
                  </a:cubicBezTo>
                  <a:cubicBezTo>
                    <a:pt x="174388" y="10882"/>
                    <a:pt x="173136" y="12247"/>
                    <a:pt x="171608" y="12247"/>
                  </a:cubicBezTo>
                  <a:lnTo>
                    <a:pt x="162992" y="12247"/>
                  </a:lnTo>
                  <a:cubicBezTo>
                    <a:pt x="161465" y="12247"/>
                    <a:pt x="160212" y="10882"/>
                    <a:pt x="160212" y="9217"/>
                  </a:cubicBezTo>
                  <a:cubicBezTo>
                    <a:pt x="160212" y="7852"/>
                    <a:pt x="161076" y="6687"/>
                    <a:pt x="162241" y="6324"/>
                  </a:cubicBezTo>
                  <a:lnTo>
                    <a:pt x="162241" y="0"/>
                  </a:lnTo>
                  <a:lnTo>
                    <a:pt x="147051" y="0"/>
                  </a:lnTo>
                  <a:lnTo>
                    <a:pt x="147051" y="6286"/>
                  </a:lnTo>
                  <a:cubicBezTo>
                    <a:pt x="148278" y="6599"/>
                    <a:pt x="149205" y="7801"/>
                    <a:pt x="149205" y="9217"/>
                  </a:cubicBezTo>
                  <a:cubicBezTo>
                    <a:pt x="149205" y="10882"/>
                    <a:pt x="147953" y="12247"/>
                    <a:pt x="146425" y="12247"/>
                  </a:cubicBezTo>
                  <a:lnTo>
                    <a:pt x="137810" y="12247"/>
                  </a:lnTo>
                  <a:cubicBezTo>
                    <a:pt x="136282" y="12247"/>
                    <a:pt x="135030" y="10882"/>
                    <a:pt x="135030" y="9217"/>
                  </a:cubicBezTo>
                  <a:cubicBezTo>
                    <a:pt x="135030" y="7852"/>
                    <a:pt x="135894" y="6687"/>
                    <a:pt x="137046" y="6324"/>
                  </a:cubicBezTo>
                  <a:lnTo>
                    <a:pt x="137046" y="0"/>
                  </a:lnTo>
                  <a:lnTo>
                    <a:pt x="121856" y="0"/>
                  </a:lnTo>
                  <a:lnTo>
                    <a:pt x="121856" y="6286"/>
                  </a:lnTo>
                  <a:cubicBezTo>
                    <a:pt x="123083" y="6599"/>
                    <a:pt x="124010" y="7801"/>
                    <a:pt x="124010" y="9217"/>
                  </a:cubicBezTo>
                  <a:cubicBezTo>
                    <a:pt x="124010" y="10882"/>
                    <a:pt x="122758" y="12247"/>
                    <a:pt x="121230" y="12247"/>
                  </a:cubicBezTo>
                  <a:lnTo>
                    <a:pt x="112614" y="12247"/>
                  </a:lnTo>
                  <a:cubicBezTo>
                    <a:pt x="111087" y="12247"/>
                    <a:pt x="109834" y="10882"/>
                    <a:pt x="109834" y="9217"/>
                  </a:cubicBezTo>
                  <a:cubicBezTo>
                    <a:pt x="109834" y="7852"/>
                    <a:pt x="110699" y="6687"/>
                    <a:pt x="111863" y="6324"/>
                  </a:cubicBezTo>
                  <a:lnTo>
                    <a:pt x="111863" y="0"/>
                  </a:lnTo>
                  <a:lnTo>
                    <a:pt x="96661" y="0"/>
                  </a:lnTo>
                  <a:lnTo>
                    <a:pt x="96661" y="6286"/>
                  </a:lnTo>
                  <a:cubicBezTo>
                    <a:pt x="97901" y="6599"/>
                    <a:pt x="98815" y="7801"/>
                    <a:pt x="98815" y="9217"/>
                  </a:cubicBezTo>
                  <a:cubicBezTo>
                    <a:pt x="98815" y="10882"/>
                    <a:pt x="97562" y="12247"/>
                    <a:pt x="96035" y="12247"/>
                  </a:cubicBezTo>
                  <a:lnTo>
                    <a:pt x="87432" y="12247"/>
                  </a:lnTo>
                  <a:cubicBezTo>
                    <a:pt x="85892" y="12247"/>
                    <a:pt x="84639" y="10882"/>
                    <a:pt x="84639" y="9217"/>
                  </a:cubicBezTo>
                  <a:cubicBezTo>
                    <a:pt x="84639" y="7852"/>
                    <a:pt x="85503" y="6687"/>
                    <a:pt x="86668" y="6324"/>
                  </a:cubicBezTo>
                  <a:lnTo>
                    <a:pt x="86668" y="0"/>
                  </a:lnTo>
                  <a:lnTo>
                    <a:pt x="71478" y="0"/>
                  </a:lnTo>
                  <a:lnTo>
                    <a:pt x="71478" y="6286"/>
                  </a:lnTo>
                  <a:cubicBezTo>
                    <a:pt x="72705" y="6599"/>
                    <a:pt x="73632" y="7801"/>
                    <a:pt x="73632" y="9217"/>
                  </a:cubicBezTo>
                  <a:cubicBezTo>
                    <a:pt x="73632" y="10882"/>
                    <a:pt x="72380" y="12247"/>
                    <a:pt x="70840" y="12247"/>
                  </a:cubicBezTo>
                  <a:lnTo>
                    <a:pt x="62237" y="12247"/>
                  </a:lnTo>
                  <a:cubicBezTo>
                    <a:pt x="60696" y="12247"/>
                    <a:pt x="59444" y="10882"/>
                    <a:pt x="59444" y="9217"/>
                  </a:cubicBezTo>
                  <a:cubicBezTo>
                    <a:pt x="59444" y="7852"/>
                    <a:pt x="60308" y="6687"/>
                    <a:pt x="61473" y="6324"/>
                  </a:cubicBezTo>
                  <a:lnTo>
                    <a:pt x="61473" y="0"/>
                  </a:lnTo>
                  <a:lnTo>
                    <a:pt x="46283" y="0"/>
                  </a:lnTo>
                  <a:lnTo>
                    <a:pt x="46283" y="6286"/>
                  </a:lnTo>
                  <a:cubicBezTo>
                    <a:pt x="47510" y="6599"/>
                    <a:pt x="48437" y="7801"/>
                    <a:pt x="48437" y="9217"/>
                  </a:cubicBezTo>
                  <a:cubicBezTo>
                    <a:pt x="48437" y="10882"/>
                    <a:pt x="47185" y="12247"/>
                    <a:pt x="45657" y="12247"/>
                  </a:cubicBezTo>
                  <a:lnTo>
                    <a:pt x="37041" y="12247"/>
                  </a:lnTo>
                  <a:cubicBezTo>
                    <a:pt x="35514" y="12247"/>
                    <a:pt x="34261" y="10882"/>
                    <a:pt x="34261" y="9217"/>
                  </a:cubicBezTo>
                  <a:cubicBezTo>
                    <a:pt x="34261" y="7852"/>
                    <a:pt x="35126" y="6687"/>
                    <a:pt x="36278" y="6324"/>
                  </a:cubicBezTo>
                  <a:lnTo>
                    <a:pt x="36278" y="0"/>
                  </a:lnTo>
                  <a:lnTo>
                    <a:pt x="21088" y="0"/>
                  </a:lnTo>
                  <a:lnTo>
                    <a:pt x="21088" y="6286"/>
                  </a:lnTo>
                  <a:cubicBezTo>
                    <a:pt x="22315" y="6599"/>
                    <a:pt x="23242" y="7801"/>
                    <a:pt x="23242" y="9217"/>
                  </a:cubicBezTo>
                  <a:cubicBezTo>
                    <a:pt x="23242" y="10882"/>
                    <a:pt x="21989" y="12247"/>
                    <a:pt x="20462" y="12247"/>
                  </a:cubicBezTo>
                  <a:lnTo>
                    <a:pt x="11846" y="12247"/>
                  </a:lnTo>
                  <a:cubicBezTo>
                    <a:pt x="10319" y="12247"/>
                    <a:pt x="9066" y="10882"/>
                    <a:pt x="9066" y="9217"/>
                  </a:cubicBezTo>
                  <a:cubicBezTo>
                    <a:pt x="9066" y="7852"/>
                    <a:pt x="9930" y="6687"/>
                    <a:pt x="11095" y="6324"/>
                  </a:cubicBezTo>
                  <a:lnTo>
                    <a:pt x="1109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65" name="Google Shape;565;p16"/>
            <p:cNvGrpSpPr/>
            <p:nvPr/>
          </p:nvGrpSpPr>
          <p:grpSpPr>
            <a:xfrm>
              <a:off x="372900" y="317424"/>
              <a:ext cx="8399164" cy="4509502"/>
              <a:chOff x="-75" y="-4650"/>
              <a:chExt cx="9155400" cy="5153127"/>
            </a:xfrm>
          </p:grpSpPr>
          <p:cxnSp>
            <p:nvCxnSpPr>
              <p:cNvPr id="566" name="Google Shape;566;p16"/>
              <p:cNvCxnSpPr/>
              <p:nvPr/>
            </p:nvCxnSpPr>
            <p:spPr>
              <a:xfrm>
                <a:off x="212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567" name="Google Shape;567;p16"/>
              <p:cNvCxnSpPr/>
              <p:nvPr/>
            </p:nvCxnSpPr>
            <p:spPr>
              <a:xfrm>
                <a:off x="648443"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568" name="Google Shape;568;p16"/>
              <p:cNvCxnSpPr/>
              <p:nvPr/>
            </p:nvCxnSpPr>
            <p:spPr>
              <a:xfrm>
                <a:off x="10844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569" name="Google Shape;569;p16"/>
              <p:cNvCxnSpPr/>
              <p:nvPr/>
            </p:nvCxnSpPr>
            <p:spPr>
              <a:xfrm>
                <a:off x="1520363" y="388677"/>
                <a:ext cx="0" cy="4759800"/>
              </a:xfrm>
              <a:prstGeom prst="straightConnector1">
                <a:avLst/>
              </a:prstGeom>
              <a:noFill/>
              <a:ln w="9525" cap="flat" cmpd="sng">
                <a:solidFill>
                  <a:schemeClr val="lt1"/>
                </a:solidFill>
                <a:prstDash val="solid"/>
                <a:round/>
                <a:headEnd type="none" w="med" len="med"/>
                <a:tailEnd type="none" w="med" len="med"/>
              </a:ln>
            </p:spPr>
          </p:cxnSp>
          <p:cxnSp>
            <p:nvCxnSpPr>
              <p:cNvPr id="570" name="Google Shape;570;p16"/>
              <p:cNvCxnSpPr/>
              <p:nvPr/>
            </p:nvCxnSpPr>
            <p:spPr>
              <a:xfrm>
                <a:off x="1956296" y="399048"/>
                <a:ext cx="0" cy="4749000"/>
              </a:xfrm>
              <a:prstGeom prst="straightConnector1">
                <a:avLst/>
              </a:prstGeom>
              <a:noFill/>
              <a:ln w="9525" cap="flat" cmpd="sng">
                <a:solidFill>
                  <a:schemeClr val="lt1"/>
                </a:solidFill>
                <a:prstDash val="solid"/>
                <a:round/>
                <a:headEnd type="none" w="med" len="med"/>
                <a:tailEnd type="none" w="med" len="med"/>
              </a:ln>
            </p:spPr>
          </p:cxnSp>
          <p:cxnSp>
            <p:nvCxnSpPr>
              <p:cNvPr id="571" name="Google Shape;571;p16"/>
              <p:cNvCxnSpPr/>
              <p:nvPr/>
            </p:nvCxnSpPr>
            <p:spPr>
              <a:xfrm>
                <a:off x="23922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572" name="Google Shape;572;p16"/>
              <p:cNvCxnSpPr/>
              <p:nvPr/>
            </p:nvCxnSpPr>
            <p:spPr>
              <a:xfrm>
                <a:off x="282819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573" name="Google Shape;573;p16"/>
              <p:cNvCxnSpPr/>
              <p:nvPr/>
            </p:nvCxnSpPr>
            <p:spPr>
              <a:xfrm>
                <a:off x="32641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574" name="Google Shape;574;p16"/>
              <p:cNvCxnSpPr/>
              <p:nvPr/>
            </p:nvCxnSpPr>
            <p:spPr>
              <a:xfrm>
                <a:off x="370011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575" name="Google Shape;575;p16"/>
              <p:cNvCxnSpPr/>
              <p:nvPr/>
            </p:nvCxnSpPr>
            <p:spPr>
              <a:xfrm>
                <a:off x="41360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576" name="Google Shape;576;p16"/>
              <p:cNvCxnSpPr/>
              <p:nvPr/>
            </p:nvCxnSpPr>
            <p:spPr>
              <a:xfrm>
                <a:off x="4572004"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577" name="Google Shape;577;p16"/>
              <p:cNvCxnSpPr/>
              <p:nvPr/>
            </p:nvCxnSpPr>
            <p:spPr>
              <a:xfrm>
                <a:off x="50079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578" name="Google Shape;578;p16"/>
              <p:cNvCxnSpPr/>
              <p:nvPr/>
            </p:nvCxnSpPr>
            <p:spPr>
              <a:xfrm>
                <a:off x="5443897"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579" name="Google Shape;579;p16"/>
              <p:cNvCxnSpPr/>
              <p:nvPr/>
            </p:nvCxnSpPr>
            <p:spPr>
              <a:xfrm>
                <a:off x="58798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580" name="Google Shape;580;p16"/>
              <p:cNvCxnSpPr/>
              <p:nvPr/>
            </p:nvCxnSpPr>
            <p:spPr>
              <a:xfrm>
                <a:off x="6315790"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581" name="Google Shape;581;p16"/>
              <p:cNvCxnSpPr/>
              <p:nvPr/>
            </p:nvCxnSpPr>
            <p:spPr>
              <a:xfrm>
                <a:off x="67517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582" name="Google Shape;582;p16"/>
              <p:cNvCxnSpPr/>
              <p:nvPr/>
            </p:nvCxnSpPr>
            <p:spPr>
              <a:xfrm>
                <a:off x="7187711" y="373136"/>
                <a:ext cx="0" cy="4775100"/>
              </a:xfrm>
              <a:prstGeom prst="straightConnector1">
                <a:avLst/>
              </a:prstGeom>
              <a:noFill/>
              <a:ln w="9525" cap="flat" cmpd="sng">
                <a:solidFill>
                  <a:schemeClr val="lt1"/>
                </a:solidFill>
                <a:prstDash val="solid"/>
                <a:round/>
                <a:headEnd type="none" w="med" len="med"/>
                <a:tailEnd type="none" w="med" len="med"/>
              </a:ln>
            </p:spPr>
          </p:cxnSp>
          <p:cxnSp>
            <p:nvCxnSpPr>
              <p:cNvPr id="583" name="Google Shape;583;p16"/>
              <p:cNvCxnSpPr/>
              <p:nvPr/>
            </p:nvCxnSpPr>
            <p:spPr>
              <a:xfrm>
                <a:off x="7623644"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584" name="Google Shape;584;p16"/>
              <p:cNvCxnSpPr/>
              <p:nvPr/>
            </p:nvCxnSpPr>
            <p:spPr>
              <a:xfrm>
                <a:off x="80596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585" name="Google Shape;585;p16"/>
              <p:cNvCxnSpPr/>
              <p:nvPr/>
            </p:nvCxnSpPr>
            <p:spPr>
              <a:xfrm>
                <a:off x="8495538"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586" name="Google Shape;586;p16"/>
              <p:cNvCxnSpPr/>
              <p:nvPr/>
            </p:nvCxnSpPr>
            <p:spPr>
              <a:xfrm>
                <a:off x="8931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587" name="Google Shape;587;p16"/>
              <p:cNvCxnSpPr/>
              <p:nvPr/>
            </p:nvCxnSpPr>
            <p:spPr>
              <a:xfrm rot="10800000">
                <a:off x="-75" y="4351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588" name="Google Shape;588;p16"/>
              <p:cNvCxnSpPr/>
              <p:nvPr/>
            </p:nvCxnSpPr>
            <p:spPr>
              <a:xfrm rot="10800000">
                <a:off x="-75" y="8917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589" name="Google Shape;589;p16"/>
              <p:cNvCxnSpPr/>
              <p:nvPr/>
            </p:nvCxnSpPr>
            <p:spPr>
              <a:xfrm rot="10800000">
                <a:off x="-75" y="13483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590" name="Google Shape;590;p16"/>
              <p:cNvCxnSpPr/>
              <p:nvPr/>
            </p:nvCxnSpPr>
            <p:spPr>
              <a:xfrm rot="10800000">
                <a:off x="-75" y="18048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591" name="Google Shape;591;p16"/>
              <p:cNvCxnSpPr/>
              <p:nvPr/>
            </p:nvCxnSpPr>
            <p:spPr>
              <a:xfrm rot="10800000">
                <a:off x="-75" y="22614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592" name="Google Shape;592;p16"/>
              <p:cNvCxnSpPr/>
              <p:nvPr/>
            </p:nvCxnSpPr>
            <p:spPr>
              <a:xfrm rot="10800000">
                <a:off x="-75" y="27180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593" name="Google Shape;593;p16"/>
              <p:cNvCxnSpPr/>
              <p:nvPr/>
            </p:nvCxnSpPr>
            <p:spPr>
              <a:xfrm rot="10800000">
                <a:off x="-75" y="31746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594" name="Google Shape;594;p16"/>
              <p:cNvCxnSpPr/>
              <p:nvPr/>
            </p:nvCxnSpPr>
            <p:spPr>
              <a:xfrm rot="10800000">
                <a:off x="-75" y="36311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595" name="Google Shape;595;p16"/>
              <p:cNvCxnSpPr/>
              <p:nvPr/>
            </p:nvCxnSpPr>
            <p:spPr>
              <a:xfrm rot="10800000">
                <a:off x="-75" y="40877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596" name="Google Shape;596;p16"/>
              <p:cNvCxnSpPr/>
              <p:nvPr/>
            </p:nvCxnSpPr>
            <p:spPr>
              <a:xfrm rot="10800000">
                <a:off x="-75" y="45443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597" name="Google Shape;597;p16"/>
              <p:cNvCxnSpPr/>
              <p:nvPr/>
            </p:nvCxnSpPr>
            <p:spPr>
              <a:xfrm rot="10800000">
                <a:off x="-75" y="5000900"/>
                <a:ext cx="9155400" cy="0"/>
              </a:xfrm>
              <a:prstGeom prst="straightConnector1">
                <a:avLst/>
              </a:prstGeom>
              <a:noFill/>
              <a:ln w="9525" cap="flat" cmpd="sng">
                <a:solidFill>
                  <a:schemeClr val="lt1"/>
                </a:solidFill>
                <a:prstDash val="solid"/>
                <a:round/>
                <a:headEnd type="none" w="med" len="med"/>
                <a:tailEnd type="none" w="med" len="med"/>
              </a:ln>
            </p:spPr>
          </p:cxnSp>
        </p:grpSp>
      </p:grpSp>
      <p:sp>
        <p:nvSpPr>
          <p:cNvPr id="598" name="Google Shape;598;p16"/>
          <p:cNvSpPr txBox="1">
            <a:spLocks noGrp="1"/>
          </p:cNvSpPr>
          <p:nvPr>
            <p:ph type="title" hasCustomPrompt="1"/>
          </p:nvPr>
        </p:nvSpPr>
        <p:spPr>
          <a:xfrm>
            <a:off x="713225" y="1572600"/>
            <a:ext cx="5067900" cy="1511100"/>
          </a:xfrm>
          <a:prstGeom prst="rect">
            <a:avLst/>
          </a:prstGeom>
        </p:spPr>
        <p:txBody>
          <a:bodyPr spcFirstLastPara="1" wrap="square" lIns="91425" tIns="91425" rIns="91425" bIns="91425" anchor="b" anchorCtr="0">
            <a:noAutofit/>
          </a:bodyPr>
          <a:lstStyle>
            <a:lvl1pPr lvl="0" rtl="0">
              <a:spcBef>
                <a:spcPts val="0"/>
              </a:spcBef>
              <a:spcAft>
                <a:spcPts val="0"/>
              </a:spcAft>
              <a:buSzPts val="9600"/>
              <a:buNone/>
              <a:defRPr sz="7800" b="1">
                <a:solidFill>
                  <a:schemeClr val="accent1"/>
                </a:solidFill>
              </a:defRPr>
            </a:lvl1pPr>
            <a:lvl2pPr lvl="1" algn="ctr" rtl="0">
              <a:spcBef>
                <a:spcPts val="0"/>
              </a:spcBef>
              <a:spcAft>
                <a:spcPts val="0"/>
              </a:spcAft>
              <a:buSzPts val="9600"/>
              <a:buNone/>
              <a:defRPr sz="9600"/>
            </a:lvl2pPr>
            <a:lvl3pPr lvl="2" algn="ctr" rtl="0">
              <a:spcBef>
                <a:spcPts val="0"/>
              </a:spcBef>
              <a:spcAft>
                <a:spcPts val="0"/>
              </a:spcAft>
              <a:buSzPts val="9600"/>
              <a:buNone/>
              <a:defRPr sz="9600"/>
            </a:lvl3pPr>
            <a:lvl4pPr lvl="3" algn="ctr" rtl="0">
              <a:spcBef>
                <a:spcPts val="0"/>
              </a:spcBef>
              <a:spcAft>
                <a:spcPts val="0"/>
              </a:spcAft>
              <a:buSzPts val="9600"/>
              <a:buNone/>
              <a:defRPr sz="9600"/>
            </a:lvl4pPr>
            <a:lvl5pPr lvl="4" algn="ctr" rtl="0">
              <a:spcBef>
                <a:spcPts val="0"/>
              </a:spcBef>
              <a:spcAft>
                <a:spcPts val="0"/>
              </a:spcAft>
              <a:buSzPts val="9600"/>
              <a:buNone/>
              <a:defRPr sz="9600"/>
            </a:lvl5pPr>
            <a:lvl6pPr lvl="5" algn="ctr" rtl="0">
              <a:spcBef>
                <a:spcPts val="0"/>
              </a:spcBef>
              <a:spcAft>
                <a:spcPts val="0"/>
              </a:spcAft>
              <a:buSzPts val="9600"/>
              <a:buNone/>
              <a:defRPr sz="9600"/>
            </a:lvl6pPr>
            <a:lvl7pPr lvl="6" algn="ctr" rtl="0">
              <a:spcBef>
                <a:spcPts val="0"/>
              </a:spcBef>
              <a:spcAft>
                <a:spcPts val="0"/>
              </a:spcAft>
              <a:buSzPts val="9600"/>
              <a:buNone/>
              <a:defRPr sz="9600"/>
            </a:lvl7pPr>
            <a:lvl8pPr lvl="7" algn="ctr" rtl="0">
              <a:spcBef>
                <a:spcPts val="0"/>
              </a:spcBef>
              <a:spcAft>
                <a:spcPts val="0"/>
              </a:spcAft>
              <a:buSzPts val="9600"/>
              <a:buNone/>
              <a:defRPr sz="9600"/>
            </a:lvl8pPr>
            <a:lvl9pPr lvl="8" algn="ctr" rtl="0">
              <a:spcBef>
                <a:spcPts val="0"/>
              </a:spcBef>
              <a:spcAft>
                <a:spcPts val="0"/>
              </a:spcAft>
              <a:buSzPts val="9600"/>
              <a:buNone/>
              <a:defRPr sz="9600"/>
            </a:lvl9pPr>
          </a:lstStyle>
          <a:p>
            <a:r>
              <a:t>xx%</a:t>
            </a:r>
          </a:p>
        </p:txBody>
      </p:sp>
      <p:sp>
        <p:nvSpPr>
          <p:cNvPr id="599" name="Google Shape;599;p16"/>
          <p:cNvSpPr txBox="1">
            <a:spLocks noGrp="1"/>
          </p:cNvSpPr>
          <p:nvPr>
            <p:ph type="subTitle" idx="1"/>
          </p:nvPr>
        </p:nvSpPr>
        <p:spPr>
          <a:xfrm>
            <a:off x="713225" y="3083750"/>
            <a:ext cx="3111000" cy="716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pic>
        <p:nvPicPr>
          <p:cNvPr id="600" name="Google Shape;600;p16"/>
          <p:cNvPicPr preferRelativeResize="0"/>
          <p:nvPr/>
        </p:nvPicPr>
        <p:blipFill rotWithShape="1">
          <a:blip r:embed="rId2"/>
          <a:srcRect t="23075" r="88584" b="62117"/>
          <a:stretch>
            <a:fillRect/>
          </a:stretch>
        </p:blipFill>
        <p:spPr>
          <a:xfrm flipH="1">
            <a:off x="5820801" y="1333050"/>
            <a:ext cx="261627" cy="339173"/>
          </a:xfrm>
          <a:prstGeom prst="rect">
            <a:avLst/>
          </a:prstGeom>
          <a:noFill/>
          <a:ln>
            <a:noFill/>
          </a:ln>
        </p:spPr>
      </p:pic>
      <p:pic>
        <p:nvPicPr>
          <p:cNvPr id="601" name="Google Shape;601;p16"/>
          <p:cNvPicPr preferRelativeResize="0"/>
          <p:nvPr/>
        </p:nvPicPr>
        <p:blipFill rotWithShape="1">
          <a:blip r:embed="rId2"/>
          <a:srcRect l="9958" t="40088" r="80549" b="45104"/>
          <a:stretch>
            <a:fillRect/>
          </a:stretch>
        </p:blipFill>
        <p:spPr>
          <a:xfrm flipH="1">
            <a:off x="6412526" y="1264300"/>
            <a:ext cx="261627" cy="407936"/>
          </a:xfrm>
          <a:prstGeom prst="rect">
            <a:avLst/>
          </a:prstGeom>
          <a:noFill/>
          <a:ln>
            <a:noFill/>
          </a:ln>
        </p:spPr>
      </p:pic>
      <p:pic>
        <p:nvPicPr>
          <p:cNvPr id="602" name="Google Shape;602;p16"/>
          <p:cNvPicPr preferRelativeResize="0"/>
          <p:nvPr/>
        </p:nvPicPr>
        <p:blipFill rotWithShape="1">
          <a:blip r:embed="rId3"/>
          <a:srcRect l="86859" t="20960" b="68473"/>
          <a:stretch>
            <a:fillRect/>
          </a:stretch>
        </p:blipFill>
        <p:spPr>
          <a:xfrm flipH="1">
            <a:off x="5594675" y="1938525"/>
            <a:ext cx="293228" cy="235651"/>
          </a:xfrm>
          <a:prstGeom prst="rect">
            <a:avLst/>
          </a:prstGeom>
          <a:noFill/>
          <a:ln>
            <a:noFill/>
          </a:ln>
        </p:spPr>
      </p:pic>
      <p:pic>
        <p:nvPicPr>
          <p:cNvPr id="603" name="Google Shape;603;p16"/>
          <p:cNvPicPr preferRelativeResize="0"/>
          <p:nvPr/>
        </p:nvPicPr>
        <p:blipFill rotWithShape="1">
          <a:blip r:embed="rId2"/>
          <a:srcRect t="23075" r="88584" b="62117"/>
          <a:stretch>
            <a:fillRect/>
          </a:stretch>
        </p:blipFill>
        <p:spPr>
          <a:xfrm rot="10800000" flipH="1">
            <a:off x="7840350" y="3489116"/>
            <a:ext cx="261627" cy="339173"/>
          </a:xfrm>
          <a:prstGeom prst="rect">
            <a:avLst/>
          </a:prstGeom>
          <a:noFill/>
          <a:ln>
            <a:noFill/>
          </a:ln>
        </p:spPr>
      </p:pic>
      <p:pic>
        <p:nvPicPr>
          <p:cNvPr id="604" name="Google Shape;604;p16"/>
          <p:cNvPicPr preferRelativeResize="0"/>
          <p:nvPr/>
        </p:nvPicPr>
        <p:blipFill rotWithShape="1">
          <a:blip r:embed="rId2"/>
          <a:srcRect l="9958" t="40088" r="80549" b="45104"/>
          <a:stretch>
            <a:fillRect/>
          </a:stretch>
        </p:blipFill>
        <p:spPr>
          <a:xfrm rot="10800000" flipH="1">
            <a:off x="7248625" y="3489102"/>
            <a:ext cx="261627" cy="407936"/>
          </a:xfrm>
          <a:prstGeom prst="rect">
            <a:avLst/>
          </a:prstGeom>
          <a:noFill/>
          <a:ln>
            <a:noFill/>
          </a:ln>
        </p:spPr>
      </p:pic>
      <p:pic>
        <p:nvPicPr>
          <p:cNvPr id="605" name="Google Shape;605;p16"/>
          <p:cNvPicPr preferRelativeResize="0"/>
          <p:nvPr/>
        </p:nvPicPr>
        <p:blipFill rotWithShape="1">
          <a:blip r:embed="rId3"/>
          <a:srcRect l="86859" t="20960" b="68473"/>
          <a:stretch>
            <a:fillRect/>
          </a:stretch>
        </p:blipFill>
        <p:spPr>
          <a:xfrm rot="10800000" flipH="1">
            <a:off x="8034875" y="2987163"/>
            <a:ext cx="293228" cy="23565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fade thruBlk="1"/>
      </p:transition>
    </mc:Choice>
    <mc:Fallback xmlns="">
      <p:transition spd="slow">
        <p:fade thruBlk="1"/>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 TEXT 2">
  <p:cSld name="BIG_NUMBER_1_1_2">
    <p:spTree>
      <p:nvGrpSpPr>
        <p:cNvPr id="1" name="Shape 96"/>
        <p:cNvGrpSpPr/>
        <p:nvPr/>
      </p:nvGrpSpPr>
      <p:grpSpPr>
        <a:xfrm>
          <a:off x="0" y="0"/>
          <a:ext cx="0" cy="0"/>
          <a:chOff x="0" y="0"/>
          <a:chExt cx="0" cy="0"/>
        </a:xfrm>
      </p:grpSpPr>
      <p:grpSp>
        <p:nvGrpSpPr>
          <p:cNvPr id="97" name="Google Shape;97;p7"/>
          <p:cNvGrpSpPr/>
          <p:nvPr/>
        </p:nvGrpSpPr>
        <p:grpSpPr>
          <a:xfrm>
            <a:off x="-12452" y="310275"/>
            <a:ext cx="9180800" cy="4538300"/>
            <a:chOff x="-12452" y="310275"/>
            <a:chExt cx="9180800" cy="4538300"/>
          </a:xfrm>
        </p:grpSpPr>
        <p:cxnSp>
          <p:nvCxnSpPr>
            <p:cNvPr id="98" name="Google Shape;98;p7"/>
            <p:cNvCxnSpPr/>
            <p:nvPr/>
          </p:nvCxnSpPr>
          <p:spPr>
            <a:xfrm>
              <a:off x="-552" y="4023430"/>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99" name="Google Shape;99;p7"/>
            <p:cNvCxnSpPr/>
            <p:nvPr/>
          </p:nvCxnSpPr>
          <p:spPr>
            <a:xfrm>
              <a:off x="-12452" y="310275"/>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00" name="Google Shape;100;p7"/>
            <p:cNvCxnSpPr/>
            <p:nvPr/>
          </p:nvCxnSpPr>
          <p:spPr>
            <a:xfrm>
              <a:off x="-552" y="722848"/>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01" name="Google Shape;101;p7"/>
            <p:cNvCxnSpPr/>
            <p:nvPr/>
          </p:nvCxnSpPr>
          <p:spPr>
            <a:xfrm>
              <a:off x="-552" y="1135420"/>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02" name="Google Shape;102;p7"/>
            <p:cNvCxnSpPr/>
            <p:nvPr/>
          </p:nvCxnSpPr>
          <p:spPr>
            <a:xfrm>
              <a:off x="-552" y="1547993"/>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03" name="Google Shape;103;p7"/>
            <p:cNvCxnSpPr/>
            <p:nvPr/>
          </p:nvCxnSpPr>
          <p:spPr>
            <a:xfrm>
              <a:off x="-552" y="1960566"/>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04" name="Google Shape;104;p7"/>
            <p:cNvCxnSpPr/>
            <p:nvPr/>
          </p:nvCxnSpPr>
          <p:spPr>
            <a:xfrm>
              <a:off x="-552" y="2373139"/>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05" name="Google Shape;105;p7"/>
            <p:cNvCxnSpPr/>
            <p:nvPr/>
          </p:nvCxnSpPr>
          <p:spPr>
            <a:xfrm>
              <a:off x="-552" y="2785711"/>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06" name="Google Shape;106;p7"/>
            <p:cNvCxnSpPr/>
            <p:nvPr/>
          </p:nvCxnSpPr>
          <p:spPr>
            <a:xfrm>
              <a:off x="-552" y="3198284"/>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07" name="Google Shape;107;p7"/>
            <p:cNvCxnSpPr/>
            <p:nvPr/>
          </p:nvCxnSpPr>
          <p:spPr>
            <a:xfrm>
              <a:off x="-552" y="3610857"/>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08" name="Google Shape;108;p7"/>
            <p:cNvCxnSpPr/>
            <p:nvPr/>
          </p:nvCxnSpPr>
          <p:spPr>
            <a:xfrm>
              <a:off x="-552" y="4436002"/>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09" name="Google Shape;109;p7"/>
            <p:cNvCxnSpPr/>
            <p:nvPr/>
          </p:nvCxnSpPr>
          <p:spPr>
            <a:xfrm>
              <a:off x="-552" y="4848575"/>
              <a:ext cx="9168900" cy="0"/>
            </a:xfrm>
            <a:prstGeom prst="straightConnector1">
              <a:avLst/>
            </a:prstGeom>
            <a:noFill/>
            <a:ln w="9525" cap="flat" cmpd="sng">
              <a:solidFill>
                <a:schemeClr val="lt2"/>
              </a:solidFill>
              <a:prstDash val="solid"/>
              <a:round/>
              <a:headEnd type="none" w="med" len="med"/>
              <a:tailEnd type="none" w="med" len="med"/>
            </a:ln>
          </p:spPr>
        </p:cxnSp>
      </p:grpSp>
      <p:sp>
        <p:nvSpPr>
          <p:cNvPr id="110" name="Google Shape;110;p7"/>
          <p:cNvSpPr txBox="1">
            <a:spLocks noGrp="1"/>
          </p:cNvSpPr>
          <p:nvPr>
            <p:ph type="ctrTitle"/>
          </p:nvPr>
        </p:nvSpPr>
        <p:spPr>
          <a:xfrm>
            <a:off x="2008800" y="516850"/>
            <a:ext cx="5126400" cy="732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ermanent Marker"/>
              <a:buNone/>
              <a:defRPr sz="24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3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3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3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3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3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3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3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3000">
                <a:latin typeface="Permanent Marker"/>
                <a:ea typeface="Permanent Marker"/>
                <a:cs typeface="Permanent Marker"/>
                <a:sym typeface="Permanent Marker"/>
              </a:defRPr>
            </a:lvl9pPr>
          </a:lstStyle>
          <a:p>
            <a:endParaRPr/>
          </a:p>
        </p:txBody>
      </p:sp>
      <p:sp>
        <p:nvSpPr>
          <p:cNvPr id="111" name="Google Shape;111;p7"/>
          <p:cNvSpPr txBox="1">
            <a:spLocks noGrp="1"/>
          </p:cNvSpPr>
          <p:nvPr>
            <p:ph type="subTitle" idx="1"/>
          </p:nvPr>
        </p:nvSpPr>
        <p:spPr>
          <a:xfrm>
            <a:off x="3114000" y="2054550"/>
            <a:ext cx="29160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IG TITLE">
  <p:cSld name="BIG_NUMBER_1_1_2_3">
    <p:spTree>
      <p:nvGrpSpPr>
        <p:cNvPr id="1" name="Shape 112"/>
        <p:cNvGrpSpPr/>
        <p:nvPr/>
      </p:nvGrpSpPr>
      <p:grpSpPr>
        <a:xfrm>
          <a:off x="0" y="0"/>
          <a:ext cx="0" cy="0"/>
          <a:chOff x="0" y="0"/>
          <a:chExt cx="0" cy="0"/>
        </a:xfrm>
      </p:grpSpPr>
      <p:sp>
        <p:nvSpPr>
          <p:cNvPr id="113" name="Google Shape;113;p8"/>
          <p:cNvSpPr txBox="1">
            <a:spLocks noGrp="1"/>
          </p:cNvSpPr>
          <p:nvPr>
            <p:ph type="ctrTitle"/>
          </p:nvPr>
        </p:nvSpPr>
        <p:spPr>
          <a:xfrm>
            <a:off x="3108750" y="2205300"/>
            <a:ext cx="2926500" cy="732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Font typeface="Permanent Marker"/>
              <a:buNone/>
              <a:defRPr sz="24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3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3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3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3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3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3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3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3000">
                <a:latin typeface="Permanent Marker"/>
                <a:ea typeface="Permanent Marker"/>
                <a:cs typeface="Permanent Marker"/>
                <a:sym typeface="Permanent Marke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gradFill>
          <a:gsLst>
            <a:gs pos="0">
              <a:srgbClr val="F0FBFF"/>
            </a:gs>
            <a:gs pos="100000">
              <a:schemeClr val="accent5"/>
            </a:gs>
          </a:gsLst>
          <a:lin ang="16198662" scaled="0"/>
        </a:gradFill>
        <a:effectLst/>
      </p:bgPr>
    </p:bg>
    <p:spTree>
      <p:nvGrpSpPr>
        <p:cNvPr id="1" name="Shape 129"/>
        <p:cNvGrpSpPr/>
        <p:nvPr/>
      </p:nvGrpSpPr>
      <p:grpSpPr>
        <a:xfrm>
          <a:off x="0" y="0"/>
          <a:ext cx="0" cy="0"/>
          <a:chOff x="0" y="0"/>
          <a:chExt cx="0" cy="0"/>
        </a:xfrm>
      </p:grpSpPr>
      <p:sp>
        <p:nvSpPr>
          <p:cNvPr id="130" name="Google Shape;130;p6"/>
          <p:cNvSpPr/>
          <p:nvPr/>
        </p:nvSpPr>
        <p:spPr>
          <a:xfrm flipH="1">
            <a:off x="-86374" y="-110104"/>
            <a:ext cx="1744740" cy="944211"/>
          </a:xfrm>
          <a:custGeom>
            <a:avLst/>
            <a:gdLst/>
            <a:ahLst/>
            <a:cxnLst/>
            <a:rect l="l" t="t" r="r" b="b"/>
            <a:pathLst>
              <a:path w="59446" h="32168" extrusionOk="0">
                <a:moveTo>
                  <a:pt x="1253" y="0"/>
                </a:moveTo>
                <a:cubicBezTo>
                  <a:pt x="214" y="1165"/>
                  <a:pt x="1" y="2993"/>
                  <a:pt x="740" y="4370"/>
                </a:cubicBezTo>
                <a:cubicBezTo>
                  <a:pt x="1405" y="5590"/>
                  <a:pt x="2766" y="6377"/>
                  <a:pt x="4147" y="6377"/>
                </a:cubicBezTo>
                <a:cubicBezTo>
                  <a:pt x="4326" y="6377"/>
                  <a:pt x="4506" y="6364"/>
                  <a:pt x="4684" y="6336"/>
                </a:cubicBezTo>
                <a:cubicBezTo>
                  <a:pt x="5586" y="6199"/>
                  <a:pt x="6438" y="5748"/>
                  <a:pt x="7339" y="5748"/>
                </a:cubicBezTo>
                <a:cubicBezTo>
                  <a:pt x="8253" y="5748"/>
                  <a:pt x="9280" y="6524"/>
                  <a:pt x="9017" y="7401"/>
                </a:cubicBezTo>
                <a:cubicBezTo>
                  <a:pt x="8704" y="8453"/>
                  <a:pt x="7126" y="8302"/>
                  <a:pt x="6225" y="8929"/>
                </a:cubicBezTo>
                <a:cubicBezTo>
                  <a:pt x="5060" y="9743"/>
                  <a:pt x="5411" y="11709"/>
                  <a:pt x="6525" y="12573"/>
                </a:cubicBezTo>
                <a:cubicBezTo>
                  <a:pt x="7652" y="13437"/>
                  <a:pt x="9167" y="13524"/>
                  <a:pt x="10582" y="13574"/>
                </a:cubicBezTo>
                <a:cubicBezTo>
                  <a:pt x="17983" y="13812"/>
                  <a:pt x="25397" y="14013"/>
                  <a:pt x="32797" y="14150"/>
                </a:cubicBezTo>
                <a:cubicBezTo>
                  <a:pt x="34325" y="14188"/>
                  <a:pt x="35915" y="14351"/>
                  <a:pt x="37255" y="15065"/>
                </a:cubicBezTo>
                <a:cubicBezTo>
                  <a:pt x="38595" y="15778"/>
                  <a:pt x="39472" y="17582"/>
                  <a:pt x="38670" y="18871"/>
                </a:cubicBezTo>
                <a:cubicBezTo>
                  <a:pt x="38157" y="19673"/>
                  <a:pt x="37155" y="20036"/>
                  <a:pt x="36216" y="20061"/>
                </a:cubicBezTo>
                <a:cubicBezTo>
                  <a:pt x="36171" y="20062"/>
                  <a:pt x="36127" y="20063"/>
                  <a:pt x="36082" y="20063"/>
                </a:cubicBezTo>
                <a:cubicBezTo>
                  <a:pt x="35177" y="20063"/>
                  <a:pt x="34294" y="19828"/>
                  <a:pt x="33398" y="19673"/>
                </a:cubicBezTo>
                <a:cubicBezTo>
                  <a:pt x="32624" y="19533"/>
                  <a:pt x="31833" y="19457"/>
                  <a:pt x="31042" y="19457"/>
                </a:cubicBezTo>
                <a:cubicBezTo>
                  <a:pt x="29633" y="19457"/>
                  <a:pt x="28228" y="19700"/>
                  <a:pt x="26937" y="20261"/>
                </a:cubicBezTo>
                <a:cubicBezTo>
                  <a:pt x="24921" y="21138"/>
                  <a:pt x="23218" y="22841"/>
                  <a:pt x="22629" y="24957"/>
                </a:cubicBezTo>
                <a:cubicBezTo>
                  <a:pt x="22041" y="27074"/>
                  <a:pt x="22704" y="29565"/>
                  <a:pt x="24457" y="30893"/>
                </a:cubicBezTo>
                <a:cubicBezTo>
                  <a:pt x="25853" y="31955"/>
                  <a:pt x="27651" y="32167"/>
                  <a:pt x="29443" y="32167"/>
                </a:cubicBezTo>
                <a:cubicBezTo>
                  <a:pt x="29934" y="32167"/>
                  <a:pt x="30425" y="32151"/>
                  <a:pt x="30906" y="32133"/>
                </a:cubicBezTo>
                <a:cubicBezTo>
                  <a:pt x="40924" y="31782"/>
                  <a:pt x="49064" y="31419"/>
                  <a:pt x="59094" y="31056"/>
                </a:cubicBezTo>
                <a:cubicBezTo>
                  <a:pt x="58418" y="20775"/>
                  <a:pt x="59445" y="10544"/>
                  <a:pt x="58769" y="276"/>
                </a:cubicBezTo>
                <a:lnTo>
                  <a:pt x="125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1" name="Google Shape;131;p6"/>
          <p:cNvGrpSpPr/>
          <p:nvPr/>
        </p:nvGrpSpPr>
        <p:grpSpPr>
          <a:xfrm rot="-10100227" flipH="1">
            <a:off x="95358" y="-216315"/>
            <a:ext cx="696008" cy="1478250"/>
            <a:chOff x="1729071" y="3942725"/>
            <a:chExt cx="595681" cy="1265167"/>
          </a:xfrm>
        </p:grpSpPr>
        <p:sp>
          <p:nvSpPr>
            <p:cNvPr id="132" name="Google Shape;132;p6"/>
            <p:cNvSpPr/>
            <p:nvPr/>
          </p:nvSpPr>
          <p:spPr>
            <a:xfrm flipH="1">
              <a:off x="1729071" y="4431058"/>
              <a:ext cx="204364" cy="776834"/>
            </a:xfrm>
            <a:custGeom>
              <a:avLst/>
              <a:gdLst/>
              <a:ahLst/>
              <a:cxnLst/>
              <a:rect l="l" t="t" r="r" b="b"/>
              <a:pathLst>
                <a:path w="4885" h="18569" extrusionOk="0">
                  <a:moveTo>
                    <a:pt x="128" y="1"/>
                  </a:moveTo>
                  <a:cubicBezTo>
                    <a:pt x="110" y="1"/>
                    <a:pt x="93" y="4"/>
                    <a:pt x="76" y="10"/>
                  </a:cubicBezTo>
                  <a:cubicBezTo>
                    <a:pt x="26" y="36"/>
                    <a:pt x="1" y="111"/>
                    <a:pt x="26" y="173"/>
                  </a:cubicBezTo>
                  <a:cubicBezTo>
                    <a:pt x="2781" y="5833"/>
                    <a:pt x="4383" y="12157"/>
                    <a:pt x="4646" y="18456"/>
                  </a:cubicBezTo>
                  <a:cubicBezTo>
                    <a:pt x="4646" y="18531"/>
                    <a:pt x="4697" y="18569"/>
                    <a:pt x="4759" y="18569"/>
                  </a:cubicBezTo>
                  <a:lnTo>
                    <a:pt x="4772" y="18569"/>
                  </a:lnTo>
                  <a:cubicBezTo>
                    <a:pt x="4834" y="18569"/>
                    <a:pt x="4884" y="18519"/>
                    <a:pt x="4884" y="18456"/>
                  </a:cubicBezTo>
                  <a:cubicBezTo>
                    <a:pt x="4621" y="12120"/>
                    <a:pt x="3006" y="5758"/>
                    <a:pt x="239" y="61"/>
                  </a:cubicBezTo>
                  <a:cubicBezTo>
                    <a:pt x="220" y="24"/>
                    <a:pt x="175" y="1"/>
                    <a:pt x="1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6"/>
            <p:cNvSpPr/>
            <p:nvPr/>
          </p:nvSpPr>
          <p:spPr>
            <a:xfrm flipH="1">
              <a:off x="1828882" y="3942725"/>
              <a:ext cx="495870" cy="526744"/>
            </a:xfrm>
            <a:custGeom>
              <a:avLst/>
              <a:gdLst/>
              <a:ahLst/>
              <a:cxnLst/>
              <a:rect l="l" t="t" r="r" b="b"/>
              <a:pathLst>
                <a:path w="11853" h="12591" extrusionOk="0">
                  <a:moveTo>
                    <a:pt x="9855" y="0"/>
                  </a:moveTo>
                  <a:cubicBezTo>
                    <a:pt x="9855" y="0"/>
                    <a:pt x="8816" y="1628"/>
                    <a:pt x="8140" y="4270"/>
                  </a:cubicBezTo>
                  <a:cubicBezTo>
                    <a:pt x="8140" y="4270"/>
                    <a:pt x="6512" y="2429"/>
                    <a:pt x="4321" y="877"/>
                  </a:cubicBezTo>
                  <a:lnTo>
                    <a:pt x="4321" y="877"/>
                  </a:lnTo>
                  <a:cubicBezTo>
                    <a:pt x="4321" y="877"/>
                    <a:pt x="4120" y="3544"/>
                    <a:pt x="4709" y="6061"/>
                  </a:cubicBezTo>
                  <a:cubicBezTo>
                    <a:pt x="4709" y="6061"/>
                    <a:pt x="2845" y="4358"/>
                    <a:pt x="61" y="4358"/>
                  </a:cubicBezTo>
                  <a:cubicBezTo>
                    <a:pt x="41" y="4358"/>
                    <a:pt x="21" y="4358"/>
                    <a:pt x="0" y="4358"/>
                  </a:cubicBezTo>
                  <a:lnTo>
                    <a:pt x="6299" y="11558"/>
                  </a:lnTo>
                  <a:cubicBezTo>
                    <a:pt x="6927" y="12276"/>
                    <a:pt x="7727" y="12591"/>
                    <a:pt x="8512" y="12591"/>
                  </a:cubicBezTo>
                  <a:cubicBezTo>
                    <a:pt x="10218" y="12591"/>
                    <a:pt x="11852" y="11107"/>
                    <a:pt x="11483" y="9066"/>
                  </a:cubicBezTo>
                  <a:lnTo>
                    <a:pt x="9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4" name="Google Shape;134;p6"/>
          <p:cNvGrpSpPr/>
          <p:nvPr/>
        </p:nvGrpSpPr>
        <p:grpSpPr>
          <a:xfrm rot="10800000" flipH="1">
            <a:off x="-139072" y="-227529"/>
            <a:ext cx="1012452" cy="753437"/>
            <a:chOff x="905008" y="4651065"/>
            <a:chExt cx="866528" cy="644845"/>
          </a:xfrm>
        </p:grpSpPr>
        <p:sp>
          <p:nvSpPr>
            <p:cNvPr id="135" name="Google Shape;135;p6"/>
            <p:cNvSpPr/>
            <p:nvPr/>
          </p:nvSpPr>
          <p:spPr>
            <a:xfrm flipH="1">
              <a:off x="905008" y="4651065"/>
              <a:ext cx="866528" cy="644845"/>
            </a:xfrm>
            <a:custGeom>
              <a:avLst/>
              <a:gdLst/>
              <a:ahLst/>
              <a:cxnLst/>
              <a:rect l="l" t="t" r="r" b="b"/>
              <a:pathLst>
                <a:path w="20713" h="15414" extrusionOk="0">
                  <a:moveTo>
                    <a:pt x="3248" y="1"/>
                  </a:moveTo>
                  <a:cubicBezTo>
                    <a:pt x="2436" y="1"/>
                    <a:pt x="1619" y="236"/>
                    <a:pt x="1027" y="787"/>
                  </a:cubicBezTo>
                  <a:cubicBezTo>
                    <a:pt x="288" y="1476"/>
                    <a:pt x="0" y="2553"/>
                    <a:pt x="88" y="3555"/>
                  </a:cubicBezTo>
                  <a:cubicBezTo>
                    <a:pt x="150" y="4268"/>
                    <a:pt x="376" y="4932"/>
                    <a:pt x="651" y="5583"/>
                  </a:cubicBezTo>
                  <a:cubicBezTo>
                    <a:pt x="1252" y="5658"/>
                    <a:pt x="1866" y="5734"/>
                    <a:pt x="2467" y="5809"/>
                  </a:cubicBezTo>
                  <a:cubicBezTo>
                    <a:pt x="2091" y="6172"/>
                    <a:pt x="1703" y="6548"/>
                    <a:pt x="1315" y="6911"/>
                  </a:cubicBezTo>
                  <a:cubicBezTo>
                    <a:pt x="3256" y="10417"/>
                    <a:pt x="6149" y="13385"/>
                    <a:pt x="9605" y="15413"/>
                  </a:cubicBezTo>
                  <a:lnTo>
                    <a:pt x="20712" y="12746"/>
                  </a:lnTo>
                  <a:cubicBezTo>
                    <a:pt x="17757" y="8864"/>
                    <a:pt x="14100" y="5533"/>
                    <a:pt x="9968" y="2941"/>
                  </a:cubicBezTo>
                  <a:cubicBezTo>
                    <a:pt x="9692" y="3480"/>
                    <a:pt x="9404" y="4006"/>
                    <a:pt x="9116" y="4544"/>
                  </a:cubicBezTo>
                  <a:cubicBezTo>
                    <a:pt x="9029" y="3780"/>
                    <a:pt x="8954" y="3029"/>
                    <a:pt x="8866" y="2265"/>
                  </a:cubicBezTo>
                  <a:cubicBezTo>
                    <a:pt x="8115" y="1827"/>
                    <a:pt x="7363" y="1413"/>
                    <a:pt x="6587" y="1025"/>
                  </a:cubicBezTo>
                  <a:cubicBezTo>
                    <a:pt x="6199" y="825"/>
                    <a:pt x="5823" y="650"/>
                    <a:pt x="5422" y="487"/>
                  </a:cubicBezTo>
                  <a:cubicBezTo>
                    <a:pt x="5209" y="875"/>
                    <a:pt x="4984" y="1276"/>
                    <a:pt x="4771" y="1664"/>
                  </a:cubicBezTo>
                  <a:cubicBezTo>
                    <a:pt x="4608" y="1150"/>
                    <a:pt x="4433" y="637"/>
                    <a:pt x="4270" y="124"/>
                  </a:cubicBezTo>
                  <a:cubicBezTo>
                    <a:pt x="4120" y="86"/>
                    <a:pt x="3957" y="48"/>
                    <a:pt x="3794" y="36"/>
                  </a:cubicBezTo>
                  <a:cubicBezTo>
                    <a:pt x="3614" y="13"/>
                    <a:pt x="3431" y="1"/>
                    <a:pt x="32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6"/>
            <p:cNvSpPr/>
            <p:nvPr/>
          </p:nvSpPr>
          <p:spPr>
            <a:xfrm flipH="1">
              <a:off x="1146525" y="4825431"/>
              <a:ext cx="422826" cy="411280"/>
            </a:xfrm>
            <a:custGeom>
              <a:avLst/>
              <a:gdLst/>
              <a:ahLst/>
              <a:cxnLst/>
              <a:rect l="l" t="t" r="r" b="b"/>
              <a:pathLst>
                <a:path w="10107" h="9831" extrusionOk="0">
                  <a:moveTo>
                    <a:pt x="124" y="0"/>
                  </a:moveTo>
                  <a:cubicBezTo>
                    <a:pt x="95" y="0"/>
                    <a:pt x="63" y="13"/>
                    <a:pt x="38" y="38"/>
                  </a:cubicBezTo>
                  <a:cubicBezTo>
                    <a:pt x="1" y="88"/>
                    <a:pt x="1" y="163"/>
                    <a:pt x="38" y="201"/>
                  </a:cubicBezTo>
                  <a:lnTo>
                    <a:pt x="9906" y="9793"/>
                  </a:lnTo>
                  <a:cubicBezTo>
                    <a:pt x="9918" y="9818"/>
                    <a:pt x="9956" y="9830"/>
                    <a:pt x="9981" y="9830"/>
                  </a:cubicBezTo>
                  <a:cubicBezTo>
                    <a:pt x="10019" y="9830"/>
                    <a:pt x="10044" y="9818"/>
                    <a:pt x="10069" y="9793"/>
                  </a:cubicBezTo>
                  <a:cubicBezTo>
                    <a:pt x="10106" y="9743"/>
                    <a:pt x="10106" y="9668"/>
                    <a:pt x="10069" y="9630"/>
                  </a:cubicBezTo>
                  <a:lnTo>
                    <a:pt x="201" y="38"/>
                  </a:lnTo>
                  <a:cubicBezTo>
                    <a:pt x="182" y="13"/>
                    <a:pt x="154" y="0"/>
                    <a:pt x="1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7" name="Google Shape;137;p6"/>
          <p:cNvSpPr txBox="1">
            <a:spLocks noGrp="1"/>
          </p:cNvSpPr>
          <p:nvPr>
            <p:ph type="title"/>
          </p:nvPr>
        </p:nvSpPr>
        <p:spPr>
          <a:xfrm>
            <a:off x="720000" y="540660"/>
            <a:ext cx="77040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grpSp>
        <p:nvGrpSpPr>
          <p:cNvPr id="138" name="Google Shape;138;p6"/>
          <p:cNvGrpSpPr/>
          <p:nvPr/>
        </p:nvGrpSpPr>
        <p:grpSpPr>
          <a:xfrm rot="-7247036">
            <a:off x="4365605" y="4267685"/>
            <a:ext cx="614580" cy="1305303"/>
            <a:chOff x="670530" y="-367"/>
            <a:chExt cx="614582" cy="1305308"/>
          </a:xfrm>
        </p:grpSpPr>
        <p:sp>
          <p:nvSpPr>
            <p:cNvPr id="139" name="Google Shape;139;p6"/>
            <p:cNvSpPr/>
            <p:nvPr/>
          </p:nvSpPr>
          <p:spPr>
            <a:xfrm rot="10800000">
              <a:off x="670530" y="-367"/>
              <a:ext cx="210849" cy="801484"/>
            </a:xfrm>
            <a:custGeom>
              <a:avLst/>
              <a:gdLst/>
              <a:ahLst/>
              <a:cxnLst/>
              <a:rect l="l" t="t" r="r" b="b"/>
              <a:pathLst>
                <a:path w="4885" h="18569" extrusionOk="0">
                  <a:moveTo>
                    <a:pt x="128" y="1"/>
                  </a:moveTo>
                  <a:cubicBezTo>
                    <a:pt x="110" y="1"/>
                    <a:pt x="93" y="4"/>
                    <a:pt x="76" y="10"/>
                  </a:cubicBezTo>
                  <a:cubicBezTo>
                    <a:pt x="26" y="36"/>
                    <a:pt x="1" y="111"/>
                    <a:pt x="26" y="173"/>
                  </a:cubicBezTo>
                  <a:cubicBezTo>
                    <a:pt x="2781" y="5833"/>
                    <a:pt x="4383" y="12157"/>
                    <a:pt x="4646" y="18456"/>
                  </a:cubicBezTo>
                  <a:cubicBezTo>
                    <a:pt x="4646" y="18531"/>
                    <a:pt x="4697" y="18569"/>
                    <a:pt x="4759" y="18569"/>
                  </a:cubicBezTo>
                  <a:lnTo>
                    <a:pt x="4772" y="18569"/>
                  </a:lnTo>
                  <a:cubicBezTo>
                    <a:pt x="4834" y="18569"/>
                    <a:pt x="4884" y="18519"/>
                    <a:pt x="4884" y="18456"/>
                  </a:cubicBezTo>
                  <a:cubicBezTo>
                    <a:pt x="4621" y="12120"/>
                    <a:pt x="3006" y="5758"/>
                    <a:pt x="239" y="61"/>
                  </a:cubicBezTo>
                  <a:cubicBezTo>
                    <a:pt x="220" y="24"/>
                    <a:pt x="175" y="1"/>
                    <a:pt x="1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6"/>
            <p:cNvSpPr/>
            <p:nvPr/>
          </p:nvSpPr>
          <p:spPr>
            <a:xfrm rot="10800000">
              <a:off x="773507" y="761482"/>
              <a:ext cx="511605" cy="543459"/>
            </a:xfrm>
            <a:custGeom>
              <a:avLst/>
              <a:gdLst/>
              <a:ahLst/>
              <a:cxnLst/>
              <a:rect l="l" t="t" r="r" b="b"/>
              <a:pathLst>
                <a:path w="11853" h="12591" extrusionOk="0">
                  <a:moveTo>
                    <a:pt x="9855" y="0"/>
                  </a:moveTo>
                  <a:cubicBezTo>
                    <a:pt x="9855" y="0"/>
                    <a:pt x="8816" y="1628"/>
                    <a:pt x="8140" y="4270"/>
                  </a:cubicBezTo>
                  <a:cubicBezTo>
                    <a:pt x="8140" y="4270"/>
                    <a:pt x="6512" y="2429"/>
                    <a:pt x="4321" y="877"/>
                  </a:cubicBezTo>
                  <a:lnTo>
                    <a:pt x="4321" y="877"/>
                  </a:lnTo>
                  <a:cubicBezTo>
                    <a:pt x="4321" y="877"/>
                    <a:pt x="4120" y="3544"/>
                    <a:pt x="4709" y="6061"/>
                  </a:cubicBezTo>
                  <a:cubicBezTo>
                    <a:pt x="4709" y="6061"/>
                    <a:pt x="2845" y="4358"/>
                    <a:pt x="61" y="4358"/>
                  </a:cubicBezTo>
                  <a:cubicBezTo>
                    <a:pt x="41" y="4358"/>
                    <a:pt x="21" y="4358"/>
                    <a:pt x="0" y="4358"/>
                  </a:cubicBezTo>
                  <a:lnTo>
                    <a:pt x="6299" y="11558"/>
                  </a:lnTo>
                  <a:cubicBezTo>
                    <a:pt x="6927" y="12276"/>
                    <a:pt x="7727" y="12591"/>
                    <a:pt x="8512" y="12591"/>
                  </a:cubicBezTo>
                  <a:cubicBezTo>
                    <a:pt x="10218" y="12591"/>
                    <a:pt x="11852" y="11107"/>
                    <a:pt x="11483" y="9066"/>
                  </a:cubicBezTo>
                  <a:lnTo>
                    <a:pt x="9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 name="Google Shape;141;p6"/>
          <p:cNvGrpSpPr/>
          <p:nvPr/>
        </p:nvGrpSpPr>
        <p:grpSpPr>
          <a:xfrm rot="9123840">
            <a:off x="3930035" y="4473738"/>
            <a:ext cx="423414" cy="844186"/>
            <a:chOff x="-31172" y="428053"/>
            <a:chExt cx="423400" cy="844159"/>
          </a:xfrm>
        </p:grpSpPr>
        <p:sp>
          <p:nvSpPr>
            <p:cNvPr id="142" name="Google Shape;142;p6"/>
            <p:cNvSpPr/>
            <p:nvPr/>
          </p:nvSpPr>
          <p:spPr>
            <a:xfrm>
              <a:off x="27452" y="1124399"/>
              <a:ext cx="166736" cy="147813"/>
            </a:xfrm>
            <a:custGeom>
              <a:avLst/>
              <a:gdLst/>
              <a:ahLst/>
              <a:cxnLst/>
              <a:rect l="l" t="t" r="r" b="b"/>
              <a:pathLst>
                <a:path w="3595" h="3187" extrusionOk="0">
                  <a:moveTo>
                    <a:pt x="1809" y="1"/>
                  </a:moveTo>
                  <a:cubicBezTo>
                    <a:pt x="1159" y="1"/>
                    <a:pt x="546" y="400"/>
                    <a:pt x="301" y="1036"/>
                  </a:cubicBezTo>
                  <a:cubicBezTo>
                    <a:pt x="1" y="1863"/>
                    <a:pt x="427" y="2777"/>
                    <a:pt x="1241" y="3090"/>
                  </a:cubicBezTo>
                  <a:cubicBezTo>
                    <a:pt x="1421" y="3155"/>
                    <a:pt x="1605" y="3186"/>
                    <a:pt x="1786" y="3186"/>
                  </a:cubicBezTo>
                  <a:cubicBezTo>
                    <a:pt x="2437" y="3186"/>
                    <a:pt x="3049" y="2787"/>
                    <a:pt x="3294" y="2151"/>
                  </a:cubicBezTo>
                  <a:cubicBezTo>
                    <a:pt x="3595" y="1324"/>
                    <a:pt x="3169" y="410"/>
                    <a:pt x="2355" y="97"/>
                  </a:cubicBezTo>
                  <a:cubicBezTo>
                    <a:pt x="2175" y="32"/>
                    <a:pt x="1991" y="1"/>
                    <a:pt x="18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6"/>
            <p:cNvSpPr/>
            <p:nvPr/>
          </p:nvSpPr>
          <p:spPr>
            <a:xfrm>
              <a:off x="260370" y="972552"/>
              <a:ext cx="131858" cy="116646"/>
            </a:xfrm>
            <a:custGeom>
              <a:avLst/>
              <a:gdLst/>
              <a:ahLst/>
              <a:cxnLst/>
              <a:rect l="l" t="t" r="r" b="b"/>
              <a:pathLst>
                <a:path w="2843" h="2515" extrusionOk="0">
                  <a:moveTo>
                    <a:pt x="1416" y="0"/>
                  </a:moveTo>
                  <a:cubicBezTo>
                    <a:pt x="905" y="0"/>
                    <a:pt x="423" y="310"/>
                    <a:pt x="238" y="817"/>
                  </a:cubicBezTo>
                  <a:cubicBezTo>
                    <a:pt x="0" y="1468"/>
                    <a:pt x="338" y="2194"/>
                    <a:pt x="990" y="2432"/>
                  </a:cubicBezTo>
                  <a:cubicBezTo>
                    <a:pt x="1136" y="2488"/>
                    <a:pt x="1285" y="2515"/>
                    <a:pt x="1432" y="2515"/>
                  </a:cubicBezTo>
                  <a:cubicBezTo>
                    <a:pt x="1938" y="2515"/>
                    <a:pt x="2411" y="2198"/>
                    <a:pt x="2605" y="1693"/>
                  </a:cubicBezTo>
                  <a:cubicBezTo>
                    <a:pt x="2843" y="1042"/>
                    <a:pt x="2505" y="316"/>
                    <a:pt x="1854" y="78"/>
                  </a:cubicBezTo>
                  <a:cubicBezTo>
                    <a:pt x="1709" y="25"/>
                    <a:pt x="1562" y="0"/>
                    <a:pt x="14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6"/>
            <p:cNvSpPr/>
            <p:nvPr/>
          </p:nvSpPr>
          <p:spPr>
            <a:xfrm>
              <a:off x="-31172" y="428053"/>
              <a:ext cx="340383" cy="718287"/>
            </a:xfrm>
            <a:custGeom>
              <a:avLst/>
              <a:gdLst/>
              <a:ahLst/>
              <a:cxnLst/>
              <a:rect l="l" t="t" r="r" b="b"/>
              <a:pathLst>
                <a:path w="7339" h="15487" extrusionOk="0">
                  <a:moveTo>
                    <a:pt x="139" y="1"/>
                  </a:moveTo>
                  <a:cubicBezTo>
                    <a:pt x="116" y="1"/>
                    <a:pt x="94" y="8"/>
                    <a:pt x="75" y="22"/>
                  </a:cubicBezTo>
                  <a:cubicBezTo>
                    <a:pt x="25" y="59"/>
                    <a:pt x="0" y="134"/>
                    <a:pt x="38" y="184"/>
                  </a:cubicBezTo>
                  <a:cubicBezTo>
                    <a:pt x="2980" y="4605"/>
                    <a:pt x="4107" y="10127"/>
                    <a:pt x="3118" y="15337"/>
                  </a:cubicBezTo>
                  <a:cubicBezTo>
                    <a:pt x="3106" y="15412"/>
                    <a:pt x="3156" y="15462"/>
                    <a:pt x="3218" y="15474"/>
                  </a:cubicBezTo>
                  <a:cubicBezTo>
                    <a:pt x="3218" y="15487"/>
                    <a:pt x="3231" y="15487"/>
                    <a:pt x="3243" y="15487"/>
                  </a:cubicBezTo>
                  <a:cubicBezTo>
                    <a:pt x="3293" y="15487"/>
                    <a:pt x="3344" y="15437"/>
                    <a:pt x="3356" y="15387"/>
                  </a:cubicBezTo>
                  <a:cubicBezTo>
                    <a:pt x="3769" y="13183"/>
                    <a:pt x="3807" y="10916"/>
                    <a:pt x="3494" y="8700"/>
                  </a:cubicBezTo>
                  <a:lnTo>
                    <a:pt x="3494" y="8700"/>
                  </a:lnTo>
                  <a:lnTo>
                    <a:pt x="7125" y="12306"/>
                  </a:lnTo>
                  <a:cubicBezTo>
                    <a:pt x="7150" y="12331"/>
                    <a:pt x="7175" y="12344"/>
                    <a:pt x="7200" y="12344"/>
                  </a:cubicBezTo>
                  <a:cubicBezTo>
                    <a:pt x="7238" y="12344"/>
                    <a:pt x="7263" y="12331"/>
                    <a:pt x="7288" y="12306"/>
                  </a:cubicBezTo>
                  <a:cubicBezTo>
                    <a:pt x="7338" y="12269"/>
                    <a:pt x="7338" y="12193"/>
                    <a:pt x="7288" y="12143"/>
                  </a:cubicBezTo>
                  <a:lnTo>
                    <a:pt x="3531" y="8399"/>
                  </a:lnTo>
                  <a:cubicBezTo>
                    <a:pt x="3506" y="8387"/>
                    <a:pt x="3481" y="8374"/>
                    <a:pt x="3456" y="8374"/>
                  </a:cubicBezTo>
                  <a:cubicBezTo>
                    <a:pt x="2993" y="5419"/>
                    <a:pt x="1903" y="2564"/>
                    <a:pt x="238" y="59"/>
                  </a:cubicBezTo>
                  <a:cubicBezTo>
                    <a:pt x="214" y="20"/>
                    <a:pt x="176" y="1"/>
                    <a:pt x="1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5" name="Google Shape;145;p6"/>
          <p:cNvGrpSpPr/>
          <p:nvPr/>
        </p:nvGrpSpPr>
        <p:grpSpPr>
          <a:xfrm rot="9187648">
            <a:off x="4049056" y="4698528"/>
            <a:ext cx="776010" cy="824230"/>
            <a:chOff x="8553795" y="-55561"/>
            <a:chExt cx="776022" cy="824244"/>
          </a:xfrm>
        </p:grpSpPr>
        <p:sp>
          <p:nvSpPr>
            <p:cNvPr id="146" name="Google Shape;146;p6"/>
            <p:cNvSpPr/>
            <p:nvPr/>
          </p:nvSpPr>
          <p:spPr>
            <a:xfrm>
              <a:off x="8553795" y="-55561"/>
              <a:ext cx="776022" cy="824244"/>
            </a:xfrm>
            <a:custGeom>
              <a:avLst/>
              <a:gdLst/>
              <a:ahLst/>
              <a:cxnLst/>
              <a:rect l="l" t="t" r="r" b="b"/>
              <a:pathLst>
                <a:path w="17670" h="18768" extrusionOk="0">
                  <a:moveTo>
                    <a:pt x="11421" y="1"/>
                  </a:moveTo>
                  <a:cubicBezTo>
                    <a:pt x="8228" y="2530"/>
                    <a:pt x="5423" y="5573"/>
                    <a:pt x="3156" y="8954"/>
                  </a:cubicBezTo>
                  <a:cubicBezTo>
                    <a:pt x="3432" y="9355"/>
                    <a:pt x="3707" y="9768"/>
                    <a:pt x="3970" y="10169"/>
                  </a:cubicBezTo>
                  <a:cubicBezTo>
                    <a:pt x="3432" y="10194"/>
                    <a:pt x="2893" y="10206"/>
                    <a:pt x="2355" y="10219"/>
                  </a:cubicBezTo>
                  <a:cubicBezTo>
                    <a:pt x="1942" y="10883"/>
                    <a:pt x="1553" y="11546"/>
                    <a:pt x="1190" y="12235"/>
                  </a:cubicBezTo>
                  <a:cubicBezTo>
                    <a:pt x="827" y="12911"/>
                    <a:pt x="476" y="13625"/>
                    <a:pt x="264" y="14364"/>
                  </a:cubicBezTo>
                  <a:cubicBezTo>
                    <a:pt x="602" y="14476"/>
                    <a:pt x="940" y="14602"/>
                    <a:pt x="1278" y="14714"/>
                  </a:cubicBezTo>
                  <a:cubicBezTo>
                    <a:pt x="877" y="14927"/>
                    <a:pt x="476" y="15128"/>
                    <a:pt x="76" y="15341"/>
                  </a:cubicBezTo>
                  <a:cubicBezTo>
                    <a:pt x="1" y="16367"/>
                    <a:pt x="301" y="17469"/>
                    <a:pt x="1103" y="18133"/>
                  </a:cubicBezTo>
                  <a:cubicBezTo>
                    <a:pt x="1629" y="18577"/>
                    <a:pt x="2313" y="18768"/>
                    <a:pt x="3007" y="18768"/>
                  </a:cubicBezTo>
                  <a:cubicBezTo>
                    <a:pt x="3370" y="18768"/>
                    <a:pt x="3735" y="18716"/>
                    <a:pt x="4083" y="18621"/>
                  </a:cubicBezTo>
                  <a:cubicBezTo>
                    <a:pt x="5097" y="18333"/>
                    <a:pt x="5974" y="17720"/>
                    <a:pt x="6813" y="17081"/>
                  </a:cubicBezTo>
                  <a:cubicBezTo>
                    <a:pt x="6976" y="16968"/>
                    <a:pt x="7126" y="16831"/>
                    <a:pt x="7289" y="16705"/>
                  </a:cubicBezTo>
                  <a:cubicBezTo>
                    <a:pt x="7314" y="16054"/>
                    <a:pt x="7351" y="15391"/>
                    <a:pt x="7376" y="14727"/>
                  </a:cubicBezTo>
                  <a:cubicBezTo>
                    <a:pt x="7689" y="15103"/>
                    <a:pt x="8002" y="15491"/>
                    <a:pt x="8316" y="15866"/>
                  </a:cubicBezTo>
                  <a:cubicBezTo>
                    <a:pt x="12172" y="12611"/>
                    <a:pt x="15378" y="8578"/>
                    <a:pt x="17670" y="4070"/>
                  </a:cubicBezTo>
                  <a:lnTo>
                    <a:pt x="1142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6"/>
            <p:cNvSpPr/>
            <p:nvPr/>
          </p:nvSpPr>
          <p:spPr>
            <a:xfrm>
              <a:off x="8744091" y="117606"/>
              <a:ext cx="413044" cy="463725"/>
            </a:xfrm>
            <a:custGeom>
              <a:avLst/>
              <a:gdLst/>
              <a:ahLst/>
              <a:cxnLst/>
              <a:rect l="l" t="t" r="r" b="b"/>
              <a:pathLst>
                <a:path w="9405" h="10559" extrusionOk="0">
                  <a:moveTo>
                    <a:pt x="9267" y="0"/>
                  </a:moveTo>
                  <a:cubicBezTo>
                    <a:pt x="9237" y="0"/>
                    <a:pt x="9206" y="13"/>
                    <a:pt x="9179" y="40"/>
                  </a:cubicBezTo>
                  <a:lnTo>
                    <a:pt x="51" y="10358"/>
                  </a:lnTo>
                  <a:cubicBezTo>
                    <a:pt x="0" y="10408"/>
                    <a:pt x="13" y="10483"/>
                    <a:pt x="63" y="10521"/>
                  </a:cubicBezTo>
                  <a:cubicBezTo>
                    <a:pt x="76" y="10546"/>
                    <a:pt x="113" y="10559"/>
                    <a:pt x="138" y="10559"/>
                  </a:cubicBezTo>
                  <a:cubicBezTo>
                    <a:pt x="163" y="10559"/>
                    <a:pt x="201" y="10546"/>
                    <a:pt x="226" y="10521"/>
                  </a:cubicBezTo>
                  <a:lnTo>
                    <a:pt x="9355" y="190"/>
                  </a:lnTo>
                  <a:cubicBezTo>
                    <a:pt x="9405" y="152"/>
                    <a:pt x="9392" y="77"/>
                    <a:pt x="9342" y="27"/>
                  </a:cubicBezTo>
                  <a:cubicBezTo>
                    <a:pt x="9319" y="10"/>
                    <a:pt x="9293" y="0"/>
                    <a:pt x="92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8" name="Google Shape;148;p6"/>
          <p:cNvSpPr/>
          <p:nvPr/>
        </p:nvSpPr>
        <p:spPr>
          <a:xfrm rot="-10328980">
            <a:off x="7604046" y="-363287"/>
            <a:ext cx="1689543" cy="1879544"/>
          </a:xfrm>
          <a:custGeom>
            <a:avLst/>
            <a:gdLst/>
            <a:ahLst/>
            <a:cxnLst/>
            <a:rect l="l" t="t" r="r" b="b"/>
            <a:pathLst>
              <a:path w="20150" h="22416" extrusionOk="0">
                <a:moveTo>
                  <a:pt x="3006" y="0"/>
                </a:moveTo>
                <a:cubicBezTo>
                  <a:pt x="2003" y="0"/>
                  <a:pt x="992" y="151"/>
                  <a:pt x="1" y="301"/>
                </a:cubicBezTo>
                <a:cubicBezTo>
                  <a:pt x="226" y="7727"/>
                  <a:pt x="489" y="14978"/>
                  <a:pt x="714" y="22416"/>
                </a:cubicBezTo>
                <a:lnTo>
                  <a:pt x="18058" y="22090"/>
                </a:lnTo>
                <a:cubicBezTo>
                  <a:pt x="20112" y="19248"/>
                  <a:pt x="20149" y="15115"/>
                  <a:pt x="18158" y="12223"/>
                </a:cubicBezTo>
                <a:cubicBezTo>
                  <a:pt x="16573" y="9930"/>
                  <a:pt x="13782" y="8566"/>
                  <a:pt x="11004" y="8566"/>
                </a:cubicBezTo>
                <a:cubicBezTo>
                  <a:pt x="10292" y="8566"/>
                  <a:pt x="9581" y="8655"/>
                  <a:pt x="8892" y="8842"/>
                </a:cubicBezTo>
                <a:cubicBezTo>
                  <a:pt x="8082" y="9060"/>
                  <a:pt x="7273" y="9403"/>
                  <a:pt x="6447" y="9403"/>
                </a:cubicBezTo>
                <a:cubicBezTo>
                  <a:pt x="6327" y="9403"/>
                  <a:pt x="6207" y="9396"/>
                  <a:pt x="6086" y="9380"/>
                </a:cubicBezTo>
                <a:cubicBezTo>
                  <a:pt x="5135" y="9255"/>
                  <a:pt x="4221" y="8278"/>
                  <a:pt x="4609" y="7401"/>
                </a:cubicBezTo>
                <a:cubicBezTo>
                  <a:pt x="4972" y="6575"/>
                  <a:pt x="6086" y="6512"/>
                  <a:pt x="6863" y="6062"/>
                </a:cubicBezTo>
                <a:cubicBezTo>
                  <a:pt x="8090" y="5360"/>
                  <a:pt x="8403" y="3557"/>
                  <a:pt x="7727" y="2305"/>
                </a:cubicBezTo>
                <a:cubicBezTo>
                  <a:pt x="7051" y="1040"/>
                  <a:pt x="5661" y="314"/>
                  <a:pt x="4246" y="88"/>
                </a:cubicBezTo>
                <a:cubicBezTo>
                  <a:pt x="3835" y="26"/>
                  <a:pt x="3421" y="0"/>
                  <a:pt x="30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149;p6"/>
          <p:cNvGrpSpPr/>
          <p:nvPr/>
        </p:nvGrpSpPr>
        <p:grpSpPr>
          <a:xfrm rot="10800000">
            <a:off x="7867682" y="-110521"/>
            <a:ext cx="485426" cy="558892"/>
            <a:chOff x="1973213" y="4711223"/>
            <a:chExt cx="415462" cy="478340"/>
          </a:xfrm>
        </p:grpSpPr>
        <p:sp>
          <p:nvSpPr>
            <p:cNvPr id="150" name="Google Shape;150;p6"/>
            <p:cNvSpPr/>
            <p:nvPr/>
          </p:nvSpPr>
          <p:spPr>
            <a:xfrm flipH="1">
              <a:off x="2255556" y="4711223"/>
              <a:ext cx="133119" cy="133119"/>
            </a:xfrm>
            <a:custGeom>
              <a:avLst/>
              <a:gdLst/>
              <a:ahLst/>
              <a:cxnLst/>
              <a:rect l="l" t="t" r="r" b="b"/>
              <a:pathLst>
                <a:path w="3182" h="3182" extrusionOk="0">
                  <a:moveTo>
                    <a:pt x="1591" y="0"/>
                  </a:moveTo>
                  <a:cubicBezTo>
                    <a:pt x="714" y="0"/>
                    <a:pt x="1" y="714"/>
                    <a:pt x="1" y="1591"/>
                  </a:cubicBezTo>
                  <a:cubicBezTo>
                    <a:pt x="1" y="2480"/>
                    <a:pt x="714" y="3181"/>
                    <a:pt x="1591" y="3181"/>
                  </a:cubicBezTo>
                  <a:cubicBezTo>
                    <a:pt x="2467" y="3181"/>
                    <a:pt x="3181" y="2480"/>
                    <a:pt x="3181" y="1591"/>
                  </a:cubicBezTo>
                  <a:cubicBezTo>
                    <a:pt x="3181" y="714"/>
                    <a:pt x="2467" y="0"/>
                    <a:pt x="15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6"/>
            <p:cNvSpPr/>
            <p:nvPr/>
          </p:nvSpPr>
          <p:spPr>
            <a:xfrm flipH="1">
              <a:off x="2043917" y="4741594"/>
              <a:ext cx="105341" cy="105341"/>
            </a:xfrm>
            <a:custGeom>
              <a:avLst/>
              <a:gdLst/>
              <a:ahLst/>
              <a:cxnLst/>
              <a:rect l="l" t="t" r="r" b="b"/>
              <a:pathLst>
                <a:path w="2518" h="2518" extrusionOk="0">
                  <a:moveTo>
                    <a:pt x="1265" y="1"/>
                  </a:moveTo>
                  <a:cubicBezTo>
                    <a:pt x="564" y="1"/>
                    <a:pt x="0" y="564"/>
                    <a:pt x="0" y="1253"/>
                  </a:cubicBezTo>
                  <a:cubicBezTo>
                    <a:pt x="0" y="1954"/>
                    <a:pt x="564" y="2518"/>
                    <a:pt x="1265" y="2518"/>
                  </a:cubicBezTo>
                  <a:cubicBezTo>
                    <a:pt x="1954" y="2518"/>
                    <a:pt x="2517" y="1954"/>
                    <a:pt x="2517" y="1253"/>
                  </a:cubicBezTo>
                  <a:cubicBezTo>
                    <a:pt x="2517" y="564"/>
                    <a:pt x="1954" y="1"/>
                    <a:pt x="12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6"/>
            <p:cNvSpPr/>
            <p:nvPr/>
          </p:nvSpPr>
          <p:spPr>
            <a:xfrm flipH="1">
              <a:off x="1973213" y="4804095"/>
              <a:ext cx="333718" cy="385468"/>
            </a:xfrm>
            <a:custGeom>
              <a:avLst/>
              <a:gdLst/>
              <a:ahLst/>
              <a:cxnLst/>
              <a:rect l="l" t="t" r="r" b="b"/>
              <a:pathLst>
                <a:path w="7977" h="9214" extrusionOk="0">
                  <a:moveTo>
                    <a:pt x="128" y="1"/>
                  </a:moveTo>
                  <a:cubicBezTo>
                    <a:pt x="89" y="1"/>
                    <a:pt x="53" y="20"/>
                    <a:pt x="38" y="59"/>
                  </a:cubicBezTo>
                  <a:cubicBezTo>
                    <a:pt x="0" y="110"/>
                    <a:pt x="13" y="185"/>
                    <a:pt x="75" y="222"/>
                  </a:cubicBezTo>
                  <a:cubicBezTo>
                    <a:pt x="3456" y="2314"/>
                    <a:pt x="6174" y="5482"/>
                    <a:pt x="7726" y="9151"/>
                  </a:cubicBezTo>
                  <a:cubicBezTo>
                    <a:pt x="7751" y="9188"/>
                    <a:pt x="7789" y="9213"/>
                    <a:pt x="7839" y="9213"/>
                  </a:cubicBezTo>
                  <a:lnTo>
                    <a:pt x="7889" y="9213"/>
                  </a:lnTo>
                  <a:cubicBezTo>
                    <a:pt x="7939" y="9188"/>
                    <a:pt x="7977" y="9113"/>
                    <a:pt x="7952" y="9051"/>
                  </a:cubicBezTo>
                  <a:cubicBezTo>
                    <a:pt x="7438" y="7861"/>
                    <a:pt x="6800" y="6709"/>
                    <a:pt x="6061" y="5632"/>
                  </a:cubicBezTo>
                  <a:cubicBezTo>
                    <a:pt x="6073" y="5619"/>
                    <a:pt x="6086" y="5594"/>
                    <a:pt x="6086" y="5582"/>
                  </a:cubicBezTo>
                  <a:cubicBezTo>
                    <a:pt x="6324" y="3891"/>
                    <a:pt x="6124" y="2151"/>
                    <a:pt x="5535" y="548"/>
                  </a:cubicBezTo>
                  <a:cubicBezTo>
                    <a:pt x="5514" y="496"/>
                    <a:pt x="5467" y="470"/>
                    <a:pt x="5416" y="470"/>
                  </a:cubicBezTo>
                  <a:cubicBezTo>
                    <a:pt x="5406" y="470"/>
                    <a:pt x="5395" y="471"/>
                    <a:pt x="5385" y="473"/>
                  </a:cubicBezTo>
                  <a:cubicBezTo>
                    <a:pt x="5322" y="498"/>
                    <a:pt x="5297" y="573"/>
                    <a:pt x="5310" y="623"/>
                  </a:cubicBezTo>
                  <a:cubicBezTo>
                    <a:pt x="5873" y="2138"/>
                    <a:pt x="6061" y="3779"/>
                    <a:pt x="5873" y="5369"/>
                  </a:cubicBezTo>
                  <a:cubicBezTo>
                    <a:pt x="4358" y="3240"/>
                    <a:pt x="2417" y="1399"/>
                    <a:pt x="200" y="22"/>
                  </a:cubicBezTo>
                  <a:cubicBezTo>
                    <a:pt x="177" y="8"/>
                    <a:pt x="152" y="1"/>
                    <a:pt x="1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3" name="Google Shape;153;p6"/>
          <p:cNvGrpSpPr/>
          <p:nvPr/>
        </p:nvGrpSpPr>
        <p:grpSpPr>
          <a:xfrm rot="10800000">
            <a:off x="8365276" y="54082"/>
            <a:ext cx="695994" cy="1478221"/>
            <a:chOff x="1729071" y="3942725"/>
            <a:chExt cx="595681" cy="1265167"/>
          </a:xfrm>
        </p:grpSpPr>
        <p:sp>
          <p:nvSpPr>
            <p:cNvPr id="154" name="Google Shape;154;p6"/>
            <p:cNvSpPr/>
            <p:nvPr/>
          </p:nvSpPr>
          <p:spPr>
            <a:xfrm flipH="1">
              <a:off x="1729071" y="4431058"/>
              <a:ext cx="204364" cy="776834"/>
            </a:xfrm>
            <a:custGeom>
              <a:avLst/>
              <a:gdLst/>
              <a:ahLst/>
              <a:cxnLst/>
              <a:rect l="l" t="t" r="r" b="b"/>
              <a:pathLst>
                <a:path w="4885" h="18569" extrusionOk="0">
                  <a:moveTo>
                    <a:pt x="128" y="1"/>
                  </a:moveTo>
                  <a:cubicBezTo>
                    <a:pt x="110" y="1"/>
                    <a:pt x="93" y="4"/>
                    <a:pt x="76" y="10"/>
                  </a:cubicBezTo>
                  <a:cubicBezTo>
                    <a:pt x="26" y="36"/>
                    <a:pt x="1" y="111"/>
                    <a:pt x="26" y="173"/>
                  </a:cubicBezTo>
                  <a:cubicBezTo>
                    <a:pt x="2781" y="5833"/>
                    <a:pt x="4383" y="12157"/>
                    <a:pt x="4646" y="18456"/>
                  </a:cubicBezTo>
                  <a:cubicBezTo>
                    <a:pt x="4646" y="18531"/>
                    <a:pt x="4697" y="18569"/>
                    <a:pt x="4759" y="18569"/>
                  </a:cubicBezTo>
                  <a:lnTo>
                    <a:pt x="4772" y="18569"/>
                  </a:lnTo>
                  <a:cubicBezTo>
                    <a:pt x="4834" y="18569"/>
                    <a:pt x="4884" y="18519"/>
                    <a:pt x="4884" y="18456"/>
                  </a:cubicBezTo>
                  <a:cubicBezTo>
                    <a:pt x="4621" y="12120"/>
                    <a:pt x="3006" y="5758"/>
                    <a:pt x="239" y="61"/>
                  </a:cubicBezTo>
                  <a:cubicBezTo>
                    <a:pt x="220" y="24"/>
                    <a:pt x="175" y="1"/>
                    <a:pt x="1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6"/>
            <p:cNvSpPr/>
            <p:nvPr/>
          </p:nvSpPr>
          <p:spPr>
            <a:xfrm flipH="1">
              <a:off x="1828882" y="3942725"/>
              <a:ext cx="495870" cy="526744"/>
            </a:xfrm>
            <a:custGeom>
              <a:avLst/>
              <a:gdLst/>
              <a:ahLst/>
              <a:cxnLst/>
              <a:rect l="l" t="t" r="r" b="b"/>
              <a:pathLst>
                <a:path w="11853" h="12591" extrusionOk="0">
                  <a:moveTo>
                    <a:pt x="9855" y="0"/>
                  </a:moveTo>
                  <a:cubicBezTo>
                    <a:pt x="9855" y="0"/>
                    <a:pt x="8816" y="1628"/>
                    <a:pt x="8140" y="4270"/>
                  </a:cubicBezTo>
                  <a:cubicBezTo>
                    <a:pt x="8140" y="4270"/>
                    <a:pt x="6512" y="2429"/>
                    <a:pt x="4321" y="877"/>
                  </a:cubicBezTo>
                  <a:lnTo>
                    <a:pt x="4321" y="877"/>
                  </a:lnTo>
                  <a:cubicBezTo>
                    <a:pt x="4321" y="877"/>
                    <a:pt x="4120" y="3544"/>
                    <a:pt x="4709" y="6061"/>
                  </a:cubicBezTo>
                  <a:cubicBezTo>
                    <a:pt x="4709" y="6061"/>
                    <a:pt x="2845" y="4358"/>
                    <a:pt x="61" y="4358"/>
                  </a:cubicBezTo>
                  <a:cubicBezTo>
                    <a:pt x="41" y="4358"/>
                    <a:pt x="21" y="4358"/>
                    <a:pt x="0" y="4358"/>
                  </a:cubicBezTo>
                  <a:lnTo>
                    <a:pt x="6299" y="11558"/>
                  </a:lnTo>
                  <a:cubicBezTo>
                    <a:pt x="6927" y="12276"/>
                    <a:pt x="7727" y="12591"/>
                    <a:pt x="8512" y="12591"/>
                  </a:cubicBezTo>
                  <a:cubicBezTo>
                    <a:pt x="10218" y="12591"/>
                    <a:pt x="11852" y="11107"/>
                    <a:pt x="11483" y="9066"/>
                  </a:cubicBezTo>
                  <a:lnTo>
                    <a:pt x="985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6" name="Google Shape;156;p6"/>
          <p:cNvGrpSpPr/>
          <p:nvPr/>
        </p:nvGrpSpPr>
        <p:grpSpPr>
          <a:xfrm rot="10800000">
            <a:off x="8435578" y="-108195"/>
            <a:ext cx="1012452" cy="753437"/>
            <a:chOff x="905008" y="4651065"/>
            <a:chExt cx="866528" cy="644845"/>
          </a:xfrm>
        </p:grpSpPr>
        <p:sp>
          <p:nvSpPr>
            <p:cNvPr id="157" name="Google Shape;157;p6"/>
            <p:cNvSpPr/>
            <p:nvPr/>
          </p:nvSpPr>
          <p:spPr>
            <a:xfrm flipH="1">
              <a:off x="905008" y="4651065"/>
              <a:ext cx="866528" cy="644845"/>
            </a:xfrm>
            <a:custGeom>
              <a:avLst/>
              <a:gdLst/>
              <a:ahLst/>
              <a:cxnLst/>
              <a:rect l="l" t="t" r="r" b="b"/>
              <a:pathLst>
                <a:path w="20713" h="15414" extrusionOk="0">
                  <a:moveTo>
                    <a:pt x="3248" y="1"/>
                  </a:moveTo>
                  <a:cubicBezTo>
                    <a:pt x="2436" y="1"/>
                    <a:pt x="1619" y="236"/>
                    <a:pt x="1027" y="787"/>
                  </a:cubicBezTo>
                  <a:cubicBezTo>
                    <a:pt x="288" y="1476"/>
                    <a:pt x="0" y="2553"/>
                    <a:pt x="88" y="3555"/>
                  </a:cubicBezTo>
                  <a:cubicBezTo>
                    <a:pt x="150" y="4268"/>
                    <a:pt x="376" y="4932"/>
                    <a:pt x="651" y="5583"/>
                  </a:cubicBezTo>
                  <a:cubicBezTo>
                    <a:pt x="1252" y="5658"/>
                    <a:pt x="1866" y="5734"/>
                    <a:pt x="2467" y="5809"/>
                  </a:cubicBezTo>
                  <a:cubicBezTo>
                    <a:pt x="2091" y="6172"/>
                    <a:pt x="1703" y="6548"/>
                    <a:pt x="1315" y="6911"/>
                  </a:cubicBezTo>
                  <a:cubicBezTo>
                    <a:pt x="3256" y="10417"/>
                    <a:pt x="6149" y="13385"/>
                    <a:pt x="9605" y="15413"/>
                  </a:cubicBezTo>
                  <a:lnTo>
                    <a:pt x="20712" y="12746"/>
                  </a:lnTo>
                  <a:cubicBezTo>
                    <a:pt x="17757" y="8864"/>
                    <a:pt x="14100" y="5533"/>
                    <a:pt x="9968" y="2941"/>
                  </a:cubicBezTo>
                  <a:cubicBezTo>
                    <a:pt x="9692" y="3480"/>
                    <a:pt x="9404" y="4006"/>
                    <a:pt x="9116" y="4544"/>
                  </a:cubicBezTo>
                  <a:cubicBezTo>
                    <a:pt x="9029" y="3780"/>
                    <a:pt x="8954" y="3029"/>
                    <a:pt x="8866" y="2265"/>
                  </a:cubicBezTo>
                  <a:cubicBezTo>
                    <a:pt x="8115" y="1827"/>
                    <a:pt x="7363" y="1413"/>
                    <a:pt x="6587" y="1025"/>
                  </a:cubicBezTo>
                  <a:cubicBezTo>
                    <a:pt x="6199" y="825"/>
                    <a:pt x="5823" y="650"/>
                    <a:pt x="5422" y="487"/>
                  </a:cubicBezTo>
                  <a:cubicBezTo>
                    <a:pt x="5209" y="875"/>
                    <a:pt x="4984" y="1276"/>
                    <a:pt x="4771" y="1664"/>
                  </a:cubicBezTo>
                  <a:cubicBezTo>
                    <a:pt x="4608" y="1150"/>
                    <a:pt x="4433" y="637"/>
                    <a:pt x="4270" y="124"/>
                  </a:cubicBezTo>
                  <a:cubicBezTo>
                    <a:pt x="4120" y="86"/>
                    <a:pt x="3957" y="48"/>
                    <a:pt x="3794" y="36"/>
                  </a:cubicBezTo>
                  <a:cubicBezTo>
                    <a:pt x="3614" y="13"/>
                    <a:pt x="3431" y="1"/>
                    <a:pt x="32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6"/>
            <p:cNvSpPr/>
            <p:nvPr/>
          </p:nvSpPr>
          <p:spPr>
            <a:xfrm flipH="1">
              <a:off x="1146525" y="4825431"/>
              <a:ext cx="422826" cy="411280"/>
            </a:xfrm>
            <a:custGeom>
              <a:avLst/>
              <a:gdLst/>
              <a:ahLst/>
              <a:cxnLst/>
              <a:rect l="l" t="t" r="r" b="b"/>
              <a:pathLst>
                <a:path w="10107" h="9831" extrusionOk="0">
                  <a:moveTo>
                    <a:pt x="124" y="0"/>
                  </a:moveTo>
                  <a:cubicBezTo>
                    <a:pt x="95" y="0"/>
                    <a:pt x="63" y="13"/>
                    <a:pt x="38" y="38"/>
                  </a:cubicBezTo>
                  <a:cubicBezTo>
                    <a:pt x="1" y="88"/>
                    <a:pt x="1" y="163"/>
                    <a:pt x="38" y="201"/>
                  </a:cubicBezTo>
                  <a:lnTo>
                    <a:pt x="9906" y="9793"/>
                  </a:lnTo>
                  <a:cubicBezTo>
                    <a:pt x="9918" y="9818"/>
                    <a:pt x="9956" y="9830"/>
                    <a:pt x="9981" y="9830"/>
                  </a:cubicBezTo>
                  <a:cubicBezTo>
                    <a:pt x="10019" y="9830"/>
                    <a:pt x="10044" y="9818"/>
                    <a:pt x="10069" y="9793"/>
                  </a:cubicBezTo>
                  <a:cubicBezTo>
                    <a:pt x="10106" y="9743"/>
                    <a:pt x="10106" y="9668"/>
                    <a:pt x="10069" y="9630"/>
                  </a:cubicBezTo>
                  <a:lnTo>
                    <a:pt x="201" y="38"/>
                  </a:lnTo>
                  <a:cubicBezTo>
                    <a:pt x="182" y="13"/>
                    <a:pt x="154" y="0"/>
                    <a:pt x="1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9" name="Google Shape;159;p6"/>
          <p:cNvSpPr/>
          <p:nvPr/>
        </p:nvSpPr>
        <p:spPr>
          <a:xfrm>
            <a:off x="7425029" y="4341149"/>
            <a:ext cx="2632070" cy="860663"/>
          </a:xfrm>
          <a:custGeom>
            <a:avLst/>
            <a:gdLst/>
            <a:ahLst/>
            <a:cxnLst/>
            <a:rect l="l" t="t" r="r" b="b"/>
            <a:pathLst>
              <a:path w="65118" h="21293" extrusionOk="0">
                <a:moveTo>
                  <a:pt x="31869" y="1"/>
                </a:moveTo>
                <a:cubicBezTo>
                  <a:pt x="28257" y="1"/>
                  <a:pt x="24649" y="235"/>
                  <a:pt x="21063" y="705"/>
                </a:cubicBezTo>
                <a:cubicBezTo>
                  <a:pt x="19097" y="968"/>
                  <a:pt x="17118" y="1306"/>
                  <a:pt x="15290" y="2070"/>
                </a:cubicBezTo>
                <a:cubicBezTo>
                  <a:pt x="13462" y="2847"/>
                  <a:pt x="11771" y="4074"/>
                  <a:pt x="10782" y="5802"/>
                </a:cubicBezTo>
                <a:cubicBezTo>
                  <a:pt x="9793" y="7517"/>
                  <a:pt x="9592" y="9746"/>
                  <a:pt x="10557" y="11474"/>
                </a:cubicBezTo>
                <a:cubicBezTo>
                  <a:pt x="11033" y="12313"/>
                  <a:pt x="11771" y="13152"/>
                  <a:pt x="11571" y="14092"/>
                </a:cubicBezTo>
                <a:cubicBezTo>
                  <a:pt x="11383" y="15006"/>
                  <a:pt x="10319" y="15494"/>
                  <a:pt x="9392" y="15494"/>
                </a:cubicBezTo>
                <a:cubicBezTo>
                  <a:pt x="8453" y="15482"/>
                  <a:pt x="7551" y="15118"/>
                  <a:pt x="6625" y="14993"/>
                </a:cubicBezTo>
                <a:cubicBezTo>
                  <a:pt x="6383" y="14962"/>
                  <a:pt x="6140" y="14946"/>
                  <a:pt x="5897" y="14946"/>
                </a:cubicBezTo>
                <a:cubicBezTo>
                  <a:pt x="4413" y="14946"/>
                  <a:pt x="2931" y="15527"/>
                  <a:pt x="1866" y="16571"/>
                </a:cubicBezTo>
                <a:cubicBezTo>
                  <a:pt x="639" y="17786"/>
                  <a:pt x="0" y="19576"/>
                  <a:pt x="213" y="21292"/>
                </a:cubicBezTo>
                <a:lnTo>
                  <a:pt x="63639" y="20453"/>
                </a:lnTo>
                <a:cubicBezTo>
                  <a:pt x="64992" y="17310"/>
                  <a:pt x="65117" y="13653"/>
                  <a:pt x="63990" y="10410"/>
                </a:cubicBezTo>
                <a:cubicBezTo>
                  <a:pt x="62863" y="7167"/>
                  <a:pt x="60509" y="4387"/>
                  <a:pt x="57491" y="2746"/>
                </a:cubicBezTo>
                <a:cubicBezTo>
                  <a:pt x="53772" y="718"/>
                  <a:pt x="49376" y="492"/>
                  <a:pt x="45156" y="305"/>
                </a:cubicBezTo>
                <a:cubicBezTo>
                  <a:pt x="41800" y="167"/>
                  <a:pt x="38532" y="204"/>
                  <a:pt x="35188" y="67"/>
                </a:cubicBezTo>
                <a:cubicBezTo>
                  <a:pt x="34082" y="23"/>
                  <a:pt x="32975" y="1"/>
                  <a:pt x="3186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6"/>
          <p:cNvSpPr/>
          <p:nvPr/>
        </p:nvSpPr>
        <p:spPr>
          <a:xfrm>
            <a:off x="-91174" y="3536900"/>
            <a:ext cx="1750279" cy="1947110"/>
          </a:xfrm>
          <a:custGeom>
            <a:avLst/>
            <a:gdLst/>
            <a:ahLst/>
            <a:cxnLst/>
            <a:rect l="l" t="t" r="r" b="b"/>
            <a:pathLst>
              <a:path w="20150" h="22416" extrusionOk="0">
                <a:moveTo>
                  <a:pt x="3006" y="0"/>
                </a:moveTo>
                <a:cubicBezTo>
                  <a:pt x="2003" y="0"/>
                  <a:pt x="992" y="151"/>
                  <a:pt x="1" y="301"/>
                </a:cubicBezTo>
                <a:cubicBezTo>
                  <a:pt x="226" y="7727"/>
                  <a:pt x="489" y="14978"/>
                  <a:pt x="714" y="22416"/>
                </a:cubicBezTo>
                <a:lnTo>
                  <a:pt x="18058" y="22090"/>
                </a:lnTo>
                <a:cubicBezTo>
                  <a:pt x="20112" y="19248"/>
                  <a:pt x="20149" y="15115"/>
                  <a:pt x="18158" y="12223"/>
                </a:cubicBezTo>
                <a:cubicBezTo>
                  <a:pt x="16573" y="9930"/>
                  <a:pt x="13782" y="8566"/>
                  <a:pt x="11004" y="8566"/>
                </a:cubicBezTo>
                <a:cubicBezTo>
                  <a:pt x="10292" y="8566"/>
                  <a:pt x="9581" y="8655"/>
                  <a:pt x="8892" y="8842"/>
                </a:cubicBezTo>
                <a:cubicBezTo>
                  <a:pt x="8082" y="9060"/>
                  <a:pt x="7273" y="9403"/>
                  <a:pt x="6447" y="9403"/>
                </a:cubicBezTo>
                <a:cubicBezTo>
                  <a:pt x="6327" y="9403"/>
                  <a:pt x="6207" y="9396"/>
                  <a:pt x="6086" y="9380"/>
                </a:cubicBezTo>
                <a:cubicBezTo>
                  <a:pt x="5135" y="9255"/>
                  <a:pt x="4221" y="8278"/>
                  <a:pt x="4609" y="7401"/>
                </a:cubicBezTo>
                <a:cubicBezTo>
                  <a:pt x="4972" y="6575"/>
                  <a:pt x="6086" y="6512"/>
                  <a:pt x="6863" y="6062"/>
                </a:cubicBezTo>
                <a:cubicBezTo>
                  <a:pt x="8090" y="5360"/>
                  <a:pt x="8403" y="3557"/>
                  <a:pt x="7727" y="2305"/>
                </a:cubicBezTo>
                <a:cubicBezTo>
                  <a:pt x="7051" y="1040"/>
                  <a:pt x="5661" y="314"/>
                  <a:pt x="4246" y="88"/>
                </a:cubicBezTo>
                <a:cubicBezTo>
                  <a:pt x="3835" y="26"/>
                  <a:pt x="3421" y="0"/>
                  <a:pt x="30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6"/>
          <p:cNvSpPr/>
          <p:nvPr/>
        </p:nvSpPr>
        <p:spPr>
          <a:xfrm rot="-205120" flipH="1">
            <a:off x="273402" y="2357164"/>
            <a:ext cx="339931" cy="139595"/>
          </a:xfrm>
          <a:custGeom>
            <a:avLst/>
            <a:gdLst/>
            <a:ahLst/>
            <a:cxnLst/>
            <a:rect l="l" t="t" r="r" b="b"/>
            <a:pathLst>
              <a:path w="5686" h="2335" extrusionOk="0">
                <a:moveTo>
                  <a:pt x="2041" y="1"/>
                </a:moveTo>
                <a:cubicBezTo>
                  <a:pt x="1911" y="1"/>
                  <a:pt x="1782" y="14"/>
                  <a:pt x="1653" y="43"/>
                </a:cubicBezTo>
                <a:cubicBezTo>
                  <a:pt x="689" y="256"/>
                  <a:pt x="1" y="1258"/>
                  <a:pt x="138" y="2235"/>
                </a:cubicBezTo>
                <a:cubicBezTo>
                  <a:pt x="151" y="2285"/>
                  <a:pt x="201" y="2335"/>
                  <a:pt x="251" y="2335"/>
                </a:cubicBezTo>
                <a:lnTo>
                  <a:pt x="276" y="2335"/>
                </a:lnTo>
                <a:cubicBezTo>
                  <a:pt x="339" y="2322"/>
                  <a:pt x="376" y="2260"/>
                  <a:pt x="376" y="2197"/>
                </a:cubicBezTo>
                <a:cubicBezTo>
                  <a:pt x="251" y="1358"/>
                  <a:pt x="865" y="457"/>
                  <a:pt x="1704" y="269"/>
                </a:cubicBezTo>
                <a:cubicBezTo>
                  <a:pt x="1809" y="247"/>
                  <a:pt x="1916" y="236"/>
                  <a:pt x="2023" y="236"/>
                </a:cubicBezTo>
                <a:cubicBezTo>
                  <a:pt x="2768" y="236"/>
                  <a:pt x="3512" y="747"/>
                  <a:pt x="3720" y="1458"/>
                </a:cubicBezTo>
                <a:cubicBezTo>
                  <a:pt x="3732" y="1508"/>
                  <a:pt x="3770" y="1546"/>
                  <a:pt x="3807" y="1546"/>
                </a:cubicBezTo>
                <a:cubicBezTo>
                  <a:pt x="3816" y="1548"/>
                  <a:pt x="3825" y="1549"/>
                  <a:pt x="3834" y="1549"/>
                </a:cubicBezTo>
                <a:cubicBezTo>
                  <a:pt x="3874" y="1549"/>
                  <a:pt x="3912" y="1527"/>
                  <a:pt x="3933" y="1496"/>
                </a:cubicBezTo>
                <a:cubicBezTo>
                  <a:pt x="4083" y="1270"/>
                  <a:pt x="4346" y="1108"/>
                  <a:pt x="4646" y="1045"/>
                </a:cubicBezTo>
                <a:cubicBezTo>
                  <a:pt x="4713" y="1034"/>
                  <a:pt x="4781" y="1028"/>
                  <a:pt x="4847" y="1028"/>
                </a:cubicBezTo>
                <a:cubicBezTo>
                  <a:pt x="5081" y="1028"/>
                  <a:pt x="5307" y="1097"/>
                  <a:pt x="5473" y="1233"/>
                </a:cubicBezTo>
                <a:cubicBezTo>
                  <a:pt x="5498" y="1248"/>
                  <a:pt x="5522" y="1255"/>
                  <a:pt x="5546" y="1255"/>
                </a:cubicBezTo>
                <a:cubicBezTo>
                  <a:pt x="5583" y="1255"/>
                  <a:pt x="5618" y="1238"/>
                  <a:pt x="5648" y="1208"/>
                </a:cubicBezTo>
                <a:cubicBezTo>
                  <a:pt x="5686" y="1145"/>
                  <a:pt x="5673" y="1083"/>
                  <a:pt x="5623" y="1033"/>
                </a:cubicBezTo>
                <a:cubicBezTo>
                  <a:pt x="5411" y="878"/>
                  <a:pt x="5139" y="798"/>
                  <a:pt x="4860" y="798"/>
                </a:cubicBezTo>
                <a:cubicBezTo>
                  <a:pt x="4776" y="798"/>
                  <a:pt x="4692" y="805"/>
                  <a:pt x="4609" y="820"/>
                </a:cubicBezTo>
                <a:cubicBezTo>
                  <a:pt x="4321" y="870"/>
                  <a:pt x="4058" y="1008"/>
                  <a:pt x="3870" y="1195"/>
                </a:cubicBezTo>
                <a:cubicBezTo>
                  <a:pt x="3570" y="488"/>
                  <a:pt x="2811" y="1"/>
                  <a:pt x="20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6"/>
          <p:cNvSpPr/>
          <p:nvPr/>
        </p:nvSpPr>
        <p:spPr>
          <a:xfrm rot="205120">
            <a:off x="8679670" y="3144368"/>
            <a:ext cx="122796" cy="50697"/>
          </a:xfrm>
          <a:custGeom>
            <a:avLst/>
            <a:gdLst/>
            <a:ahLst/>
            <a:cxnLst/>
            <a:rect l="l" t="t" r="r" b="b"/>
            <a:pathLst>
              <a:path w="2054" h="848" extrusionOk="0">
                <a:moveTo>
                  <a:pt x="1216" y="0"/>
                </a:moveTo>
                <a:cubicBezTo>
                  <a:pt x="1118" y="0"/>
                  <a:pt x="1016" y="11"/>
                  <a:pt x="914" y="33"/>
                </a:cubicBezTo>
                <a:cubicBezTo>
                  <a:pt x="526" y="109"/>
                  <a:pt x="200" y="346"/>
                  <a:pt x="38" y="672"/>
                </a:cubicBezTo>
                <a:cubicBezTo>
                  <a:pt x="0" y="735"/>
                  <a:pt x="25" y="810"/>
                  <a:pt x="88" y="835"/>
                </a:cubicBezTo>
                <a:cubicBezTo>
                  <a:pt x="100" y="847"/>
                  <a:pt x="125" y="847"/>
                  <a:pt x="138" y="847"/>
                </a:cubicBezTo>
                <a:cubicBezTo>
                  <a:pt x="175" y="847"/>
                  <a:pt x="226" y="822"/>
                  <a:pt x="238" y="785"/>
                </a:cubicBezTo>
                <a:cubicBezTo>
                  <a:pt x="376" y="522"/>
                  <a:pt x="651" y="321"/>
                  <a:pt x="964" y="259"/>
                </a:cubicBezTo>
                <a:cubicBezTo>
                  <a:pt x="1046" y="243"/>
                  <a:pt x="1127" y="235"/>
                  <a:pt x="1207" y="235"/>
                </a:cubicBezTo>
                <a:cubicBezTo>
                  <a:pt x="1446" y="235"/>
                  <a:pt x="1672" y="306"/>
                  <a:pt x="1841" y="447"/>
                </a:cubicBezTo>
                <a:cubicBezTo>
                  <a:pt x="1864" y="464"/>
                  <a:pt x="1893" y="473"/>
                  <a:pt x="1921" y="473"/>
                </a:cubicBezTo>
                <a:cubicBezTo>
                  <a:pt x="1953" y="473"/>
                  <a:pt x="1984" y="461"/>
                  <a:pt x="2004" y="434"/>
                </a:cubicBezTo>
                <a:cubicBezTo>
                  <a:pt x="2054" y="384"/>
                  <a:pt x="2041" y="309"/>
                  <a:pt x="1991" y="271"/>
                </a:cubicBezTo>
                <a:cubicBezTo>
                  <a:pt x="1777" y="94"/>
                  <a:pt x="1506" y="0"/>
                  <a:pt x="1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6"/>
          <p:cNvSpPr/>
          <p:nvPr/>
        </p:nvSpPr>
        <p:spPr>
          <a:xfrm rot="205120">
            <a:off x="5188382" y="243168"/>
            <a:ext cx="122796" cy="50697"/>
          </a:xfrm>
          <a:custGeom>
            <a:avLst/>
            <a:gdLst/>
            <a:ahLst/>
            <a:cxnLst/>
            <a:rect l="l" t="t" r="r" b="b"/>
            <a:pathLst>
              <a:path w="2054" h="848" extrusionOk="0">
                <a:moveTo>
                  <a:pt x="1216" y="0"/>
                </a:moveTo>
                <a:cubicBezTo>
                  <a:pt x="1118" y="0"/>
                  <a:pt x="1016" y="11"/>
                  <a:pt x="914" y="33"/>
                </a:cubicBezTo>
                <a:cubicBezTo>
                  <a:pt x="526" y="109"/>
                  <a:pt x="200" y="346"/>
                  <a:pt x="38" y="672"/>
                </a:cubicBezTo>
                <a:cubicBezTo>
                  <a:pt x="0" y="735"/>
                  <a:pt x="25" y="810"/>
                  <a:pt x="88" y="835"/>
                </a:cubicBezTo>
                <a:cubicBezTo>
                  <a:pt x="100" y="847"/>
                  <a:pt x="125" y="847"/>
                  <a:pt x="138" y="847"/>
                </a:cubicBezTo>
                <a:cubicBezTo>
                  <a:pt x="175" y="847"/>
                  <a:pt x="226" y="822"/>
                  <a:pt x="238" y="785"/>
                </a:cubicBezTo>
                <a:cubicBezTo>
                  <a:pt x="376" y="522"/>
                  <a:pt x="651" y="321"/>
                  <a:pt x="964" y="259"/>
                </a:cubicBezTo>
                <a:cubicBezTo>
                  <a:pt x="1046" y="243"/>
                  <a:pt x="1127" y="235"/>
                  <a:pt x="1207" y="235"/>
                </a:cubicBezTo>
                <a:cubicBezTo>
                  <a:pt x="1446" y="235"/>
                  <a:pt x="1672" y="306"/>
                  <a:pt x="1841" y="447"/>
                </a:cubicBezTo>
                <a:cubicBezTo>
                  <a:pt x="1864" y="464"/>
                  <a:pt x="1893" y="473"/>
                  <a:pt x="1921" y="473"/>
                </a:cubicBezTo>
                <a:cubicBezTo>
                  <a:pt x="1953" y="473"/>
                  <a:pt x="1984" y="461"/>
                  <a:pt x="2004" y="434"/>
                </a:cubicBezTo>
                <a:cubicBezTo>
                  <a:pt x="2054" y="384"/>
                  <a:pt x="2041" y="309"/>
                  <a:pt x="1991" y="271"/>
                </a:cubicBezTo>
                <a:cubicBezTo>
                  <a:pt x="1777" y="94"/>
                  <a:pt x="1506" y="0"/>
                  <a:pt x="1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gradFill>
          <a:gsLst>
            <a:gs pos="0">
              <a:srgbClr val="F0FBFF"/>
            </a:gs>
            <a:gs pos="100000">
              <a:schemeClr val="accent5"/>
            </a:gs>
          </a:gsLst>
          <a:lin ang="16198662" scaled="0"/>
        </a:gradFill>
        <a:effectLst/>
      </p:bgPr>
    </p:bg>
    <p:spTree>
      <p:nvGrpSpPr>
        <p:cNvPr id="1" name="Shape 164"/>
        <p:cNvGrpSpPr/>
        <p:nvPr/>
      </p:nvGrpSpPr>
      <p:grpSpPr>
        <a:xfrm>
          <a:off x="0" y="0"/>
          <a:ext cx="0" cy="0"/>
          <a:chOff x="0" y="0"/>
          <a:chExt cx="0" cy="0"/>
        </a:xfrm>
      </p:grpSpPr>
      <p:sp>
        <p:nvSpPr>
          <p:cNvPr id="165" name="Google Shape;165;p7"/>
          <p:cNvSpPr txBox="1">
            <a:spLocks noGrp="1"/>
          </p:cNvSpPr>
          <p:nvPr>
            <p:ph type="title"/>
          </p:nvPr>
        </p:nvSpPr>
        <p:spPr>
          <a:xfrm>
            <a:off x="720000" y="1811850"/>
            <a:ext cx="3492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66" name="Google Shape;166;p7"/>
          <p:cNvSpPr txBox="1">
            <a:spLocks noGrp="1"/>
          </p:cNvSpPr>
          <p:nvPr>
            <p:ph type="subTitle" idx="1"/>
          </p:nvPr>
        </p:nvSpPr>
        <p:spPr>
          <a:xfrm>
            <a:off x="720000" y="2460750"/>
            <a:ext cx="3492900" cy="8709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167" name="Google Shape;167;p7"/>
          <p:cNvSpPr/>
          <p:nvPr/>
        </p:nvSpPr>
        <p:spPr>
          <a:xfrm>
            <a:off x="-103449" y="-192951"/>
            <a:ext cx="1898080" cy="1123211"/>
          </a:xfrm>
          <a:custGeom>
            <a:avLst/>
            <a:gdLst/>
            <a:ahLst/>
            <a:cxnLst/>
            <a:rect l="l" t="t" r="r" b="b"/>
            <a:pathLst>
              <a:path w="43504" h="25744" extrusionOk="0">
                <a:moveTo>
                  <a:pt x="41400" y="1"/>
                </a:moveTo>
                <a:lnTo>
                  <a:pt x="0" y="151"/>
                </a:lnTo>
                <a:cubicBezTo>
                  <a:pt x="13" y="8591"/>
                  <a:pt x="63" y="16943"/>
                  <a:pt x="75" y="25384"/>
                </a:cubicBezTo>
                <a:cubicBezTo>
                  <a:pt x="3843" y="25624"/>
                  <a:pt x="7615" y="25744"/>
                  <a:pt x="11387" y="25744"/>
                </a:cubicBezTo>
                <a:cubicBezTo>
                  <a:pt x="15877" y="25744"/>
                  <a:pt x="20367" y="25574"/>
                  <a:pt x="24845" y="25233"/>
                </a:cubicBezTo>
                <a:cubicBezTo>
                  <a:pt x="26398" y="25108"/>
                  <a:pt x="28063" y="24920"/>
                  <a:pt x="29253" y="23906"/>
                </a:cubicBezTo>
                <a:cubicBezTo>
                  <a:pt x="30280" y="23029"/>
                  <a:pt x="30768" y="21577"/>
                  <a:pt x="30492" y="20262"/>
                </a:cubicBezTo>
                <a:cubicBezTo>
                  <a:pt x="30217" y="18935"/>
                  <a:pt x="29178" y="17808"/>
                  <a:pt x="27888" y="17407"/>
                </a:cubicBezTo>
                <a:cubicBezTo>
                  <a:pt x="26686" y="17044"/>
                  <a:pt x="25396" y="17294"/>
                  <a:pt x="24156" y="17119"/>
                </a:cubicBezTo>
                <a:cubicBezTo>
                  <a:pt x="22916" y="16943"/>
                  <a:pt x="21564" y="16054"/>
                  <a:pt x="21664" y="14802"/>
                </a:cubicBezTo>
                <a:cubicBezTo>
                  <a:pt x="21727" y="13976"/>
                  <a:pt x="22453" y="13312"/>
                  <a:pt x="23242" y="13049"/>
                </a:cubicBezTo>
                <a:cubicBezTo>
                  <a:pt x="23685" y="12901"/>
                  <a:pt x="24152" y="12856"/>
                  <a:pt x="24622" y="12856"/>
                </a:cubicBezTo>
                <a:cubicBezTo>
                  <a:pt x="24989" y="12856"/>
                  <a:pt x="25359" y="12884"/>
                  <a:pt x="25721" y="12911"/>
                </a:cubicBezTo>
                <a:cubicBezTo>
                  <a:pt x="28451" y="13112"/>
                  <a:pt x="31169" y="13299"/>
                  <a:pt x="33899" y="13500"/>
                </a:cubicBezTo>
                <a:cubicBezTo>
                  <a:pt x="34628" y="13553"/>
                  <a:pt x="35373" y="13602"/>
                  <a:pt x="36113" y="13602"/>
                </a:cubicBezTo>
                <a:cubicBezTo>
                  <a:pt x="37480" y="13602"/>
                  <a:pt x="38827" y="13432"/>
                  <a:pt x="40022" y="12799"/>
                </a:cubicBezTo>
                <a:cubicBezTo>
                  <a:pt x="42138" y="11672"/>
                  <a:pt x="43340" y="9217"/>
                  <a:pt x="43416" y="6825"/>
                </a:cubicBezTo>
                <a:cubicBezTo>
                  <a:pt x="43503" y="4421"/>
                  <a:pt x="42614" y="2079"/>
                  <a:pt x="414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7"/>
          <p:cNvSpPr/>
          <p:nvPr/>
        </p:nvSpPr>
        <p:spPr>
          <a:xfrm rot="10800000" flipH="1">
            <a:off x="7681000" y="-102099"/>
            <a:ext cx="1836653" cy="870777"/>
          </a:xfrm>
          <a:custGeom>
            <a:avLst/>
            <a:gdLst/>
            <a:ahLst/>
            <a:cxnLst/>
            <a:rect l="l" t="t" r="r" b="b"/>
            <a:pathLst>
              <a:path w="65118" h="21293" extrusionOk="0">
                <a:moveTo>
                  <a:pt x="31869" y="1"/>
                </a:moveTo>
                <a:cubicBezTo>
                  <a:pt x="28257" y="1"/>
                  <a:pt x="24649" y="235"/>
                  <a:pt x="21063" y="705"/>
                </a:cubicBezTo>
                <a:cubicBezTo>
                  <a:pt x="19097" y="968"/>
                  <a:pt x="17118" y="1306"/>
                  <a:pt x="15290" y="2070"/>
                </a:cubicBezTo>
                <a:cubicBezTo>
                  <a:pt x="13462" y="2847"/>
                  <a:pt x="11771" y="4074"/>
                  <a:pt x="10782" y="5802"/>
                </a:cubicBezTo>
                <a:cubicBezTo>
                  <a:pt x="9793" y="7517"/>
                  <a:pt x="9592" y="9746"/>
                  <a:pt x="10557" y="11474"/>
                </a:cubicBezTo>
                <a:cubicBezTo>
                  <a:pt x="11033" y="12313"/>
                  <a:pt x="11771" y="13152"/>
                  <a:pt x="11571" y="14092"/>
                </a:cubicBezTo>
                <a:cubicBezTo>
                  <a:pt x="11383" y="15006"/>
                  <a:pt x="10319" y="15494"/>
                  <a:pt x="9392" y="15494"/>
                </a:cubicBezTo>
                <a:cubicBezTo>
                  <a:pt x="8453" y="15482"/>
                  <a:pt x="7551" y="15118"/>
                  <a:pt x="6625" y="14993"/>
                </a:cubicBezTo>
                <a:cubicBezTo>
                  <a:pt x="6383" y="14962"/>
                  <a:pt x="6140" y="14946"/>
                  <a:pt x="5897" y="14946"/>
                </a:cubicBezTo>
                <a:cubicBezTo>
                  <a:pt x="4413" y="14946"/>
                  <a:pt x="2931" y="15527"/>
                  <a:pt x="1866" y="16571"/>
                </a:cubicBezTo>
                <a:cubicBezTo>
                  <a:pt x="639" y="17786"/>
                  <a:pt x="0" y="19576"/>
                  <a:pt x="213" y="21292"/>
                </a:cubicBezTo>
                <a:lnTo>
                  <a:pt x="63639" y="20453"/>
                </a:lnTo>
                <a:cubicBezTo>
                  <a:pt x="64992" y="17310"/>
                  <a:pt x="65117" y="13653"/>
                  <a:pt x="63990" y="10410"/>
                </a:cubicBezTo>
                <a:cubicBezTo>
                  <a:pt x="62863" y="7167"/>
                  <a:pt x="60509" y="4387"/>
                  <a:pt x="57491" y="2746"/>
                </a:cubicBezTo>
                <a:cubicBezTo>
                  <a:pt x="53772" y="718"/>
                  <a:pt x="49376" y="492"/>
                  <a:pt x="45156" y="305"/>
                </a:cubicBezTo>
                <a:cubicBezTo>
                  <a:pt x="41800" y="167"/>
                  <a:pt x="38532" y="204"/>
                  <a:pt x="35188" y="67"/>
                </a:cubicBezTo>
                <a:cubicBezTo>
                  <a:pt x="34082" y="23"/>
                  <a:pt x="32975" y="1"/>
                  <a:pt x="3186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7"/>
          <p:cNvSpPr/>
          <p:nvPr/>
        </p:nvSpPr>
        <p:spPr>
          <a:xfrm rot="10800000">
            <a:off x="7624176" y="4087602"/>
            <a:ext cx="1898080" cy="1123211"/>
          </a:xfrm>
          <a:custGeom>
            <a:avLst/>
            <a:gdLst/>
            <a:ahLst/>
            <a:cxnLst/>
            <a:rect l="l" t="t" r="r" b="b"/>
            <a:pathLst>
              <a:path w="43504" h="25744" extrusionOk="0">
                <a:moveTo>
                  <a:pt x="41400" y="1"/>
                </a:moveTo>
                <a:lnTo>
                  <a:pt x="0" y="151"/>
                </a:lnTo>
                <a:cubicBezTo>
                  <a:pt x="13" y="8591"/>
                  <a:pt x="63" y="16943"/>
                  <a:pt x="75" y="25384"/>
                </a:cubicBezTo>
                <a:cubicBezTo>
                  <a:pt x="3843" y="25624"/>
                  <a:pt x="7615" y="25744"/>
                  <a:pt x="11387" y="25744"/>
                </a:cubicBezTo>
                <a:cubicBezTo>
                  <a:pt x="15877" y="25744"/>
                  <a:pt x="20367" y="25574"/>
                  <a:pt x="24845" y="25233"/>
                </a:cubicBezTo>
                <a:cubicBezTo>
                  <a:pt x="26398" y="25108"/>
                  <a:pt x="28063" y="24920"/>
                  <a:pt x="29253" y="23906"/>
                </a:cubicBezTo>
                <a:cubicBezTo>
                  <a:pt x="30280" y="23029"/>
                  <a:pt x="30768" y="21577"/>
                  <a:pt x="30492" y="20262"/>
                </a:cubicBezTo>
                <a:cubicBezTo>
                  <a:pt x="30217" y="18935"/>
                  <a:pt x="29178" y="17808"/>
                  <a:pt x="27888" y="17407"/>
                </a:cubicBezTo>
                <a:cubicBezTo>
                  <a:pt x="26686" y="17044"/>
                  <a:pt x="25396" y="17294"/>
                  <a:pt x="24156" y="17119"/>
                </a:cubicBezTo>
                <a:cubicBezTo>
                  <a:pt x="22916" y="16943"/>
                  <a:pt x="21564" y="16054"/>
                  <a:pt x="21664" y="14802"/>
                </a:cubicBezTo>
                <a:cubicBezTo>
                  <a:pt x="21727" y="13976"/>
                  <a:pt x="22453" y="13312"/>
                  <a:pt x="23242" y="13049"/>
                </a:cubicBezTo>
                <a:cubicBezTo>
                  <a:pt x="23685" y="12901"/>
                  <a:pt x="24152" y="12856"/>
                  <a:pt x="24622" y="12856"/>
                </a:cubicBezTo>
                <a:cubicBezTo>
                  <a:pt x="24989" y="12856"/>
                  <a:pt x="25359" y="12884"/>
                  <a:pt x="25721" y="12911"/>
                </a:cubicBezTo>
                <a:cubicBezTo>
                  <a:pt x="28451" y="13112"/>
                  <a:pt x="31169" y="13299"/>
                  <a:pt x="33899" y="13500"/>
                </a:cubicBezTo>
                <a:cubicBezTo>
                  <a:pt x="34628" y="13553"/>
                  <a:pt x="35373" y="13602"/>
                  <a:pt x="36113" y="13602"/>
                </a:cubicBezTo>
                <a:cubicBezTo>
                  <a:pt x="37480" y="13602"/>
                  <a:pt x="38827" y="13432"/>
                  <a:pt x="40022" y="12799"/>
                </a:cubicBezTo>
                <a:cubicBezTo>
                  <a:pt x="42138" y="11672"/>
                  <a:pt x="43340" y="9217"/>
                  <a:pt x="43416" y="6825"/>
                </a:cubicBezTo>
                <a:cubicBezTo>
                  <a:pt x="43503" y="4421"/>
                  <a:pt x="42614" y="2079"/>
                  <a:pt x="414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7"/>
          <p:cNvSpPr/>
          <p:nvPr/>
        </p:nvSpPr>
        <p:spPr>
          <a:xfrm flipH="1">
            <a:off x="-939100" y="4021599"/>
            <a:ext cx="2304200" cy="1180218"/>
          </a:xfrm>
          <a:custGeom>
            <a:avLst/>
            <a:gdLst/>
            <a:ahLst/>
            <a:cxnLst/>
            <a:rect l="l" t="t" r="r" b="b"/>
            <a:pathLst>
              <a:path w="65118" h="21293" extrusionOk="0">
                <a:moveTo>
                  <a:pt x="31869" y="1"/>
                </a:moveTo>
                <a:cubicBezTo>
                  <a:pt x="28257" y="1"/>
                  <a:pt x="24649" y="235"/>
                  <a:pt x="21063" y="705"/>
                </a:cubicBezTo>
                <a:cubicBezTo>
                  <a:pt x="19097" y="968"/>
                  <a:pt x="17118" y="1306"/>
                  <a:pt x="15290" y="2070"/>
                </a:cubicBezTo>
                <a:cubicBezTo>
                  <a:pt x="13462" y="2847"/>
                  <a:pt x="11771" y="4074"/>
                  <a:pt x="10782" y="5802"/>
                </a:cubicBezTo>
                <a:cubicBezTo>
                  <a:pt x="9793" y="7517"/>
                  <a:pt x="9592" y="9746"/>
                  <a:pt x="10557" y="11474"/>
                </a:cubicBezTo>
                <a:cubicBezTo>
                  <a:pt x="11033" y="12313"/>
                  <a:pt x="11771" y="13152"/>
                  <a:pt x="11571" y="14092"/>
                </a:cubicBezTo>
                <a:cubicBezTo>
                  <a:pt x="11383" y="15006"/>
                  <a:pt x="10319" y="15494"/>
                  <a:pt x="9392" y="15494"/>
                </a:cubicBezTo>
                <a:cubicBezTo>
                  <a:pt x="8453" y="15482"/>
                  <a:pt x="7551" y="15118"/>
                  <a:pt x="6625" y="14993"/>
                </a:cubicBezTo>
                <a:cubicBezTo>
                  <a:pt x="6383" y="14962"/>
                  <a:pt x="6140" y="14946"/>
                  <a:pt x="5897" y="14946"/>
                </a:cubicBezTo>
                <a:cubicBezTo>
                  <a:pt x="4413" y="14946"/>
                  <a:pt x="2931" y="15527"/>
                  <a:pt x="1866" y="16571"/>
                </a:cubicBezTo>
                <a:cubicBezTo>
                  <a:pt x="639" y="17786"/>
                  <a:pt x="0" y="19576"/>
                  <a:pt x="213" y="21292"/>
                </a:cubicBezTo>
                <a:lnTo>
                  <a:pt x="63639" y="20453"/>
                </a:lnTo>
                <a:cubicBezTo>
                  <a:pt x="64992" y="17310"/>
                  <a:pt x="65117" y="13653"/>
                  <a:pt x="63990" y="10410"/>
                </a:cubicBezTo>
                <a:cubicBezTo>
                  <a:pt x="62863" y="7167"/>
                  <a:pt x="60509" y="4387"/>
                  <a:pt x="57491" y="2746"/>
                </a:cubicBezTo>
                <a:cubicBezTo>
                  <a:pt x="53772" y="718"/>
                  <a:pt x="49376" y="492"/>
                  <a:pt x="45156" y="305"/>
                </a:cubicBezTo>
                <a:cubicBezTo>
                  <a:pt x="41800" y="167"/>
                  <a:pt x="38532" y="204"/>
                  <a:pt x="35188" y="67"/>
                </a:cubicBezTo>
                <a:cubicBezTo>
                  <a:pt x="34082" y="23"/>
                  <a:pt x="32975" y="1"/>
                  <a:pt x="3186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1" name="Google Shape;171;p7"/>
          <p:cNvGrpSpPr/>
          <p:nvPr/>
        </p:nvGrpSpPr>
        <p:grpSpPr>
          <a:xfrm rot="10559729" flipH="1">
            <a:off x="690982" y="-141225"/>
            <a:ext cx="564579" cy="650025"/>
            <a:chOff x="1973213" y="4711223"/>
            <a:chExt cx="415462" cy="478340"/>
          </a:xfrm>
        </p:grpSpPr>
        <p:sp>
          <p:nvSpPr>
            <p:cNvPr id="172" name="Google Shape;172;p7"/>
            <p:cNvSpPr/>
            <p:nvPr/>
          </p:nvSpPr>
          <p:spPr>
            <a:xfrm flipH="1">
              <a:off x="2255556" y="4711223"/>
              <a:ext cx="133119" cy="133119"/>
            </a:xfrm>
            <a:custGeom>
              <a:avLst/>
              <a:gdLst/>
              <a:ahLst/>
              <a:cxnLst/>
              <a:rect l="l" t="t" r="r" b="b"/>
              <a:pathLst>
                <a:path w="3182" h="3182" extrusionOk="0">
                  <a:moveTo>
                    <a:pt x="1591" y="0"/>
                  </a:moveTo>
                  <a:cubicBezTo>
                    <a:pt x="714" y="0"/>
                    <a:pt x="1" y="714"/>
                    <a:pt x="1" y="1591"/>
                  </a:cubicBezTo>
                  <a:cubicBezTo>
                    <a:pt x="1" y="2480"/>
                    <a:pt x="714" y="3181"/>
                    <a:pt x="1591" y="3181"/>
                  </a:cubicBezTo>
                  <a:cubicBezTo>
                    <a:pt x="2467" y="3181"/>
                    <a:pt x="3181" y="2480"/>
                    <a:pt x="3181" y="1591"/>
                  </a:cubicBezTo>
                  <a:cubicBezTo>
                    <a:pt x="3181" y="714"/>
                    <a:pt x="2467" y="0"/>
                    <a:pt x="15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7"/>
            <p:cNvSpPr/>
            <p:nvPr/>
          </p:nvSpPr>
          <p:spPr>
            <a:xfrm flipH="1">
              <a:off x="2043917" y="4741594"/>
              <a:ext cx="105341" cy="105341"/>
            </a:xfrm>
            <a:custGeom>
              <a:avLst/>
              <a:gdLst/>
              <a:ahLst/>
              <a:cxnLst/>
              <a:rect l="l" t="t" r="r" b="b"/>
              <a:pathLst>
                <a:path w="2518" h="2518" extrusionOk="0">
                  <a:moveTo>
                    <a:pt x="1265" y="1"/>
                  </a:moveTo>
                  <a:cubicBezTo>
                    <a:pt x="564" y="1"/>
                    <a:pt x="0" y="564"/>
                    <a:pt x="0" y="1253"/>
                  </a:cubicBezTo>
                  <a:cubicBezTo>
                    <a:pt x="0" y="1954"/>
                    <a:pt x="564" y="2518"/>
                    <a:pt x="1265" y="2518"/>
                  </a:cubicBezTo>
                  <a:cubicBezTo>
                    <a:pt x="1954" y="2518"/>
                    <a:pt x="2517" y="1954"/>
                    <a:pt x="2517" y="1253"/>
                  </a:cubicBezTo>
                  <a:cubicBezTo>
                    <a:pt x="2517" y="564"/>
                    <a:pt x="1954" y="1"/>
                    <a:pt x="12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7"/>
            <p:cNvSpPr/>
            <p:nvPr/>
          </p:nvSpPr>
          <p:spPr>
            <a:xfrm flipH="1">
              <a:off x="1973213" y="4804095"/>
              <a:ext cx="333718" cy="385468"/>
            </a:xfrm>
            <a:custGeom>
              <a:avLst/>
              <a:gdLst/>
              <a:ahLst/>
              <a:cxnLst/>
              <a:rect l="l" t="t" r="r" b="b"/>
              <a:pathLst>
                <a:path w="7977" h="9214" extrusionOk="0">
                  <a:moveTo>
                    <a:pt x="128" y="1"/>
                  </a:moveTo>
                  <a:cubicBezTo>
                    <a:pt x="89" y="1"/>
                    <a:pt x="53" y="20"/>
                    <a:pt x="38" y="59"/>
                  </a:cubicBezTo>
                  <a:cubicBezTo>
                    <a:pt x="0" y="110"/>
                    <a:pt x="13" y="185"/>
                    <a:pt x="75" y="222"/>
                  </a:cubicBezTo>
                  <a:cubicBezTo>
                    <a:pt x="3456" y="2314"/>
                    <a:pt x="6174" y="5482"/>
                    <a:pt x="7726" y="9151"/>
                  </a:cubicBezTo>
                  <a:cubicBezTo>
                    <a:pt x="7751" y="9188"/>
                    <a:pt x="7789" y="9213"/>
                    <a:pt x="7839" y="9213"/>
                  </a:cubicBezTo>
                  <a:lnTo>
                    <a:pt x="7889" y="9213"/>
                  </a:lnTo>
                  <a:cubicBezTo>
                    <a:pt x="7939" y="9188"/>
                    <a:pt x="7977" y="9113"/>
                    <a:pt x="7952" y="9051"/>
                  </a:cubicBezTo>
                  <a:cubicBezTo>
                    <a:pt x="7438" y="7861"/>
                    <a:pt x="6800" y="6709"/>
                    <a:pt x="6061" y="5632"/>
                  </a:cubicBezTo>
                  <a:cubicBezTo>
                    <a:pt x="6073" y="5619"/>
                    <a:pt x="6086" y="5594"/>
                    <a:pt x="6086" y="5582"/>
                  </a:cubicBezTo>
                  <a:cubicBezTo>
                    <a:pt x="6324" y="3891"/>
                    <a:pt x="6124" y="2151"/>
                    <a:pt x="5535" y="548"/>
                  </a:cubicBezTo>
                  <a:cubicBezTo>
                    <a:pt x="5514" y="496"/>
                    <a:pt x="5467" y="470"/>
                    <a:pt x="5416" y="470"/>
                  </a:cubicBezTo>
                  <a:cubicBezTo>
                    <a:pt x="5406" y="470"/>
                    <a:pt x="5395" y="471"/>
                    <a:pt x="5385" y="473"/>
                  </a:cubicBezTo>
                  <a:cubicBezTo>
                    <a:pt x="5322" y="498"/>
                    <a:pt x="5297" y="573"/>
                    <a:pt x="5310" y="623"/>
                  </a:cubicBezTo>
                  <a:cubicBezTo>
                    <a:pt x="5873" y="2138"/>
                    <a:pt x="6061" y="3779"/>
                    <a:pt x="5873" y="5369"/>
                  </a:cubicBezTo>
                  <a:cubicBezTo>
                    <a:pt x="4358" y="3240"/>
                    <a:pt x="2417" y="1399"/>
                    <a:pt x="200" y="22"/>
                  </a:cubicBezTo>
                  <a:cubicBezTo>
                    <a:pt x="177" y="8"/>
                    <a:pt x="152" y="1"/>
                    <a:pt x="1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5" name="Google Shape;175;p7"/>
          <p:cNvGrpSpPr/>
          <p:nvPr/>
        </p:nvGrpSpPr>
        <p:grpSpPr>
          <a:xfrm rot="9215322">
            <a:off x="7742769" y="4394058"/>
            <a:ext cx="1767912" cy="1061239"/>
            <a:chOff x="-120036" y="-57079"/>
            <a:chExt cx="1767959" cy="1061267"/>
          </a:xfrm>
        </p:grpSpPr>
        <p:sp>
          <p:nvSpPr>
            <p:cNvPr id="176" name="Google Shape;176;p7"/>
            <p:cNvSpPr/>
            <p:nvPr/>
          </p:nvSpPr>
          <p:spPr>
            <a:xfrm>
              <a:off x="-120036" y="-57079"/>
              <a:ext cx="1767959" cy="1061267"/>
            </a:xfrm>
            <a:custGeom>
              <a:avLst/>
              <a:gdLst/>
              <a:ahLst/>
              <a:cxnLst/>
              <a:rect l="l" t="t" r="r" b="b"/>
              <a:pathLst>
                <a:path w="38119" h="22882" extrusionOk="0">
                  <a:moveTo>
                    <a:pt x="12222" y="0"/>
                  </a:moveTo>
                  <a:lnTo>
                    <a:pt x="0" y="1015"/>
                  </a:lnTo>
                  <a:cubicBezTo>
                    <a:pt x="5435" y="8265"/>
                    <a:pt x="12523" y="14263"/>
                    <a:pt x="20549" y="18458"/>
                  </a:cubicBezTo>
                  <a:cubicBezTo>
                    <a:pt x="20700" y="18033"/>
                    <a:pt x="20850" y="17594"/>
                    <a:pt x="21000" y="17169"/>
                  </a:cubicBezTo>
                  <a:cubicBezTo>
                    <a:pt x="21276" y="17807"/>
                    <a:pt x="21539" y="18458"/>
                    <a:pt x="21814" y="19097"/>
                  </a:cubicBezTo>
                  <a:cubicBezTo>
                    <a:pt x="23279" y="19823"/>
                    <a:pt x="24770" y="20487"/>
                    <a:pt x="26285" y="21088"/>
                  </a:cubicBezTo>
                  <a:cubicBezTo>
                    <a:pt x="26773" y="21276"/>
                    <a:pt x="27249" y="21464"/>
                    <a:pt x="27737" y="21627"/>
                  </a:cubicBezTo>
                  <a:cubicBezTo>
                    <a:pt x="27787" y="21163"/>
                    <a:pt x="27838" y="20700"/>
                    <a:pt x="27875" y="20224"/>
                  </a:cubicBezTo>
                  <a:cubicBezTo>
                    <a:pt x="28338" y="20863"/>
                    <a:pt x="28802" y="21489"/>
                    <a:pt x="29265" y="22127"/>
                  </a:cubicBezTo>
                  <a:cubicBezTo>
                    <a:pt x="30693" y="22553"/>
                    <a:pt x="32158" y="22841"/>
                    <a:pt x="33648" y="22879"/>
                  </a:cubicBezTo>
                  <a:cubicBezTo>
                    <a:pt x="33714" y="22880"/>
                    <a:pt x="33780" y="22881"/>
                    <a:pt x="33847" y="22881"/>
                  </a:cubicBezTo>
                  <a:cubicBezTo>
                    <a:pt x="35376" y="22881"/>
                    <a:pt x="37085" y="22457"/>
                    <a:pt x="37793" y="21113"/>
                  </a:cubicBezTo>
                  <a:cubicBezTo>
                    <a:pt x="38031" y="20662"/>
                    <a:pt x="38118" y="20174"/>
                    <a:pt x="38093" y="19698"/>
                  </a:cubicBezTo>
                  <a:cubicBezTo>
                    <a:pt x="37380" y="19197"/>
                    <a:pt x="36653" y="18709"/>
                    <a:pt x="35927" y="18221"/>
                  </a:cubicBezTo>
                  <a:cubicBezTo>
                    <a:pt x="36478" y="18083"/>
                    <a:pt x="37016" y="17932"/>
                    <a:pt x="37555" y="17795"/>
                  </a:cubicBezTo>
                  <a:cubicBezTo>
                    <a:pt x="37279" y="17231"/>
                    <a:pt x="36929" y="16705"/>
                    <a:pt x="36578" y="16242"/>
                  </a:cubicBezTo>
                  <a:cubicBezTo>
                    <a:pt x="33585" y="12310"/>
                    <a:pt x="29666" y="9179"/>
                    <a:pt x="25446" y="6612"/>
                  </a:cubicBezTo>
                  <a:cubicBezTo>
                    <a:pt x="24719" y="6161"/>
                    <a:pt x="23981" y="5736"/>
                    <a:pt x="23229" y="5322"/>
                  </a:cubicBezTo>
                  <a:cubicBezTo>
                    <a:pt x="22353" y="5460"/>
                    <a:pt x="21464" y="5610"/>
                    <a:pt x="20587" y="5748"/>
                  </a:cubicBezTo>
                  <a:cubicBezTo>
                    <a:pt x="20950" y="5322"/>
                    <a:pt x="21313" y="4909"/>
                    <a:pt x="21676" y="4483"/>
                  </a:cubicBezTo>
                  <a:cubicBezTo>
                    <a:pt x="18596" y="2856"/>
                    <a:pt x="15403" y="1428"/>
                    <a:pt x="12222" y="0"/>
                  </a:cubicBezTo>
                  <a:close/>
                </a:path>
              </a:pathLst>
            </a:custGeom>
            <a:solidFill>
              <a:srgbClr val="74BA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7"/>
            <p:cNvSpPr/>
            <p:nvPr/>
          </p:nvSpPr>
          <p:spPr>
            <a:xfrm>
              <a:off x="173825" y="-7545"/>
              <a:ext cx="1036176" cy="681740"/>
            </a:xfrm>
            <a:custGeom>
              <a:avLst/>
              <a:gdLst/>
              <a:ahLst/>
              <a:cxnLst/>
              <a:rect l="l" t="t" r="r" b="b"/>
              <a:pathLst>
                <a:path w="22341" h="14699" extrusionOk="0">
                  <a:moveTo>
                    <a:pt x="128" y="0"/>
                  </a:moveTo>
                  <a:cubicBezTo>
                    <a:pt x="93" y="0"/>
                    <a:pt x="61" y="17"/>
                    <a:pt x="38" y="47"/>
                  </a:cubicBezTo>
                  <a:cubicBezTo>
                    <a:pt x="0" y="110"/>
                    <a:pt x="13" y="172"/>
                    <a:pt x="63" y="210"/>
                  </a:cubicBezTo>
                  <a:lnTo>
                    <a:pt x="22140" y="14686"/>
                  </a:lnTo>
                  <a:cubicBezTo>
                    <a:pt x="22165" y="14698"/>
                    <a:pt x="22190" y="14698"/>
                    <a:pt x="22215" y="14698"/>
                  </a:cubicBezTo>
                  <a:cubicBezTo>
                    <a:pt x="22253" y="14698"/>
                    <a:pt x="22290" y="14686"/>
                    <a:pt x="22303" y="14648"/>
                  </a:cubicBezTo>
                  <a:cubicBezTo>
                    <a:pt x="22341" y="14598"/>
                    <a:pt x="22328" y="14523"/>
                    <a:pt x="22278" y="14485"/>
                  </a:cubicBezTo>
                  <a:lnTo>
                    <a:pt x="201" y="22"/>
                  </a:lnTo>
                  <a:cubicBezTo>
                    <a:pt x="176" y="7"/>
                    <a:pt x="151" y="0"/>
                    <a:pt x="1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8" name="Google Shape;178;p7"/>
          <p:cNvGrpSpPr/>
          <p:nvPr/>
        </p:nvGrpSpPr>
        <p:grpSpPr>
          <a:xfrm rot="-10317645" flipH="1">
            <a:off x="-314975" y="-116566"/>
            <a:ext cx="1012436" cy="753425"/>
            <a:chOff x="905008" y="4651065"/>
            <a:chExt cx="866528" cy="644845"/>
          </a:xfrm>
        </p:grpSpPr>
        <p:sp>
          <p:nvSpPr>
            <p:cNvPr id="179" name="Google Shape;179;p7"/>
            <p:cNvSpPr/>
            <p:nvPr/>
          </p:nvSpPr>
          <p:spPr>
            <a:xfrm flipH="1">
              <a:off x="905008" y="4651065"/>
              <a:ext cx="866528" cy="644845"/>
            </a:xfrm>
            <a:custGeom>
              <a:avLst/>
              <a:gdLst/>
              <a:ahLst/>
              <a:cxnLst/>
              <a:rect l="l" t="t" r="r" b="b"/>
              <a:pathLst>
                <a:path w="20713" h="15414" extrusionOk="0">
                  <a:moveTo>
                    <a:pt x="3248" y="1"/>
                  </a:moveTo>
                  <a:cubicBezTo>
                    <a:pt x="2436" y="1"/>
                    <a:pt x="1619" y="236"/>
                    <a:pt x="1027" y="787"/>
                  </a:cubicBezTo>
                  <a:cubicBezTo>
                    <a:pt x="288" y="1476"/>
                    <a:pt x="0" y="2553"/>
                    <a:pt x="88" y="3555"/>
                  </a:cubicBezTo>
                  <a:cubicBezTo>
                    <a:pt x="150" y="4268"/>
                    <a:pt x="376" y="4932"/>
                    <a:pt x="651" y="5583"/>
                  </a:cubicBezTo>
                  <a:cubicBezTo>
                    <a:pt x="1252" y="5658"/>
                    <a:pt x="1866" y="5734"/>
                    <a:pt x="2467" y="5809"/>
                  </a:cubicBezTo>
                  <a:cubicBezTo>
                    <a:pt x="2091" y="6172"/>
                    <a:pt x="1703" y="6548"/>
                    <a:pt x="1315" y="6911"/>
                  </a:cubicBezTo>
                  <a:cubicBezTo>
                    <a:pt x="3256" y="10417"/>
                    <a:pt x="6149" y="13385"/>
                    <a:pt x="9605" y="15413"/>
                  </a:cubicBezTo>
                  <a:lnTo>
                    <a:pt x="20712" y="12746"/>
                  </a:lnTo>
                  <a:cubicBezTo>
                    <a:pt x="17757" y="8864"/>
                    <a:pt x="14100" y="5533"/>
                    <a:pt x="9968" y="2941"/>
                  </a:cubicBezTo>
                  <a:cubicBezTo>
                    <a:pt x="9692" y="3480"/>
                    <a:pt x="9404" y="4006"/>
                    <a:pt x="9116" y="4544"/>
                  </a:cubicBezTo>
                  <a:cubicBezTo>
                    <a:pt x="9029" y="3780"/>
                    <a:pt x="8954" y="3029"/>
                    <a:pt x="8866" y="2265"/>
                  </a:cubicBezTo>
                  <a:cubicBezTo>
                    <a:pt x="8115" y="1827"/>
                    <a:pt x="7363" y="1413"/>
                    <a:pt x="6587" y="1025"/>
                  </a:cubicBezTo>
                  <a:cubicBezTo>
                    <a:pt x="6199" y="825"/>
                    <a:pt x="5823" y="650"/>
                    <a:pt x="5422" y="487"/>
                  </a:cubicBezTo>
                  <a:cubicBezTo>
                    <a:pt x="5209" y="875"/>
                    <a:pt x="4984" y="1276"/>
                    <a:pt x="4771" y="1664"/>
                  </a:cubicBezTo>
                  <a:cubicBezTo>
                    <a:pt x="4608" y="1150"/>
                    <a:pt x="4433" y="637"/>
                    <a:pt x="4270" y="124"/>
                  </a:cubicBezTo>
                  <a:cubicBezTo>
                    <a:pt x="4120" y="86"/>
                    <a:pt x="3957" y="48"/>
                    <a:pt x="3794" y="36"/>
                  </a:cubicBezTo>
                  <a:cubicBezTo>
                    <a:pt x="3614" y="13"/>
                    <a:pt x="3431" y="1"/>
                    <a:pt x="32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7"/>
            <p:cNvSpPr/>
            <p:nvPr/>
          </p:nvSpPr>
          <p:spPr>
            <a:xfrm flipH="1">
              <a:off x="1146525" y="4825431"/>
              <a:ext cx="422826" cy="411280"/>
            </a:xfrm>
            <a:custGeom>
              <a:avLst/>
              <a:gdLst/>
              <a:ahLst/>
              <a:cxnLst/>
              <a:rect l="l" t="t" r="r" b="b"/>
              <a:pathLst>
                <a:path w="10107" h="9831" extrusionOk="0">
                  <a:moveTo>
                    <a:pt x="124" y="0"/>
                  </a:moveTo>
                  <a:cubicBezTo>
                    <a:pt x="95" y="0"/>
                    <a:pt x="63" y="13"/>
                    <a:pt x="38" y="38"/>
                  </a:cubicBezTo>
                  <a:cubicBezTo>
                    <a:pt x="1" y="88"/>
                    <a:pt x="1" y="163"/>
                    <a:pt x="38" y="201"/>
                  </a:cubicBezTo>
                  <a:lnTo>
                    <a:pt x="9906" y="9793"/>
                  </a:lnTo>
                  <a:cubicBezTo>
                    <a:pt x="9918" y="9818"/>
                    <a:pt x="9956" y="9830"/>
                    <a:pt x="9981" y="9830"/>
                  </a:cubicBezTo>
                  <a:cubicBezTo>
                    <a:pt x="10019" y="9830"/>
                    <a:pt x="10044" y="9818"/>
                    <a:pt x="10069" y="9793"/>
                  </a:cubicBezTo>
                  <a:cubicBezTo>
                    <a:pt x="10106" y="9743"/>
                    <a:pt x="10106" y="9668"/>
                    <a:pt x="10069" y="9630"/>
                  </a:cubicBezTo>
                  <a:lnTo>
                    <a:pt x="201" y="38"/>
                  </a:lnTo>
                  <a:cubicBezTo>
                    <a:pt x="182" y="13"/>
                    <a:pt x="154" y="0"/>
                    <a:pt x="1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1" name="Google Shape;181;p7"/>
          <p:cNvGrpSpPr/>
          <p:nvPr/>
        </p:nvGrpSpPr>
        <p:grpSpPr>
          <a:xfrm rot="-9658789">
            <a:off x="8329637" y="3719578"/>
            <a:ext cx="992064" cy="1692028"/>
            <a:chOff x="-150275" y="-125025"/>
            <a:chExt cx="992068" cy="1692035"/>
          </a:xfrm>
        </p:grpSpPr>
        <p:sp>
          <p:nvSpPr>
            <p:cNvPr id="182" name="Google Shape;182;p7"/>
            <p:cNvSpPr/>
            <p:nvPr/>
          </p:nvSpPr>
          <p:spPr>
            <a:xfrm>
              <a:off x="-150275" y="-125025"/>
              <a:ext cx="992068" cy="1692035"/>
            </a:xfrm>
            <a:custGeom>
              <a:avLst/>
              <a:gdLst/>
              <a:ahLst/>
              <a:cxnLst/>
              <a:rect l="l" t="t" r="r" b="b"/>
              <a:pathLst>
                <a:path w="21390" h="36482" extrusionOk="0">
                  <a:moveTo>
                    <a:pt x="5148" y="0"/>
                  </a:moveTo>
                  <a:lnTo>
                    <a:pt x="1" y="5723"/>
                  </a:lnTo>
                  <a:cubicBezTo>
                    <a:pt x="1228" y="10845"/>
                    <a:pt x="2480" y="15991"/>
                    <a:pt x="4434" y="20888"/>
                  </a:cubicBezTo>
                  <a:cubicBezTo>
                    <a:pt x="5598" y="23793"/>
                    <a:pt x="7013" y="26610"/>
                    <a:pt x="8779" y="29177"/>
                  </a:cubicBezTo>
                  <a:cubicBezTo>
                    <a:pt x="9205" y="28789"/>
                    <a:pt x="9631" y="28401"/>
                    <a:pt x="10069" y="28000"/>
                  </a:cubicBezTo>
                  <a:lnTo>
                    <a:pt x="10069" y="28000"/>
                  </a:lnTo>
                  <a:cubicBezTo>
                    <a:pt x="10019" y="28927"/>
                    <a:pt x="9981" y="29854"/>
                    <a:pt x="9944" y="30780"/>
                  </a:cubicBezTo>
                  <a:cubicBezTo>
                    <a:pt x="10858" y="31945"/>
                    <a:pt x="11847" y="33059"/>
                    <a:pt x="12924" y="34086"/>
                  </a:cubicBezTo>
                  <a:cubicBezTo>
                    <a:pt x="13112" y="34262"/>
                    <a:pt x="13312" y="34437"/>
                    <a:pt x="13500" y="34612"/>
                  </a:cubicBezTo>
                  <a:cubicBezTo>
                    <a:pt x="13926" y="34211"/>
                    <a:pt x="14352" y="33811"/>
                    <a:pt x="14765" y="33410"/>
                  </a:cubicBezTo>
                  <a:cubicBezTo>
                    <a:pt x="14853" y="34174"/>
                    <a:pt x="14940" y="34950"/>
                    <a:pt x="15015" y="35727"/>
                  </a:cubicBezTo>
                  <a:cubicBezTo>
                    <a:pt x="15366" y="35927"/>
                    <a:pt x="15742" y="36102"/>
                    <a:pt x="16130" y="36240"/>
                  </a:cubicBezTo>
                  <a:cubicBezTo>
                    <a:pt x="16594" y="36396"/>
                    <a:pt x="17093" y="36481"/>
                    <a:pt x="17587" y="36481"/>
                  </a:cubicBezTo>
                  <a:cubicBezTo>
                    <a:pt x="18400" y="36481"/>
                    <a:pt x="19201" y="36253"/>
                    <a:pt x="19824" y="35739"/>
                  </a:cubicBezTo>
                  <a:cubicBezTo>
                    <a:pt x="21389" y="34449"/>
                    <a:pt x="21226" y="32033"/>
                    <a:pt x="20826" y="30029"/>
                  </a:cubicBezTo>
                  <a:cubicBezTo>
                    <a:pt x="20563" y="28689"/>
                    <a:pt x="20237" y="27349"/>
                    <a:pt x="19874" y="26022"/>
                  </a:cubicBezTo>
                  <a:cubicBezTo>
                    <a:pt x="19160" y="25696"/>
                    <a:pt x="18446" y="25371"/>
                    <a:pt x="17720" y="25045"/>
                  </a:cubicBezTo>
                  <a:cubicBezTo>
                    <a:pt x="18296" y="24845"/>
                    <a:pt x="18860" y="24644"/>
                    <a:pt x="19423" y="24457"/>
                  </a:cubicBezTo>
                  <a:cubicBezTo>
                    <a:pt x="18033" y="19861"/>
                    <a:pt x="16105" y="15440"/>
                    <a:pt x="13675" y="11308"/>
                  </a:cubicBezTo>
                  <a:cubicBezTo>
                    <a:pt x="12836" y="11183"/>
                    <a:pt x="11997" y="11070"/>
                    <a:pt x="11146" y="10945"/>
                  </a:cubicBezTo>
                  <a:cubicBezTo>
                    <a:pt x="11722" y="10632"/>
                    <a:pt x="12298" y="10306"/>
                    <a:pt x="12887" y="9981"/>
                  </a:cubicBezTo>
                  <a:cubicBezTo>
                    <a:pt x="10658" y="6399"/>
                    <a:pt x="8065" y="3043"/>
                    <a:pt x="5148" y="0"/>
                  </a:cubicBezTo>
                  <a:close/>
                </a:path>
              </a:pathLst>
            </a:custGeom>
            <a:solidFill>
              <a:srgbClr val="8FDA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7"/>
            <p:cNvSpPr/>
            <p:nvPr/>
          </p:nvSpPr>
          <p:spPr>
            <a:xfrm>
              <a:off x="180" y="-72060"/>
              <a:ext cx="545985" cy="1268354"/>
            </a:xfrm>
            <a:custGeom>
              <a:avLst/>
              <a:gdLst/>
              <a:ahLst/>
              <a:cxnLst/>
              <a:rect l="l" t="t" r="r" b="b"/>
              <a:pathLst>
                <a:path w="11772" h="27347" extrusionOk="0">
                  <a:moveTo>
                    <a:pt x="136" y="1"/>
                  </a:moveTo>
                  <a:cubicBezTo>
                    <a:pt x="120" y="1"/>
                    <a:pt x="104" y="4"/>
                    <a:pt x="88" y="10"/>
                  </a:cubicBezTo>
                  <a:cubicBezTo>
                    <a:pt x="25" y="35"/>
                    <a:pt x="0" y="111"/>
                    <a:pt x="25" y="161"/>
                  </a:cubicBezTo>
                  <a:lnTo>
                    <a:pt x="11533" y="27272"/>
                  </a:lnTo>
                  <a:cubicBezTo>
                    <a:pt x="11558" y="27322"/>
                    <a:pt x="11596" y="27347"/>
                    <a:pt x="11646" y="27347"/>
                  </a:cubicBezTo>
                  <a:cubicBezTo>
                    <a:pt x="11659" y="27347"/>
                    <a:pt x="11671" y="27334"/>
                    <a:pt x="11684" y="27334"/>
                  </a:cubicBezTo>
                  <a:cubicBezTo>
                    <a:pt x="11746" y="27309"/>
                    <a:pt x="11771" y="27234"/>
                    <a:pt x="11746" y="27184"/>
                  </a:cubicBezTo>
                  <a:lnTo>
                    <a:pt x="238" y="73"/>
                  </a:lnTo>
                  <a:cubicBezTo>
                    <a:pt x="220" y="27"/>
                    <a:pt x="180"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4" name="Google Shape;184;p7"/>
          <p:cNvGrpSpPr/>
          <p:nvPr/>
        </p:nvGrpSpPr>
        <p:grpSpPr>
          <a:xfrm rot="-9669340">
            <a:off x="7764650" y="-472718"/>
            <a:ext cx="696011" cy="1478257"/>
            <a:chOff x="1729071" y="3942725"/>
            <a:chExt cx="595681" cy="1265167"/>
          </a:xfrm>
        </p:grpSpPr>
        <p:sp>
          <p:nvSpPr>
            <p:cNvPr id="185" name="Google Shape;185;p7"/>
            <p:cNvSpPr/>
            <p:nvPr/>
          </p:nvSpPr>
          <p:spPr>
            <a:xfrm flipH="1">
              <a:off x="1729071" y="4431058"/>
              <a:ext cx="204364" cy="776834"/>
            </a:xfrm>
            <a:custGeom>
              <a:avLst/>
              <a:gdLst/>
              <a:ahLst/>
              <a:cxnLst/>
              <a:rect l="l" t="t" r="r" b="b"/>
              <a:pathLst>
                <a:path w="4885" h="18569" extrusionOk="0">
                  <a:moveTo>
                    <a:pt x="128" y="1"/>
                  </a:moveTo>
                  <a:cubicBezTo>
                    <a:pt x="110" y="1"/>
                    <a:pt x="93" y="4"/>
                    <a:pt x="76" y="10"/>
                  </a:cubicBezTo>
                  <a:cubicBezTo>
                    <a:pt x="26" y="36"/>
                    <a:pt x="1" y="111"/>
                    <a:pt x="26" y="173"/>
                  </a:cubicBezTo>
                  <a:cubicBezTo>
                    <a:pt x="2781" y="5833"/>
                    <a:pt x="4383" y="12157"/>
                    <a:pt x="4646" y="18456"/>
                  </a:cubicBezTo>
                  <a:cubicBezTo>
                    <a:pt x="4646" y="18531"/>
                    <a:pt x="4697" y="18569"/>
                    <a:pt x="4759" y="18569"/>
                  </a:cubicBezTo>
                  <a:lnTo>
                    <a:pt x="4772" y="18569"/>
                  </a:lnTo>
                  <a:cubicBezTo>
                    <a:pt x="4834" y="18569"/>
                    <a:pt x="4884" y="18519"/>
                    <a:pt x="4884" y="18456"/>
                  </a:cubicBezTo>
                  <a:cubicBezTo>
                    <a:pt x="4621" y="12120"/>
                    <a:pt x="3006" y="5758"/>
                    <a:pt x="239" y="61"/>
                  </a:cubicBezTo>
                  <a:cubicBezTo>
                    <a:pt x="220" y="24"/>
                    <a:pt x="175" y="1"/>
                    <a:pt x="1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7"/>
            <p:cNvSpPr/>
            <p:nvPr/>
          </p:nvSpPr>
          <p:spPr>
            <a:xfrm flipH="1">
              <a:off x="1828882" y="3942725"/>
              <a:ext cx="495870" cy="526744"/>
            </a:xfrm>
            <a:custGeom>
              <a:avLst/>
              <a:gdLst/>
              <a:ahLst/>
              <a:cxnLst/>
              <a:rect l="l" t="t" r="r" b="b"/>
              <a:pathLst>
                <a:path w="11853" h="12591" extrusionOk="0">
                  <a:moveTo>
                    <a:pt x="9855" y="0"/>
                  </a:moveTo>
                  <a:cubicBezTo>
                    <a:pt x="9855" y="0"/>
                    <a:pt x="8816" y="1628"/>
                    <a:pt x="8140" y="4270"/>
                  </a:cubicBezTo>
                  <a:cubicBezTo>
                    <a:pt x="8140" y="4270"/>
                    <a:pt x="6512" y="2429"/>
                    <a:pt x="4321" y="877"/>
                  </a:cubicBezTo>
                  <a:lnTo>
                    <a:pt x="4321" y="877"/>
                  </a:lnTo>
                  <a:cubicBezTo>
                    <a:pt x="4321" y="877"/>
                    <a:pt x="4120" y="3544"/>
                    <a:pt x="4709" y="6061"/>
                  </a:cubicBezTo>
                  <a:cubicBezTo>
                    <a:pt x="4709" y="6061"/>
                    <a:pt x="2845" y="4358"/>
                    <a:pt x="61" y="4358"/>
                  </a:cubicBezTo>
                  <a:cubicBezTo>
                    <a:pt x="41" y="4358"/>
                    <a:pt x="21" y="4358"/>
                    <a:pt x="0" y="4358"/>
                  </a:cubicBezTo>
                  <a:lnTo>
                    <a:pt x="6299" y="11558"/>
                  </a:lnTo>
                  <a:cubicBezTo>
                    <a:pt x="6927" y="12276"/>
                    <a:pt x="7727" y="12591"/>
                    <a:pt x="8512" y="12591"/>
                  </a:cubicBezTo>
                  <a:cubicBezTo>
                    <a:pt x="10218" y="12591"/>
                    <a:pt x="11852" y="11107"/>
                    <a:pt x="11483" y="9066"/>
                  </a:cubicBezTo>
                  <a:lnTo>
                    <a:pt x="9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7" name="Google Shape;187;p7"/>
          <p:cNvGrpSpPr/>
          <p:nvPr/>
        </p:nvGrpSpPr>
        <p:grpSpPr>
          <a:xfrm rot="563557">
            <a:off x="8185385" y="-631571"/>
            <a:ext cx="992075" cy="1692047"/>
            <a:chOff x="-150275" y="-125025"/>
            <a:chExt cx="992068" cy="1692035"/>
          </a:xfrm>
        </p:grpSpPr>
        <p:sp>
          <p:nvSpPr>
            <p:cNvPr id="188" name="Google Shape;188;p7"/>
            <p:cNvSpPr/>
            <p:nvPr/>
          </p:nvSpPr>
          <p:spPr>
            <a:xfrm>
              <a:off x="-150275" y="-125025"/>
              <a:ext cx="992068" cy="1692035"/>
            </a:xfrm>
            <a:custGeom>
              <a:avLst/>
              <a:gdLst/>
              <a:ahLst/>
              <a:cxnLst/>
              <a:rect l="l" t="t" r="r" b="b"/>
              <a:pathLst>
                <a:path w="21390" h="36482" extrusionOk="0">
                  <a:moveTo>
                    <a:pt x="5148" y="0"/>
                  </a:moveTo>
                  <a:lnTo>
                    <a:pt x="1" y="5723"/>
                  </a:lnTo>
                  <a:cubicBezTo>
                    <a:pt x="1228" y="10845"/>
                    <a:pt x="2480" y="15991"/>
                    <a:pt x="4434" y="20888"/>
                  </a:cubicBezTo>
                  <a:cubicBezTo>
                    <a:pt x="5598" y="23793"/>
                    <a:pt x="7013" y="26610"/>
                    <a:pt x="8779" y="29177"/>
                  </a:cubicBezTo>
                  <a:cubicBezTo>
                    <a:pt x="9205" y="28789"/>
                    <a:pt x="9631" y="28401"/>
                    <a:pt x="10069" y="28000"/>
                  </a:cubicBezTo>
                  <a:lnTo>
                    <a:pt x="10069" y="28000"/>
                  </a:lnTo>
                  <a:cubicBezTo>
                    <a:pt x="10019" y="28927"/>
                    <a:pt x="9981" y="29854"/>
                    <a:pt x="9944" y="30780"/>
                  </a:cubicBezTo>
                  <a:cubicBezTo>
                    <a:pt x="10858" y="31945"/>
                    <a:pt x="11847" y="33059"/>
                    <a:pt x="12924" y="34086"/>
                  </a:cubicBezTo>
                  <a:cubicBezTo>
                    <a:pt x="13112" y="34262"/>
                    <a:pt x="13312" y="34437"/>
                    <a:pt x="13500" y="34612"/>
                  </a:cubicBezTo>
                  <a:cubicBezTo>
                    <a:pt x="13926" y="34211"/>
                    <a:pt x="14352" y="33811"/>
                    <a:pt x="14765" y="33410"/>
                  </a:cubicBezTo>
                  <a:cubicBezTo>
                    <a:pt x="14853" y="34174"/>
                    <a:pt x="14940" y="34950"/>
                    <a:pt x="15015" y="35727"/>
                  </a:cubicBezTo>
                  <a:cubicBezTo>
                    <a:pt x="15366" y="35927"/>
                    <a:pt x="15742" y="36102"/>
                    <a:pt x="16130" y="36240"/>
                  </a:cubicBezTo>
                  <a:cubicBezTo>
                    <a:pt x="16594" y="36396"/>
                    <a:pt x="17093" y="36481"/>
                    <a:pt x="17587" y="36481"/>
                  </a:cubicBezTo>
                  <a:cubicBezTo>
                    <a:pt x="18400" y="36481"/>
                    <a:pt x="19201" y="36253"/>
                    <a:pt x="19824" y="35739"/>
                  </a:cubicBezTo>
                  <a:cubicBezTo>
                    <a:pt x="21389" y="34449"/>
                    <a:pt x="21226" y="32033"/>
                    <a:pt x="20826" y="30029"/>
                  </a:cubicBezTo>
                  <a:cubicBezTo>
                    <a:pt x="20563" y="28689"/>
                    <a:pt x="20237" y="27349"/>
                    <a:pt x="19874" y="26022"/>
                  </a:cubicBezTo>
                  <a:cubicBezTo>
                    <a:pt x="19160" y="25696"/>
                    <a:pt x="18446" y="25371"/>
                    <a:pt x="17720" y="25045"/>
                  </a:cubicBezTo>
                  <a:cubicBezTo>
                    <a:pt x="18296" y="24845"/>
                    <a:pt x="18860" y="24644"/>
                    <a:pt x="19423" y="24457"/>
                  </a:cubicBezTo>
                  <a:cubicBezTo>
                    <a:pt x="18033" y="19861"/>
                    <a:pt x="16105" y="15440"/>
                    <a:pt x="13675" y="11308"/>
                  </a:cubicBezTo>
                  <a:cubicBezTo>
                    <a:pt x="12836" y="11183"/>
                    <a:pt x="11997" y="11070"/>
                    <a:pt x="11146" y="10945"/>
                  </a:cubicBezTo>
                  <a:cubicBezTo>
                    <a:pt x="11722" y="10632"/>
                    <a:pt x="12298" y="10306"/>
                    <a:pt x="12887" y="9981"/>
                  </a:cubicBezTo>
                  <a:cubicBezTo>
                    <a:pt x="10658" y="6399"/>
                    <a:pt x="8065" y="3043"/>
                    <a:pt x="5148" y="0"/>
                  </a:cubicBezTo>
                  <a:close/>
                </a:path>
              </a:pathLst>
            </a:custGeom>
            <a:solidFill>
              <a:srgbClr val="8FDA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7"/>
            <p:cNvSpPr/>
            <p:nvPr/>
          </p:nvSpPr>
          <p:spPr>
            <a:xfrm>
              <a:off x="180" y="-72060"/>
              <a:ext cx="545985" cy="1268354"/>
            </a:xfrm>
            <a:custGeom>
              <a:avLst/>
              <a:gdLst/>
              <a:ahLst/>
              <a:cxnLst/>
              <a:rect l="l" t="t" r="r" b="b"/>
              <a:pathLst>
                <a:path w="11772" h="27347" extrusionOk="0">
                  <a:moveTo>
                    <a:pt x="136" y="1"/>
                  </a:moveTo>
                  <a:cubicBezTo>
                    <a:pt x="120" y="1"/>
                    <a:pt x="104" y="4"/>
                    <a:pt x="88" y="10"/>
                  </a:cubicBezTo>
                  <a:cubicBezTo>
                    <a:pt x="25" y="35"/>
                    <a:pt x="0" y="111"/>
                    <a:pt x="25" y="161"/>
                  </a:cubicBezTo>
                  <a:lnTo>
                    <a:pt x="11533" y="27272"/>
                  </a:lnTo>
                  <a:cubicBezTo>
                    <a:pt x="11558" y="27322"/>
                    <a:pt x="11596" y="27347"/>
                    <a:pt x="11646" y="27347"/>
                  </a:cubicBezTo>
                  <a:cubicBezTo>
                    <a:pt x="11659" y="27347"/>
                    <a:pt x="11671" y="27334"/>
                    <a:pt x="11684" y="27334"/>
                  </a:cubicBezTo>
                  <a:cubicBezTo>
                    <a:pt x="11746" y="27309"/>
                    <a:pt x="11771" y="27234"/>
                    <a:pt x="11746" y="27184"/>
                  </a:cubicBezTo>
                  <a:lnTo>
                    <a:pt x="238" y="73"/>
                  </a:lnTo>
                  <a:cubicBezTo>
                    <a:pt x="220" y="27"/>
                    <a:pt x="180"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0" name="Google Shape;190;p7"/>
          <p:cNvSpPr/>
          <p:nvPr/>
        </p:nvSpPr>
        <p:spPr>
          <a:xfrm rot="-205120" flipH="1">
            <a:off x="2826740" y="4815876"/>
            <a:ext cx="339931" cy="139595"/>
          </a:xfrm>
          <a:custGeom>
            <a:avLst/>
            <a:gdLst/>
            <a:ahLst/>
            <a:cxnLst/>
            <a:rect l="l" t="t" r="r" b="b"/>
            <a:pathLst>
              <a:path w="5686" h="2335" extrusionOk="0">
                <a:moveTo>
                  <a:pt x="2041" y="1"/>
                </a:moveTo>
                <a:cubicBezTo>
                  <a:pt x="1911" y="1"/>
                  <a:pt x="1782" y="14"/>
                  <a:pt x="1653" y="43"/>
                </a:cubicBezTo>
                <a:cubicBezTo>
                  <a:pt x="689" y="256"/>
                  <a:pt x="1" y="1258"/>
                  <a:pt x="138" y="2235"/>
                </a:cubicBezTo>
                <a:cubicBezTo>
                  <a:pt x="151" y="2285"/>
                  <a:pt x="201" y="2335"/>
                  <a:pt x="251" y="2335"/>
                </a:cubicBezTo>
                <a:lnTo>
                  <a:pt x="276" y="2335"/>
                </a:lnTo>
                <a:cubicBezTo>
                  <a:pt x="339" y="2322"/>
                  <a:pt x="376" y="2260"/>
                  <a:pt x="376" y="2197"/>
                </a:cubicBezTo>
                <a:cubicBezTo>
                  <a:pt x="251" y="1358"/>
                  <a:pt x="865" y="457"/>
                  <a:pt x="1704" y="269"/>
                </a:cubicBezTo>
                <a:cubicBezTo>
                  <a:pt x="1809" y="247"/>
                  <a:pt x="1916" y="236"/>
                  <a:pt x="2023" y="236"/>
                </a:cubicBezTo>
                <a:cubicBezTo>
                  <a:pt x="2768" y="236"/>
                  <a:pt x="3512" y="747"/>
                  <a:pt x="3720" y="1458"/>
                </a:cubicBezTo>
                <a:cubicBezTo>
                  <a:pt x="3732" y="1508"/>
                  <a:pt x="3770" y="1546"/>
                  <a:pt x="3807" y="1546"/>
                </a:cubicBezTo>
                <a:cubicBezTo>
                  <a:pt x="3816" y="1548"/>
                  <a:pt x="3825" y="1549"/>
                  <a:pt x="3834" y="1549"/>
                </a:cubicBezTo>
                <a:cubicBezTo>
                  <a:pt x="3874" y="1549"/>
                  <a:pt x="3912" y="1527"/>
                  <a:pt x="3933" y="1496"/>
                </a:cubicBezTo>
                <a:cubicBezTo>
                  <a:pt x="4083" y="1270"/>
                  <a:pt x="4346" y="1108"/>
                  <a:pt x="4646" y="1045"/>
                </a:cubicBezTo>
                <a:cubicBezTo>
                  <a:pt x="4713" y="1034"/>
                  <a:pt x="4781" y="1028"/>
                  <a:pt x="4847" y="1028"/>
                </a:cubicBezTo>
                <a:cubicBezTo>
                  <a:pt x="5081" y="1028"/>
                  <a:pt x="5307" y="1097"/>
                  <a:pt x="5473" y="1233"/>
                </a:cubicBezTo>
                <a:cubicBezTo>
                  <a:pt x="5498" y="1248"/>
                  <a:pt x="5522" y="1255"/>
                  <a:pt x="5546" y="1255"/>
                </a:cubicBezTo>
                <a:cubicBezTo>
                  <a:pt x="5583" y="1255"/>
                  <a:pt x="5618" y="1238"/>
                  <a:pt x="5648" y="1208"/>
                </a:cubicBezTo>
                <a:cubicBezTo>
                  <a:pt x="5686" y="1145"/>
                  <a:pt x="5673" y="1083"/>
                  <a:pt x="5623" y="1033"/>
                </a:cubicBezTo>
                <a:cubicBezTo>
                  <a:pt x="5411" y="878"/>
                  <a:pt x="5139" y="798"/>
                  <a:pt x="4860" y="798"/>
                </a:cubicBezTo>
                <a:cubicBezTo>
                  <a:pt x="4776" y="798"/>
                  <a:pt x="4692" y="805"/>
                  <a:pt x="4609" y="820"/>
                </a:cubicBezTo>
                <a:cubicBezTo>
                  <a:pt x="4321" y="870"/>
                  <a:pt x="4058" y="1008"/>
                  <a:pt x="3870" y="1195"/>
                </a:cubicBezTo>
                <a:cubicBezTo>
                  <a:pt x="3570" y="488"/>
                  <a:pt x="2811" y="1"/>
                  <a:pt x="20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7"/>
          <p:cNvSpPr/>
          <p:nvPr/>
        </p:nvSpPr>
        <p:spPr>
          <a:xfrm rot="205120">
            <a:off x="4716357" y="317268"/>
            <a:ext cx="122796" cy="50697"/>
          </a:xfrm>
          <a:custGeom>
            <a:avLst/>
            <a:gdLst/>
            <a:ahLst/>
            <a:cxnLst/>
            <a:rect l="l" t="t" r="r" b="b"/>
            <a:pathLst>
              <a:path w="2054" h="848" extrusionOk="0">
                <a:moveTo>
                  <a:pt x="1216" y="0"/>
                </a:moveTo>
                <a:cubicBezTo>
                  <a:pt x="1118" y="0"/>
                  <a:pt x="1016" y="11"/>
                  <a:pt x="914" y="33"/>
                </a:cubicBezTo>
                <a:cubicBezTo>
                  <a:pt x="526" y="109"/>
                  <a:pt x="200" y="346"/>
                  <a:pt x="38" y="672"/>
                </a:cubicBezTo>
                <a:cubicBezTo>
                  <a:pt x="0" y="735"/>
                  <a:pt x="25" y="810"/>
                  <a:pt x="88" y="835"/>
                </a:cubicBezTo>
                <a:cubicBezTo>
                  <a:pt x="100" y="847"/>
                  <a:pt x="125" y="847"/>
                  <a:pt x="138" y="847"/>
                </a:cubicBezTo>
                <a:cubicBezTo>
                  <a:pt x="175" y="847"/>
                  <a:pt x="226" y="822"/>
                  <a:pt x="238" y="785"/>
                </a:cubicBezTo>
                <a:cubicBezTo>
                  <a:pt x="376" y="522"/>
                  <a:pt x="651" y="321"/>
                  <a:pt x="964" y="259"/>
                </a:cubicBezTo>
                <a:cubicBezTo>
                  <a:pt x="1046" y="243"/>
                  <a:pt x="1127" y="235"/>
                  <a:pt x="1207" y="235"/>
                </a:cubicBezTo>
                <a:cubicBezTo>
                  <a:pt x="1446" y="235"/>
                  <a:pt x="1672" y="306"/>
                  <a:pt x="1841" y="447"/>
                </a:cubicBezTo>
                <a:cubicBezTo>
                  <a:pt x="1864" y="464"/>
                  <a:pt x="1893" y="473"/>
                  <a:pt x="1921" y="473"/>
                </a:cubicBezTo>
                <a:cubicBezTo>
                  <a:pt x="1953" y="473"/>
                  <a:pt x="1984" y="461"/>
                  <a:pt x="2004" y="434"/>
                </a:cubicBezTo>
                <a:cubicBezTo>
                  <a:pt x="2054" y="384"/>
                  <a:pt x="2041" y="309"/>
                  <a:pt x="1991" y="271"/>
                </a:cubicBezTo>
                <a:cubicBezTo>
                  <a:pt x="1777" y="94"/>
                  <a:pt x="1506" y="0"/>
                  <a:pt x="1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gradFill>
          <a:gsLst>
            <a:gs pos="0">
              <a:srgbClr val="F0FBFF"/>
            </a:gs>
            <a:gs pos="100000">
              <a:schemeClr val="accent5"/>
            </a:gs>
          </a:gsLst>
          <a:lin ang="16198662" scaled="0"/>
        </a:gradFill>
        <a:effectLst/>
      </p:bgPr>
    </p:bg>
    <p:spTree>
      <p:nvGrpSpPr>
        <p:cNvPr id="1" name="Shape 192"/>
        <p:cNvGrpSpPr/>
        <p:nvPr/>
      </p:nvGrpSpPr>
      <p:grpSpPr>
        <a:xfrm>
          <a:off x="0" y="0"/>
          <a:ext cx="0" cy="0"/>
          <a:chOff x="0" y="0"/>
          <a:chExt cx="0" cy="0"/>
        </a:xfrm>
      </p:grpSpPr>
      <p:sp>
        <p:nvSpPr>
          <p:cNvPr id="193" name="Google Shape;193;p8"/>
          <p:cNvSpPr/>
          <p:nvPr/>
        </p:nvSpPr>
        <p:spPr>
          <a:xfrm rot="10800000" flipH="1">
            <a:off x="-283728" y="3774929"/>
            <a:ext cx="2431874" cy="1439090"/>
          </a:xfrm>
          <a:custGeom>
            <a:avLst/>
            <a:gdLst/>
            <a:ahLst/>
            <a:cxnLst/>
            <a:rect l="l" t="t" r="r" b="b"/>
            <a:pathLst>
              <a:path w="43504" h="25744" extrusionOk="0">
                <a:moveTo>
                  <a:pt x="41400" y="1"/>
                </a:moveTo>
                <a:lnTo>
                  <a:pt x="0" y="151"/>
                </a:lnTo>
                <a:cubicBezTo>
                  <a:pt x="13" y="8591"/>
                  <a:pt x="63" y="16943"/>
                  <a:pt x="75" y="25384"/>
                </a:cubicBezTo>
                <a:cubicBezTo>
                  <a:pt x="3843" y="25624"/>
                  <a:pt x="7615" y="25744"/>
                  <a:pt x="11387" y="25744"/>
                </a:cubicBezTo>
                <a:cubicBezTo>
                  <a:pt x="15877" y="25744"/>
                  <a:pt x="20367" y="25574"/>
                  <a:pt x="24845" y="25233"/>
                </a:cubicBezTo>
                <a:cubicBezTo>
                  <a:pt x="26398" y="25108"/>
                  <a:pt x="28063" y="24920"/>
                  <a:pt x="29253" y="23906"/>
                </a:cubicBezTo>
                <a:cubicBezTo>
                  <a:pt x="30280" y="23029"/>
                  <a:pt x="30768" y="21577"/>
                  <a:pt x="30492" y="20262"/>
                </a:cubicBezTo>
                <a:cubicBezTo>
                  <a:pt x="30217" y="18935"/>
                  <a:pt x="29178" y="17808"/>
                  <a:pt x="27888" y="17407"/>
                </a:cubicBezTo>
                <a:cubicBezTo>
                  <a:pt x="26686" y="17044"/>
                  <a:pt x="25396" y="17294"/>
                  <a:pt x="24156" y="17119"/>
                </a:cubicBezTo>
                <a:cubicBezTo>
                  <a:pt x="22916" y="16943"/>
                  <a:pt x="21564" y="16054"/>
                  <a:pt x="21664" y="14802"/>
                </a:cubicBezTo>
                <a:cubicBezTo>
                  <a:pt x="21727" y="13976"/>
                  <a:pt x="22453" y="13312"/>
                  <a:pt x="23242" y="13049"/>
                </a:cubicBezTo>
                <a:cubicBezTo>
                  <a:pt x="23685" y="12901"/>
                  <a:pt x="24152" y="12856"/>
                  <a:pt x="24622" y="12856"/>
                </a:cubicBezTo>
                <a:cubicBezTo>
                  <a:pt x="24989" y="12856"/>
                  <a:pt x="25359" y="12884"/>
                  <a:pt x="25721" y="12911"/>
                </a:cubicBezTo>
                <a:cubicBezTo>
                  <a:pt x="28451" y="13112"/>
                  <a:pt x="31169" y="13299"/>
                  <a:pt x="33899" y="13500"/>
                </a:cubicBezTo>
                <a:cubicBezTo>
                  <a:pt x="34628" y="13553"/>
                  <a:pt x="35373" y="13602"/>
                  <a:pt x="36113" y="13602"/>
                </a:cubicBezTo>
                <a:cubicBezTo>
                  <a:pt x="37480" y="13602"/>
                  <a:pt x="38827" y="13432"/>
                  <a:pt x="40022" y="12799"/>
                </a:cubicBezTo>
                <a:cubicBezTo>
                  <a:pt x="42138" y="11672"/>
                  <a:pt x="43340" y="9217"/>
                  <a:pt x="43416" y="6825"/>
                </a:cubicBezTo>
                <a:cubicBezTo>
                  <a:pt x="43503" y="4421"/>
                  <a:pt x="42614" y="2079"/>
                  <a:pt x="414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8"/>
          <p:cNvSpPr/>
          <p:nvPr/>
        </p:nvSpPr>
        <p:spPr>
          <a:xfrm flipH="1">
            <a:off x="7250322" y="3156429"/>
            <a:ext cx="1993742" cy="2217951"/>
          </a:xfrm>
          <a:custGeom>
            <a:avLst/>
            <a:gdLst/>
            <a:ahLst/>
            <a:cxnLst/>
            <a:rect l="l" t="t" r="r" b="b"/>
            <a:pathLst>
              <a:path w="20150" h="22416" extrusionOk="0">
                <a:moveTo>
                  <a:pt x="3006" y="0"/>
                </a:moveTo>
                <a:cubicBezTo>
                  <a:pt x="2003" y="0"/>
                  <a:pt x="992" y="151"/>
                  <a:pt x="1" y="301"/>
                </a:cubicBezTo>
                <a:cubicBezTo>
                  <a:pt x="226" y="7727"/>
                  <a:pt x="489" y="14978"/>
                  <a:pt x="714" y="22416"/>
                </a:cubicBezTo>
                <a:lnTo>
                  <a:pt x="18058" y="22090"/>
                </a:lnTo>
                <a:cubicBezTo>
                  <a:pt x="20112" y="19248"/>
                  <a:pt x="20149" y="15115"/>
                  <a:pt x="18158" y="12223"/>
                </a:cubicBezTo>
                <a:cubicBezTo>
                  <a:pt x="16573" y="9930"/>
                  <a:pt x="13782" y="8566"/>
                  <a:pt x="11004" y="8566"/>
                </a:cubicBezTo>
                <a:cubicBezTo>
                  <a:pt x="10292" y="8566"/>
                  <a:pt x="9581" y="8655"/>
                  <a:pt x="8892" y="8842"/>
                </a:cubicBezTo>
                <a:cubicBezTo>
                  <a:pt x="8082" y="9060"/>
                  <a:pt x="7273" y="9403"/>
                  <a:pt x="6447" y="9403"/>
                </a:cubicBezTo>
                <a:cubicBezTo>
                  <a:pt x="6327" y="9403"/>
                  <a:pt x="6207" y="9396"/>
                  <a:pt x="6086" y="9380"/>
                </a:cubicBezTo>
                <a:cubicBezTo>
                  <a:pt x="5135" y="9255"/>
                  <a:pt x="4221" y="8278"/>
                  <a:pt x="4609" y="7401"/>
                </a:cubicBezTo>
                <a:cubicBezTo>
                  <a:pt x="4972" y="6575"/>
                  <a:pt x="6086" y="6512"/>
                  <a:pt x="6863" y="6062"/>
                </a:cubicBezTo>
                <a:cubicBezTo>
                  <a:pt x="8090" y="5360"/>
                  <a:pt x="8403" y="3557"/>
                  <a:pt x="7727" y="2305"/>
                </a:cubicBezTo>
                <a:cubicBezTo>
                  <a:pt x="7051" y="1040"/>
                  <a:pt x="5661" y="314"/>
                  <a:pt x="4246" y="88"/>
                </a:cubicBezTo>
                <a:cubicBezTo>
                  <a:pt x="3835" y="26"/>
                  <a:pt x="3421" y="0"/>
                  <a:pt x="30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5" name="Google Shape;195;p8"/>
          <p:cNvGrpSpPr/>
          <p:nvPr/>
        </p:nvGrpSpPr>
        <p:grpSpPr>
          <a:xfrm rot="10236443" flipH="1">
            <a:off x="8540861" y="3504346"/>
            <a:ext cx="992075" cy="1692047"/>
            <a:chOff x="-150275" y="-125025"/>
            <a:chExt cx="992068" cy="1692035"/>
          </a:xfrm>
        </p:grpSpPr>
        <p:sp>
          <p:nvSpPr>
            <p:cNvPr id="196" name="Google Shape;196;p8"/>
            <p:cNvSpPr/>
            <p:nvPr/>
          </p:nvSpPr>
          <p:spPr>
            <a:xfrm>
              <a:off x="-150275" y="-125025"/>
              <a:ext cx="992068" cy="1692035"/>
            </a:xfrm>
            <a:custGeom>
              <a:avLst/>
              <a:gdLst/>
              <a:ahLst/>
              <a:cxnLst/>
              <a:rect l="l" t="t" r="r" b="b"/>
              <a:pathLst>
                <a:path w="21390" h="36482" extrusionOk="0">
                  <a:moveTo>
                    <a:pt x="5148" y="0"/>
                  </a:moveTo>
                  <a:lnTo>
                    <a:pt x="1" y="5723"/>
                  </a:lnTo>
                  <a:cubicBezTo>
                    <a:pt x="1228" y="10845"/>
                    <a:pt x="2480" y="15991"/>
                    <a:pt x="4434" y="20888"/>
                  </a:cubicBezTo>
                  <a:cubicBezTo>
                    <a:pt x="5598" y="23793"/>
                    <a:pt x="7013" y="26610"/>
                    <a:pt x="8779" y="29177"/>
                  </a:cubicBezTo>
                  <a:cubicBezTo>
                    <a:pt x="9205" y="28789"/>
                    <a:pt x="9631" y="28401"/>
                    <a:pt x="10069" y="28000"/>
                  </a:cubicBezTo>
                  <a:lnTo>
                    <a:pt x="10069" y="28000"/>
                  </a:lnTo>
                  <a:cubicBezTo>
                    <a:pt x="10019" y="28927"/>
                    <a:pt x="9981" y="29854"/>
                    <a:pt x="9944" y="30780"/>
                  </a:cubicBezTo>
                  <a:cubicBezTo>
                    <a:pt x="10858" y="31945"/>
                    <a:pt x="11847" y="33059"/>
                    <a:pt x="12924" y="34086"/>
                  </a:cubicBezTo>
                  <a:cubicBezTo>
                    <a:pt x="13112" y="34262"/>
                    <a:pt x="13312" y="34437"/>
                    <a:pt x="13500" y="34612"/>
                  </a:cubicBezTo>
                  <a:cubicBezTo>
                    <a:pt x="13926" y="34211"/>
                    <a:pt x="14352" y="33811"/>
                    <a:pt x="14765" y="33410"/>
                  </a:cubicBezTo>
                  <a:cubicBezTo>
                    <a:pt x="14853" y="34174"/>
                    <a:pt x="14940" y="34950"/>
                    <a:pt x="15015" y="35727"/>
                  </a:cubicBezTo>
                  <a:cubicBezTo>
                    <a:pt x="15366" y="35927"/>
                    <a:pt x="15742" y="36102"/>
                    <a:pt x="16130" y="36240"/>
                  </a:cubicBezTo>
                  <a:cubicBezTo>
                    <a:pt x="16594" y="36396"/>
                    <a:pt x="17093" y="36481"/>
                    <a:pt x="17587" y="36481"/>
                  </a:cubicBezTo>
                  <a:cubicBezTo>
                    <a:pt x="18400" y="36481"/>
                    <a:pt x="19201" y="36253"/>
                    <a:pt x="19824" y="35739"/>
                  </a:cubicBezTo>
                  <a:cubicBezTo>
                    <a:pt x="21389" y="34449"/>
                    <a:pt x="21226" y="32033"/>
                    <a:pt x="20826" y="30029"/>
                  </a:cubicBezTo>
                  <a:cubicBezTo>
                    <a:pt x="20563" y="28689"/>
                    <a:pt x="20237" y="27349"/>
                    <a:pt x="19874" y="26022"/>
                  </a:cubicBezTo>
                  <a:cubicBezTo>
                    <a:pt x="19160" y="25696"/>
                    <a:pt x="18446" y="25371"/>
                    <a:pt x="17720" y="25045"/>
                  </a:cubicBezTo>
                  <a:cubicBezTo>
                    <a:pt x="18296" y="24845"/>
                    <a:pt x="18860" y="24644"/>
                    <a:pt x="19423" y="24457"/>
                  </a:cubicBezTo>
                  <a:cubicBezTo>
                    <a:pt x="18033" y="19861"/>
                    <a:pt x="16105" y="15440"/>
                    <a:pt x="13675" y="11308"/>
                  </a:cubicBezTo>
                  <a:cubicBezTo>
                    <a:pt x="12836" y="11183"/>
                    <a:pt x="11997" y="11070"/>
                    <a:pt x="11146" y="10945"/>
                  </a:cubicBezTo>
                  <a:cubicBezTo>
                    <a:pt x="11722" y="10632"/>
                    <a:pt x="12298" y="10306"/>
                    <a:pt x="12887" y="9981"/>
                  </a:cubicBezTo>
                  <a:cubicBezTo>
                    <a:pt x="10658" y="6399"/>
                    <a:pt x="8065" y="3043"/>
                    <a:pt x="5148" y="0"/>
                  </a:cubicBezTo>
                  <a:close/>
                </a:path>
              </a:pathLst>
            </a:custGeom>
            <a:solidFill>
              <a:srgbClr val="8FDA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8"/>
            <p:cNvSpPr/>
            <p:nvPr/>
          </p:nvSpPr>
          <p:spPr>
            <a:xfrm>
              <a:off x="180" y="-72060"/>
              <a:ext cx="545985" cy="1268354"/>
            </a:xfrm>
            <a:custGeom>
              <a:avLst/>
              <a:gdLst/>
              <a:ahLst/>
              <a:cxnLst/>
              <a:rect l="l" t="t" r="r" b="b"/>
              <a:pathLst>
                <a:path w="11772" h="27347" extrusionOk="0">
                  <a:moveTo>
                    <a:pt x="136" y="1"/>
                  </a:moveTo>
                  <a:cubicBezTo>
                    <a:pt x="120" y="1"/>
                    <a:pt x="104" y="4"/>
                    <a:pt x="88" y="10"/>
                  </a:cubicBezTo>
                  <a:cubicBezTo>
                    <a:pt x="25" y="35"/>
                    <a:pt x="0" y="111"/>
                    <a:pt x="25" y="161"/>
                  </a:cubicBezTo>
                  <a:lnTo>
                    <a:pt x="11533" y="27272"/>
                  </a:lnTo>
                  <a:cubicBezTo>
                    <a:pt x="11558" y="27322"/>
                    <a:pt x="11596" y="27347"/>
                    <a:pt x="11646" y="27347"/>
                  </a:cubicBezTo>
                  <a:cubicBezTo>
                    <a:pt x="11659" y="27347"/>
                    <a:pt x="11671" y="27334"/>
                    <a:pt x="11684" y="27334"/>
                  </a:cubicBezTo>
                  <a:cubicBezTo>
                    <a:pt x="11746" y="27309"/>
                    <a:pt x="11771" y="27234"/>
                    <a:pt x="11746" y="27184"/>
                  </a:cubicBezTo>
                  <a:lnTo>
                    <a:pt x="238" y="73"/>
                  </a:lnTo>
                  <a:cubicBezTo>
                    <a:pt x="220" y="27"/>
                    <a:pt x="180"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8" name="Google Shape;198;p8"/>
          <p:cNvSpPr/>
          <p:nvPr/>
        </p:nvSpPr>
        <p:spPr>
          <a:xfrm>
            <a:off x="-76200" y="-196775"/>
            <a:ext cx="2431874" cy="1439090"/>
          </a:xfrm>
          <a:custGeom>
            <a:avLst/>
            <a:gdLst/>
            <a:ahLst/>
            <a:cxnLst/>
            <a:rect l="l" t="t" r="r" b="b"/>
            <a:pathLst>
              <a:path w="43504" h="25744" extrusionOk="0">
                <a:moveTo>
                  <a:pt x="41400" y="1"/>
                </a:moveTo>
                <a:lnTo>
                  <a:pt x="0" y="151"/>
                </a:lnTo>
                <a:cubicBezTo>
                  <a:pt x="13" y="8591"/>
                  <a:pt x="63" y="16943"/>
                  <a:pt x="75" y="25384"/>
                </a:cubicBezTo>
                <a:cubicBezTo>
                  <a:pt x="3843" y="25624"/>
                  <a:pt x="7615" y="25744"/>
                  <a:pt x="11387" y="25744"/>
                </a:cubicBezTo>
                <a:cubicBezTo>
                  <a:pt x="15877" y="25744"/>
                  <a:pt x="20367" y="25574"/>
                  <a:pt x="24845" y="25233"/>
                </a:cubicBezTo>
                <a:cubicBezTo>
                  <a:pt x="26398" y="25108"/>
                  <a:pt x="28063" y="24920"/>
                  <a:pt x="29253" y="23906"/>
                </a:cubicBezTo>
                <a:cubicBezTo>
                  <a:pt x="30280" y="23029"/>
                  <a:pt x="30768" y="21577"/>
                  <a:pt x="30492" y="20262"/>
                </a:cubicBezTo>
                <a:cubicBezTo>
                  <a:pt x="30217" y="18935"/>
                  <a:pt x="29178" y="17808"/>
                  <a:pt x="27888" y="17407"/>
                </a:cubicBezTo>
                <a:cubicBezTo>
                  <a:pt x="26686" y="17044"/>
                  <a:pt x="25396" y="17294"/>
                  <a:pt x="24156" y="17119"/>
                </a:cubicBezTo>
                <a:cubicBezTo>
                  <a:pt x="22916" y="16943"/>
                  <a:pt x="21564" y="16054"/>
                  <a:pt x="21664" y="14802"/>
                </a:cubicBezTo>
                <a:cubicBezTo>
                  <a:pt x="21727" y="13976"/>
                  <a:pt x="22453" y="13312"/>
                  <a:pt x="23242" y="13049"/>
                </a:cubicBezTo>
                <a:cubicBezTo>
                  <a:pt x="23685" y="12901"/>
                  <a:pt x="24152" y="12856"/>
                  <a:pt x="24622" y="12856"/>
                </a:cubicBezTo>
                <a:cubicBezTo>
                  <a:pt x="24989" y="12856"/>
                  <a:pt x="25359" y="12884"/>
                  <a:pt x="25721" y="12911"/>
                </a:cubicBezTo>
                <a:cubicBezTo>
                  <a:pt x="28451" y="13112"/>
                  <a:pt x="31169" y="13299"/>
                  <a:pt x="33899" y="13500"/>
                </a:cubicBezTo>
                <a:cubicBezTo>
                  <a:pt x="34628" y="13553"/>
                  <a:pt x="35373" y="13602"/>
                  <a:pt x="36113" y="13602"/>
                </a:cubicBezTo>
                <a:cubicBezTo>
                  <a:pt x="37480" y="13602"/>
                  <a:pt x="38827" y="13432"/>
                  <a:pt x="40022" y="12799"/>
                </a:cubicBezTo>
                <a:cubicBezTo>
                  <a:pt x="42138" y="11672"/>
                  <a:pt x="43340" y="9217"/>
                  <a:pt x="43416" y="6825"/>
                </a:cubicBezTo>
                <a:cubicBezTo>
                  <a:pt x="43503" y="4421"/>
                  <a:pt x="42614" y="2079"/>
                  <a:pt x="414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9" name="Google Shape;199;p8"/>
          <p:cNvGrpSpPr/>
          <p:nvPr/>
        </p:nvGrpSpPr>
        <p:grpSpPr>
          <a:xfrm rot="-1584678">
            <a:off x="-215298" y="-293154"/>
            <a:ext cx="1767912" cy="1061239"/>
            <a:chOff x="-120036" y="-57079"/>
            <a:chExt cx="1767959" cy="1061267"/>
          </a:xfrm>
        </p:grpSpPr>
        <p:sp>
          <p:nvSpPr>
            <p:cNvPr id="200" name="Google Shape;200;p8"/>
            <p:cNvSpPr/>
            <p:nvPr/>
          </p:nvSpPr>
          <p:spPr>
            <a:xfrm>
              <a:off x="-120036" y="-57079"/>
              <a:ext cx="1767959" cy="1061267"/>
            </a:xfrm>
            <a:custGeom>
              <a:avLst/>
              <a:gdLst/>
              <a:ahLst/>
              <a:cxnLst/>
              <a:rect l="l" t="t" r="r" b="b"/>
              <a:pathLst>
                <a:path w="38119" h="22882" extrusionOk="0">
                  <a:moveTo>
                    <a:pt x="12222" y="0"/>
                  </a:moveTo>
                  <a:lnTo>
                    <a:pt x="0" y="1015"/>
                  </a:lnTo>
                  <a:cubicBezTo>
                    <a:pt x="5435" y="8265"/>
                    <a:pt x="12523" y="14263"/>
                    <a:pt x="20549" y="18458"/>
                  </a:cubicBezTo>
                  <a:cubicBezTo>
                    <a:pt x="20700" y="18033"/>
                    <a:pt x="20850" y="17594"/>
                    <a:pt x="21000" y="17169"/>
                  </a:cubicBezTo>
                  <a:cubicBezTo>
                    <a:pt x="21276" y="17807"/>
                    <a:pt x="21539" y="18458"/>
                    <a:pt x="21814" y="19097"/>
                  </a:cubicBezTo>
                  <a:cubicBezTo>
                    <a:pt x="23279" y="19823"/>
                    <a:pt x="24770" y="20487"/>
                    <a:pt x="26285" y="21088"/>
                  </a:cubicBezTo>
                  <a:cubicBezTo>
                    <a:pt x="26773" y="21276"/>
                    <a:pt x="27249" y="21464"/>
                    <a:pt x="27737" y="21627"/>
                  </a:cubicBezTo>
                  <a:cubicBezTo>
                    <a:pt x="27787" y="21163"/>
                    <a:pt x="27838" y="20700"/>
                    <a:pt x="27875" y="20224"/>
                  </a:cubicBezTo>
                  <a:cubicBezTo>
                    <a:pt x="28338" y="20863"/>
                    <a:pt x="28802" y="21489"/>
                    <a:pt x="29265" y="22127"/>
                  </a:cubicBezTo>
                  <a:cubicBezTo>
                    <a:pt x="30693" y="22553"/>
                    <a:pt x="32158" y="22841"/>
                    <a:pt x="33648" y="22879"/>
                  </a:cubicBezTo>
                  <a:cubicBezTo>
                    <a:pt x="33714" y="22880"/>
                    <a:pt x="33780" y="22881"/>
                    <a:pt x="33847" y="22881"/>
                  </a:cubicBezTo>
                  <a:cubicBezTo>
                    <a:pt x="35376" y="22881"/>
                    <a:pt x="37085" y="22457"/>
                    <a:pt x="37793" y="21113"/>
                  </a:cubicBezTo>
                  <a:cubicBezTo>
                    <a:pt x="38031" y="20662"/>
                    <a:pt x="38118" y="20174"/>
                    <a:pt x="38093" y="19698"/>
                  </a:cubicBezTo>
                  <a:cubicBezTo>
                    <a:pt x="37380" y="19197"/>
                    <a:pt x="36653" y="18709"/>
                    <a:pt x="35927" y="18221"/>
                  </a:cubicBezTo>
                  <a:cubicBezTo>
                    <a:pt x="36478" y="18083"/>
                    <a:pt x="37016" y="17932"/>
                    <a:pt x="37555" y="17795"/>
                  </a:cubicBezTo>
                  <a:cubicBezTo>
                    <a:pt x="37279" y="17231"/>
                    <a:pt x="36929" y="16705"/>
                    <a:pt x="36578" y="16242"/>
                  </a:cubicBezTo>
                  <a:cubicBezTo>
                    <a:pt x="33585" y="12310"/>
                    <a:pt x="29666" y="9179"/>
                    <a:pt x="25446" y="6612"/>
                  </a:cubicBezTo>
                  <a:cubicBezTo>
                    <a:pt x="24719" y="6161"/>
                    <a:pt x="23981" y="5736"/>
                    <a:pt x="23229" y="5322"/>
                  </a:cubicBezTo>
                  <a:cubicBezTo>
                    <a:pt x="22353" y="5460"/>
                    <a:pt x="21464" y="5610"/>
                    <a:pt x="20587" y="5748"/>
                  </a:cubicBezTo>
                  <a:cubicBezTo>
                    <a:pt x="20950" y="5322"/>
                    <a:pt x="21313" y="4909"/>
                    <a:pt x="21676" y="4483"/>
                  </a:cubicBezTo>
                  <a:cubicBezTo>
                    <a:pt x="18596" y="2856"/>
                    <a:pt x="15403" y="1428"/>
                    <a:pt x="12222" y="0"/>
                  </a:cubicBezTo>
                  <a:close/>
                </a:path>
              </a:pathLst>
            </a:custGeom>
            <a:solidFill>
              <a:srgbClr val="74BA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8"/>
            <p:cNvSpPr/>
            <p:nvPr/>
          </p:nvSpPr>
          <p:spPr>
            <a:xfrm>
              <a:off x="173825" y="-7545"/>
              <a:ext cx="1036176" cy="681740"/>
            </a:xfrm>
            <a:custGeom>
              <a:avLst/>
              <a:gdLst/>
              <a:ahLst/>
              <a:cxnLst/>
              <a:rect l="l" t="t" r="r" b="b"/>
              <a:pathLst>
                <a:path w="22341" h="14699" extrusionOk="0">
                  <a:moveTo>
                    <a:pt x="128" y="0"/>
                  </a:moveTo>
                  <a:cubicBezTo>
                    <a:pt x="93" y="0"/>
                    <a:pt x="61" y="17"/>
                    <a:pt x="38" y="47"/>
                  </a:cubicBezTo>
                  <a:cubicBezTo>
                    <a:pt x="0" y="110"/>
                    <a:pt x="13" y="172"/>
                    <a:pt x="63" y="210"/>
                  </a:cubicBezTo>
                  <a:lnTo>
                    <a:pt x="22140" y="14686"/>
                  </a:lnTo>
                  <a:cubicBezTo>
                    <a:pt x="22165" y="14698"/>
                    <a:pt x="22190" y="14698"/>
                    <a:pt x="22215" y="14698"/>
                  </a:cubicBezTo>
                  <a:cubicBezTo>
                    <a:pt x="22253" y="14698"/>
                    <a:pt x="22290" y="14686"/>
                    <a:pt x="22303" y="14648"/>
                  </a:cubicBezTo>
                  <a:cubicBezTo>
                    <a:pt x="22341" y="14598"/>
                    <a:pt x="22328" y="14523"/>
                    <a:pt x="22278" y="14485"/>
                  </a:cubicBezTo>
                  <a:lnTo>
                    <a:pt x="201" y="22"/>
                  </a:lnTo>
                  <a:cubicBezTo>
                    <a:pt x="176" y="7"/>
                    <a:pt x="151" y="0"/>
                    <a:pt x="1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02;p8"/>
          <p:cNvGrpSpPr/>
          <p:nvPr/>
        </p:nvGrpSpPr>
        <p:grpSpPr>
          <a:xfrm rot="563557">
            <a:off x="-169339" y="-132494"/>
            <a:ext cx="992075" cy="1692047"/>
            <a:chOff x="-150275" y="-125025"/>
            <a:chExt cx="992068" cy="1692035"/>
          </a:xfrm>
        </p:grpSpPr>
        <p:sp>
          <p:nvSpPr>
            <p:cNvPr id="203" name="Google Shape;203;p8"/>
            <p:cNvSpPr/>
            <p:nvPr/>
          </p:nvSpPr>
          <p:spPr>
            <a:xfrm>
              <a:off x="-150275" y="-125025"/>
              <a:ext cx="992068" cy="1692035"/>
            </a:xfrm>
            <a:custGeom>
              <a:avLst/>
              <a:gdLst/>
              <a:ahLst/>
              <a:cxnLst/>
              <a:rect l="l" t="t" r="r" b="b"/>
              <a:pathLst>
                <a:path w="21390" h="36482" extrusionOk="0">
                  <a:moveTo>
                    <a:pt x="5148" y="0"/>
                  </a:moveTo>
                  <a:lnTo>
                    <a:pt x="1" y="5723"/>
                  </a:lnTo>
                  <a:cubicBezTo>
                    <a:pt x="1228" y="10845"/>
                    <a:pt x="2480" y="15991"/>
                    <a:pt x="4434" y="20888"/>
                  </a:cubicBezTo>
                  <a:cubicBezTo>
                    <a:pt x="5598" y="23793"/>
                    <a:pt x="7013" y="26610"/>
                    <a:pt x="8779" y="29177"/>
                  </a:cubicBezTo>
                  <a:cubicBezTo>
                    <a:pt x="9205" y="28789"/>
                    <a:pt x="9631" y="28401"/>
                    <a:pt x="10069" y="28000"/>
                  </a:cubicBezTo>
                  <a:lnTo>
                    <a:pt x="10069" y="28000"/>
                  </a:lnTo>
                  <a:cubicBezTo>
                    <a:pt x="10019" y="28927"/>
                    <a:pt x="9981" y="29854"/>
                    <a:pt x="9944" y="30780"/>
                  </a:cubicBezTo>
                  <a:cubicBezTo>
                    <a:pt x="10858" y="31945"/>
                    <a:pt x="11847" y="33059"/>
                    <a:pt x="12924" y="34086"/>
                  </a:cubicBezTo>
                  <a:cubicBezTo>
                    <a:pt x="13112" y="34262"/>
                    <a:pt x="13312" y="34437"/>
                    <a:pt x="13500" y="34612"/>
                  </a:cubicBezTo>
                  <a:cubicBezTo>
                    <a:pt x="13926" y="34211"/>
                    <a:pt x="14352" y="33811"/>
                    <a:pt x="14765" y="33410"/>
                  </a:cubicBezTo>
                  <a:cubicBezTo>
                    <a:pt x="14853" y="34174"/>
                    <a:pt x="14940" y="34950"/>
                    <a:pt x="15015" y="35727"/>
                  </a:cubicBezTo>
                  <a:cubicBezTo>
                    <a:pt x="15366" y="35927"/>
                    <a:pt x="15742" y="36102"/>
                    <a:pt x="16130" y="36240"/>
                  </a:cubicBezTo>
                  <a:cubicBezTo>
                    <a:pt x="16594" y="36396"/>
                    <a:pt x="17093" y="36481"/>
                    <a:pt x="17587" y="36481"/>
                  </a:cubicBezTo>
                  <a:cubicBezTo>
                    <a:pt x="18400" y="36481"/>
                    <a:pt x="19201" y="36253"/>
                    <a:pt x="19824" y="35739"/>
                  </a:cubicBezTo>
                  <a:cubicBezTo>
                    <a:pt x="21389" y="34449"/>
                    <a:pt x="21226" y="32033"/>
                    <a:pt x="20826" y="30029"/>
                  </a:cubicBezTo>
                  <a:cubicBezTo>
                    <a:pt x="20563" y="28689"/>
                    <a:pt x="20237" y="27349"/>
                    <a:pt x="19874" y="26022"/>
                  </a:cubicBezTo>
                  <a:cubicBezTo>
                    <a:pt x="19160" y="25696"/>
                    <a:pt x="18446" y="25371"/>
                    <a:pt x="17720" y="25045"/>
                  </a:cubicBezTo>
                  <a:cubicBezTo>
                    <a:pt x="18296" y="24845"/>
                    <a:pt x="18860" y="24644"/>
                    <a:pt x="19423" y="24457"/>
                  </a:cubicBezTo>
                  <a:cubicBezTo>
                    <a:pt x="18033" y="19861"/>
                    <a:pt x="16105" y="15440"/>
                    <a:pt x="13675" y="11308"/>
                  </a:cubicBezTo>
                  <a:cubicBezTo>
                    <a:pt x="12836" y="11183"/>
                    <a:pt x="11997" y="11070"/>
                    <a:pt x="11146" y="10945"/>
                  </a:cubicBezTo>
                  <a:cubicBezTo>
                    <a:pt x="11722" y="10632"/>
                    <a:pt x="12298" y="10306"/>
                    <a:pt x="12887" y="9981"/>
                  </a:cubicBezTo>
                  <a:cubicBezTo>
                    <a:pt x="10658" y="6399"/>
                    <a:pt x="8065" y="3043"/>
                    <a:pt x="5148" y="0"/>
                  </a:cubicBezTo>
                  <a:close/>
                </a:path>
              </a:pathLst>
            </a:custGeom>
            <a:solidFill>
              <a:srgbClr val="8FDA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8"/>
            <p:cNvSpPr/>
            <p:nvPr/>
          </p:nvSpPr>
          <p:spPr>
            <a:xfrm>
              <a:off x="180" y="-72060"/>
              <a:ext cx="545985" cy="1268354"/>
            </a:xfrm>
            <a:custGeom>
              <a:avLst/>
              <a:gdLst/>
              <a:ahLst/>
              <a:cxnLst/>
              <a:rect l="l" t="t" r="r" b="b"/>
              <a:pathLst>
                <a:path w="11772" h="27347" extrusionOk="0">
                  <a:moveTo>
                    <a:pt x="136" y="1"/>
                  </a:moveTo>
                  <a:cubicBezTo>
                    <a:pt x="120" y="1"/>
                    <a:pt x="104" y="4"/>
                    <a:pt x="88" y="10"/>
                  </a:cubicBezTo>
                  <a:cubicBezTo>
                    <a:pt x="25" y="35"/>
                    <a:pt x="0" y="111"/>
                    <a:pt x="25" y="161"/>
                  </a:cubicBezTo>
                  <a:lnTo>
                    <a:pt x="11533" y="27272"/>
                  </a:lnTo>
                  <a:cubicBezTo>
                    <a:pt x="11558" y="27322"/>
                    <a:pt x="11596" y="27347"/>
                    <a:pt x="11646" y="27347"/>
                  </a:cubicBezTo>
                  <a:cubicBezTo>
                    <a:pt x="11659" y="27347"/>
                    <a:pt x="11671" y="27334"/>
                    <a:pt x="11684" y="27334"/>
                  </a:cubicBezTo>
                  <a:cubicBezTo>
                    <a:pt x="11746" y="27309"/>
                    <a:pt x="11771" y="27234"/>
                    <a:pt x="11746" y="27184"/>
                  </a:cubicBezTo>
                  <a:lnTo>
                    <a:pt x="238" y="73"/>
                  </a:lnTo>
                  <a:cubicBezTo>
                    <a:pt x="220" y="27"/>
                    <a:pt x="180"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05;p8"/>
          <p:cNvGrpSpPr/>
          <p:nvPr/>
        </p:nvGrpSpPr>
        <p:grpSpPr>
          <a:xfrm flipH="1">
            <a:off x="7740428" y="3605263"/>
            <a:ext cx="695994" cy="1478221"/>
            <a:chOff x="1729071" y="3942725"/>
            <a:chExt cx="595681" cy="1265167"/>
          </a:xfrm>
        </p:grpSpPr>
        <p:sp>
          <p:nvSpPr>
            <p:cNvPr id="206" name="Google Shape;206;p8"/>
            <p:cNvSpPr/>
            <p:nvPr/>
          </p:nvSpPr>
          <p:spPr>
            <a:xfrm flipH="1">
              <a:off x="1729071" y="4431058"/>
              <a:ext cx="204364" cy="776834"/>
            </a:xfrm>
            <a:custGeom>
              <a:avLst/>
              <a:gdLst/>
              <a:ahLst/>
              <a:cxnLst/>
              <a:rect l="l" t="t" r="r" b="b"/>
              <a:pathLst>
                <a:path w="4885" h="18569" extrusionOk="0">
                  <a:moveTo>
                    <a:pt x="128" y="1"/>
                  </a:moveTo>
                  <a:cubicBezTo>
                    <a:pt x="110" y="1"/>
                    <a:pt x="93" y="4"/>
                    <a:pt x="76" y="10"/>
                  </a:cubicBezTo>
                  <a:cubicBezTo>
                    <a:pt x="26" y="36"/>
                    <a:pt x="1" y="111"/>
                    <a:pt x="26" y="173"/>
                  </a:cubicBezTo>
                  <a:cubicBezTo>
                    <a:pt x="2781" y="5833"/>
                    <a:pt x="4383" y="12157"/>
                    <a:pt x="4646" y="18456"/>
                  </a:cubicBezTo>
                  <a:cubicBezTo>
                    <a:pt x="4646" y="18531"/>
                    <a:pt x="4697" y="18569"/>
                    <a:pt x="4759" y="18569"/>
                  </a:cubicBezTo>
                  <a:lnTo>
                    <a:pt x="4772" y="18569"/>
                  </a:lnTo>
                  <a:cubicBezTo>
                    <a:pt x="4834" y="18569"/>
                    <a:pt x="4884" y="18519"/>
                    <a:pt x="4884" y="18456"/>
                  </a:cubicBezTo>
                  <a:cubicBezTo>
                    <a:pt x="4621" y="12120"/>
                    <a:pt x="3006" y="5758"/>
                    <a:pt x="239" y="61"/>
                  </a:cubicBezTo>
                  <a:cubicBezTo>
                    <a:pt x="220" y="24"/>
                    <a:pt x="175" y="1"/>
                    <a:pt x="1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8"/>
            <p:cNvSpPr/>
            <p:nvPr/>
          </p:nvSpPr>
          <p:spPr>
            <a:xfrm flipH="1">
              <a:off x="1828882" y="3942725"/>
              <a:ext cx="495870" cy="526744"/>
            </a:xfrm>
            <a:custGeom>
              <a:avLst/>
              <a:gdLst/>
              <a:ahLst/>
              <a:cxnLst/>
              <a:rect l="l" t="t" r="r" b="b"/>
              <a:pathLst>
                <a:path w="11853" h="12591" extrusionOk="0">
                  <a:moveTo>
                    <a:pt x="9855" y="0"/>
                  </a:moveTo>
                  <a:cubicBezTo>
                    <a:pt x="9855" y="0"/>
                    <a:pt x="8816" y="1628"/>
                    <a:pt x="8140" y="4270"/>
                  </a:cubicBezTo>
                  <a:cubicBezTo>
                    <a:pt x="8140" y="4270"/>
                    <a:pt x="6512" y="2429"/>
                    <a:pt x="4321" y="877"/>
                  </a:cubicBezTo>
                  <a:lnTo>
                    <a:pt x="4321" y="877"/>
                  </a:lnTo>
                  <a:cubicBezTo>
                    <a:pt x="4321" y="877"/>
                    <a:pt x="4120" y="3544"/>
                    <a:pt x="4709" y="6061"/>
                  </a:cubicBezTo>
                  <a:cubicBezTo>
                    <a:pt x="4709" y="6061"/>
                    <a:pt x="2845" y="4358"/>
                    <a:pt x="61" y="4358"/>
                  </a:cubicBezTo>
                  <a:cubicBezTo>
                    <a:pt x="41" y="4358"/>
                    <a:pt x="21" y="4358"/>
                    <a:pt x="0" y="4358"/>
                  </a:cubicBezTo>
                  <a:lnTo>
                    <a:pt x="6299" y="11558"/>
                  </a:lnTo>
                  <a:cubicBezTo>
                    <a:pt x="6927" y="12276"/>
                    <a:pt x="7727" y="12591"/>
                    <a:pt x="8512" y="12591"/>
                  </a:cubicBezTo>
                  <a:cubicBezTo>
                    <a:pt x="10218" y="12591"/>
                    <a:pt x="11852" y="11107"/>
                    <a:pt x="11483" y="9066"/>
                  </a:cubicBezTo>
                  <a:lnTo>
                    <a:pt x="9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8" name="Google Shape;208;p8"/>
          <p:cNvGrpSpPr/>
          <p:nvPr/>
        </p:nvGrpSpPr>
        <p:grpSpPr>
          <a:xfrm flipH="1">
            <a:off x="8158206" y="4432887"/>
            <a:ext cx="1012452" cy="753437"/>
            <a:chOff x="905008" y="4651065"/>
            <a:chExt cx="866528" cy="644845"/>
          </a:xfrm>
        </p:grpSpPr>
        <p:sp>
          <p:nvSpPr>
            <p:cNvPr id="209" name="Google Shape;209;p8"/>
            <p:cNvSpPr/>
            <p:nvPr/>
          </p:nvSpPr>
          <p:spPr>
            <a:xfrm flipH="1">
              <a:off x="905008" y="4651065"/>
              <a:ext cx="866528" cy="644845"/>
            </a:xfrm>
            <a:custGeom>
              <a:avLst/>
              <a:gdLst/>
              <a:ahLst/>
              <a:cxnLst/>
              <a:rect l="l" t="t" r="r" b="b"/>
              <a:pathLst>
                <a:path w="20713" h="15414" extrusionOk="0">
                  <a:moveTo>
                    <a:pt x="3248" y="1"/>
                  </a:moveTo>
                  <a:cubicBezTo>
                    <a:pt x="2436" y="1"/>
                    <a:pt x="1619" y="236"/>
                    <a:pt x="1027" y="787"/>
                  </a:cubicBezTo>
                  <a:cubicBezTo>
                    <a:pt x="288" y="1476"/>
                    <a:pt x="0" y="2553"/>
                    <a:pt x="88" y="3555"/>
                  </a:cubicBezTo>
                  <a:cubicBezTo>
                    <a:pt x="150" y="4268"/>
                    <a:pt x="376" y="4932"/>
                    <a:pt x="651" y="5583"/>
                  </a:cubicBezTo>
                  <a:cubicBezTo>
                    <a:pt x="1252" y="5658"/>
                    <a:pt x="1866" y="5734"/>
                    <a:pt x="2467" y="5809"/>
                  </a:cubicBezTo>
                  <a:cubicBezTo>
                    <a:pt x="2091" y="6172"/>
                    <a:pt x="1703" y="6548"/>
                    <a:pt x="1315" y="6911"/>
                  </a:cubicBezTo>
                  <a:cubicBezTo>
                    <a:pt x="3256" y="10417"/>
                    <a:pt x="6149" y="13385"/>
                    <a:pt x="9605" y="15413"/>
                  </a:cubicBezTo>
                  <a:lnTo>
                    <a:pt x="20712" y="12746"/>
                  </a:lnTo>
                  <a:cubicBezTo>
                    <a:pt x="17757" y="8864"/>
                    <a:pt x="14100" y="5533"/>
                    <a:pt x="9968" y="2941"/>
                  </a:cubicBezTo>
                  <a:cubicBezTo>
                    <a:pt x="9692" y="3480"/>
                    <a:pt x="9404" y="4006"/>
                    <a:pt x="9116" y="4544"/>
                  </a:cubicBezTo>
                  <a:cubicBezTo>
                    <a:pt x="9029" y="3780"/>
                    <a:pt x="8954" y="3029"/>
                    <a:pt x="8866" y="2265"/>
                  </a:cubicBezTo>
                  <a:cubicBezTo>
                    <a:pt x="8115" y="1827"/>
                    <a:pt x="7363" y="1413"/>
                    <a:pt x="6587" y="1025"/>
                  </a:cubicBezTo>
                  <a:cubicBezTo>
                    <a:pt x="6199" y="825"/>
                    <a:pt x="5823" y="650"/>
                    <a:pt x="5422" y="487"/>
                  </a:cubicBezTo>
                  <a:cubicBezTo>
                    <a:pt x="5209" y="875"/>
                    <a:pt x="4984" y="1276"/>
                    <a:pt x="4771" y="1664"/>
                  </a:cubicBezTo>
                  <a:cubicBezTo>
                    <a:pt x="4608" y="1150"/>
                    <a:pt x="4433" y="637"/>
                    <a:pt x="4270" y="124"/>
                  </a:cubicBezTo>
                  <a:cubicBezTo>
                    <a:pt x="4120" y="86"/>
                    <a:pt x="3957" y="48"/>
                    <a:pt x="3794" y="36"/>
                  </a:cubicBezTo>
                  <a:cubicBezTo>
                    <a:pt x="3614" y="13"/>
                    <a:pt x="3431" y="1"/>
                    <a:pt x="32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8"/>
            <p:cNvSpPr/>
            <p:nvPr/>
          </p:nvSpPr>
          <p:spPr>
            <a:xfrm flipH="1">
              <a:off x="1146525" y="4825431"/>
              <a:ext cx="422826" cy="411280"/>
            </a:xfrm>
            <a:custGeom>
              <a:avLst/>
              <a:gdLst/>
              <a:ahLst/>
              <a:cxnLst/>
              <a:rect l="l" t="t" r="r" b="b"/>
              <a:pathLst>
                <a:path w="10107" h="9831" extrusionOk="0">
                  <a:moveTo>
                    <a:pt x="124" y="0"/>
                  </a:moveTo>
                  <a:cubicBezTo>
                    <a:pt x="95" y="0"/>
                    <a:pt x="63" y="13"/>
                    <a:pt x="38" y="38"/>
                  </a:cubicBezTo>
                  <a:cubicBezTo>
                    <a:pt x="1" y="88"/>
                    <a:pt x="1" y="163"/>
                    <a:pt x="38" y="201"/>
                  </a:cubicBezTo>
                  <a:lnTo>
                    <a:pt x="9906" y="9793"/>
                  </a:lnTo>
                  <a:cubicBezTo>
                    <a:pt x="9918" y="9818"/>
                    <a:pt x="9956" y="9830"/>
                    <a:pt x="9981" y="9830"/>
                  </a:cubicBezTo>
                  <a:cubicBezTo>
                    <a:pt x="10019" y="9830"/>
                    <a:pt x="10044" y="9818"/>
                    <a:pt x="10069" y="9793"/>
                  </a:cubicBezTo>
                  <a:cubicBezTo>
                    <a:pt x="10106" y="9743"/>
                    <a:pt x="10106" y="9668"/>
                    <a:pt x="10069" y="9630"/>
                  </a:cubicBezTo>
                  <a:lnTo>
                    <a:pt x="201" y="38"/>
                  </a:lnTo>
                  <a:cubicBezTo>
                    <a:pt x="182" y="13"/>
                    <a:pt x="154" y="0"/>
                    <a:pt x="1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1" name="Google Shape;211;p8"/>
          <p:cNvSpPr/>
          <p:nvPr/>
        </p:nvSpPr>
        <p:spPr>
          <a:xfrm>
            <a:off x="7036800" y="0"/>
            <a:ext cx="2181074" cy="1180244"/>
          </a:xfrm>
          <a:custGeom>
            <a:avLst/>
            <a:gdLst/>
            <a:ahLst/>
            <a:cxnLst/>
            <a:rect l="l" t="t" r="r" b="b"/>
            <a:pathLst>
              <a:path w="59446" h="32168" extrusionOk="0">
                <a:moveTo>
                  <a:pt x="1253" y="0"/>
                </a:moveTo>
                <a:cubicBezTo>
                  <a:pt x="214" y="1165"/>
                  <a:pt x="1" y="2993"/>
                  <a:pt x="740" y="4370"/>
                </a:cubicBezTo>
                <a:cubicBezTo>
                  <a:pt x="1405" y="5590"/>
                  <a:pt x="2766" y="6377"/>
                  <a:pt x="4147" y="6377"/>
                </a:cubicBezTo>
                <a:cubicBezTo>
                  <a:pt x="4326" y="6377"/>
                  <a:pt x="4506" y="6364"/>
                  <a:pt x="4684" y="6336"/>
                </a:cubicBezTo>
                <a:cubicBezTo>
                  <a:pt x="5586" y="6199"/>
                  <a:pt x="6438" y="5748"/>
                  <a:pt x="7339" y="5748"/>
                </a:cubicBezTo>
                <a:cubicBezTo>
                  <a:pt x="8253" y="5748"/>
                  <a:pt x="9280" y="6524"/>
                  <a:pt x="9017" y="7401"/>
                </a:cubicBezTo>
                <a:cubicBezTo>
                  <a:pt x="8704" y="8453"/>
                  <a:pt x="7126" y="8302"/>
                  <a:pt x="6225" y="8929"/>
                </a:cubicBezTo>
                <a:cubicBezTo>
                  <a:pt x="5060" y="9743"/>
                  <a:pt x="5411" y="11709"/>
                  <a:pt x="6525" y="12573"/>
                </a:cubicBezTo>
                <a:cubicBezTo>
                  <a:pt x="7652" y="13437"/>
                  <a:pt x="9167" y="13524"/>
                  <a:pt x="10582" y="13574"/>
                </a:cubicBezTo>
                <a:cubicBezTo>
                  <a:pt x="17983" y="13812"/>
                  <a:pt x="25397" y="14013"/>
                  <a:pt x="32797" y="14150"/>
                </a:cubicBezTo>
                <a:cubicBezTo>
                  <a:pt x="34325" y="14188"/>
                  <a:pt x="35915" y="14351"/>
                  <a:pt x="37255" y="15065"/>
                </a:cubicBezTo>
                <a:cubicBezTo>
                  <a:pt x="38595" y="15778"/>
                  <a:pt x="39472" y="17582"/>
                  <a:pt x="38670" y="18871"/>
                </a:cubicBezTo>
                <a:cubicBezTo>
                  <a:pt x="38157" y="19673"/>
                  <a:pt x="37155" y="20036"/>
                  <a:pt x="36216" y="20061"/>
                </a:cubicBezTo>
                <a:cubicBezTo>
                  <a:pt x="36171" y="20062"/>
                  <a:pt x="36127" y="20063"/>
                  <a:pt x="36082" y="20063"/>
                </a:cubicBezTo>
                <a:cubicBezTo>
                  <a:pt x="35177" y="20063"/>
                  <a:pt x="34294" y="19828"/>
                  <a:pt x="33398" y="19673"/>
                </a:cubicBezTo>
                <a:cubicBezTo>
                  <a:pt x="32624" y="19533"/>
                  <a:pt x="31833" y="19457"/>
                  <a:pt x="31042" y="19457"/>
                </a:cubicBezTo>
                <a:cubicBezTo>
                  <a:pt x="29633" y="19457"/>
                  <a:pt x="28228" y="19700"/>
                  <a:pt x="26937" y="20261"/>
                </a:cubicBezTo>
                <a:cubicBezTo>
                  <a:pt x="24921" y="21138"/>
                  <a:pt x="23218" y="22841"/>
                  <a:pt x="22629" y="24957"/>
                </a:cubicBezTo>
                <a:cubicBezTo>
                  <a:pt x="22041" y="27074"/>
                  <a:pt x="22704" y="29565"/>
                  <a:pt x="24457" y="30893"/>
                </a:cubicBezTo>
                <a:cubicBezTo>
                  <a:pt x="25853" y="31955"/>
                  <a:pt x="27651" y="32167"/>
                  <a:pt x="29443" y="32167"/>
                </a:cubicBezTo>
                <a:cubicBezTo>
                  <a:pt x="29934" y="32167"/>
                  <a:pt x="30425" y="32151"/>
                  <a:pt x="30906" y="32133"/>
                </a:cubicBezTo>
                <a:cubicBezTo>
                  <a:pt x="40924" y="31782"/>
                  <a:pt x="49064" y="31419"/>
                  <a:pt x="59094" y="31056"/>
                </a:cubicBezTo>
                <a:cubicBezTo>
                  <a:pt x="58418" y="20775"/>
                  <a:pt x="59445" y="10544"/>
                  <a:pt x="58769" y="276"/>
                </a:cubicBezTo>
                <a:lnTo>
                  <a:pt x="125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2" name="Google Shape;212;p8"/>
          <p:cNvGrpSpPr/>
          <p:nvPr/>
        </p:nvGrpSpPr>
        <p:grpSpPr>
          <a:xfrm>
            <a:off x="8416644" y="-114588"/>
            <a:ext cx="904997" cy="961233"/>
            <a:chOff x="8553795" y="-55561"/>
            <a:chExt cx="776022" cy="824244"/>
          </a:xfrm>
        </p:grpSpPr>
        <p:sp>
          <p:nvSpPr>
            <p:cNvPr id="213" name="Google Shape;213;p8"/>
            <p:cNvSpPr/>
            <p:nvPr/>
          </p:nvSpPr>
          <p:spPr>
            <a:xfrm>
              <a:off x="8553795" y="-55561"/>
              <a:ext cx="776022" cy="824244"/>
            </a:xfrm>
            <a:custGeom>
              <a:avLst/>
              <a:gdLst/>
              <a:ahLst/>
              <a:cxnLst/>
              <a:rect l="l" t="t" r="r" b="b"/>
              <a:pathLst>
                <a:path w="17670" h="18768" extrusionOk="0">
                  <a:moveTo>
                    <a:pt x="11421" y="1"/>
                  </a:moveTo>
                  <a:cubicBezTo>
                    <a:pt x="8228" y="2530"/>
                    <a:pt x="5423" y="5573"/>
                    <a:pt x="3156" y="8954"/>
                  </a:cubicBezTo>
                  <a:cubicBezTo>
                    <a:pt x="3432" y="9355"/>
                    <a:pt x="3707" y="9768"/>
                    <a:pt x="3970" y="10169"/>
                  </a:cubicBezTo>
                  <a:cubicBezTo>
                    <a:pt x="3432" y="10194"/>
                    <a:pt x="2893" y="10206"/>
                    <a:pt x="2355" y="10219"/>
                  </a:cubicBezTo>
                  <a:cubicBezTo>
                    <a:pt x="1942" y="10883"/>
                    <a:pt x="1553" y="11546"/>
                    <a:pt x="1190" y="12235"/>
                  </a:cubicBezTo>
                  <a:cubicBezTo>
                    <a:pt x="827" y="12911"/>
                    <a:pt x="476" y="13625"/>
                    <a:pt x="264" y="14364"/>
                  </a:cubicBezTo>
                  <a:cubicBezTo>
                    <a:pt x="602" y="14476"/>
                    <a:pt x="940" y="14602"/>
                    <a:pt x="1278" y="14714"/>
                  </a:cubicBezTo>
                  <a:cubicBezTo>
                    <a:pt x="877" y="14927"/>
                    <a:pt x="476" y="15128"/>
                    <a:pt x="76" y="15341"/>
                  </a:cubicBezTo>
                  <a:cubicBezTo>
                    <a:pt x="1" y="16367"/>
                    <a:pt x="301" y="17469"/>
                    <a:pt x="1103" y="18133"/>
                  </a:cubicBezTo>
                  <a:cubicBezTo>
                    <a:pt x="1629" y="18577"/>
                    <a:pt x="2313" y="18768"/>
                    <a:pt x="3007" y="18768"/>
                  </a:cubicBezTo>
                  <a:cubicBezTo>
                    <a:pt x="3370" y="18768"/>
                    <a:pt x="3735" y="18716"/>
                    <a:pt x="4083" y="18621"/>
                  </a:cubicBezTo>
                  <a:cubicBezTo>
                    <a:pt x="5097" y="18333"/>
                    <a:pt x="5974" y="17720"/>
                    <a:pt x="6813" y="17081"/>
                  </a:cubicBezTo>
                  <a:cubicBezTo>
                    <a:pt x="6976" y="16968"/>
                    <a:pt x="7126" y="16831"/>
                    <a:pt x="7289" y="16705"/>
                  </a:cubicBezTo>
                  <a:cubicBezTo>
                    <a:pt x="7314" y="16054"/>
                    <a:pt x="7351" y="15391"/>
                    <a:pt x="7376" y="14727"/>
                  </a:cubicBezTo>
                  <a:cubicBezTo>
                    <a:pt x="7689" y="15103"/>
                    <a:pt x="8002" y="15491"/>
                    <a:pt x="8316" y="15866"/>
                  </a:cubicBezTo>
                  <a:cubicBezTo>
                    <a:pt x="12172" y="12611"/>
                    <a:pt x="15378" y="8578"/>
                    <a:pt x="17670" y="4070"/>
                  </a:cubicBezTo>
                  <a:lnTo>
                    <a:pt x="1142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8"/>
            <p:cNvSpPr/>
            <p:nvPr/>
          </p:nvSpPr>
          <p:spPr>
            <a:xfrm>
              <a:off x="8744091" y="117606"/>
              <a:ext cx="413044" cy="463725"/>
            </a:xfrm>
            <a:custGeom>
              <a:avLst/>
              <a:gdLst/>
              <a:ahLst/>
              <a:cxnLst/>
              <a:rect l="l" t="t" r="r" b="b"/>
              <a:pathLst>
                <a:path w="9405" h="10559" extrusionOk="0">
                  <a:moveTo>
                    <a:pt x="9267" y="0"/>
                  </a:moveTo>
                  <a:cubicBezTo>
                    <a:pt x="9237" y="0"/>
                    <a:pt x="9206" y="13"/>
                    <a:pt x="9179" y="40"/>
                  </a:cubicBezTo>
                  <a:lnTo>
                    <a:pt x="51" y="10358"/>
                  </a:lnTo>
                  <a:cubicBezTo>
                    <a:pt x="0" y="10408"/>
                    <a:pt x="13" y="10483"/>
                    <a:pt x="63" y="10521"/>
                  </a:cubicBezTo>
                  <a:cubicBezTo>
                    <a:pt x="76" y="10546"/>
                    <a:pt x="113" y="10559"/>
                    <a:pt x="138" y="10559"/>
                  </a:cubicBezTo>
                  <a:cubicBezTo>
                    <a:pt x="163" y="10559"/>
                    <a:pt x="201" y="10546"/>
                    <a:pt x="226" y="10521"/>
                  </a:cubicBezTo>
                  <a:lnTo>
                    <a:pt x="9355" y="190"/>
                  </a:lnTo>
                  <a:cubicBezTo>
                    <a:pt x="9405" y="152"/>
                    <a:pt x="9392" y="77"/>
                    <a:pt x="9342" y="27"/>
                  </a:cubicBezTo>
                  <a:cubicBezTo>
                    <a:pt x="9319" y="10"/>
                    <a:pt x="9293" y="0"/>
                    <a:pt x="92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5" name="Google Shape;215;p8"/>
          <p:cNvGrpSpPr/>
          <p:nvPr/>
        </p:nvGrpSpPr>
        <p:grpSpPr>
          <a:xfrm>
            <a:off x="7935932" y="138070"/>
            <a:ext cx="423400" cy="844159"/>
            <a:chOff x="-31172" y="428053"/>
            <a:chExt cx="423400" cy="844159"/>
          </a:xfrm>
        </p:grpSpPr>
        <p:sp>
          <p:nvSpPr>
            <p:cNvPr id="216" name="Google Shape;216;p8"/>
            <p:cNvSpPr/>
            <p:nvPr/>
          </p:nvSpPr>
          <p:spPr>
            <a:xfrm>
              <a:off x="27452" y="1124399"/>
              <a:ext cx="166736" cy="147813"/>
            </a:xfrm>
            <a:custGeom>
              <a:avLst/>
              <a:gdLst/>
              <a:ahLst/>
              <a:cxnLst/>
              <a:rect l="l" t="t" r="r" b="b"/>
              <a:pathLst>
                <a:path w="3595" h="3187" extrusionOk="0">
                  <a:moveTo>
                    <a:pt x="1809" y="1"/>
                  </a:moveTo>
                  <a:cubicBezTo>
                    <a:pt x="1159" y="1"/>
                    <a:pt x="546" y="400"/>
                    <a:pt x="301" y="1036"/>
                  </a:cubicBezTo>
                  <a:cubicBezTo>
                    <a:pt x="1" y="1863"/>
                    <a:pt x="427" y="2777"/>
                    <a:pt x="1241" y="3090"/>
                  </a:cubicBezTo>
                  <a:cubicBezTo>
                    <a:pt x="1421" y="3155"/>
                    <a:pt x="1605" y="3186"/>
                    <a:pt x="1786" y="3186"/>
                  </a:cubicBezTo>
                  <a:cubicBezTo>
                    <a:pt x="2437" y="3186"/>
                    <a:pt x="3049" y="2787"/>
                    <a:pt x="3294" y="2151"/>
                  </a:cubicBezTo>
                  <a:cubicBezTo>
                    <a:pt x="3595" y="1324"/>
                    <a:pt x="3169" y="410"/>
                    <a:pt x="2355" y="97"/>
                  </a:cubicBezTo>
                  <a:cubicBezTo>
                    <a:pt x="2175" y="32"/>
                    <a:pt x="1991" y="1"/>
                    <a:pt x="18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8"/>
            <p:cNvSpPr/>
            <p:nvPr/>
          </p:nvSpPr>
          <p:spPr>
            <a:xfrm>
              <a:off x="260370" y="972552"/>
              <a:ext cx="131858" cy="116646"/>
            </a:xfrm>
            <a:custGeom>
              <a:avLst/>
              <a:gdLst/>
              <a:ahLst/>
              <a:cxnLst/>
              <a:rect l="l" t="t" r="r" b="b"/>
              <a:pathLst>
                <a:path w="2843" h="2515" extrusionOk="0">
                  <a:moveTo>
                    <a:pt x="1416" y="0"/>
                  </a:moveTo>
                  <a:cubicBezTo>
                    <a:pt x="905" y="0"/>
                    <a:pt x="423" y="310"/>
                    <a:pt x="238" y="817"/>
                  </a:cubicBezTo>
                  <a:cubicBezTo>
                    <a:pt x="0" y="1468"/>
                    <a:pt x="338" y="2194"/>
                    <a:pt x="990" y="2432"/>
                  </a:cubicBezTo>
                  <a:cubicBezTo>
                    <a:pt x="1136" y="2488"/>
                    <a:pt x="1285" y="2515"/>
                    <a:pt x="1432" y="2515"/>
                  </a:cubicBezTo>
                  <a:cubicBezTo>
                    <a:pt x="1938" y="2515"/>
                    <a:pt x="2411" y="2198"/>
                    <a:pt x="2605" y="1693"/>
                  </a:cubicBezTo>
                  <a:cubicBezTo>
                    <a:pt x="2843" y="1042"/>
                    <a:pt x="2505" y="316"/>
                    <a:pt x="1854" y="78"/>
                  </a:cubicBezTo>
                  <a:cubicBezTo>
                    <a:pt x="1709" y="25"/>
                    <a:pt x="1562" y="0"/>
                    <a:pt x="14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8"/>
            <p:cNvSpPr/>
            <p:nvPr/>
          </p:nvSpPr>
          <p:spPr>
            <a:xfrm>
              <a:off x="-31172" y="428053"/>
              <a:ext cx="340383" cy="718287"/>
            </a:xfrm>
            <a:custGeom>
              <a:avLst/>
              <a:gdLst/>
              <a:ahLst/>
              <a:cxnLst/>
              <a:rect l="l" t="t" r="r" b="b"/>
              <a:pathLst>
                <a:path w="7339" h="15487" extrusionOk="0">
                  <a:moveTo>
                    <a:pt x="139" y="1"/>
                  </a:moveTo>
                  <a:cubicBezTo>
                    <a:pt x="116" y="1"/>
                    <a:pt x="94" y="8"/>
                    <a:pt x="75" y="22"/>
                  </a:cubicBezTo>
                  <a:cubicBezTo>
                    <a:pt x="25" y="59"/>
                    <a:pt x="0" y="134"/>
                    <a:pt x="38" y="184"/>
                  </a:cubicBezTo>
                  <a:cubicBezTo>
                    <a:pt x="2980" y="4605"/>
                    <a:pt x="4107" y="10127"/>
                    <a:pt x="3118" y="15337"/>
                  </a:cubicBezTo>
                  <a:cubicBezTo>
                    <a:pt x="3106" y="15412"/>
                    <a:pt x="3156" y="15462"/>
                    <a:pt x="3218" y="15474"/>
                  </a:cubicBezTo>
                  <a:cubicBezTo>
                    <a:pt x="3218" y="15487"/>
                    <a:pt x="3231" y="15487"/>
                    <a:pt x="3243" y="15487"/>
                  </a:cubicBezTo>
                  <a:cubicBezTo>
                    <a:pt x="3293" y="15487"/>
                    <a:pt x="3344" y="15437"/>
                    <a:pt x="3356" y="15387"/>
                  </a:cubicBezTo>
                  <a:cubicBezTo>
                    <a:pt x="3769" y="13183"/>
                    <a:pt x="3807" y="10916"/>
                    <a:pt x="3494" y="8700"/>
                  </a:cubicBezTo>
                  <a:lnTo>
                    <a:pt x="3494" y="8700"/>
                  </a:lnTo>
                  <a:lnTo>
                    <a:pt x="7125" y="12306"/>
                  </a:lnTo>
                  <a:cubicBezTo>
                    <a:pt x="7150" y="12331"/>
                    <a:pt x="7175" y="12344"/>
                    <a:pt x="7200" y="12344"/>
                  </a:cubicBezTo>
                  <a:cubicBezTo>
                    <a:pt x="7238" y="12344"/>
                    <a:pt x="7263" y="12331"/>
                    <a:pt x="7288" y="12306"/>
                  </a:cubicBezTo>
                  <a:cubicBezTo>
                    <a:pt x="7338" y="12269"/>
                    <a:pt x="7338" y="12193"/>
                    <a:pt x="7288" y="12143"/>
                  </a:cubicBezTo>
                  <a:lnTo>
                    <a:pt x="3531" y="8399"/>
                  </a:lnTo>
                  <a:cubicBezTo>
                    <a:pt x="3506" y="8387"/>
                    <a:pt x="3481" y="8374"/>
                    <a:pt x="3456" y="8374"/>
                  </a:cubicBezTo>
                  <a:cubicBezTo>
                    <a:pt x="2993" y="5419"/>
                    <a:pt x="1903" y="2564"/>
                    <a:pt x="238" y="59"/>
                  </a:cubicBezTo>
                  <a:cubicBezTo>
                    <a:pt x="214" y="20"/>
                    <a:pt x="176" y="1"/>
                    <a:pt x="1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9" name="Google Shape;219;p8"/>
          <p:cNvGrpSpPr/>
          <p:nvPr/>
        </p:nvGrpSpPr>
        <p:grpSpPr>
          <a:xfrm>
            <a:off x="7016674" y="-98469"/>
            <a:ext cx="1582787" cy="915285"/>
            <a:chOff x="7016674" y="-98469"/>
            <a:chExt cx="1582787" cy="915285"/>
          </a:xfrm>
        </p:grpSpPr>
        <p:sp>
          <p:nvSpPr>
            <p:cNvPr id="220" name="Google Shape;220;p8"/>
            <p:cNvSpPr/>
            <p:nvPr/>
          </p:nvSpPr>
          <p:spPr>
            <a:xfrm>
              <a:off x="7016674" y="-98469"/>
              <a:ext cx="1582787" cy="915285"/>
            </a:xfrm>
            <a:custGeom>
              <a:avLst/>
              <a:gdLst/>
              <a:ahLst/>
              <a:cxnLst/>
              <a:rect l="l" t="t" r="r" b="b"/>
              <a:pathLst>
                <a:path w="36040" h="20841" extrusionOk="0">
                  <a:moveTo>
                    <a:pt x="36040" y="1"/>
                  </a:moveTo>
                  <a:lnTo>
                    <a:pt x="17319" y="1554"/>
                  </a:lnTo>
                  <a:cubicBezTo>
                    <a:pt x="13374" y="3282"/>
                    <a:pt x="9718" y="5648"/>
                    <a:pt x="6500" y="8516"/>
                  </a:cubicBezTo>
                  <a:cubicBezTo>
                    <a:pt x="6838" y="8804"/>
                    <a:pt x="7188" y="9092"/>
                    <a:pt x="7526" y="9380"/>
                  </a:cubicBezTo>
                  <a:cubicBezTo>
                    <a:pt x="6813" y="9443"/>
                    <a:pt x="6086" y="9493"/>
                    <a:pt x="5372" y="9555"/>
                  </a:cubicBezTo>
                  <a:cubicBezTo>
                    <a:pt x="4208" y="10670"/>
                    <a:pt x="3118" y="11860"/>
                    <a:pt x="2092" y="13112"/>
                  </a:cubicBezTo>
                  <a:cubicBezTo>
                    <a:pt x="1754" y="13525"/>
                    <a:pt x="1428" y="13963"/>
                    <a:pt x="1140" y="14427"/>
                  </a:cubicBezTo>
                  <a:cubicBezTo>
                    <a:pt x="1440" y="14777"/>
                    <a:pt x="1754" y="15140"/>
                    <a:pt x="2067" y="15491"/>
                  </a:cubicBezTo>
                  <a:cubicBezTo>
                    <a:pt x="1591" y="15453"/>
                    <a:pt x="1102" y="15416"/>
                    <a:pt x="626" y="15378"/>
                  </a:cubicBezTo>
                  <a:cubicBezTo>
                    <a:pt x="188" y="16343"/>
                    <a:pt x="0" y="17369"/>
                    <a:pt x="351" y="18359"/>
                  </a:cubicBezTo>
                  <a:cubicBezTo>
                    <a:pt x="814" y="19623"/>
                    <a:pt x="2092" y="20462"/>
                    <a:pt x="3419" y="20725"/>
                  </a:cubicBezTo>
                  <a:cubicBezTo>
                    <a:pt x="3832" y="20807"/>
                    <a:pt x="4251" y="20840"/>
                    <a:pt x="4673" y="20840"/>
                  </a:cubicBezTo>
                  <a:cubicBezTo>
                    <a:pt x="5031" y="20840"/>
                    <a:pt x="5391" y="20816"/>
                    <a:pt x="5748" y="20776"/>
                  </a:cubicBezTo>
                  <a:cubicBezTo>
                    <a:pt x="5999" y="20087"/>
                    <a:pt x="6237" y="19398"/>
                    <a:pt x="6474" y="18697"/>
                  </a:cubicBezTo>
                  <a:cubicBezTo>
                    <a:pt x="6850" y="19285"/>
                    <a:pt x="7238" y="19861"/>
                    <a:pt x="7614" y="20450"/>
                  </a:cubicBezTo>
                  <a:cubicBezTo>
                    <a:pt x="19348" y="17908"/>
                    <a:pt x="29904" y="10319"/>
                    <a:pt x="3604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8"/>
            <p:cNvSpPr/>
            <p:nvPr/>
          </p:nvSpPr>
          <p:spPr>
            <a:xfrm>
              <a:off x="7333453" y="-88983"/>
              <a:ext cx="922838" cy="647783"/>
            </a:xfrm>
            <a:custGeom>
              <a:avLst/>
              <a:gdLst/>
              <a:ahLst/>
              <a:cxnLst/>
              <a:rect l="l" t="t" r="r" b="b"/>
              <a:pathLst>
                <a:path w="21013" h="14750" extrusionOk="0">
                  <a:moveTo>
                    <a:pt x="20880" y="1"/>
                  </a:moveTo>
                  <a:cubicBezTo>
                    <a:pt x="20856" y="1"/>
                    <a:pt x="20832" y="8"/>
                    <a:pt x="20813" y="23"/>
                  </a:cubicBezTo>
                  <a:lnTo>
                    <a:pt x="63" y="14536"/>
                  </a:lnTo>
                  <a:cubicBezTo>
                    <a:pt x="13" y="14574"/>
                    <a:pt x="0" y="14636"/>
                    <a:pt x="38" y="14699"/>
                  </a:cubicBezTo>
                  <a:cubicBezTo>
                    <a:pt x="50" y="14724"/>
                    <a:pt x="88" y="14749"/>
                    <a:pt x="126" y="14749"/>
                  </a:cubicBezTo>
                  <a:cubicBezTo>
                    <a:pt x="151" y="14749"/>
                    <a:pt x="176" y="14737"/>
                    <a:pt x="201" y="14724"/>
                  </a:cubicBezTo>
                  <a:lnTo>
                    <a:pt x="20938" y="211"/>
                  </a:lnTo>
                  <a:cubicBezTo>
                    <a:pt x="21000" y="173"/>
                    <a:pt x="21013" y="98"/>
                    <a:pt x="20975" y="48"/>
                  </a:cubicBezTo>
                  <a:cubicBezTo>
                    <a:pt x="20953" y="18"/>
                    <a:pt x="20916" y="1"/>
                    <a:pt x="208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2" name="Google Shape;222;p8"/>
          <p:cNvSpPr/>
          <p:nvPr/>
        </p:nvSpPr>
        <p:spPr>
          <a:xfrm rot="205120">
            <a:off x="5110315" y="289376"/>
            <a:ext cx="339931" cy="139595"/>
          </a:xfrm>
          <a:custGeom>
            <a:avLst/>
            <a:gdLst/>
            <a:ahLst/>
            <a:cxnLst/>
            <a:rect l="l" t="t" r="r" b="b"/>
            <a:pathLst>
              <a:path w="5686" h="2335" extrusionOk="0">
                <a:moveTo>
                  <a:pt x="2041" y="1"/>
                </a:moveTo>
                <a:cubicBezTo>
                  <a:pt x="1911" y="1"/>
                  <a:pt x="1782" y="14"/>
                  <a:pt x="1653" y="43"/>
                </a:cubicBezTo>
                <a:cubicBezTo>
                  <a:pt x="689" y="256"/>
                  <a:pt x="1" y="1258"/>
                  <a:pt x="138" y="2235"/>
                </a:cubicBezTo>
                <a:cubicBezTo>
                  <a:pt x="151" y="2285"/>
                  <a:pt x="201" y="2335"/>
                  <a:pt x="251" y="2335"/>
                </a:cubicBezTo>
                <a:lnTo>
                  <a:pt x="276" y="2335"/>
                </a:lnTo>
                <a:cubicBezTo>
                  <a:pt x="339" y="2322"/>
                  <a:pt x="376" y="2260"/>
                  <a:pt x="376" y="2197"/>
                </a:cubicBezTo>
                <a:cubicBezTo>
                  <a:pt x="251" y="1358"/>
                  <a:pt x="865" y="457"/>
                  <a:pt x="1704" y="269"/>
                </a:cubicBezTo>
                <a:cubicBezTo>
                  <a:pt x="1809" y="247"/>
                  <a:pt x="1916" y="236"/>
                  <a:pt x="2023" y="236"/>
                </a:cubicBezTo>
                <a:cubicBezTo>
                  <a:pt x="2768" y="236"/>
                  <a:pt x="3512" y="747"/>
                  <a:pt x="3720" y="1458"/>
                </a:cubicBezTo>
                <a:cubicBezTo>
                  <a:pt x="3732" y="1508"/>
                  <a:pt x="3770" y="1546"/>
                  <a:pt x="3807" y="1546"/>
                </a:cubicBezTo>
                <a:cubicBezTo>
                  <a:pt x="3816" y="1548"/>
                  <a:pt x="3825" y="1549"/>
                  <a:pt x="3834" y="1549"/>
                </a:cubicBezTo>
                <a:cubicBezTo>
                  <a:pt x="3874" y="1549"/>
                  <a:pt x="3912" y="1527"/>
                  <a:pt x="3933" y="1496"/>
                </a:cubicBezTo>
                <a:cubicBezTo>
                  <a:pt x="4083" y="1270"/>
                  <a:pt x="4346" y="1108"/>
                  <a:pt x="4646" y="1045"/>
                </a:cubicBezTo>
                <a:cubicBezTo>
                  <a:pt x="4713" y="1034"/>
                  <a:pt x="4781" y="1028"/>
                  <a:pt x="4847" y="1028"/>
                </a:cubicBezTo>
                <a:cubicBezTo>
                  <a:pt x="5081" y="1028"/>
                  <a:pt x="5307" y="1097"/>
                  <a:pt x="5473" y="1233"/>
                </a:cubicBezTo>
                <a:cubicBezTo>
                  <a:pt x="5498" y="1248"/>
                  <a:pt x="5522" y="1255"/>
                  <a:pt x="5546" y="1255"/>
                </a:cubicBezTo>
                <a:cubicBezTo>
                  <a:pt x="5583" y="1255"/>
                  <a:pt x="5618" y="1238"/>
                  <a:pt x="5648" y="1208"/>
                </a:cubicBezTo>
                <a:cubicBezTo>
                  <a:pt x="5686" y="1145"/>
                  <a:pt x="5673" y="1083"/>
                  <a:pt x="5623" y="1033"/>
                </a:cubicBezTo>
                <a:cubicBezTo>
                  <a:pt x="5411" y="878"/>
                  <a:pt x="5139" y="798"/>
                  <a:pt x="4860" y="798"/>
                </a:cubicBezTo>
                <a:cubicBezTo>
                  <a:pt x="4776" y="798"/>
                  <a:pt x="4692" y="805"/>
                  <a:pt x="4609" y="820"/>
                </a:cubicBezTo>
                <a:cubicBezTo>
                  <a:pt x="4321" y="870"/>
                  <a:pt x="4058" y="1008"/>
                  <a:pt x="3870" y="1195"/>
                </a:cubicBezTo>
                <a:cubicBezTo>
                  <a:pt x="3570" y="488"/>
                  <a:pt x="2811" y="1"/>
                  <a:pt x="20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8"/>
          <p:cNvSpPr/>
          <p:nvPr/>
        </p:nvSpPr>
        <p:spPr>
          <a:xfrm rot="-205120" flipH="1">
            <a:off x="8509290" y="2345476"/>
            <a:ext cx="339931" cy="139595"/>
          </a:xfrm>
          <a:custGeom>
            <a:avLst/>
            <a:gdLst/>
            <a:ahLst/>
            <a:cxnLst/>
            <a:rect l="l" t="t" r="r" b="b"/>
            <a:pathLst>
              <a:path w="5686" h="2335" extrusionOk="0">
                <a:moveTo>
                  <a:pt x="2041" y="1"/>
                </a:moveTo>
                <a:cubicBezTo>
                  <a:pt x="1911" y="1"/>
                  <a:pt x="1782" y="14"/>
                  <a:pt x="1653" y="43"/>
                </a:cubicBezTo>
                <a:cubicBezTo>
                  <a:pt x="689" y="256"/>
                  <a:pt x="1" y="1258"/>
                  <a:pt x="138" y="2235"/>
                </a:cubicBezTo>
                <a:cubicBezTo>
                  <a:pt x="151" y="2285"/>
                  <a:pt x="201" y="2335"/>
                  <a:pt x="251" y="2335"/>
                </a:cubicBezTo>
                <a:lnTo>
                  <a:pt x="276" y="2335"/>
                </a:lnTo>
                <a:cubicBezTo>
                  <a:pt x="339" y="2322"/>
                  <a:pt x="376" y="2260"/>
                  <a:pt x="376" y="2197"/>
                </a:cubicBezTo>
                <a:cubicBezTo>
                  <a:pt x="251" y="1358"/>
                  <a:pt x="865" y="457"/>
                  <a:pt x="1704" y="269"/>
                </a:cubicBezTo>
                <a:cubicBezTo>
                  <a:pt x="1809" y="247"/>
                  <a:pt x="1916" y="236"/>
                  <a:pt x="2023" y="236"/>
                </a:cubicBezTo>
                <a:cubicBezTo>
                  <a:pt x="2768" y="236"/>
                  <a:pt x="3512" y="747"/>
                  <a:pt x="3720" y="1458"/>
                </a:cubicBezTo>
                <a:cubicBezTo>
                  <a:pt x="3732" y="1508"/>
                  <a:pt x="3770" y="1546"/>
                  <a:pt x="3807" y="1546"/>
                </a:cubicBezTo>
                <a:cubicBezTo>
                  <a:pt x="3816" y="1548"/>
                  <a:pt x="3825" y="1549"/>
                  <a:pt x="3834" y="1549"/>
                </a:cubicBezTo>
                <a:cubicBezTo>
                  <a:pt x="3874" y="1549"/>
                  <a:pt x="3912" y="1527"/>
                  <a:pt x="3933" y="1496"/>
                </a:cubicBezTo>
                <a:cubicBezTo>
                  <a:pt x="4083" y="1270"/>
                  <a:pt x="4346" y="1108"/>
                  <a:pt x="4646" y="1045"/>
                </a:cubicBezTo>
                <a:cubicBezTo>
                  <a:pt x="4713" y="1034"/>
                  <a:pt x="4781" y="1028"/>
                  <a:pt x="4847" y="1028"/>
                </a:cubicBezTo>
                <a:cubicBezTo>
                  <a:pt x="5081" y="1028"/>
                  <a:pt x="5307" y="1097"/>
                  <a:pt x="5473" y="1233"/>
                </a:cubicBezTo>
                <a:cubicBezTo>
                  <a:pt x="5498" y="1248"/>
                  <a:pt x="5522" y="1255"/>
                  <a:pt x="5546" y="1255"/>
                </a:cubicBezTo>
                <a:cubicBezTo>
                  <a:pt x="5583" y="1255"/>
                  <a:pt x="5618" y="1238"/>
                  <a:pt x="5648" y="1208"/>
                </a:cubicBezTo>
                <a:cubicBezTo>
                  <a:pt x="5686" y="1145"/>
                  <a:pt x="5673" y="1083"/>
                  <a:pt x="5623" y="1033"/>
                </a:cubicBezTo>
                <a:cubicBezTo>
                  <a:pt x="5411" y="878"/>
                  <a:pt x="5139" y="798"/>
                  <a:pt x="4860" y="798"/>
                </a:cubicBezTo>
                <a:cubicBezTo>
                  <a:pt x="4776" y="798"/>
                  <a:pt x="4692" y="805"/>
                  <a:pt x="4609" y="820"/>
                </a:cubicBezTo>
                <a:cubicBezTo>
                  <a:pt x="4321" y="870"/>
                  <a:pt x="4058" y="1008"/>
                  <a:pt x="3870" y="1195"/>
                </a:cubicBezTo>
                <a:cubicBezTo>
                  <a:pt x="3570" y="488"/>
                  <a:pt x="2811" y="1"/>
                  <a:pt x="20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8"/>
          <p:cNvSpPr/>
          <p:nvPr/>
        </p:nvSpPr>
        <p:spPr>
          <a:xfrm rot="205120">
            <a:off x="496107" y="2257905"/>
            <a:ext cx="122796" cy="50697"/>
          </a:xfrm>
          <a:custGeom>
            <a:avLst/>
            <a:gdLst/>
            <a:ahLst/>
            <a:cxnLst/>
            <a:rect l="l" t="t" r="r" b="b"/>
            <a:pathLst>
              <a:path w="2054" h="848" extrusionOk="0">
                <a:moveTo>
                  <a:pt x="1216" y="0"/>
                </a:moveTo>
                <a:cubicBezTo>
                  <a:pt x="1118" y="0"/>
                  <a:pt x="1016" y="11"/>
                  <a:pt x="914" y="33"/>
                </a:cubicBezTo>
                <a:cubicBezTo>
                  <a:pt x="526" y="109"/>
                  <a:pt x="200" y="346"/>
                  <a:pt x="38" y="672"/>
                </a:cubicBezTo>
                <a:cubicBezTo>
                  <a:pt x="0" y="735"/>
                  <a:pt x="25" y="810"/>
                  <a:pt x="88" y="835"/>
                </a:cubicBezTo>
                <a:cubicBezTo>
                  <a:pt x="100" y="847"/>
                  <a:pt x="125" y="847"/>
                  <a:pt x="138" y="847"/>
                </a:cubicBezTo>
                <a:cubicBezTo>
                  <a:pt x="175" y="847"/>
                  <a:pt x="226" y="822"/>
                  <a:pt x="238" y="785"/>
                </a:cubicBezTo>
                <a:cubicBezTo>
                  <a:pt x="376" y="522"/>
                  <a:pt x="651" y="321"/>
                  <a:pt x="964" y="259"/>
                </a:cubicBezTo>
                <a:cubicBezTo>
                  <a:pt x="1046" y="243"/>
                  <a:pt x="1127" y="235"/>
                  <a:pt x="1207" y="235"/>
                </a:cubicBezTo>
                <a:cubicBezTo>
                  <a:pt x="1446" y="235"/>
                  <a:pt x="1672" y="306"/>
                  <a:pt x="1841" y="447"/>
                </a:cubicBezTo>
                <a:cubicBezTo>
                  <a:pt x="1864" y="464"/>
                  <a:pt x="1893" y="473"/>
                  <a:pt x="1921" y="473"/>
                </a:cubicBezTo>
                <a:cubicBezTo>
                  <a:pt x="1953" y="473"/>
                  <a:pt x="1984" y="461"/>
                  <a:pt x="2004" y="434"/>
                </a:cubicBezTo>
                <a:cubicBezTo>
                  <a:pt x="2054" y="384"/>
                  <a:pt x="2041" y="309"/>
                  <a:pt x="1991" y="271"/>
                </a:cubicBezTo>
                <a:cubicBezTo>
                  <a:pt x="1777" y="94"/>
                  <a:pt x="1506" y="0"/>
                  <a:pt x="1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8"/>
          <p:cNvSpPr/>
          <p:nvPr/>
        </p:nvSpPr>
        <p:spPr>
          <a:xfrm rot="-205120" flipH="1">
            <a:off x="3968652" y="4764039"/>
            <a:ext cx="339931" cy="139595"/>
          </a:xfrm>
          <a:custGeom>
            <a:avLst/>
            <a:gdLst/>
            <a:ahLst/>
            <a:cxnLst/>
            <a:rect l="l" t="t" r="r" b="b"/>
            <a:pathLst>
              <a:path w="5686" h="2335" extrusionOk="0">
                <a:moveTo>
                  <a:pt x="2041" y="1"/>
                </a:moveTo>
                <a:cubicBezTo>
                  <a:pt x="1911" y="1"/>
                  <a:pt x="1782" y="14"/>
                  <a:pt x="1653" y="43"/>
                </a:cubicBezTo>
                <a:cubicBezTo>
                  <a:pt x="689" y="256"/>
                  <a:pt x="1" y="1258"/>
                  <a:pt x="138" y="2235"/>
                </a:cubicBezTo>
                <a:cubicBezTo>
                  <a:pt x="151" y="2285"/>
                  <a:pt x="201" y="2335"/>
                  <a:pt x="251" y="2335"/>
                </a:cubicBezTo>
                <a:lnTo>
                  <a:pt x="276" y="2335"/>
                </a:lnTo>
                <a:cubicBezTo>
                  <a:pt x="339" y="2322"/>
                  <a:pt x="376" y="2260"/>
                  <a:pt x="376" y="2197"/>
                </a:cubicBezTo>
                <a:cubicBezTo>
                  <a:pt x="251" y="1358"/>
                  <a:pt x="865" y="457"/>
                  <a:pt x="1704" y="269"/>
                </a:cubicBezTo>
                <a:cubicBezTo>
                  <a:pt x="1809" y="247"/>
                  <a:pt x="1916" y="236"/>
                  <a:pt x="2023" y="236"/>
                </a:cubicBezTo>
                <a:cubicBezTo>
                  <a:pt x="2768" y="236"/>
                  <a:pt x="3512" y="747"/>
                  <a:pt x="3720" y="1458"/>
                </a:cubicBezTo>
                <a:cubicBezTo>
                  <a:pt x="3732" y="1508"/>
                  <a:pt x="3770" y="1546"/>
                  <a:pt x="3807" y="1546"/>
                </a:cubicBezTo>
                <a:cubicBezTo>
                  <a:pt x="3816" y="1548"/>
                  <a:pt x="3825" y="1549"/>
                  <a:pt x="3834" y="1549"/>
                </a:cubicBezTo>
                <a:cubicBezTo>
                  <a:pt x="3874" y="1549"/>
                  <a:pt x="3912" y="1527"/>
                  <a:pt x="3933" y="1496"/>
                </a:cubicBezTo>
                <a:cubicBezTo>
                  <a:pt x="4083" y="1270"/>
                  <a:pt x="4346" y="1108"/>
                  <a:pt x="4646" y="1045"/>
                </a:cubicBezTo>
                <a:cubicBezTo>
                  <a:pt x="4713" y="1034"/>
                  <a:pt x="4781" y="1028"/>
                  <a:pt x="4847" y="1028"/>
                </a:cubicBezTo>
                <a:cubicBezTo>
                  <a:pt x="5081" y="1028"/>
                  <a:pt x="5307" y="1097"/>
                  <a:pt x="5473" y="1233"/>
                </a:cubicBezTo>
                <a:cubicBezTo>
                  <a:pt x="5498" y="1248"/>
                  <a:pt x="5522" y="1255"/>
                  <a:pt x="5546" y="1255"/>
                </a:cubicBezTo>
                <a:cubicBezTo>
                  <a:pt x="5583" y="1255"/>
                  <a:pt x="5618" y="1238"/>
                  <a:pt x="5648" y="1208"/>
                </a:cubicBezTo>
                <a:cubicBezTo>
                  <a:pt x="5686" y="1145"/>
                  <a:pt x="5673" y="1083"/>
                  <a:pt x="5623" y="1033"/>
                </a:cubicBezTo>
                <a:cubicBezTo>
                  <a:pt x="5411" y="878"/>
                  <a:pt x="5139" y="798"/>
                  <a:pt x="4860" y="798"/>
                </a:cubicBezTo>
                <a:cubicBezTo>
                  <a:pt x="4776" y="798"/>
                  <a:pt x="4692" y="805"/>
                  <a:pt x="4609" y="820"/>
                </a:cubicBezTo>
                <a:cubicBezTo>
                  <a:pt x="4321" y="870"/>
                  <a:pt x="4058" y="1008"/>
                  <a:pt x="3870" y="1195"/>
                </a:cubicBezTo>
                <a:cubicBezTo>
                  <a:pt x="3570" y="488"/>
                  <a:pt x="2811" y="1"/>
                  <a:pt x="20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6" name="Google Shape;226;p8"/>
          <p:cNvGrpSpPr/>
          <p:nvPr/>
        </p:nvGrpSpPr>
        <p:grpSpPr>
          <a:xfrm>
            <a:off x="584216" y="3665288"/>
            <a:ext cx="695994" cy="1478221"/>
            <a:chOff x="1729071" y="3942725"/>
            <a:chExt cx="595681" cy="1265167"/>
          </a:xfrm>
        </p:grpSpPr>
        <p:sp>
          <p:nvSpPr>
            <p:cNvPr id="227" name="Google Shape;227;p8"/>
            <p:cNvSpPr/>
            <p:nvPr/>
          </p:nvSpPr>
          <p:spPr>
            <a:xfrm flipH="1">
              <a:off x="1729071" y="4431058"/>
              <a:ext cx="204364" cy="776834"/>
            </a:xfrm>
            <a:custGeom>
              <a:avLst/>
              <a:gdLst/>
              <a:ahLst/>
              <a:cxnLst/>
              <a:rect l="l" t="t" r="r" b="b"/>
              <a:pathLst>
                <a:path w="4885" h="18569" extrusionOk="0">
                  <a:moveTo>
                    <a:pt x="128" y="1"/>
                  </a:moveTo>
                  <a:cubicBezTo>
                    <a:pt x="110" y="1"/>
                    <a:pt x="93" y="4"/>
                    <a:pt x="76" y="10"/>
                  </a:cubicBezTo>
                  <a:cubicBezTo>
                    <a:pt x="26" y="36"/>
                    <a:pt x="1" y="111"/>
                    <a:pt x="26" y="173"/>
                  </a:cubicBezTo>
                  <a:cubicBezTo>
                    <a:pt x="2781" y="5833"/>
                    <a:pt x="4383" y="12157"/>
                    <a:pt x="4646" y="18456"/>
                  </a:cubicBezTo>
                  <a:cubicBezTo>
                    <a:pt x="4646" y="18531"/>
                    <a:pt x="4697" y="18569"/>
                    <a:pt x="4759" y="18569"/>
                  </a:cubicBezTo>
                  <a:lnTo>
                    <a:pt x="4772" y="18569"/>
                  </a:lnTo>
                  <a:cubicBezTo>
                    <a:pt x="4834" y="18569"/>
                    <a:pt x="4884" y="18519"/>
                    <a:pt x="4884" y="18456"/>
                  </a:cubicBezTo>
                  <a:cubicBezTo>
                    <a:pt x="4621" y="12120"/>
                    <a:pt x="3006" y="5758"/>
                    <a:pt x="239" y="61"/>
                  </a:cubicBezTo>
                  <a:cubicBezTo>
                    <a:pt x="220" y="24"/>
                    <a:pt x="175" y="1"/>
                    <a:pt x="1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8"/>
            <p:cNvSpPr/>
            <p:nvPr/>
          </p:nvSpPr>
          <p:spPr>
            <a:xfrm flipH="1">
              <a:off x="1828882" y="3942725"/>
              <a:ext cx="495870" cy="526744"/>
            </a:xfrm>
            <a:custGeom>
              <a:avLst/>
              <a:gdLst/>
              <a:ahLst/>
              <a:cxnLst/>
              <a:rect l="l" t="t" r="r" b="b"/>
              <a:pathLst>
                <a:path w="11853" h="12591" extrusionOk="0">
                  <a:moveTo>
                    <a:pt x="9855" y="0"/>
                  </a:moveTo>
                  <a:cubicBezTo>
                    <a:pt x="9855" y="0"/>
                    <a:pt x="8816" y="1628"/>
                    <a:pt x="8140" y="4270"/>
                  </a:cubicBezTo>
                  <a:cubicBezTo>
                    <a:pt x="8140" y="4270"/>
                    <a:pt x="6512" y="2429"/>
                    <a:pt x="4321" y="877"/>
                  </a:cubicBezTo>
                  <a:lnTo>
                    <a:pt x="4321" y="877"/>
                  </a:lnTo>
                  <a:cubicBezTo>
                    <a:pt x="4321" y="877"/>
                    <a:pt x="4120" y="3544"/>
                    <a:pt x="4709" y="6061"/>
                  </a:cubicBezTo>
                  <a:cubicBezTo>
                    <a:pt x="4709" y="6061"/>
                    <a:pt x="2845" y="4358"/>
                    <a:pt x="61" y="4358"/>
                  </a:cubicBezTo>
                  <a:cubicBezTo>
                    <a:pt x="41" y="4358"/>
                    <a:pt x="21" y="4358"/>
                    <a:pt x="0" y="4358"/>
                  </a:cubicBezTo>
                  <a:lnTo>
                    <a:pt x="6299" y="11558"/>
                  </a:lnTo>
                  <a:cubicBezTo>
                    <a:pt x="6927" y="12276"/>
                    <a:pt x="7727" y="12591"/>
                    <a:pt x="8512" y="12591"/>
                  </a:cubicBezTo>
                  <a:cubicBezTo>
                    <a:pt x="10218" y="12591"/>
                    <a:pt x="11852" y="11107"/>
                    <a:pt x="11483" y="9066"/>
                  </a:cubicBezTo>
                  <a:lnTo>
                    <a:pt x="985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9" name="Google Shape;229;p8"/>
          <p:cNvGrpSpPr/>
          <p:nvPr/>
        </p:nvGrpSpPr>
        <p:grpSpPr>
          <a:xfrm rot="996290" flipH="1">
            <a:off x="-72113" y="4457107"/>
            <a:ext cx="1012474" cy="753453"/>
            <a:chOff x="905008" y="4651065"/>
            <a:chExt cx="866528" cy="644845"/>
          </a:xfrm>
        </p:grpSpPr>
        <p:sp>
          <p:nvSpPr>
            <p:cNvPr id="230" name="Google Shape;230;p8"/>
            <p:cNvSpPr/>
            <p:nvPr/>
          </p:nvSpPr>
          <p:spPr>
            <a:xfrm flipH="1">
              <a:off x="905008" y="4651065"/>
              <a:ext cx="866528" cy="644845"/>
            </a:xfrm>
            <a:custGeom>
              <a:avLst/>
              <a:gdLst/>
              <a:ahLst/>
              <a:cxnLst/>
              <a:rect l="l" t="t" r="r" b="b"/>
              <a:pathLst>
                <a:path w="20713" h="15414" extrusionOk="0">
                  <a:moveTo>
                    <a:pt x="3248" y="1"/>
                  </a:moveTo>
                  <a:cubicBezTo>
                    <a:pt x="2436" y="1"/>
                    <a:pt x="1619" y="236"/>
                    <a:pt x="1027" y="787"/>
                  </a:cubicBezTo>
                  <a:cubicBezTo>
                    <a:pt x="288" y="1476"/>
                    <a:pt x="0" y="2553"/>
                    <a:pt x="88" y="3555"/>
                  </a:cubicBezTo>
                  <a:cubicBezTo>
                    <a:pt x="150" y="4268"/>
                    <a:pt x="376" y="4932"/>
                    <a:pt x="651" y="5583"/>
                  </a:cubicBezTo>
                  <a:cubicBezTo>
                    <a:pt x="1252" y="5658"/>
                    <a:pt x="1866" y="5734"/>
                    <a:pt x="2467" y="5809"/>
                  </a:cubicBezTo>
                  <a:cubicBezTo>
                    <a:pt x="2091" y="6172"/>
                    <a:pt x="1703" y="6548"/>
                    <a:pt x="1315" y="6911"/>
                  </a:cubicBezTo>
                  <a:cubicBezTo>
                    <a:pt x="3256" y="10417"/>
                    <a:pt x="6149" y="13385"/>
                    <a:pt x="9605" y="15413"/>
                  </a:cubicBezTo>
                  <a:lnTo>
                    <a:pt x="20712" y="12746"/>
                  </a:lnTo>
                  <a:cubicBezTo>
                    <a:pt x="17757" y="8864"/>
                    <a:pt x="14100" y="5533"/>
                    <a:pt x="9968" y="2941"/>
                  </a:cubicBezTo>
                  <a:cubicBezTo>
                    <a:pt x="9692" y="3480"/>
                    <a:pt x="9404" y="4006"/>
                    <a:pt x="9116" y="4544"/>
                  </a:cubicBezTo>
                  <a:cubicBezTo>
                    <a:pt x="9029" y="3780"/>
                    <a:pt x="8954" y="3029"/>
                    <a:pt x="8866" y="2265"/>
                  </a:cubicBezTo>
                  <a:cubicBezTo>
                    <a:pt x="8115" y="1827"/>
                    <a:pt x="7363" y="1413"/>
                    <a:pt x="6587" y="1025"/>
                  </a:cubicBezTo>
                  <a:cubicBezTo>
                    <a:pt x="6199" y="825"/>
                    <a:pt x="5823" y="650"/>
                    <a:pt x="5422" y="487"/>
                  </a:cubicBezTo>
                  <a:cubicBezTo>
                    <a:pt x="5209" y="875"/>
                    <a:pt x="4984" y="1276"/>
                    <a:pt x="4771" y="1664"/>
                  </a:cubicBezTo>
                  <a:cubicBezTo>
                    <a:pt x="4608" y="1150"/>
                    <a:pt x="4433" y="637"/>
                    <a:pt x="4270" y="124"/>
                  </a:cubicBezTo>
                  <a:cubicBezTo>
                    <a:pt x="4120" y="86"/>
                    <a:pt x="3957" y="48"/>
                    <a:pt x="3794" y="36"/>
                  </a:cubicBezTo>
                  <a:cubicBezTo>
                    <a:pt x="3614" y="13"/>
                    <a:pt x="3431" y="1"/>
                    <a:pt x="32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8"/>
            <p:cNvSpPr/>
            <p:nvPr/>
          </p:nvSpPr>
          <p:spPr>
            <a:xfrm flipH="1">
              <a:off x="1146525" y="4825431"/>
              <a:ext cx="422826" cy="411280"/>
            </a:xfrm>
            <a:custGeom>
              <a:avLst/>
              <a:gdLst/>
              <a:ahLst/>
              <a:cxnLst/>
              <a:rect l="l" t="t" r="r" b="b"/>
              <a:pathLst>
                <a:path w="10107" h="9831" extrusionOk="0">
                  <a:moveTo>
                    <a:pt x="124" y="0"/>
                  </a:moveTo>
                  <a:cubicBezTo>
                    <a:pt x="95" y="0"/>
                    <a:pt x="63" y="13"/>
                    <a:pt x="38" y="38"/>
                  </a:cubicBezTo>
                  <a:cubicBezTo>
                    <a:pt x="1" y="88"/>
                    <a:pt x="1" y="163"/>
                    <a:pt x="38" y="201"/>
                  </a:cubicBezTo>
                  <a:lnTo>
                    <a:pt x="9906" y="9793"/>
                  </a:lnTo>
                  <a:cubicBezTo>
                    <a:pt x="9918" y="9818"/>
                    <a:pt x="9956" y="9830"/>
                    <a:pt x="9981" y="9830"/>
                  </a:cubicBezTo>
                  <a:cubicBezTo>
                    <a:pt x="10019" y="9830"/>
                    <a:pt x="10044" y="9818"/>
                    <a:pt x="10069" y="9793"/>
                  </a:cubicBezTo>
                  <a:cubicBezTo>
                    <a:pt x="10106" y="9743"/>
                    <a:pt x="10106" y="9668"/>
                    <a:pt x="10069" y="9630"/>
                  </a:cubicBezTo>
                  <a:lnTo>
                    <a:pt x="201" y="38"/>
                  </a:lnTo>
                  <a:cubicBezTo>
                    <a:pt x="182" y="13"/>
                    <a:pt x="154" y="0"/>
                    <a:pt x="1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2" name="Google Shape;232;p8"/>
          <p:cNvGrpSpPr/>
          <p:nvPr/>
        </p:nvGrpSpPr>
        <p:grpSpPr>
          <a:xfrm rot="-606001">
            <a:off x="532329" y="4581539"/>
            <a:ext cx="1012457" cy="753441"/>
            <a:chOff x="905008" y="4651065"/>
            <a:chExt cx="866528" cy="644845"/>
          </a:xfrm>
        </p:grpSpPr>
        <p:sp>
          <p:nvSpPr>
            <p:cNvPr id="233" name="Google Shape;233;p8"/>
            <p:cNvSpPr/>
            <p:nvPr/>
          </p:nvSpPr>
          <p:spPr>
            <a:xfrm flipH="1">
              <a:off x="905008" y="4651065"/>
              <a:ext cx="866528" cy="644845"/>
            </a:xfrm>
            <a:custGeom>
              <a:avLst/>
              <a:gdLst/>
              <a:ahLst/>
              <a:cxnLst/>
              <a:rect l="l" t="t" r="r" b="b"/>
              <a:pathLst>
                <a:path w="20713" h="15414" extrusionOk="0">
                  <a:moveTo>
                    <a:pt x="3248" y="1"/>
                  </a:moveTo>
                  <a:cubicBezTo>
                    <a:pt x="2436" y="1"/>
                    <a:pt x="1619" y="236"/>
                    <a:pt x="1027" y="787"/>
                  </a:cubicBezTo>
                  <a:cubicBezTo>
                    <a:pt x="288" y="1476"/>
                    <a:pt x="0" y="2553"/>
                    <a:pt x="88" y="3555"/>
                  </a:cubicBezTo>
                  <a:cubicBezTo>
                    <a:pt x="150" y="4268"/>
                    <a:pt x="376" y="4932"/>
                    <a:pt x="651" y="5583"/>
                  </a:cubicBezTo>
                  <a:cubicBezTo>
                    <a:pt x="1252" y="5658"/>
                    <a:pt x="1866" y="5734"/>
                    <a:pt x="2467" y="5809"/>
                  </a:cubicBezTo>
                  <a:cubicBezTo>
                    <a:pt x="2091" y="6172"/>
                    <a:pt x="1703" y="6548"/>
                    <a:pt x="1315" y="6911"/>
                  </a:cubicBezTo>
                  <a:cubicBezTo>
                    <a:pt x="3256" y="10417"/>
                    <a:pt x="6149" y="13385"/>
                    <a:pt x="9605" y="15413"/>
                  </a:cubicBezTo>
                  <a:lnTo>
                    <a:pt x="20712" y="12746"/>
                  </a:lnTo>
                  <a:cubicBezTo>
                    <a:pt x="17757" y="8864"/>
                    <a:pt x="14100" y="5533"/>
                    <a:pt x="9968" y="2941"/>
                  </a:cubicBezTo>
                  <a:cubicBezTo>
                    <a:pt x="9692" y="3480"/>
                    <a:pt x="9404" y="4006"/>
                    <a:pt x="9116" y="4544"/>
                  </a:cubicBezTo>
                  <a:cubicBezTo>
                    <a:pt x="9029" y="3780"/>
                    <a:pt x="8954" y="3029"/>
                    <a:pt x="8866" y="2265"/>
                  </a:cubicBezTo>
                  <a:cubicBezTo>
                    <a:pt x="8115" y="1827"/>
                    <a:pt x="7363" y="1413"/>
                    <a:pt x="6587" y="1025"/>
                  </a:cubicBezTo>
                  <a:cubicBezTo>
                    <a:pt x="6199" y="825"/>
                    <a:pt x="5823" y="650"/>
                    <a:pt x="5422" y="487"/>
                  </a:cubicBezTo>
                  <a:cubicBezTo>
                    <a:pt x="5209" y="875"/>
                    <a:pt x="4984" y="1276"/>
                    <a:pt x="4771" y="1664"/>
                  </a:cubicBezTo>
                  <a:cubicBezTo>
                    <a:pt x="4608" y="1150"/>
                    <a:pt x="4433" y="637"/>
                    <a:pt x="4270" y="124"/>
                  </a:cubicBezTo>
                  <a:cubicBezTo>
                    <a:pt x="4120" y="86"/>
                    <a:pt x="3957" y="48"/>
                    <a:pt x="3794" y="36"/>
                  </a:cubicBezTo>
                  <a:cubicBezTo>
                    <a:pt x="3614" y="13"/>
                    <a:pt x="3431" y="1"/>
                    <a:pt x="32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8"/>
            <p:cNvSpPr/>
            <p:nvPr/>
          </p:nvSpPr>
          <p:spPr>
            <a:xfrm flipH="1">
              <a:off x="1146525" y="4825431"/>
              <a:ext cx="422826" cy="411280"/>
            </a:xfrm>
            <a:custGeom>
              <a:avLst/>
              <a:gdLst/>
              <a:ahLst/>
              <a:cxnLst/>
              <a:rect l="l" t="t" r="r" b="b"/>
              <a:pathLst>
                <a:path w="10107" h="9831" extrusionOk="0">
                  <a:moveTo>
                    <a:pt x="124" y="0"/>
                  </a:moveTo>
                  <a:cubicBezTo>
                    <a:pt x="95" y="0"/>
                    <a:pt x="63" y="13"/>
                    <a:pt x="38" y="38"/>
                  </a:cubicBezTo>
                  <a:cubicBezTo>
                    <a:pt x="1" y="88"/>
                    <a:pt x="1" y="163"/>
                    <a:pt x="38" y="201"/>
                  </a:cubicBezTo>
                  <a:lnTo>
                    <a:pt x="9906" y="9793"/>
                  </a:lnTo>
                  <a:cubicBezTo>
                    <a:pt x="9918" y="9818"/>
                    <a:pt x="9956" y="9830"/>
                    <a:pt x="9981" y="9830"/>
                  </a:cubicBezTo>
                  <a:cubicBezTo>
                    <a:pt x="10019" y="9830"/>
                    <a:pt x="10044" y="9818"/>
                    <a:pt x="10069" y="9793"/>
                  </a:cubicBezTo>
                  <a:cubicBezTo>
                    <a:pt x="10106" y="9743"/>
                    <a:pt x="10106" y="9668"/>
                    <a:pt x="10069" y="9630"/>
                  </a:cubicBezTo>
                  <a:lnTo>
                    <a:pt x="201" y="38"/>
                  </a:lnTo>
                  <a:cubicBezTo>
                    <a:pt x="182" y="13"/>
                    <a:pt x="154" y="0"/>
                    <a:pt x="1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5" name="Google Shape;235;p8"/>
          <p:cNvSpPr txBox="1">
            <a:spLocks noGrp="1"/>
          </p:cNvSpPr>
          <p:nvPr>
            <p:ph type="title"/>
          </p:nvPr>
        </p:nvSpPr>
        <p:spPr>
          <a:xfrm>
            <a:off x="1388100" y="1369050"/>
            <a:ext cx="6367800" cy="24054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72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gradFill>
          <a:gsLst>
            <a:gs pos="0">
              <a:srgbClr val="F0FBFF"/>
            </a:gs>
            <a:gs pos="100000">
              <a:schemeClr val="accent5"/>
            </a:gs>
          </a:gsLst>
          <a:lin ang="16198662" scaled="0"/>
        </a:gradFill>
        <a:effectLst/>
      </p:bgPr>
    </p:bg>
    <p:spTree>
      <p:nvGrpSpPr>
        <p:cNvPr id="1" name="Shape 236"/>
        <p:cNvGrpSpPr/>
        <p:nvPr/>
      </p:nvGrpSpPr>
      <p:grpSpPr>
        <a:xfrm>
          <a:off x="0" y="0"/>
          <a:ext cx="0" cy="0"/>
          <a:chOff x="0" y="0"/>
          <a:chExt cx="0" cy="0"/>
        </a:xfrm>
      </p:grpSpPr>
      <p:sp>
        <p:nvSpPr>
          <p:cNvPr id="237" name="Google Shape;237;p9"/>
          <p:cNvSpPr/>
          <p:nvPr/>
        </p:nvSpPr>
        <p:spPr>
          <a:xfrm rot="10800000" flipH="1">
            <a:off x="7105045" y="3980187"/>
            <a:ext cx="2181074" cy="1180244"/>
          </a:xfrm>
          <a:custGeom>
            <a:avLst/>
            <a:gdLst/>
            <a:ahLst/>
            <a:cxnLst/>
            <a:rect l="l" t="t" r="r" b="b"/>
            <a:pathLst>
              <a:path w="59446" h="32168" extrusionOk="0">
                <a:moveTo>
                  <a:pt x="1253" y="0"/>
                </a:moveTo>
                <a:cubicBezTo>
                  <a:pt x="214" y="1165"/>
                  <a:pt x="1" y="2993"/>
                  <a:pt x="740" y="4370"/>
                </a:cubicBezTo>
                <a:cubicBezTo>
                  <a:pt x="1405" y="5590"/>
                  <a:pt x="2766" y="6377"/>
                  <a:pt x="4147" y="6377"/>
                </a:cubicBezTo>
                <a:cubicBezTo>
                  <a:pt x="4326" y="6377"/>
                  <a:pt x="4506" y="6364"/>
                  <a:pt x="4684" y="6336"/>
                </a:cubicBezTo>
                <a:cubicBezTo>
                  <a:pt x="5586" y="6199"/>
                  <a:pt x="6438" y="5748"/>
                  <a:pt x="7339" y="5748"/>
                </a:cubicBezTo>
                <a:cubicBezTo>
                  <a:pt x="8253" y="5748"/>
                  <a:pt x="9280" y="6524"/>
                  <a:pt x="9017" y="7401"/>
                </a:cubicBezTo>
                <a:cubicBezTo>
                  <a:pt x="8704" y="8453"/>
                  <a:pt x="7126" y="8302"/>
                  <a:pt x="6225" y="8929"/>
                </a:cubicBezTo>
                <a:cubicBezTo>
                  <a:pt x="5060" y="9743"/>
                  <a:pt x="5411" y="11709"/>
                  <a:pt x="6525" y="12573"/>
                </a:cubicBezTo>
                <a:cubicBezTo>
                  <a:pt x="7652" y="13437"/>
                  <a:pt x="9167" y="13524"/>
                  <a:pt x="10582" y="13574"/>
                </a:cubicBezTo>
                <a:cubicBezTo>
                  <a:pt x="17983" y="13812"/>
                  <a:pt x="25397" y="14013"/>
                  <a:pt x="32797" y="14150"/>
                </a:cubicBezTo>
                <a:cubicBezTo>
                  <a:pt x="34325" y="14188"/>
                  <a:pt x="35915" y="14351"/>
                  <a:pt x="37255" y="15065"/>
                </a:cubicBezTo>
                <a:cubicBezTo>
                  <a:pt x="38595" y="15778"/>
                  <a:pt x="39472" y="17582"/>
                  <a:pt x="38670" y="18871"/>
                </a:cubicBezTo>
                <a:cubicBezTo>
                  <a:pt x="38157" y="19673"/>
                  <a:pt x="37155" y="20036"/>
                  <a:pt x="36216" y="20061"/>
                </a:cubicBezTo>
                <a:cubicBezTo>
                  <a:pt x="36171" y="20062"/>
                  <a:pt x="36127" y="20063"/>
                  <a:pt x="36082" y="20063"/>
                </a:cubicBezTo>
                <a:cubicBezTo>
                  <a:pt x="35177" y="20063"/>
                  <a:pt x="34294" y="19828"/>
                  <a:pt x="33398" y="19673"/>
                </a:cubicBezTo>
                <a:cubicBezTo>
                  <a:pt x="32624" y="19533"/>
                  <a:pt x="31833" y="19457"/>
                  <a:pt x="31042" y="19457"/>
                </a:cubicBezTo>
                <a:cubicBezTo>
                  <a:pt x="29633" y="19457"/>
                  <a:pt x="28228" y="19700"/>
                  <a:pt x="26937" y="20261"/>
                </a:cubicBezTo>
                <a:cubicBezTo>
                  <a:pt x="24921" y="21138"/>
                  <a:pt x="23218" y="22841"/>
                  <a:pt x="22629" y="24957"/>
                </a:cubicBezTo>
                <a:cubicBezTo>
                  <a:pt x="22041" y="27074"/>
                  <a:pt x="22704" y="29565"/>
                  <a:pt x="24457" y="30893"/>
                </a:cubicBezTo>
                <a:cubicBezTo>
                  <a:pt x="25853" y="31955"/>
                  <a:pt x="27651" y="32167"/>
                  <a:pt x="29443" y="32167"/>
                </a:cubicBezTo>
                <a:cubicBezTo>
                  <a:pt x="29934" y="32167"/>
                  <a:pt x="30425" y="32151"/>
                  <a:pt x="30906" y="32133"/>
                </a:cubicBezTo>
                <a:cubicBezTo>
                  <a:pt x="40924" y="31782"/>
                  <a:pt x="49064" y="31419"/>
                  <a:pt x="59094" y="31056"/>
                </a:cubicBezTo>
                <a:cubicBezTo>
                  <a:pt x="58418" y="20775"/>
                  <a:pt x="59445" y="10544"/>
                  <a:pt x="58769" y="276"/>
                </a:cubicBezTo>
                <a:lnTo>
                  <a:pt x="125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9"/>
          <p:cNvSpPr/>
          <p:nvPr/>
        </p:nvSpPr>
        <p:spPr>
          <a:xfrm rot="10800000" flipH="1">
            <a:off x="7481060" y="-133359"/>
            <a:ext cx="2304200" cy="1180218"/>
          </a:xfrm>
          <a:custGeom>
            <a:avLst/>
            <a:gdLst/>
            <a:ahLst/>
            <a:cxnLst/>
            <a:rect l="l" t="t" r="r" b="b"/>
            <a:pathLst>
              <a:path w="65118" h="21293" extrusionOk="0">
                <a:moveTo>
                  <a:pt x="31869" y="1"/>
                </a:moveTo>
                <a:cubicBezTo>
                  <a:pt x="28257" y="1"/>
                  <a:pt x="24649" y="235"/>
                  <a:pt x="21063" y="705"/>
                </a:cubicBezTo>
                <a:cubicBezTo>
                  <a:pt x="19097" y="968"/>
                  <a:pt x="17118" y="1306"/>
                  <a:pt x="15290" y="2070"/>
                </a:cubicBezTo>
                <a:cubicBezTo>
                  <a:pt x="13462" y="2847"/>
                  <a:pt x="11771" y="4074"/>
                  <a:pt x="10782" y="5802"/>
                </a:cubicBezTo>
                <a:cubicBezTo>
                  <a:pt x="9793" y="7517"/>
                  <a:pt x="9592" y="9746"/>
                  <a:pt x="10557" y="11474"/>
                </a:cubicBezTo>
                <a:cubicBezTo>
                  <a:pt x="11033" y="12313"/>
                  <a:pt x="11771" y="13152"/>
                  <a:pt x="11571" y="14092"/>
                </a:cubicBezTo>
                <a:cubicBezTo>
                  <a:pt x="11383" y="15006"/>
                  <a:pt x="10319" y="15494"/>
                  <a:pt x="9392" y="15494"/>
                </a:cubicBezTo>
                <a:cubicBezTo>
                  <a:pt x="8453" y="15482"/>
                  <a:pt x="7551" y="15118"/>
                  <a:pt x="6625" y="14993"/>
                </a:cubicBezTo>
                <a:cubicBezTo>
                  <a:pt x="6383" y="14962"/>
                  <a:pt x="6140" y="14946"/>
                  <a:pt x="5897" y="14946"/>
                </a:cubicBezTo>
                <a:cubicBezTo>
                  <a:pt x="4413" y="14946"/>
                  <a:pt x="2931" y="15527"/>
                  <a:pt x="1866" y="16571"/>
                </a:cubicBezTo>
                <a:cubicBezTo>
                  <a:pt x="639" y="17786"/>
                  <a:pt x="0" y="19576"/>
                  <a:pt x="213" y="21292"/>
                </a:cubicBezTo>
                <a:lnTo>
                  <a:pt x="63639" y="20453"/>
                </a:lnTo>
                <a:cubicBezTo>
                  <a:pt x="64992" y="17310"/>
                  <a:pt x="65117" y="13653"/>
                  <a:pt x="63990" y="10410"/>
                </a:cubicBezTo>
                <a:cubicBezTo>
                  <a:pt x="62863" y="7167"/>
                  <a:pt x="60509" y="4387"/>
                  <a:pt x="57491" y="2746"/>
                </a:cubicBezTo>
                <a:cubicBezTo>
                  <a:pt x="53772" y="718"/>
                  <a:pt x="49376" y="492"/>
                  <a:pt x="45156" y="305"/>
                </a:cubicBezTo>
                <a:cubicBezTo>
                  <a:pt x="41800" y="167"/>
                  <a:pt x="38532" y="204"/>
                  <a:pt x="35188" y="67"/>
                </a:cubicBezTo>
                <a:cubicBezTo>
                  <a:pt x="34082" y="23"/>
                  <a:pt x="32975" y="1"/>
                  <a:pt x="3186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9"/>
          <p:cNvSpPr txBox="1">
            <a:spLocks noGrp="1"/>
          </p:cNvSpPr>
          <p:nvPr>
            <p:ph type="subTitle" idx="1"/>
          </p:nvPr>
        </p:nvSpPr>
        <p:spPr>
          <a:xfrm>
            <a:off x="720000" y="2740350"/>
            <a:ext cx="3571200" cy="12351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240" name="Google Shape;240;p9"/>
          <p:cNvSpPr txBox="1">
            <a:spLocks noGrp="1"/>
          </p:cNvSpPr>
          <p:nvPr>
            <p:ph type="title"/>
          </p:nvPr>
        </p:nvSpPr>
        <p:spPr>
          <a:xfrm>
            <a:off x="720000" y="1168050"/>
            <a:ext cx="3571200" cy="14961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41" name="Google Shape;241;p9"/>
          <p:cNvSpPr>
            <a:spLocks noGrp="1"/>
          </p:cNvSpPr>
          <p:nvPr>
            <p:ph type="pic" idx="2"/>
          </p:nvPr>
        </p:nvSpPr>
        <p:spPr>
          <a:xfrm>
            <a:off x="5060868" y="666800"/>
            <a:ext cx="2953500" cy="3810000"/>
          </a:xfrm>
          <a:prstGeom prst="rect">
            <a:avLst/>
          </a:prstGeom>
          <a:noFill/>
          <a:ln>
            <a:noFill/>
          </a:ln>
        </p:spPr>
      </p:sp>
      <p:grpSp>
        <p:nvGrpSpPr>
          <p:cNvPr id="242" name="Google Shape;242;p9"/>
          <p:cNvGrpSpPr/>
          <p:nvPr/>
        </p:nvGrpSpPr>
        <p:grpSpPr>
          <a:xfrm rot="-8959744">
            <a:off x="8290880" y="3827690"/>
            <a:ext cx="614574" cy="1305291"/>
            <a:chOff x="670530" y="-367"/>
            <a:chExt cx="614582" cy="1305308"/>
          </a:xfrm>
        </p:grpSpPr>
        <p:sp>
          <p:nvSpPr>
            <p:cNvPr id="243" name="Google Shape;243;p9"/>
            <p:cNvSpPr/>
            <p:nvPr/>
          </p:nvSpPr>
          <p:spPr>
            <a:xfrm rot="10800000">
              <a:off x="670530" y="-367"/>
              <a:ext cx="210849" cy="801484"/>
            </a:xfrm>
            <a:custGeom>
              <a:avLst/>
              <a:gdLst/>
              <a:ahLst/>
              <a:cxnLst/>
              <a:rect l="l" t="t" r="r" b="b"/>
              <a:pathLst>
                <a:path w="4885" h="18569" extrusionOk="0">
                  <a:moveTo>
                    <a:pt x="128" y="1"/>
                  </a:moveTo>
                  <a:cubicBezTo>
                    <a:pt x="110" y="1"/>
                    <a:pt x="93" y="4"/>
                    <a:pt x="76" y="10"/>
                  </a:cubicBezTo>
                  <a:cubicBezTo>
                    <a:pt x="26" y="36"/>
                    <a:pt x="1" y="111"/>
                    <a:pt x="26" y="173"/>
                  </a:cubicBezTo>
                  <a:cubicBezTo>
                    <a:pt x="2781" y="5833"/>
                    <a:pt x="4383" y="12157"/>
                    <a:pt x="4646" y="18456"/>
                  </a:cubicBezTo>
                  <a:cubicBezTo>
                    <a:pt x="4646" y="18531"/>
                    <a:pt x="4697" y="18569"/>
                    <a:pt x="4759" y="18569"/>
                  </a:cubicBezTo>
                  <a:lnTo>
                    <a:pt x="4772" y="18569"/>
                  </a:lnTo>
                  <a:cubicBezTo>
                    <a:pt x="4834" y="18569"/>
                    <a:pt x="4884" y="18519"/>
                    <a:pt x="4884" y="18456"/>
                  </a:cubicBezTo>
                  <a:cubicBezTo>
                    <a:pt x="4621" y="12120"/>
                    <a:pt x="3006" y="5758"/>
                    <a:pt x="239" y="61"/>
                  </a:cubicBezTo>
                  <a:cubicBezTo>
                    <a:pt x="220" y="24"/>
                    <a:pt x="175" y="1"/>
                    <a:pt x="1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9"/>
            <p:cNvSpPr/>
            <p:nvPr/>
          </p:nvSpPr>
          <p:spPr>
            <a:xfrm rot="10800000">
              <a:off x="773507" y="761482"/>
              <a:ext cx="511605" cy="543459"/>
            </a:xfrm>
            <a:custGeom>
              <a:avLst/>
              <a:gdLst/>
              <a:ahLst/>
              <a:cxnLst/>
              <a:rect l="l" t="t" r="r" b="b"/>
              <a:pathLst>
                <a:path w="11853" h="12591" extrusionOk="0">
                  <a:moveTo>
                    <a:pt x="9855" y="0"/>
                  </a:moveTo>
                  <a:cubicBezTo>
                    <a:pt x="9855" y="0"/>
                    <a:pt x="8816" y="1628"/>
                    <a:pt x="8140" y="4270"/>
                  </a:cubicBezTo>
                  <a:cubicBezTo>
                    <a:pt x="8140" y="4270"/>
                    <a:pt x="6512" y="2429"/>
                    <a:pt x="4321" y="877"/>
                  </a:cubicBezTo>
                  <a:lnTo>
                    <a:pt x="4321" y="877"/>
                  </a:lnTo>
                  <a:cubicBezTo>
                    <a:pt x="4321" y="877"/>
                    <a:pt x="4120" y="3544"/>
                    <a:pt x="4709" y="6061"/>
                  </a:cubicBezTo>
                  <a:cubicBezTo>
                    <a:pt x="4709" y="6061"/>
                    <a:pt x="2845" y="4358"/>
                    <a:pt x="61" y="4358"/>
                  </a:cubicBezTo>
                  <a:cubicBezTo>
                    <a:pt x="41" y="4358"/>
                    <a:pt x="21" y="4358"/>
                    <a:pt x="0" y="4358"/>
                  </a:cubicBezTo>
                  <a:lnTo>
                    <a:pt x="6299" y="11558"/>
                  </a:lnTo>
                  <a:cubicBezTo>
                    <a:pt x="6927" y="12276"/>
                    <a:pt x="7727" y="12591"/>
                    <a:pt x="8512" y="12591"/>
                  </a:cubicBezTo>
                  <a:cubicBezTo>
                    <a:pt x="10218" y="12591"/>
                    <a:pt x="11852" y="11107"/>
                    <a:pt x="11483" y="9066"/>
                  </a:cubicBezTo>
                  <a:lnTo>
                    <a:pt x="9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5" name="Google Shape;245;p9"/>
          <p:cNvGrpSpPr/>
          <p:nvPr/>
        </p:nvGrpSpPr>
        <p:grpSpPr>
          <a:xfrm flipH="1">
            <a:off x="8434471" y="4481831"/>
            <a:ext cx="1012452" cy="753437"/>
            <a:chOff x="905008" y="4651065"/>
            <a:chExt cx="866528" cy="644845"/>
          </a:xfrm>
        </p:grpSpPr>
        <p:sp>
          <p:nvSpPr>
            <p:cNvPr id="246" name="Google Shape;246;p9"/>
            <p:cNvSpPr/>
            <p:nvPr/>
          </p:nvSpPr>
          <p:spPr>
            <a:xfrm flipH="1">
              <a:off x="905008" y="4651065"/>
              <a:ext cx="866528" cy="644845"/>
            </a:xfrm>
            <a:custGeom>
              <a:avLst/>
              <a:gdLst/>
              <a:ahLst/>
              <a:cxnLst/>
              <a:rect l="l" t="t" r="r" b="b"/>
              <a:pathLst>
                <a:path w="20713" h="15414" extrusionOk="0">
                  <a:moveTo>
                    <a:pt x="3248" y="1"/>
                  </a:moveTo>
                  <a:cubicBezTo>
                    <a:pt x="2436" y="1"/>
                    <a:pt x="1619" y="236"/>
                    <a:pt x="1027" y="787"/>
                  </a:cubicBezTo>
                  <a:cubicBezTo>
                    <a:pt x="288" y="1476"/>
                    <a:pt x="0" y="2553"/>
                    <a:pt x="88" y="3555"/>
                  </a:cubicBezTo>
                  <a:cubicBezTo>
                    <a:pt x="150" y="4268"/>
                    <a:pt x="376" y="4932"/>
                    <a:pt x="651" y="5583"/>
                  </a:cubicBezTo>
                  <a:cubicBezTo>
                    <a:pt x="1252" y="5658"/>
                    <a:pt x="1866" y="5734"/>
                    <a:pt x="2467" y="5809"/>
                  </a:cubicBezTo>
                  <a:cubicBezTo>
                    <a:pt x="2091" y="6172"/>
                    <a:pt x="1703" y="6548"/>
                    <a:pt x="1315" y="6911"/>
                  </a:cubicBezTo>
                  <a:cubicBezTo>
                    <a:pt x="3256" y="10417"/>
                    <a:pt x="6149" y="13385"/>
                    <a:pt x="9605" y="15413"/>
                  </a:cubicBezTo>
                  <a:lnTo>
                    <a:pt x="20712" y="12746"/>
                  </a:lnTo>
                  <a:cubicBezTo>
                    <a:pt x="17757" y="8864"/>
                    <a:pt x="14100" y="5533"/>
                    <a:pt x="9968" y="2941"/>
                  </a:cubicBezTo>
                  <a:cubicBezTo>
                    <a:pt x="9692" y="3480"/>
                    <a:pt x="9404" y="4006"/>
                    <a:pt x="9116" y="4544"/>
                  </a:cubicBezTo>
                  <a:cubicBezTo>
                    <a:pt x="9029" y="3780"/>
                    <a:pt x="8954" y="3029"/>
                    <a:pt x="8866" y="2265"/>
                  </a:cubicBezTo>
                  <a:cubicBezTo>
                    <a:pt x="8115" y="1827"/>
                    <a:pt x="7363" y="1413"/>
                    <a:pt x="6587" y="1025"/>
                  </a:cubicBezTo>
                  <a:cubicBezTo>
                    <a:pt x="6199" y="825"/>
                    <a:pt x="5823" y="650"/>
                    <a:pt x="5422" y="487"/>
                  </a:cubicBezTo>
                  <a:cubicBezTo>
                    <a:pt x="5209" y="875"/>
                    <a:pt x="4984" y="1276"/>
                    <a:pt x="4771" y="1664"/>
                  </a:cubicBezTo>
                  <a:cubicBezTo>
                    <a:pt x="4608" y="1150"/>
                    <a:pt x="4433" y="637"/>
                    <a:pt x="4270" y="124"/>
                  </a:cubicBezTo>
                  <a:cubicBezTo>
                    <a:pt x="4120" y="86"/>
                    <a:pt x="3957" y="48"/>
                    <a:pt x="3794" y="36"/>
                  </a:cubicBezTo>
                  <a:cubicBezTo>
                    <a:pt x="3614" y="13"/>
                    <a:pt x="3431" y="1"/>
                    <a:pt x="32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9"/>
            <p:cNvSpPr/>
            <p:nvPr/>
          </p:nvSpPr>
          <p:spPr>
            <a:xfrm flipH="1">
              <a:off x="1146525" y="4825431"/>
              <a:ext cx="422826" cy="411280"/>
            </a:xfrm>
            <a:custGeom>
              <a:avLst/>
              <a:gdLst/>
              <a:ahLst/>
              <a:cxnLst/>
              <a:rect l="l" t="t" r="r" b="b"/>
              <a:pathLst>
                <a:path w="10107" h="9831" extrusionOk="0">
                  <a:moveTo>
                    <a:pt x="124" y="0"/>
                  </a:moveTo>
                  <a:cubicBezTo>
                    <a:pt x="95" y="0"/>
                    <a:pt x="63" y="13"/>
                    <a:pt x="38" y="38"/>
                  </a:cubicBezTo>
                  <a:cubicBezTo>
                    <a:pt x="1" y="88"/>
                    <a:pt x="1" y="163"/>
                    <a:pt x="38" y="201"/>
                  </a:cubicBezTo>
                  <a:lnTo>
                    <a:pt x="9906" y="9793"/>
                  </a:lnTo>
                  <a:cubicBezTo>
                    <a:pt x="9918" y="9818"/>
                    <a:pt x="9956" y="9830"/>
                    <a:pt x="9981" y="9830"/>
                  </a:cubicBezTo>
                  <a:cubicBezTo>
                    <a:pt x="10019" y="9830"/>
                    <a:pt x="10044" y="9818"/>
                    <a:pt x="10069" y="9793"/>
                  </a:cubicBezTo>
                  <a:cubicBezTo>
                    <a:pt x="10106" y="9743"/>
                    <a:pt x="10106" y="9668"/>
                    <a:pt x="10069" y="9630"/>
                  </a:cubicBezTo>
                  <a:lnTo>
                    <a:pt x="201" y="38"/>
                  </a:lnTo>
                  <a:cubicBezTo>
                    <a:pt x="182" y="13"/>
                    <a:pt x="154" y="0"/>
                    <a:pt x="1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8" name="Google Shape;248;p9"/>
          <p:cNvSpPr/>
          <p:nvPr/>
        </p:nvSpPr>
        <p:spPr>
          <a:xfrm flipH="1">
            <a:off x="-880531" y="4132599"/>
            <a:ext cx="2304200" cy="1180218"/>
          </a:xfrm>
          <a:custGeom>
            <a:avLst/>
            <a:gdLst/>
            <a:ahLst/>
            <a:cxnLst/>
            <a:rect l="l" t="t" r="r" b="b"/>
            <a:pathLst>
              <a:path w="65118" h="21293" extrusionOk="0">
                <a:moveTo>
                  <a:pt x="31869" y="1"/>
                </a:moveTo>
                <a:cubicBezTo>
                  <a:pt x="28257" y="1"/>
                  <a:pt x="24649" y="235"/>
                  <a:pt x="21063" y="705"/>
                </a:cubicBezTo>
                <a:cubicBezTo>
                  <a:pt x="19097" y="968"/>
                  <a:pt x="17118" y="1306"/>
                  <a:pt x="15290" y="2070"/>
                </a:cubicBezTo>
                <a:cubicBezTo>
                  <a:pt x="13462" y="2847"/>
                  <a:pt x="11771" y="4074"/>
                  <a:pt x="10782" y="5802"/>
                </a:cubicBezTo>
                <a:cubicBezTo>
                  <a:pt x="9793" y="7517"/>
                  <a:pt x="9592" y="9746"/>
                  <a:pt x="10557" y="11474"/>
                </a:cubicBezTo>
                <a:cubicBezTo>
                  <a:pt x="11033" y="12313"/>
                  <a:pt x="11771" y="13152"/>
                  <a:pt x="11571" y="14092"/>
                </a:cubicBezTo>
                <a:cubicBezTo>
                  <a:pt x="11383" y="15006"/>
                  <a:pt x="10319" y="15494"/>
                  <a:pt x="9392" y="15494"/>
                </a:cubicBezTo>
                <a:cubicBezTo>
                  <a:pt x="8453" y="15482"/>
                  <a:pt x="7551" y="15118"/>
                  <a:pt x="6625" y="14993"/>
                </a:cubicBezTo>
                <a:cubicBezTo>
                  <a:pt x="6383" y="14962"/>
                  <a:pt x="6140" y="14946"/>
                  <a:pt x="5897" y="14946"/>
                </a:cubicBezTo>
                <a:cubicBezTo>
                  <a:pt x="4413" y="14946"/>
                  <a:pt x="2931" y="15527"/>
                  <a:pt x="1866" y="16571"/>
                </a:cubicBezTo>
                <a:cubicBezTo>
                  <a:pt x="639" y="17786"/>
                  <a:pt x="0" y="19576"/>
                  <a:pt x="213" y="21292"/>
                </a:cubicBezTo>
                <a:lnTo>
                  <a:pt x="63639" y="20453"/>
                </a:lnTo>
                <a:cubicBezTo>
                  <a:pt x="64992" y="17310"/>
                  <a:pt x="65117" y="13653"/>
                  <a:pt x="63990" y="10410"/>
                </a:cubicBezTo>
                <a:cubicBezTo>
                  <a:pt x="62863" y="7167"/>
                  <a:pt x="60509" y="4387"/>
                  <a:pt x="57491" y="2746"/>
                </a:cubicBezTo>
                <a:cubicBezTo>
                  <a:pt x="53772" y="718"/>
                  <a:pt x="49376" y="492"/>
                  <a:pt x="45156" y="305"/>
                </a:cubicBezTo>
                <a:cubicBezTo>
                  <a:pt x="41800" y="167"/>
                  <a:pt x="38532" y="204"/>
                  <a:pt x="35188" y="67"/>
                </a:cubicBezTo>
                <a:cubicBezTo>
                  <a:pt x="34082" y="23"/>
                  <a:pt x="32975" y="1"/>
                  <a:pt x="3186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9"/>
          <p:cNvSpPr/>
          <p:nvPr/>
        </p:nvSpPr>
        <p:spPr>
          <a:xfrm rot="10800000" flipH="1">
            <a:off x="-92738" y="-576688"/>
            <a:ext cx="1993742" cy="2217951"/>
          </a:xfrm>
          <a:custGeom>
            <a:avLst/>
            <a:gdLst/>
            <a:ahLst/>
            <a:cxnLst/>
            <a:rect l="l" t="t" r="r" b="b"/>
            <a:pathLst>
              <a:path w="20150" h="22416" extrusionOk="0">
                <a:moveTo>
                  <a:pt x="3006" y="0"/>
                </a:moveTo>
                <a:cubicBezTo>
                  <a:pt x="2003" y="0"/>
                  <a:pt x="992" y="151"/>
                  <a:pt x="1" y="301"/>
                </a:cubicBezTo>
                <a:cubicBezTo>
                  <a:pt x="226" y="7727"/>
                  <a:pt x="489" y="14978"/>
                  <a:pt x="714" y="22416"/>
                </a:cubicBezTo>
                <a:lnTo>
                  <a:pt x="18058" y="22090"/>
                </a:lnTo>
                <a:cubicBezTo>
                  <a:pt x="20112" y="19248"/>
                  <a:pt x="20149" y="15115"/>
                  <a:pt x="18158" y="12223"/>
                </a:cubicBezTo>
                <a:cubicBezTo>
                  <a:pt x="16573" y="9930"/>
                  <a:pt x="13782" y="8566"/>
                  <a:pt x="11004" y="8566"/>
                </a:cubicBezTo>
                <a:cubicBezTo>
                  <a:pt x="10292" y="8566"/>
                  <a:pt x="9581" y="8655"/>
                  <a:pt x="8892" y="8842"/>
                </a:cubicBezTo>
                <a:cubicBezTo>
                  <a:pt x="8082" y="9060"/>
                  <a:pt x="7273" y="9403"/>
                  <a:pt x="6447" y="9403"/>
                </a:cubicBezTo>
                <a:cubicBezTo>
                  <a:pt x="6327" y="9403"/>
                  <a:pt x="6207" y="9396"/>
                  <a:pt x="6086" y="9380"/>
                </a:cubicBezTo>
                <a:cubicBezTo>
                  <a:pt x="5135" y="9255"/>
                  <a:pt x="4221" y="8278"/>
                  <a:pt x="4609" y="7401"/>
                </a:cubicBezTo>
                <a:cubicBezTo>
                  <a:pt x="4972" y="6575"/>
                  <a:pt x="6086" y="6512"/>
                  <a:pt x="6863" y="6062"/>
                </a:cubicBezTo>
                <a:cubicBezTo>
                  <a:pt x="8090" y="5360"/>
                  <a:pt x="8403" y="3557"/>
                  <a:pt x="7727" y="2305"/>
                </a:cubicBezTo>
                <a:cubicBezTo>
                  <a:pt x="7051" y="1040"/>
                  <a:pt x="5661" y="314"/>
                  <a:pt x="4246" y="88"/>
                </a:cubicBezTo>
                <a:cubicBezTo>
                  <a:pt x="3835" y="26"/>
                  <a:pt x="3421" y="0"/>
                  <a:pt x="30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0" name="Google Shape;250;p9"/>
          <p:cNvGrpSpPr/>
          <p:nvPr/>
        </p:nvGrpSpPr>
        <p:grpSpPr>
          <a:xfrm rot="10800000" flipH="1">
            <a:off x="876912" y="-1845"/>
            <a:ext cx="485426" cy="558892"/>
            <a:chOff x="1973213" y="4711223"/>
            <a:chExt cx="415462" cy="478340"/>
          </a:xfrm>
        </p:grpSpPr>
        <p:sp>
          <p:nvSpPr>
            <p:cNvPr id="251" name="Google Shape;251;p9"/>
            <p:cNvSpPr/>
            <p:nvPr/>
          </p:nvSpPr>
          <p:spPr>
            <a:xfrm flipH="1">
              <a:off x="2255556" y="4711223"/>
              <a:ext cx="133119" cy="133119"/>
            </a:xfrm>
            <a:custGeom>
              <a:avLst/>
              <a:gdLst/>
              <a:ahLst/>
              <a:cxnLst/>
              <a:rect l="l" t="t" r="r" b="b"/>
              <a:pathLst>
                <a:path w="3182" h="3182" extrusionOk="0">
                  <a:moveTo>
                    <a:pt x="1591" y="0"/>
                  </a:moveTo>
                  <a:cubicBezTo>
                    <a:pt x="714" y="0"/>
                    <a:pt x="1" y="714"/>
                    <a:pt x="1" y="1591"/>
                  </a:cubicBezTo>
                  <a:cubicBezTo>
                    <a:pt x="1" y="2480"/>
                    <a:pt x="714" y="3181"/>
                    <a:pt x="1591" y="3181"/>
                  </a:cubicBezTo>
                  <a:cubicBezTo>
                    <a:pt x="2467" y="3181"/>
                    <a:pt x="3181" y="2480"/>
                    <a:pt x="3181" y="1591"/>
                  </a:cubicBezTo>
                  <a:cubicBezTo>
                    <a:pt x="3181" y="714"/>
                    <a:pt x="2467" y="0"/>
                    <a:pt x="15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9"/>
            <p:cNvSpPr/>
            <p:nvPr/>
          </p:nvSpPr>
          <p:spPr>
            <a:xfrm flipH="1">
              <a:off x="2043917" y="4741594"/>
              <a:ext cx="105341" cy="105341"/>
            </a:xfrm>
            <a:custGeom>
              <a:avLst/>
              <a:gdLst/>
              <a:ahLst/>
              <a:cxnLst/>
              <a:rect l="l" t="t" r="r" b="b"/>
              <a:pathLst>
                <a:path w="2518" h="2518" extrusionOk="0">
                  <a:moveTo>
                    <a:pt x="1265" y="1"/>
                  </a:moveTo>
                  <a:cubicBezTo>
                    <a:pt x="564" y="1"/>
                    <a:pt x="0" y="564"/>
                    <a:pt x="0" y="1253"/>
                  </a:cubicBezTo>
                  <a:cubicBezTo>
                    <a:pt x="0" y="1954"/>
                    <a:pt x="564" y="2518"/>
                    <a:pt x="1265" y="2518"/>
                  </a:cubicBezTo>
                  <a:cubicBezTo>
                    <a:pt x="1954" y="2518"/>
                    <a:pt x="2517" y="1954"/>
                    <a:pt x="2517" y="1253"/>
                  </a:cubicBezTo>
                  <a:cubicBezTo>
                    <a:pt x="2517" y="564"/>
                    <a:pt x="1954" y="1"/>
                    <a:pt x="12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9"/>
            <p:cNvSpPr/>
            <p:nvPr/>
          </p:nvSpPr>
          <p:spPr>
            <a:xfrm flipH="1">
              <a:off x="1973213" y="4804095"/>
              <a:ext cx="333718" cy="385468"/>
            </a:xfrm>
            <a:custGeom>
              <a:avLst/>
              <a:gdLst/>
              <a:ahLst/>
              <a:cxnLst/>
              <a:rect l="l" t="t" r="r" b="b"/>
              <a:pathLst>
                <a:path w="7977" h="9214" extrusionOk="0">
                  <a:moveTo>
                    <a:pt x="128" y="1"/>
                  </a:moveTo>
                  <a:cubicBezTo>
                    <a:pt x="89" y="1"/>
                    <a:pt x="53" y="20"/>
                    <a:pt x="38" y="59"/>
                  </a:cubicBezTo>
                  <a:cubicBezTo>
                    <a:pt x="0" y="110"/>
                    <a:pt x="13" y="185"/>
                    <a:pt x="75" y="222"/>
                  </a:cubicBezTo>
                  <a:cubicBezTo>
                    <a:pt x="3456" y="2314"/>
                    <a:pt x="6174" y="5482"/>
                    <a:pt x="7726" y="9151"/>
                  </a:cubicBezTo>
                  <a:cubicBezTo>
                    <a:pt x="7751" y="9188"/>
                    <a:pt x="7789" y="9213"/>
                    <a:pt x="7839" y="9213"/>
                  </a:cubicBezTo>
                  <a:lnTo>
                    <a:pt x="7889" y="9213"/>
                  </a:lnTo>
                  <a:cubicBezTo>
                    <a:pt x="7939" y="9188"/>
                    <a:pt x="7977" y="9113"/>
                    <a:pt x="7952" y="9051"/>
                  </a:cubicBezTo>
                  <a:cubicBezTo>
                    <a:pt x="7438" y="7861"/>
                    <a:pt x="6800" y="6709"/>
                    <a:pt x="6061" y="5632"/>
                  </a:cubicBezTo>
                  <a:cubicBezTo>
                    <a:pt x="6073" y="5619"/>
                    <a:pt x="6086" y="5594"/>
                    <a:pt x="6086" y="5582"/>
                  </a:cubicBezTo>
                  <a:cubicBezTo>
                    <a:pt x="6324" y="3891"/>
                    <a:pt x="6124" y="2151"/>
                    <a:pt x="5535" y="548"/>
                  </a:cubicBezTo>
                  <a:cubicBezTo>
                    <a:pt x="5514" y="496"/>
                    <a:pt x="5467" y="470"/>
                    <a:pt x="5416" y="470"/>
                  </a:cubicBezTo>
                  <a:cubicBezTo>
                    <a:pt x="5406" y="470"/>
                    <a:pt x="5395" y="471"/>
                    <a:pt x="5385" y="473"/>
                  </a:cubicBezTo>
                  <a:cubicBezTo>
                    <a:pt x="5322" y="498"/>
                    <a:pt x="5297" y="573"/>
                    <a:pt x="5310" y="623"/>
                  </a:cubicBezTo>
                  <a:cubicBezTo>
                    <a:pt x="5873" y="2138"/>
                    <a:pt x="6061" y="3779"/>
                    <a:pt x="5873" y="5369"/>
                  </a:cubicBezTo>
                  <a:cubicBezTo>
                    <a:pt x="4358" y="3240"/>
                    <a:pt x="2417" y="1399"/>
                    <a:pt x="200" y="22"/>
                  </a:cubicBezTo>
                  <a:cubicBezTo>
                    <a:pt x="177" y="8"/>
                    <a:pt x="152" y="1"/>
                    <a:pt x="1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4" name="Google Shape;254;p9"/>
          <p:cNvGrpSpPr/>
          <p:nvPr/>
        </p:nvGrpSpPr>
        <p:grpSpPr>
          <a:xfrm rot="10800000" flipH="1">
            <a:off x="202090" y="254630"/>
            <a:ext cx="340352" cy="860674"/>
            <a:chOff x="1460870" y="4102993"/>
            <a:chExt cx="291297" cy="736626"/>
          </a:xfrm>
        </p:grpSpPr>
        <p:sp>
          <p:nvSpPr>
            <p:cNvPr id="255" name="Google Shape;255;p9"/>
            <p:cNvSpPr/>
            <p:nvPr/>
          </p:nvSpPr>
          <p:spPr>
            <a:xfrm flipH="1">
              <a:off x="1589222" y="4435869"/>
              <a:ext cx="53967" cy="403750"/>
            </a:xfrm>
            <a:custGeom>
              <a:avLst/>
              <a:gdLst/>
              <a:ahLst/>
              <a:cxnLst/>
              <a:rect l="l" t="t" r="r" b="b"/>
              <a:pathLst>
                <a:path w="1290" h="9651" extrusionOk="0">
                  <a:moveTo>
                    <a:pt x="1162" y="0"/>
                  </a:moveTo>
                  <a:cubicBezTo>
                    <a:pt x="1115" y="0"/>
                    <a:pt x="1072" y="34"/>
                    <a:pt x="1052" y="83"/>
                  </a:cubicBezTo>
                  <a:cubicBezTo>
                    <a:pt x="38" y="3126"/>
                    <a:pt x="0" y="6495"/>
                    <a:pt x="927" y="9575"/>
                  </a:cubicBezTo>
                  <a:cubicBezTo>
                    <a:pt x="939" y="9625"/>
                    <a:pt x="989" y="9650"/>
                    <a:pt x="1039" y="9650"/>
                  </a:cubicBezTo>
                  <a:lnTo>
                    <a:pt x="1077" y="9650"/>
                  </a:lnTo>
                  <a:cubicBezTo>
                    <a:pt x="1140" y="9625"/>
                    <a:pt x="1177" y="9563"/>
                    <a:pt x="1152" y="9500"/>
                  </a:cubicBezTo>
                  <a:cubicBezTo>
                    <a:pt x="238" y="6470"/>
                    <a:pt x="276" y="3151"/>
                    <a:pt x="1277" y="146"/>
                  </a:cubicBezTo>
                  <a:cubicBezTo>
                    <a:pt x="1290" y="96"/>
                    <a:pt x="1265" y="21"/>
                    <a:pt x="1202" y="8"/>
                  </a:cubicBezTo>
                  <a:cubicBezTo>
                    <a:pt x="1189" y="3"/>
                    <a:pt x="1175" y="0"/>
                    <a:pt x="11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9"/>
            <p:cNvSpPr/>
            <p:nvPr/>
          </p:nvSpPr>
          <p:spPr>
            <a:xfrm flipH="1">
              <a:off x="1460870" y="4102993"/>
              <a:ext cx="291297" cy="342001"/>
            </a:xfrm>
            <a:custGeom>
              <a:avLst/>
              <a:gdLst/>
              <a:ahLst/>
              <a:cxnLst/>
              <a:rect l="l" t="t" r="r" b="b"/>
              <a:pathLst>
                <a:path w="6963" h="8175" extrusionOk="0">
                  <a:moveTo>
                    <a:pt x="3444" y="1"/>
                  </a:moveTo>
                  <a:cubicBezTo>
                    <a:pt x="3444" y="1"/>
                    <a:pt x="2668" y="1541"/>
                    <a:pt x="2392" y="3194"/>
                  </a:cubicBezTo>
                  <a:cubicBezTo>
                    <a:pt x="2392" y="3194"/>
                    <a:pt x="1703" y="1691"/>
                    <a:pt x="0" y="1003"/>
                  </a:cubicBezTo>
                  <a:lnTo>
                    <a:pt x="0" y="1003"/>
                  </a:lnTo>
                  <a:lnTo>
                    <a:pt x="1979" y="6863"/>
                  </a:lnTo>
                  <a:cubicBezTo>
                    <a:pt x="2277" y="7747"/>
                    <a:pt x="3040" y="8175"/>
                    <a:pt x="3801" y="8175"/>
                  </a:cubicBezTo>
                  <a:cubicBezTo>
                    <a:pt x="4636" y="8175"/>
                    <a:pt x="5469" y="7659"/>
                    <a:pt x="5686" y="6663"/>
                  </a:cubicBezTo>
                  <a:lnTo>
                    <a:pt x="6963" y="852"/>
                  </a:lnTo>
                  <a:lnTo>
                    <a:pt x="6963" y="852"/>
                  </a:lnTo>
                  <a:cubicBezTo>
                    <a:pt x="6963" y="853"/>
                    <a:pt x="5948" y="1566"/>
                    <a:pt x="4884" y="2981"/>
                  </a:cubicBezTo>
                  <a:cubicBezTo>
                    <a:pt x="4884" y="2981"/>
                    <a:pt x="4371" y="1466"/>
                    <a:pt x="34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7" name="Google Shape;257;p9"/>
          <p:cNvGrpSpPr/>
          <p:nvPr/>
        </p:nvGrpSpPr>
        <p:grpSpPr>
          <a:xfrm rot="10800000" flipH="1">
            <a:off x="-142579" y="-126101"/>
            <a:ext cx="1012452" cy="753437"/>
            <a:chOff x="905008" y="4651065"/>
            <a:chExt cx="866528" cy="644845"/>
          </a:xfrm>
        </p:grpSpPr>
        <p:sp>
          <p:nvSpPr>
            <p:cNvPr id="258" name="Google Shape;258;p9"/>
            <p:cNvSpPr/>
            <p:nvPr/>
          </p:nvSpPr>
          <p:spPr>
            <a:xfrm flipH="1">
              <a:off x="905008" y="4651065"/>
              <a:ext cx="866528" cy="644845"/>
            </a:xfrm>
            <a:custGeom>
              <a:avLst/>
              <a:gdLst/>
              <a:ahLst/>
              <a:cxnLst/>
              <a:rect l="l" t="t" r="r" b="b"/>
              <a:pathLst>
                <a:path w="20713" h="15414" extrusionOk="0">
                  <a:moveTo>
                    <a:pt x="3248" y="1"/>
                  </a:moveTo>
                  <a:cubicBezTo>
                    <a:pt x="2436" y="1"/>
                    <a:pt x="1619" y="236"/>
                    <a:pt x="1027" y="787"/>
                  </a:cubicBezTo>
                  <a:cubicBezTo>
                    <a:pt x="288" y="1476"/>
                    <a:pt x="0" y="2553"/>
                    <a:pt x="88" y="3555"/>
                  </a:cubicBezTo>
                  <a:cubicBezTo>
                    <a:pt x="150" y="4268"/>
                    <a:pt x="376" y="4932"/>
                    <a:pt x="651" y="5583"/>
                  </a:cubicBezTo>
                  <a:cubicBezTo>
                    <a:pt x="1252" y="5658"/>
                    <a:pt x="1866" y="5734"/>
                    <a:pt x="2467" y="5809"/>
                  </a:cubicBezTo>
                  <a:cubicBezTo>
                    <a:pt x="2091" y="6172"/>
                    <a:pt x="1703" y="6548"/>
                    <a:pt x="1315" y="6911"/>
                  </a:cubicBezTo>
                  <a:cubicBezTo>
                    <a:pt x="3256" y="10417"/>
                    <a:pt x="6149" y="13385"/>
                    <a:pt x="9605" y="15413"/>
                  </a:cubicBezTo>
                  <a:lnTo>
                    <a:pt x="20712" y="12746"/>
                  </a:lnTo>
                  <a:cubicBezTo>
                    <a:pt x="17757" y="8864"/>
                    <a:pt x="14100" y="5533"/>
                    <a:pt x="9968" y="2941"/>
                  </a:cubicBezTo>
                  <a:cubicBezTo>
                    <a:pt x="9692" y="3480"/>
                    <a:pt x="9404" y="4006"/>
                    <a:pt x="9116" y="4544"/>
                  </a:cubicBezTo>
                  <a:cubicBezTo>
                    <a:pt x="9029" y="3780"/>
                    <a:pt x="8954" y="3029"/>
                    <a:pt x="8866" y="2265"/>
                  </a:cubicBezTo>
                  <a:cubicBezTo>
                    <a:pt x="8115" y="1827"/>
                    <a:pt x="7363" y="1413"/>
                    <a:pt x="6587" y="1025"/>
                  </a:cubicBezTo>
                  <a:cubicBezTo>
                    <a:pt x="6199" y="825"/>
                    <a:pt x="5823" y="650"/>
                    <a:pt x="5422" y="487"/>
                  </a:cubicBezTo>
                  <a:cubicBezTo>
                    <a:pt x="5209" y="875"/>
                    <a:pt x="4984" y="1276"/>
                    <a:pt x="4771" y="1664"/>
                  </a:cubicBezTo>
                  <a:cubicBezTo>
                    <a:pt x="4608" y="1150"/>
                    <a:pt x="4433" y="637"/>
                    <a:pt x="4270" y="124"/>
                  </a:cubicBezTo>
                  <a:cubicBezTo>
                    <a:pt x="4120" y="86"/>
                    <a:pt x="3957" y="48"/>
                    <a:pt x="3794" y="36"/>
                  </a:cubicBezTo>
                  <a:cubicBezTo>
                    <a:pt x="3614" y="13"/>
                    <a:pt x="3431" y="1"/>
                    <a:pt x="32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9"/>
            <p:cNvSpPr/>
            <p:nvPr/>
          </p:nvSpPr>
          <p:spPr>
            <a:xfrm flipH="1">
              <a:off x="1146525" y="4825431"/>
              <a:ext cx="422826" cy="411280"/>
            </a:xfrm>
            <a:custGeom>
              <a:avLst/>
              <a:gdLst/>
              <a:ahLst/>
              <a:cxnLst/>
              <a:rect l="l" t="t" r="r" b="b"/>
              <a:pathLst>
                <a:path w="10107" h="9831" extrusionOk="0">
                  <a:moveTo>
                    <a:pt x="124" y="0"/>
                  </a:moveTo>
                  <a:cubicBezTo>
                    <a:pt x="95" y="0"/>
                    <a:pt x="63" y="13"/>
                    <a:pt x="38" y="38"/>
                  </a:cubicBezTo>
                  <a:cubicBezTo>
                    <a:pt x="1" y="88"/>
                    <a:pt x="1" y="163"/>
                    <a:pt x="38" y="201"/>
                  </a:cubicBezTo>
                  <a:lnTo>
                    <a:pt x="9906" y="9793"/>
                  </a:lnTo>
                  <a:cubicBezTo>
                    <a:pt x="9918" y="9818"/>
                    <a:pt x="9956" y="9830"/>
                    <a:pt x="9981" y="9830"/>
                  </a:cubicBezTo>
                  <a:cubicBezTo>
                    <a:pt x="10019" y="9830"/>
                    <a:pt x="10044" y="9818"/>
                    <a:pt x="10069" y="9793"/>
                  </a:cubicBezTo>
                  <a:cubicBezTo>
                    <a:pt x="10106" y="9743"/>
                    <a:pt x="10106" y="9668"/>
                    <a:pt x="10069" y="9630"/>
                  </a:cubicBezTo>
                  <a:lnTo>
                    <a:pt x="201" y="38"/>
                  </a:lnTo>
                  <a:cubicBezTo>
                    <a:pt x="182" y="13"/>
                    <a:pt x="154" y="0"/>
                    <a:pt x="1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0" name="Google Shape;260;p9"/>
          <p:cNvSpPr/>
          <p:nvPr/>
        </p:nvSpPr>
        <p:spPr>
          <a:xfrm rot="205120">
            <a:off x="4485473" y="4788751"/>
            <a:ext cx="339931" cy="139595"/>
          </a:xfrm>
          <a:custGeom>
            <a:avLst/>
            <a:gdLst/>
            <a:ahLst/>
            <a:cxnLst/>
            <a:rect l="l" t="t" r="r" b="b"/>
            <a:pathLst>
              <a:path w="5686" h="2335" extrusionOk="0">
                <a:moveTo>
                  <a:pt x="2041" y="1"/>
                </a:moveTo>
                <a:cubicBezTo>
                  <a:pt x="1911" y="1"/>
                  <a:pt x="1782" y="14"/>
                  <a:pt x="1653" y="43"/>
                </a:cubicBezTo>
                <a:cubicBezTo>
                  <a:pt x="689" y="256"/>
                  <a:pt x="1" y="1258"/>
                  <a:pt x="138" y="2235"/>
                </a:cubicBezTo>
                <a:cubicBezTo>
                  <a:pt x="151" y="2285"/>
                  <a:pt x="201" y="2335"/>
                  <a:pt x="251" y="2335"/>
                </a:cubicBezTo>
                <a:lnTo>
                  <a:pt x="276" y="2335"/>
                </a:lnTo>
                <a:cubicBezTo>
                  <a:pt x="339" y="2322"/>
                  <a:pt x="376" y="2260"/>
                  <a:pt x="376" y="2197"/>
                </a:cubicBezTo>
                <a:cubicBezTo>
                  <a:pt x="251" y="1358"/>
                  <a:pt x="865" y="457"/>
                  <a:pt x="1704" y="269"/>
                </a:cubicBezTo>
                <a:cubicBezTo>
                  <a:pt x="1809" y="247"/>
                  <a:pt x="1916" y="236"/>
                  <a:pt x="2023" y="236"/>
                </a:cubicBezTo>
                <a:cubicBezTo>
                  <a:pt x="2768" y="236"/>
                  <a:pt x="3512" y="747"/>
                  <a:pt x="3720" y="1458"/>
                </a:cubicBezTo>
                <a:cubicBezTo>
                  <a:pt x="3732" y="1508"/>
                  <a:pt x="3770" y="1546"/>
                  <a:pt x="3807" y="1546"/>
                </a:cubicBezTo>
                <a:cubicBezTo>
                  <a:pt x="3816" y="1548"/>
                  <a:pt x="3825" y="1549"/>
                  <a:pt x="3834" y="1549"/>
                </a:cubicBezTo>
                <a:cubicBezTo>
                  <a:pt x="3874" y="1549"/>
                  <a:pt x="3912" y="1527"/>
                  <a:pt x="3933" y="1496"/>
                </a:cubicBezTo>
                <a:cubicBezTo>
                  <a:pt x="4083" y="1270"/>
                  <a:pt x="4346" y="1108"/>
                  <a:pt x="4646" y="1045"/>
                </a:cubicBezTo>
                <a:cubicBezTo>
                  <a:pt x="4713" y="1034"/>
                  <a:pt x="4781" y="1028"/>
                  <a:pt x="4847" y="1028"/>
                </a:cubicBezTo>
                <a:cubicBezTo>
                  <a:pt x="5081" y="1028"/>
                  <a:pt x="5307" y="1097"/>
                  <a:pt x="5473" y="1233"/>
                </a:cubicBezTo>
                <a:cubicBezTo>
                  <a:pt x="5498" y="1248"/>
                  <a:pt x="5522" y="1255"/>
                  <a:pt x="5546" y="1255"/>
                </a:cubicBezTo>
                <a:cubicBezTo>
                  <a:pt x="5583" y="1255"/>
                  <a:pt x="5618" y="1238"/>
                  <a:pt x="5648" y="1208"/>
                </a:cubicBezTo>
                <a:cubicBezTo>
                  <a:pt x="5686" y="1145"/>
                  <a:pt x="5673" y="1083"/>
                  <a:pt x="5623" y="1033"/>
                </a:cubicBezTo>
                <a:cubicBezTo>
                  <a:pt x="5411" y="878"/>
                  <a:pt x="5139" y="798"/>
                  <a:pt x="4860" y="798"/>
                </a:cubicBezTo>
                <a:cubicBezTo>
                  <a:pt x="4776" y="798"/>
                  <a:pt x="4692" y="805"/>
                  <a:pt x="4609" y="820"/>
                </a:cubicBezTo>
                <a:cubicBezTo>
                  <a:pt x="4321" y="870"/>
                  <a:pt x="4058" y="1008"/>
                  <a:pt x="3870" y="1195"/>
                </a:cubicBezTo>
                <a:cubicBezTo>
                  <a:pt x="3570" y="488"/>
                  <a:pt x="2811" y="1"/>
                  <a:pt x="20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9"/>
          <p:cNvSpPr/>
          <p:nvPr/>
        </p:nvSpPr>
        <p:spPr>
          <a:xfrm rot="205120">
            <a:off x="3703341" y="225268"/>
            <a:ext cx="122796" cy="50697"/>
          </a:xfrm>
          <a:custGeom>
            <a:avLst/>
            <a:gdLst/>
            <a:ahLst/>
            <a:cxnLst/>
            <a:rect l="l" t="t" r="r" b="b"/>
            <a:pathLst>
              <a:path w="2054" h="848" extrusionOk="0">
                <a:moveTo>
                  <a:pt x="1216" y="0"/>
                </a:moveTo>
                <a:cubicBezTo>
                  <a:pt x="1118" y="0"/>
                  <a:pt x="1016" y="11"/>
                  <a:pt x="914" y="33"/>
                </a:cubicBezTo>
                <a:cubicBezTo>
                  <a:pt x="526" y="109"/>
                  <a:pt x="200" y="346"/>
                  <a:pt x="38" y="672"/>
                </a:cubicBezTo>
                <a:cubicBezTo>
                  <a:pt x="0" y="735"/>
                  <a:pt x="25" y="810"/>
                  <a:pt x="88" y="835"/>
                </a:cubicBezTo>
                <a:cubicBezTo>
                  <a:pt x="100" y="847"/>
                  <a:pt x="125" y="847"/>
                  <a:pt x="138" y="847"/>
                </a:cubicBezTo>
                <a:cubicBezTo>
                  <a:pt x="175" y="847"/>
                  <a:pt x="226" y="822"/>
                  <a:pt x="238" y="785"/>
                </a:cubicBezTo>
                <a:cubicBezTo>
                  <a:pt x="376" y="522"/>
                  <a:pt x="651" y="321"/>
                  <a:pt x="964" y="259"/>
                </a:cubicBezTo>
                <a:cubicBezTo>
                  <a:pt x="1046" y="243"/>
                  <a:pt x="1127" y="235"/>
                  <a:pt x="1207" y="235"/>
                </a:cubicBezTo>
                <a:cubicBezTo>
                  <a:pt x="1446" y="235"/>
                  <a:pt x="1672" y="306"/>
                  <a:pt x="1841" y="447"/>
                </a:cubicBezTo>
                <a:cubicBezTo>
                  <a:pt x="1864" y="464"/>
                  <a:pt x="1893" y="473"/>
                  <a:pt x="1921" y="473"/>
                </a:cubicBezTo>
                <a:cubicBezTo>
                  <a:pt x="1953" y="473"/>
                  <a:pt x="1984" y="461"/>
                  <a:pt x="2004" y="434"/>
                </a:cubicBezTo>
                <a:cubicBezTo>
                  <a:pt x="2054" y="384"/>
                  <a:pt x="2041" y="309"/>
                  <a:pt x="1991" y="271"/>
                </a:cubicBezTo>
                <a:cubicBezTo>
                  <a:pt x="1777" y="94"/>
                  <a:pt x="1506" y="0"/>
                  <a:pt x="1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9"/>
          <p:cNvSpPr/>
          <p:nvPr/>
        </p:nvSpPr>
        <p:spPr>
          <a:xfrm rot="205120">
            <a:off x="8733753" y="2738993"/>
            <a:ext cx="122796" cy="50697"/>
          </a:xfrm>
          <a:custGeom>
            <a:avLst/>
            <a:gdLst/>
            <a:ahLst/>
            <a:cxnLst/>
            <a:rect l="l" t="t" r="r" b="b"/>
            <a:pathLst>
              <a:path w="2054" h="848" extrusionOk="0">
                <a:moveTo>
                  <a:pt x="1216" y="0"/>
                </a:moveTo>
                <a:cubicBezTo>
                  <a:pt x="1118" y="0"/>
                  <a:pt x="1016" y="11"/>
                  <a:pt x="914" y="33"/>
                </a:cubicBezTo>
                <a:cubicBezTo>
                  <a:pt x="526" y="109"/>
                  <a:pt x="200" y="346"/>
                  <a:pt x="38" y="672"/>
                </a:cubicBezTo>
                <a:cubicBezTo>
                  <a:pt x="0" y="735"/>
                  <a:pt x="25" y="810"/>
                  <a:pt x="88" y="835"/>
                </a:cubicBezTo>
                <a:cubicBezTo>
                  <a:pt x="100" y="847"/>
                  <a:pt x="125" y="847"/>
                  <a:pt x="138" y="847"/>
                </a:cubicBezTo>
                <a:cubicBezTo>
                  <a:pt x="175" y="847"/>
                  <a:pt x="226" y="822"/>
                  <a:pt x="238" y="785"/>
                </a:cubicBezTo>
                <a:cubicBezTo>
                  <a:pt x="376" y="522"/>
                  <a:pt x="651" y="321"/>
                  <a:pt x="964" y="259"/>
                </a:cubicBezTo>
                <a:cubicBezTo>
                  <a:pt x="1046" y="243"/>
                  <a:pt x="1127" y="235"/>
                  <a:pt x="1207" y="235"/>
                </a:cubicBezTo>
                <a:cubicBezTo>
                  <a:pt x="1446" y="235"/>
                  <a:pt x="1672" y="306"/>
                  <a:pt x="1841" y="447"/>
                </a:cubicBezTo>
                <a:cubicBezTo>
                  <a:pt x="1864" y="464"/>
                  <a:pt x="1893" y="473"/>
                  <a:pt x="1921" y="473"/>
                </a:cubicBezTo>
                <a:cubicBezTo>
                  <a:pt x="1953" y="473"/>
                  <a:pt x="1984" y="461"/>
                  <a:pt x="2004" y="434"/>
                </a:cubicBezTo>
                <a:cubicBezTo>
                  <a:pt x="2054" y="384"/>
                  <a:pt x="2041" y="309"/>
                  <a:pt x="1991" y="271"/>
                </a:cubicBezTo>
                <a:cubicBezTo>
                  <a:pt x="1777" y="94"/>
                  <a:pt x="1506" y="0"/>
                  <a:pt x="1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bg>
      <p:bgPr>
        <a:gradFill>
          <a:gsLst>
            <a:gs pos="0">
              <a:srgbClr val="F0FBFF"/>
            </a:gs>
            <a:gs pos="100000">
              <a:schemeClr val="accent5"/>
            </a:gs>
          </a:gsLst>
          <a:lin ang="16198662" scaled="0"/>
        </a:gradFill>
        <a:effectLst/>
      </p:bgPr>
    </p:bg>
    <p:spTree>
      <p:nvGrpSpPr>
        <p:cNvPr id="1" name="Shape 263"/>
        <p:cNvGrpSpPr/>
        <p:nvPr/>
      </p:nvGrpSpPr>
      <p:grpSpPr>
        <a:xfrm>
          <a:off x="0" y="0"/>
          <a:ext cx="0" cy="0"/>
          <a:chOff x="0" y="0"/>
          <a:chExt cx="0" cy="0"/>
        </a:xfrm>
      </p:grpSpPr>
      <p:sp>
        <p:nvSpPr>
          <p:cNvPr id="264" name="Google Shape;264;p10"/>
          <p:cNvSpPr>
            <a:spLocks noGrp="1"/>
          </p:cNvSpPr>
          <p:nvPr>
            <p:ph type="pic" idx="2"/>
          </p:nvPr>
        </p:nvSpPr>
        <p:spPr>
          <a:xfrm>
            <a:off x="0" y="0"/>
            <a:ext cx="9144000" cy="5143500"/>
          </a:xfrm>
          <a:prstGeom prst="rect">
            <a:avLst/>
          </a:prstGeom>
          <a:noFill/>
          <a:ln>
            <a:noFill/>
          </a:ln>
        </p:spPr>
      </p:sp>
      <p:sp>
        <p:nvSpPr>
          <p:cNvPr id="265" name="Google Shape;265;p10"/>
          <p:cNvSpPr txBox="1">
            <a:spLocks noGrp="1"/>
          </p:cNvSpPr>
          <p:nvPr>
            <p:ph type="body" idx="1"/>
          </p:nvPr>
        </p:nvSpPr>
        <p:spPr>
          <a:xfrm>
            <a:off x="720000" y="3999000"/>
            <a:ext cx="7704000" cy="605100"/>
          </a:xfrm>
          <a:prstGeom prst="rect">
            <a:avLst/>
          </a:prstGeom>
          <a:gradFill>
            <a:gsLst>
              <a:gs pos="0">
                <a:srgbClr val="F0FBFF"/>
              </a:gs>
              <a:gs pos="100000">
                <a:schemeClr val="accent5"/>
              </a:gs>
            </a:gsLst>
            <a:lin ang="16198662" scaled="0"/>
          </a:gradFill>
        </p:spPr>
        <p:txBody>
          <a:bodyPr spcFirstLastPara="1" wrap="square" lIns="91425" tIns="91425" rIns="91425" bIns="91425" anchor="ctr" anchorCtr="0">
            <a:noAutofit/>
          </a:bodyPr>
          <a:lstStyle>
            <a:lvl1pPr marL="457200" lvl="0" indent="-228600" algn="ctr">
              <a:lnSpc>
                <a:spcPct val="100000"/>
              </a:lnSpc>
              <a:spcBef>
                <a:spcPts val="0"/>
              </a:spcBef>
              <a:spcAft>
                <a:spcPts val="0"/>
              </a:spcAft>
              <a:buSzPts val="1400"/>
              <a:buNone/>
              <a:defRPr sz="3000">
                <a:solidFill>
                  <a:schemeClr val="accent1"/>
                </a:solidFill>
                <a:latin typeface="Paytone One"/>
                <a:ea typeface="Paytone One"/>
                <a:cs typeface="Paytone One"/>
                <a:sym typeface="Paytone One"/>
              </a:defRPr>
            </a:lvl1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540660"/>
            <a:ext cx="77040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accent1"/>
              </a:buClr>
              <a:buSzPts val="3000"/>
              <a:buFont typeface="Paytone One"/>
              <a:buNone/>
              <a:defRPr sz="3000">
                <a:solidFill>
                  <a:schemeClr val="accent1"/>
                </a:solidFill>
                <a:latin typeface="Paytone One"/>
                <a:ea typeface="Paytone One"/>
                <a:cs typeface="Paytone One"/>
                <a:sym typeface="Paytone One"/>
              </a:defRPr>
            </a:lvl1pPr>
            <a:lvl2pPr lvl="1">
              <a:spcBef>
                <a:spcPts val="0"/>
              </a:spcBef>
              <a:spcAft>
                <a:spcPts val="0"/>
              </a:spcAft>
              <a:buClr>
                <a:schemeClr val="accent1"/>
              </a:buClr>
              <a:buSzPts val="3000"/>
              <a:buFont typeface="Paytone One"/>
              <a:buNone/>
              <a:defRPr sz="3000">
                <a:solidFill>
                  <a:schemeClr val="accent1"/>
                </a:solidFill>
                <a:latin typeface="Paytone One"/>
                <a:ea typeface="Paytone One"/>
                <a:cs typeface="Paytone One"/>
                <a:sym typeface="Paytone One"/>
              </a:defRPr>
            </a:lvl2pPr>
            <a:lvl3pPr lvl="2">
              <a:spcBef>
                <a:spcPts val="0"/>
              </a:spcBef>
              <a:spcAft>
                <a:spcPts val="0"/>
              </a:spcAft>
              <a:buClr>
                <a:schemeClr val="accent1"/>
              </a:buClr>
              <a:buSzPts val="3000"/>
              <a:buFont typeface="Paytone One"/>
              <a:buNone/>
              <a:defRPr sz="3000">
                <a:solidFill>
                  <a:schemeClr val="accent1"/>
                </a:solidFill>
                <a:latin typeface="Paytone One"/>
                <a:ea typeface="Paytone One"/>
                <a:cs typeface="Paytone One"/>
                <a:sym typeface="Paytone One"/>
              </a:defRPr>
            </a:lvl3pPr>
            <a:lvl4pPr lvl="3">
              <a:spcBef>
                <a:spcPts val="0"/>
              </a:spcBef>
              <a:spcAft>
                <a:spcPts val="0"/>
              </a:spcAft>
              <a:buClr>
                <a:schemeClr val="accent1"/>
              </a:buClr>
              <a:buSzPts val="3000"/>
              <a:buFont typeface="Paytone One"/>
              <a:buNone/>
              <a:defRPr sz="3000">
                <a:solidFill>
                  <a:schemeClr val="accent1"/>
                </a:solidFill>
                <a:latin typeface="Paytone One"/>
                <a:ea typeface="Paytone One"/>
                <a:cs typeface="Paytone One"/>
                <a:sym typeface="Paytone One"/>
              </a:defRPr>
            </a:lvl4pPr>
            <a:lvl5pPr lvl="4">
              <a:spcBef>
                <a:spcPts val="0"/>
              </a:spcBef>
              <a:spcAft>
                <a:spcPts val="0"/>
              </a:spcAft>
              <a:buClr>
                <a:schemeClr val="accent1"/>
              </a:buClr>
              <a:buSzPts val="3000"/>
              <a:buFont typeface="Paytone One"/>
              <a:buNone/>
              <a:defRPr sz="3000">
                <a:solidFill>
                  <a:schemeClr val="accent1"/>
                </a:solidFill>
                <a:latin typeface="Paytone One"/>
                <a:ea typeface="Paytone One"/>
                <a:cs typeface="Paytone One"/>
                <a:sym typeface="Paytone One"/>
              </a:defRPr>
            </a:lvl5pPr>
            <a:lvl6pPr lvl="5">
              <a:spcBef>
                <a:spcPts val="0"/>
              </a:spcBef>
              <a:spcAft>
                <a:spcPts val="0"/>
              </a:spcAft>
              <a:buClr>
                <a:schemeClr val="accent1"/>
              </a:buClr>
              <a:buSzPts val="3000"/>
              <a:buFont typeface="Paytone One"/>
              <a:buNone/>
              <a:defRPr sz="3000">
                <a:solidFill>
                  <a:schemeClr val="accent1"/>
                </a:solidFill>
                <a:latin typeface="Paytone One"/>
                <a:ea typeface="Paytone One"/>
                <a:cs typeface="Paytone One"/>
                <a:sym typeface="Paytone One"/>
              </a:defRPr>
            </a:lvl6pPr>
            <a:lvl7pPr lvl="6">
              <a:spcBef>
                <a:spcPts val="0"/>
              </a:spcBef>
              <a:spcAft>
                <a:spcPts val="0"/>
              </a:spcAft>
              <a:buClr>
                <a:schemeClr val="accent1"/>
              </a:buClr>
              <a:buSzPts val="3000"/>
              <a:buFont typeface="Paytone One"/>
              <a:buNone/>
              <a:defRPr sz="3000">
                <a:solidFill>
                  <a:schemeClr val="accent1"/>
                </a:solidFill>
                <a:latin typeface="Paytone One"/>
                <a:ea typeface="Paytone One"/>
                <a:cs typeface="Paytone One"/>
                <a:sym typeface="Paytone One"/>
              </a:defRPr>
            </a:lvl7pPr>
            <a:lvl8pPr lvl="7">
              <a:spcBef>
                <a:spcPts val="0"/>
              </a:spcBef>
              <a:spcAft>
                <a:spcPts val="0"/>
              </a:spcAft>
              <a:buClr>
                <a:schemeClr val="accent1"/>
              </a:buClr>
              <a:buSzPts val="3000"/>
              <a:buFont typeface="Paytone One"/>
              <a:buNone/>
              <a:defRPr sz="3000">
                <a:solidFill>
                  <a:schemeClr val="accent1"/>
                </a:solidFill>
                <a:latin typeface="Paytone One"/>
                <a:ea typeface="Paytone One"/>
                <a:cs typeface="Paytone One"/>
                <a:sym typeface="Paytone One"/>
              </a:defRPr>
            </a:lvl8pPr>
            <a:lvl9pPr lvl="8">
              <a:spcBef>
                <a:spcPts val="0"/>
              </a:spcBef>
              <a:spcAft>
                <a:spcPts val="0"/>
              </a:spcAft>
              <a:buClr>
                <a:schemeClr val="accent1"/>
              </a:buClr>
              <a:buSzPts val="3000"/>
              <a:buFont typeface="Paytone One"/>
              <a:buNone/>
              <a:defRPr sz="3000">
                <a:solidFill>
                  <a:schemeClr val="accent1"/>
                </a:solidFill>
                <a:latin typeface="Paytone One"/>
                <a:ea typeface="Paytone One"/>
                <a:cs typeface="Paytone One"/>
                <a:sym typeface="Paytone One"/>
              </a:defRPr>
            </a:lvl9pPr>
          </a:lstStyle>
          <a:p>
            <a:endParaRPr/>
          </a:p>
        </p:txBody>
      </p:sp>
      <p:sp>
        <p:nvSpPr>
          <p:cNvPr id="7" name="Google Shape;7;p1"/>
          <p:cNvSpPr txBox="1">
            <a:spLocks noGrp="1"/>
          </p:cNvSpPr>
          <p:nvPr>
            <p:ph type="body" idx="1"/>
          </p:nvPr>
        </p:nvSpPr>
        <p:spPr>
          <a:xfrm>
            <a:off x="720000" y="1181627"/>
            <a:ext cx="77040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Barlow" panose="00000500000000000000"/>
              <a:buChar char="●"/>
              <a:defRPr>
                <a:solidFill>
                  <a:schemeClr val="dk1"/>
                </a:solidFill>
                <a:latin typeface="Barlow" panose="00000500000000000000"/>
                <a:ea typeface="Barlow" panose="00000500000000000000"/>
                <a:cs typeface="Barlow" panose="00000500000000000000"/>
                <a:sym typeface="Barlow" panose="00000500000000000000"/>
              </a:defRPr>
            </a:lvl1pPr>
            <a:lvl2pPr marL="914400" lvl="1" indent="-317500">
              <a:lnSpc>
                <a:spcPct val="115000"/>
              </a:lnSpc>
              <a:spcBef>
                <a:spcPts val="0"/>
              </a:spcBef>
              <a:spcAft>
                <a:spcPts val="0"/>
              </a:spcAft>
              <a:buClr>
                <a:schemeClr val="dk1"/>
              </a:buClr>
              <a:buSzPts val="1400"/>
              <a:buFont typeface="Barlow" panose="00000500000000000000"/>
              <a:buChar char="○"/>
              <a:defRPr>
                <a:solidFill>
                  <a:schemeClr val="dk1"/>
                </a:solidFill>
                <a:latin typeface="Barlow" panose="00000500000000000000"/>
                <a:ea typeface="Barlow" panose="00000500000000000000"/>
                <a:cs typeface="Barlow" panose="00000500000000000000"/>
                <a:sym typeface="Barlow" panose="00000500000000000000"/>
              </a:defRPr>
            </a:lvl2pPr>
            <a:lvl3pPr marL="1371600" lvl="2" indent="-317500">
              <a:lnSpc>
                <a:spcPct val="115000"/>
              </a:lnSpc>
              <a:spcBef>
                <a:spcPts val="0"/>
              </a:spcBef>
              <a:spcAft>
                <a:spcPts val="0"/>
              </a:spcAft>
              <a:buClr>
                <a:schemeClr val="dk1"/>
              </a:buClr>
              <a:buSzPts val="1400"/>
              <a:buFont typeface="Barlow" panose="00000500000000000000"/>
              <a:buChar char="■"/>
              <a:defRPr>
                <a:solidFill>
                  <a:schemeClr val="dk1"/>
                </a:solidFill>
                <a:latin typeface="Barlow" panose="00000500000000000000"/>
                <a:ea typeface="Barlow" panose="00000500000000000000"/>
                <a:cs typeface="Barlow" panose="00000500000000000000"/>
                <a:sym typeface="Barlow" panose="00000500000000000000"/>
              </a:defRPr>
            </a:lvl3pPr>
            <a:lvl4pPr marL="1828800" lvl="3" indent="-317500">
              <a:lnSpc>
                <a:spcPct val="115000"/>
              </a:lnSpc>
              <a:spcBef>
                <a:spcPts val="0"/>
              </a:spcBef>
              <a:spcAft>
                <a:spcPts val="0"/>
              </a:spcAft>
              <a:buClr>
                <a:schemeClr val="dk1"/>
              </a:buClr>
              <a:buSzPts val="1400"/>
              <a:buFont typeface="Barlow" panose="00000500000000000000"/>
              <a:buChar char="●"/>
              <a:defRPr>
                <a:solidFill>
                  <a:schemeClr val="dk1"/>
                </a:solidFill>
                <a:latin typeface="Barlow" panose="00000500000000000000"/>
                <a:ea typeface="Barlow" panose="00000500000000000000"/>
                <a:cs typeface="Barlow" panose="00000500000000000000"/>
                <a:sym typeface="Barlow" panose="00000500000000000000"/>
              </a:defRPr>
            </a:lvl4pPr>
            <a:lvl5pPr marL="2286000" lvl="4" indent="-317500">
              <a:lnSpc>
                <a:spcPct val="115000"/>
              </a:lnSpc>
              <a:spcBef>
                <a:spcPts val="0"/>
              </a:spcBef>
              <a:spcAft>
                <a:spcPts val="0"/>
              </a:spcAft>
              <a:buClr>
                <a:schemeClr val="dk1"/>
              </a:buClr>
              <a:buSzPts val="1400"/>
              <a:buFont typeface="Barlow" panose="00000500000000000000"/>
              <a:buChar char="○"/>
              <a:defRPr>
                <a:solidFill>
                  <a:schemeClr val="dk1"/>
                </a:solidFill>
                <a:latin typeface="Barlow" panose="00000500000000000000"/>
                <a:ea typeface="Barlow" panose="00000500000000000000"/>
                <a:cs typeface="Barlow" panose="00000500000000000000"/>
                <a:sym typeface="Barlow" panose="00000500000000000000"/>
              </a:defRPr>
            </a:lvl5pPr>
            <a:lvl6pPr marL="2743200" lvl="5" indent="-317500">
              <a:lnSpc>
                <a:spcPct val="115000"/>
              </a:lnSpc>
              <a:spcBef>
                <a:spcPts val="0"/>
              </a:spcBef>
              <a:spcAft>
                <a:spcPts val="0"/>
              </a:spcAft>
              <a:buClr>
                <a:schemeClr val="dk1"/>
              </a:buClr>
              <a:buSzPts val="1400"/>
              <a:buFont typeface="Barlow" panose="00000500000000000000"/>
              <a:buChar char="■"/>
              <a:defRPr>
                <a:solidFill>
                  <a:schemeClr val="dk1"/>
                </a:solidFill>
                <a:latin typeface="Barlow" panose="00000500000000000000"/>
                <a:ea typeface="Barlow" panose="00000500000000000000"/>
                <a:cs typeface="Barlow" panose="00000500000000000000"/>
                <a:sym typeface="Barlow" panose="00000500000000000000"/>
              </a:defRPr>
            </a:lvl6pPr>
            <a:lvl7pPr marL="3200400" lvl="6" indent="-317500">
              <a:lnSpc>
                <a:spcPct val="115000"/>
              </a:lnSpc>
              <a:spcBef>
                <a:spcPts val="0"/>
              </a:spcBef>
              <a:spcAft>
                <a:spcPts val="0"/>
              </a:spcAft>
              <a:buClr>
                <a:schemeClr val="dk1"/>
              </a:buClr>
              <a:buSzPts val="1400"/>
              <a:buFont typeface="Barlow" panose="00000500000000000000"/>
              <a:buChar char="●"/>
              <a:defRPr>
                <a:solidFill>
                  <a:schemeClr val="dk1"/>
                </a:solidFill>
                <a:latin typeface="Barlow" panose="00000500000000000000"/>
                <a:ea typeface="Barlow" panose="00000500000000000000"/>
                <a:cs typeface="Barlow" panose="00000500000000000000"/>
                <a:sym typeface="Barlow" panose="00000500000000000000"/>
              </a:defRPr>
            </a:lvl7pPr>
            <a:lvl8pPr marL="3657600" lvl="7" indent="-317500">
              <a:lnSpc>
                <a:spcPct val="115000"/>
              </a:lnSpc>
              <a:spcBef>
                <a:spcPts val="0"/>
              </a:spcBef>
              <a:spcAft>
                <a:spcPts val="0"/>
              </a:spcAft>
              <a:buClr>
                <a:schemeClr val="dk1"/>
              </a:buClr>
              <a:buSzPts val="1400"/>
              <a:buFont typeface="Barlow" panose="00000500000000000000"/>
              <a:buChar char="○"/>
              <a:defRPr>
                <a:solidFill>
                  <a:schemeClr val="dk1"/>
                </a:solidFill>
                <a:latin typeface="Barlow" panose="00000500000000000000"/>
                <a:ea typeface="Barlow" panose="00000500000000000000"/>
                <a:cs typeface="Barlow" panose="00000500000000000000"/>
                <a:sym typeface="Barlow" panose="00000500000000000000"/>
              </a:defRPr>
            </a:lvl8pPr>
            <a:lvl9pPr marL="4114800" lvl="8" indent="-317500">
              <a:lnSpc>
                <a:spcPct val="115000"/>
              </a:lnSpc>
              <a:spcBef>
                <a:spcPts val="0"/>
              </a:spcBef>
              <a:spcAft>
                <a:spcPts val="0"/>
              </a:spcAft>
              <a:buClr>
                <a:schemeClr val="dk1"/>
              </a:buClr>
              <a:buSzPts val="1400"/>
              <a:buFont typeface="Barlow" panose="00000500000000000000"/>
              <a:buChar char="■"/>
              <a:defRPr>
                <a:solidFill>
                  <a:schemeClr val="dk1"/>
                </a:solidFill>
                <a:latin typeface="Barlow" panose="00000500000000000000"/>
                <a:ea typeface="Barlow" panose="00000500000000000000"/>
                <a:cs typeface="Barlow" panose="00000500000000000000"/>
                <a:sym typeface="Barlow" panose="00000500000000000000"/>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8.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30.xml"/><Relationship Id="rId5" Type="http://schemas.openxmlformats.org/officeDocument/2006/relationships/image" Target="../media/image18.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3" Type="http://schemas.openxmlformats.org/officeDocument/2006/relationships/image" Target="../media/image6.png"/><Relationship Id="rId7" Type="http://schemas.openxmlformats.org/officeDocument/2006/relationships/image" Target="../media/image24.png"/><Relationship Id="rId12" Type="http://schemas.openxmlformats.org/officeDocument/2006/relationships/image" Target="../media/image29.png"/><Relationship Id="rId2" Type="http://schemas.openxmlformats.org/officeDocument/2006/relationships/image" Target="../media/image22.png"/><Relationship Id="rId1" Type="http://schemas.openxmlformats.org/officeDocument/2006/relationships/slideLayout" Target="../slideLayouts/slideLayout31.xml"/><Relationship Id="rId6" Type="http://schemas.openxmlformats.org/officeDocument/2006/relationships/image" Target="../media/image5.png"/><Relationship Id="rId11" Type="http://schemas.openxmlformats.org/officeDocument/2006/relationships/image" Target="../media/image28.png"/><Relationship Id="rId5" Type="http://schemas.openxmlformats.org/officeDocument/2006/relationships/image" Target="../media/image23.png"/><Relationship Id="rId10" Type="http://schemas.openxmlformats.org/officeDocument/2006/relationships/image" Target="../media/image27.png"/><Relationship Id="rId4" Type="http://schemas.openxmlformats.org/officeDocument/2006/relationships/image" Target="../media/image7.png"/><Relationship Id="rId9"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1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32.xml"/></Relationships>
</file>

<file path=ppt/slides/_rels/slide1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32.xml"/></Relationships>
</file>

<file path=ppt/slides/_rels/slide1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32.xml"/></Relationships>
</file>

<file path=ppt/slides/_rels/slide1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32.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3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32.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32.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32.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32.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32.xml"/></Relationships>
</file>

<file path=ppt/slides/_rels/slide2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8.xml"/><Relationship Id="rId5" Type="http://schemas.openxmlformats.org/officeDocument/2006/relationships/image" Target="../media/image15.png"/><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4.xml"/></Relationships>
</file>

<file path=ppt/slides/_rels/slide31.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3" Type="http://schemas.openxmlformats.org/officeDocument/2006/relationships/image" Target="../media/image6.png"/><Relationship Id="rId7" Type="http://schemas.openxmlformats.org/officeDocument/2006/relationships/image" Target="../media/image24.png"/><Relationship Id="rId12" Type="http://schemas.openxmlformats.org/officeDocument/2006/relationships/image" Target="../media/image29.png"/><Relationship Id="rId2" Type="http://schemas.openxmlformats.org/officeDocument/2006/relationships/image" Target="../media/image22.png"/><Relationship Id="rId1" Type="http://schemas.openxmlformats.org/officeDocument/2006/relationships/slideLayout" Target="../slideLayouts/slideLayout31.xml"/><Relationship Id="rId6" Type="http://schemas.openxmlformats.org/officeDocument/2006/relationships/image" Target="../media/image5.png"/><Relationship Id="rId11" Type="http://schemas.openxmlformats.org/officeDocument/2006/relationships/image" Target="../media/image28.png"/><Relationship Id="rId5" Type="http://schemas.openxmlformats.org/officeDocument/2006/relationships/image" Target="../media/image23.png"/><Relationship Id="rId10" Type="http://schemas.openxmlformats.org/officeDocument/2006/relationships/image" Target="../media/image27.png"/><Relationship Id="rId4" Type="http://schemas.openxmlformats.org/officeDocument/2006/relationships/image" Target="../media/image7.png"/><Relationship Id="rId9" Type="http://schemas.openxmlformats.org/officeDocument/2006/relationships/image" Target="../media/image26.png"/></Relationships>
</file>

<file path=ppt/slides/_rels/slide32.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3" Type="http://schemas.openxmlformats.org/officeDocument/2006/relationships/image" Target="../media/image6.png"/><Relationship Id="rId7" Type="http://schemas.openxmlformats.org/officeDocument/2006/relationships/image" Target="../media/image24.png"/><Relationship Id="rId12" Type="http://schemas.openxmlformats.org/officeDocument/2006/relationships/image" Target="../media/image29.png"/><Relationship Id="rId2" Type="http://schemas.openxmlformats.org/officeDocument/2006/relationships/image" Target="../media/image22.png"/><Relationship Id="rId1" Type="http://schemas.openxmlformats.org/officeDocument/2006/relationships/slideLayout" Target="../slideLayouts/slideLayout31.xml"/><Relationship Id="rId6" Type="http://schemas.openxmlformats.org/officeDocument/2006/relationships/image" Target="../media/image5.png"/><Relationship Id="rId11" Type="http://schemas.openxmlformats.org/officeDocument/2006/relationships/image" Target="../media/image28.png"/><Relationship Id="rId5" Type="http://schemas.openxmlformats.org/officeDocument/2006/relationships/image" Target="../media/image23.png"/><Relationship Id="rId10" Type="http://schemas.openxmlformats.org/officeDocument/2006/relationships/image" Target="../media/image27.png"/><Relationship Id="rId4" Type="http://schemas.openxmlformats.org/officeDocument/2006/relationships/image" Target="../media/image7.png"/><Relationship Id="rId9" Type="http://schemas.openxmlformats.org/officeDocument/2006/relationships/image" Target="../media/image26.png"/></Relationships>
</file>

<file path=ppt/slides/_rels/slide3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3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7.xml"/></Relationships>
</file>

<file path=ppt/slides/_rels/slide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11.xml"/><Relationship Id="rId4" Type="http://schemas.openxmlformats.org/officeDocument/2006/relationships/image" Target="../media/image19.png"/></Relationships>
</file>

<file path=ppt/slides/_rels/slide4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11.xml"/><Relationship Id="rId4" Type="http://schemas.openxmlformats.org/officeDocument/2006/relationships/image" Target="../media/image19.png"/></Relationships>
</file>

<file path=ppt/slides/_rels/slide4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38.xml"/></Relationships>
</file>

<file path=ppt/slides/_rels/slide4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2.xml"/><Relationship Id="rId1" Type="http://schemas.openxmlformats.org/officeDocument/2006/relationships/slideLayout" Target="../slideLayouts/slideLayout1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9.xml"/></Relationships>
</file>

<file path=ppt/slides/_rels/slide4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38.xml"/></Relationships>
</file>

<file path=ppt/slides/_rels/slide4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5.xml"/><Relationship Id="rId1" Type="http://schemas.openxmlformats.org/officeDocument/2006/relationships/slideLayout" Target="../slideLayouts/slideLayout1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4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6.xml"/><Relationship Id="rId1" Type="http://schemas.openxmlformats.org/officeDocument/2006/relationships/slideLayout" Target="../slideLayouts/slideLayout40.xml"/></Relationships>
</file>

<file path=ppt/slides/_rels/slide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5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32.xml"/></Relationships>
</file>

<file path=ppt/slides/_rels/slide5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3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11"/>
        <p:cNvGrpSpPr/>
        <p:nvPr/>
      </p:nvGrpSpPr>
      <p:grpSpPr>
        <a:xfrm>
          <a:off x="0" y="0"/>
          <a:ext cx="0" cy="0"/>
          <a:chOff x="0" y="0"/>
          <a:chExt cx="0" cy="0"/>
        </a:xfrm>
      </p:grpSpPr>
      <p:sp>
        <p:nvSpPr>
          <p:cNvPr id="812" name="Google Shape;812;p35"/>
          <p:cNvSpPr txBox="1">
            <a:spLocks noGrp="1"/>
          </p:cNvSpPr>
          <p:nvPr>
            <p:ph type="title"/>
          </p:nvPr>
        </p:nvSpPr>
        <p:spPr>
          <a:xfrm>
            <a:off x="600075" y="2355215"/>
            <a:ext cx="7943850" cy="96139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ltLang="en-GB"/>
              <a:t>Cấu tứ và hình ảnh trong thơ trữ tình </a:t>
            </a:r>
          </a:p>
        </p:txBody>
      </p:sp>
      <p:sp>
        <p:nvSpPr>
          <p:cNvPr id="813" name="Google Shape;813;p35"/>
          <p:cNvSpPr txBox="1">
            <a:spLocks noGrp="1"/>
          </p:cNvSpPr>
          <p:nvPr>
            <p:ph type="title" idx="2"/>
          </p:nvPr>
        </p:nvSpPr>
        <p:spPr>
          <a:xfrm>
            <a:off x="3131820" y="627380"/>
            <a:ext cx="3308985" cy="1180465"/>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altLang="en-GB"/>
              <a:t>Bài 2 </a:t>
            </a:r>
          </a:p>
        </p:txBody>
      </p:sp>
      <p:sp>
        <p:nvSpPr>
          <p:cNvPr id="814" name="Google Shape;814;p35"/>
          <p:cNvSpPr txBox="1">
            <a:spLocks noGrp="1"/>
          </p:cNvSpPr>
          <p:nvPr>
            <p:ph type="subTitle" idx="1"/>
          </p:nvPr>
        </p:nvSpPr>
        <p:spPr>
          <a:xfrm>
            <a:off x="2350135" y="4443730"/>
            <a:ext cx="4668520" cy="391795"/>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ltLang="en-GB"/>
              <a:t>Kết nối tri thức với cuộc sống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12"/>
                                        </p:tgtEl>
                                        <p:attrNameLst>
                                          <p:attrName>style.visibility</p:attrName>
                                        </p:attrNameLst>
                                      </p:cBhvr>
                                      <p:to>
                                        <p:strVal val="visible"/>
                                      </p:to>
                                    </p:set>
                                    <p:animEffect transition="in" filter="blinds(horizontal)">
                                      <p:cBhvr>
                                        <p:cTn id="7" dur="500"/>
                                        <p:tgtEl>
                                          <p:spTgt spid="8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2" grpId="0"/>
      <p:bldP spid="812"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Google Shape;469;p19"/>
          <p:cNvSpPr/>
          <p:nvPr/>
        </p:nvSpPr>
        <p:spPr>
          <a:xfrm>
            <a:off x="2079010" y="1605980"/>
            <a:ext cx="155365" cy="147534"/>
          </a:xfrm>
          <a:custGeom>
            <a:avLst/>
            <a:gdLst/>
            <a:ahLst/>
            <a:cxnLst/>
            <a:rect l="l" t="t" r="r" b="b"/>
            <a:pathLst>
              <a:path w="7448" h="7093" extrusionOk="0">
                <a:moveTo>
                  <a:pt x="4524" y="1"/>
                </a:moveTo>
                <a:cubicBezTo>
                  <a:pt x="3835" y="1"/>
                  <a:pt x="3076" y="234"/>
                  <a:pt x="2308" y="746"/>
                </a:cubicBezTo>
                <a:cubicBezTo>
                  <a:pt x="0" y="2249"/>
                  <a:pt x="699" y="6445"/>
                  <a:pt x="3322" y="7005"/>
                </a:cubicBezTo>
                <a:cubicBezTo>
                  <a:pt x="3643" y="7063"/>
                  <a:pt x="3950" y="7092"/>
                  <a:pt x="4240" y="7092"/>
                </a:cubicBezTo>
                <a:cubicBezTo>
                  <a:pt x="6195" y="7092"/>
                  <a:pt x="7418" y="5782"/>
                  <a:pt x="7448" y="3438"/>
                </a:cubicBezTo>
                <a:cubicBezTo>
                  <a:pt x="7448" y="1361"/>
                  <a:pt x="6189" y="1"/>
                  <a:pt x="452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 name="Google Shape;470;p19"/>
          <p:cNvSpPr/>
          <p:nvPr/>
        </p:nvSpPr>
        <p:spPr>
          <a:xfrm>
            <a:off x="2079114" y="1626322"/>
            <a:ext cx="155157" cy="147035"/>
          </a:xfrm>
          <a:custGeom>
            <a:avLst/>
            <a:gdLst/>
            <a:ahLst/>
            <a:cxnLst/>
            <a:rect l="l" t="t" r="r" b="b"/>
            <a:pathLst>
              <a:path w="7438" h="7069" extrusionOk="0">
                <a:moveTo>
                  <a:pt x="4515" y="1"/>
                </a:moveTo>
                <a:cubicBezTo>
                  <a:pt x="3820" y="1"/>
                  <a:pt x="3052" y="234"/>
                  <a:pt x="2273" y="747"/>
                </a:cubicBezTo>
                <a:cubicBezTo>
                  <a:pt x="0" y="2250"/>
                  <a:pt x="664" y="6446"/>
                  <a:pt x="3322" y="6971"/>
                </a:cubicBezTo>
                <a:cubicBezTo>
                  <a:pt x="3651" y="7037"/>
                  <a:pt x="3966" y="7069"/>
                  <a:pt x="4265" y="7069"/>
                </a:cubicBezTo>
                <a:cubicBezTo>
                  <a:pt x="6182" y="7069"/>
                  <a:pt x="7413" y="5734"/>
                  <a:pt x="7413" y="3404"/>
                </a:cubicBezTo>
                <a:cubicBezTo>
                  <a:pt x="7438" y="1353"/>
                  <a:pt x="6188" y="1"/>
                  <a:pt x="451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19" name="Google Shape;471;p19"/>
          <p:cNvGrpSpPr/>
          <p:nvPr/>
        </p:nvGrpSpPr>
        <p:grpSpPr>
          <a:xfrm>
            <a:off x="510540" y="1612900"/>
            <a:ext cx="3809365" cy="3530600"/>
            <a:chOff x="1974784" y="2988334"/>
            <a:chExt cx="3560118" cy="1776761"/>
          </a:xfrm>
        </p:grpSpPr>
        <p:sp>
          <p:nvSpPr>
            <p:cNvPr id="20" name="Google Shape;472;p19"/>
            <p:cNvSpPr/>
            <p:nvPr/>
          </p:nvSpPr>
          <p:spPr>
            <a:xfrm>
              <a:off x="2690925" y="3175183"/>
              <a:ext cx="1427957" cy="1557192"/>
            </a:xfrm>
            <a:custGeom>
              <a:avLst/>
              <a:gdLst/>
              <a:ahLst/>
              <a:cxnLst/>
              <a:rect l="l" t="t" r="r" b="b"/>
              <a:pathLst>
                <a:path w="56508" h="74865" extrusionOk="0">
                  <a:moveTo>
                    <a:pt x="7536" y="1"/>
                  </a:moveTo>
                  <a:cubicBezTo>
                    <a:pt x="4442" y="1"/>
                    <a:pt x="2145" y="148"/>
                    <a:pt x="1609" y="590"/>
                  </a:cubicBezTo>
                  <a:cubicBezTo>
                    <a:pt x="350" y="1569"/>
                    <a:pt x="735" y="10835"/>
                    <a:pt x="560" y="19996"/>
                  </a:cubicBezTo>
                  <a:cubicBezTo>
                    <a:pt x="385" y="29158"/>
                    <a:pt x="420" y="51082"/>
                    <a:pt x="560" y="55383"/>
                  </a:cubicBezTo>
                  <a:cubicBezTo>
                    <a:pt x="700" y="59684"/>
                    <a:pt x="1" y="72097"/>
                    <a:pt x="1015" y="73566"/>
                  </a:cubicBezTo>
                  <a:cubicBezTo>
                    <a:pt x="1830" y="74718"/>
                    <a:pt x="9786" y="74831"/>
                    <a:pt x="14419" y="74831"/>
                  </a:cubicBezTo>
                  <a:cubicBezTo>
                    <a:pt x="15549" y="74831"/>
                    <a:pt x="16482" y="74824"/>
                    <a:pt x="17065" y="74824"/>
                  </a:cubicBezTo>
                  <a:cubicBezTo>
                    <a:pt x="18480" y="74824"/>
                    <a:pt x="21679" y="74864"/>
                    <a:pt x="24990" y="74864"/>
                  </a:cubicBezTo>
                  <a:cubicBezTo>
                    <a:pt x="28632" y="74864"/>
                    <a:pt x="32408" y="74816"/>
                    <a:pt x="34093" y="74615"/>
                  </a:cubicBezTo>
                  <a:cubicBezTo>
                    <a:pt x="34780" y="74540"/>
                    <a:pt x="36092" y="74520"/>
                    <a:pt x="37742" y="74520"/>
                  </a:cubicBezTo>
                  <a:cubicBezTo>
                    <a:pt x="39756" y="74520"/>
                    <a:pt x="42271" y="74550"/>
                    <a:pt x="44762" y="74550"/>
                  </a:cubicBezTo>
                  <a:cubicBezTo>
                    <a:pt x="49799" y="74550"/>
                    <a:pt x="54735" y="74425"/>
                    <a:pt x="55213" y="73671"/>
                  </a:cubicBezTo>
                  <a:cubicBezTo>
                    <a:pt x="56088" y="72237"/>
                    <a:pt x="55948" y="59334"/>
                    <a:pt x="55913" y="51991"/>
                  </a:cubicBezTo>
                  <a:cubicBezTo>
                    <a:pt x="55878" y="42270"/>
                    <a:pt x="56262" y="28808"/>
                    <a:pt x="56367" y="21990"/>
                  </a:cubicBezTo>
                  <a:cubicBezTo>
                    <a:pt x="56507" y="15136"/>
                    <a:pt x="56193" y="1464"/>
                    <a:pt x="55458" y="555"/>
                  </a:cubicBezTo>
                  <a:cubicBezTo>
                    <a:pt x="55163" y="190"/>
                    <a:pt x="51843" y="61"/>
                    <a:pt x="47634" y="61"/>
                  </a:cubicBezTo>
                  <a:cubicBezTo>
                    <a:pt x="41366" y="61"/>
                    <a:pt x="33126" y="346"/>
                    <a:pt x="29967" y="555"/>
                  </a:cubicBezTo>
                  <a:cubicBezTo>
                    <a:pt x="29474" y="587"/>
                    <a:pt x="28843" y="601"/>
                    <a:pt x="28103" y="601"/>
                  </a:cubicBezTo>
                  <a:cubicBezTo>
                    <a:pt x="23269" y="601"/>
                    <a:pt x="13779" y="1"/>
                    <a:pt x="753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 name="Google Shape;473;p19"/>
            <p:cNvSpPr/>
            <p:nvPr/>
          </p:nvSpPr>
          <p:spPr>
            <a:xfrm>
              <a:off x="2017666" y="3040919"/>
              <a:ext cx="3517236" cy="1724176"/>
            </a:xfrm>
            <a:custGeom>
              <a:avLst/>
              <a:gdLst/>
              <a:ahLst/>
              <a:cxnLst/>
              <a:rect l="l" t="t" r="r" b="b"/>
              <a:pathLst>
                <a:path w="56508" h="74849" extrusionOk="0">
                  <a:moveTo>
                    <a:pt x="7513" y="1"/>
                  </a:moveTo>
                  <a:cubicBezTo>
                    <a:pt x="4431" y="1"/>
                    <a:pt x="2144" y="144"/>
                    <a:pt x="1609" y="574"/>
                  </a:cubicBezTo>
                  <a:cubicBezTo>
                    <a:pt x="351" y="1553"/>
                    <a:pt x="735" y="10820"/>
                    <a:pt x="560" y="19981"/>
                  </a:cubicBezTo>
                  <a:cubicBezTo>
                    <a:pt x="386" y="29142"/>
                    <a:pt x="421" y="51101"/>
                    <a:pt x="560" y="55402"/>
                  </a:cubicBezTo>
                  <a:cubicBezTo>
                    <a:pt x="700" y="59703"/>
                    <a:pt x="1" y="72117"/>
                    <a:pt x="1015" y="73550"/>
                  </a:cubicBezTo>
                  <a:cubicBezTo>
                    <a:pt x="1830" y="74703"/>
                    <a:pt x="9787" y="74816"/>
                    <a:pt x="14420" y="74816"/>
                  </a:cubicBezTo>
                  <a:cubicBezTo>
                    <a:pt x="15550" y="74816"/>
                    <a:pt x="16482" y="74809"/>
                    <a:pt x="17065" y="74809"/>
                  </a:cubicBezTo>
                  <a:cubicBezTo>
                    <a:pt x="18480" y="74809"/>
                    <a:pt x="21680" y="74849"/>
                    <a:pt x="24990" y="74849"/>
                  </a:cubicBezTo>
                  <a:cubicBezTo>
                    <a:pt x="28632" y="74849"/>
                    <a:pt x="32409" y="74801"/>
                    <a:pt x="34094" y="74599"/>
                  </a:cubicBezTo>
                  <a:cubicBezTo>
                    <a:pt x="34780" y="74525"/>
                    <a:pt x="36093" y="74504"/>
                    <a:pt x="37743" y="74504"/>
                  </a:cubicBezTo>
                  <a:cubicBezTo>
                    <a:pt x="39756" y="74504"/>
                    <a:pt x="42271" y="74535"/>
                    <a:pt x="44762" y="74535"/>
                  </a:cubicBezTo>
                  <a:cubicBezTo>
                    <a:pt x="49799" y="74535"/>
                    <a:pt x="54735" y="74410"/>
                    <a:pt x="55214" y="73655"/>
                  </a:cubicBezTo>
                  <a:cubicBezTo>
                    <a:pt x="56088" y="72221"/>
                    <a:pt x="55948" y="59319"/>
                    <a:pt x="55913" y="51976"/>
                  </a:cubicBezTo>
                  <a:cubicBezTo>
                    <a:pt x="55878" y="42255"/>
                    <a:pt x="56263" y="28793"/>
                    <a:pt x="56368" y="21974"/>
                  </a:cubicBezTo>
                  <a:cubicBezTo>
                    <a:pt x="56508" y="15121"/>
                    <a:pt x="56193" y="1449"/>
                    <a:pt x="55459" y="539"/>
                  </a:cubicBezTo>
                  <a:cubicBezTo>
                    <a:pt x="55164" y="174"/>
                    <a:pt x="51843" y="46"/>
                    <a:pt x="47634" y="46"/>
                  </a:cubicBezTo>
                  <a:cubicBezTo>
                    <a:pt x="41366" y="46"/>
                    <a:pt x="33126" y="330"/>
                    <a:pt x="29968" y="539"/>
                  </a:cubicBezTo>
                  <a:cubicBezTo>
                    <a:pt x="29465" y="573"/>
                    <a:pt x="28819" y="587"/>
                    <a:pt x="28061" y="587"/>
                  </a:cubicBezTo>
                  <a:cubicBezTo>
                    <a:pt x="23208" y="587"/>
                    <a:pt x="13738" y="1"/>
                    <a:pt x="751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 name="Google Shape;474;p19"/>
            <p:cNvSpPr/>
            <p:nvPr/>
          </p:nvSpPr>
          <p:spPr>
            <a:xfrm>
              <a:off x="1974784" y="2988334"/>
              <a:ext cx="3517235" cy="1749033"/>
            </a:xfrm>
            <a:custGeom>
              <a:avLst/>
              <a:gdLst/>
              <a:ahLst/>
              <a:cxnLst/>
              <a:rect l="l" t="t" r="r" b="b"/>
              <a:pathLst>
                <a:path w="56508" h="75984" fill="none" extrusionOk="0">
                  <a:moveTo>
                    <a:pt x="1609" y="1469"/>
                  </a:moveTo>
                  <a:cubicBezTo>
                    <a:pt x="350" y="2448"/>
                    <a:pt x="735" y="11714"/>
                    <a:pt x="560" y="20875"/>
                  </a:cubicBezTo>
                  <a:cubicBezTo>
                    <a:pt x="385" y="30037"/>
                    <a:pt x="420" y="51961"/>
                    <a:pt x="560" y="56262"/>
                  </a:cubicBezTo>
                  <a:cubicBezTo>
                    <a:pt x="700" y="60563"/>
                    <a:pt x="1" y="72976"/>
                    <a:pt x="1015" y="74445"/>
                  </a:cubicBezTo>
                  <a:cubicBezTo>
                    <a:pt x="2029" y="75878"/>
                    <a:pt x="14092" y="75703"/>
                    <a:pt x="17065" y="75703"/>
                  </a:cubicBezTo>
                  <a:cubicBezTo>
                    <a:pt x="20037" y="75703"/>
                    <a:pt x="30876" y="75878"/>
                    <a:pt x="34093" y="75494"/>
                  </a:cubicBezTo>
                  <a:cubicBezTo>
                    <a:pt x="37310" y="75144"/>
                    <a:pt x="54304" y="75983"/>
                    <a:pt x="55213" y="74550"/>
                  </a:cubicBezTo>
                  <a:cubicBezTo>
                    <a:pt x="56088" y="73116"/>
                    <a:pt x="55948" y="60213"/>
                    <a:pt x="55913" y="52870"/>
                  </a:cubicBezTo>
                  <a:cubicBezTo>
                    <a:pt x="55878" y="43149"/>
                    <a:pt x="56262" y="29687"/>
                    <a:pt x="56367" y="22869"/>
                  </a:cubicBezTo>
                  <a:cubicBezTo>
                    <a:pt x="56507" y="16015"/>
                    <a:pt x="56193" y="2343"/>
                    <a:pt x="55458" y="1434"/>
                  </a:cubicBezTo>
                  <a:cubicBezTo>
                    <a:pt x="54724" y="525"/>
                    <a:pt x="35247" y="1084"/>
                    <a:pt x="29967" y="1434"/>
                  </a:cubicBezTo>
                  <a:cubicBezTo>
                    <a:pt x="24652" y="1784"/>
                    <a:pt x="3392" y="0"/>
                    <a:pt x="1609" y="1469"/>
                  </a:cubicBezTo>
                  <a:close/>
                </a:path>
              </a:pathLst>
            </a:custGeom>
            <a:noFill/>
            <a:ln w="21850" cap="rnd" cmpd="sng">
              <a:solidFill>
                <a:srgbClr val="0206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31" name="Google Shape;483;p19"/>
          <p:cNvGrpSpPr/>
          <p:nvPr/>
        </p:nvGrpSpPr>
        <p:grpSpPr>
          <a:xfrm>
            <a:off x="951327" y="838782"/>
            <a:ext cx="2818765" cy="719455"/>
            <a:chOff x="2709793" y="2115753"/>
            <a:chExt cx="1471183" cy="430539"/>
          </a:xfrm>
        </p:grpSpPr>
        <p:sp>
          <p:nvSpPr>
            <p:cNvPr id="32" name="Google Shape;484;p19"/>
            <p:cNvSpPr/>
            <p:nvPr/>
          </p:nvSpPr>
          <p:spPr>
            <a:xfrm>
              <a:off x="2709793" y="2115753"/>
              <a:ext cx="1437536" cy="399069"/>
            </a:xfrm>
            <a:custGeom>
              <a:avLst/>
              <a:gdLst/>
              <a:ahLst/>
              <a:cxnLst/>
              <a:rect l="l" t="t" r="r" b="b"/>
              <a:pathLst>
                <a:path w="61263" h="19186" extrusionOk="0">
                  <a:moveTo>
                    <a:pt x="43264" y="0"/>
                  </a:moveTo>
                  <a:cubicBezTo>
                    <a:pt x="39280" y="0"/>
                    <a:pt x="35120" y="46"/>
                    <a:pt x="31401" y="123"/>
                  </a:cubicBezTo>
                  <a:cubicBezTo>
                    <a:pt x="29617" y="167"/>
                    <a:pt x="27550" y="182"/>
                    <a:pt x="25348" y="182"/>
                  </a:cubicBezTo>
                  <a:cubicBezTo>
                    <a:pt x="21402" y="182"/>
                    <a:pt x="17026" y="136"/>
                    <a:pt x="13082" y="136"/>
                  </a:cubicBezTo>
                  <a:cubicBezTo>
                    <a:pt x="7192" y="136"/>
                    <a:pt x="2268" y="239"/>
                    <a:pt x="1190" y="752"/>
                  </a:cubicBezTo>
                  <a:cubicBezTo>
                    <a:pt x="1" y="1312"/>
                    <a:pt x="141" y="7815"/>
                    <a:pt x="280" y="10438"/>
                  </a:cubicBezTo>
                  <a:cubicBezTo>
                    <a:pt x="315" y="11417"/>
                    <a:pt x="106" y="16103"/>
                    <a:pt x="945" y="18375"/>
                  </a:cubicBezTo>
                  <a:cubicBezTo>
                    <a:pt x="1191" y="19016"/>
                    <a:pt x="4433" y="19186"/>
                    <a:pt x="9053" y="19186"/>
                  </a:cubicBezTo>
                  <a:cubicBezTo>
                    <a:pt x="14264" y="19186"/>
                    <a:pt x="21229" y="18970"/>
                    <a:pt x="27625" y="18970"/>
                  </a:cubicBezTo>
                  <a:cubicBezTo>
                    <a:pt x="31827" y="18970"/>
                    <a:pt x="39093" y="19079"/>
                    <a:pt x="45735" y="19079"/>
                  </a:cubicBezTo>
                  <a:cubicBezTo>
                    <a:pt x="52633" y="19079"/>
                    <a:pt x="58859" y="18961"/>
                    <a:pt x="60284" y="18480"/>
                  </a:cubicBezTo>
                  <a:cubicBezTo>
                    <a:pt x="61228" y="18166"/>
                    <a:pt x="61088" y="13585"/>
                    <a:pt x="61053" y="11137"/>
                  </a:cubicBezTo>
                  <a:cubicBezTo>
                    <a:pt x="60983" y="7885"/>
                    <a:pt x="61263" y="1836"/>
                    <a:pt x="60424" y="822"/>
                  </a:cubicBezTo>
                  <a:cubicBezTo>
                    <a:pt x="59919" y="221"/>
                    <a:pt x="52016" y="0"/>
                    <a:pt x="4326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 name="Google Shape;485;p19"/>
            <p:cNvSpPr/>
            <p:nvPr/>
          </p:nvSpPr>
          <p:spPr>
            <a:xfrm>
              <a:off x="2743440" y="2143063"/>
              <a:ext cx="1437536" cy="403229"/>
            </a:xfrm>
            <a:custGeom>
              <a:avLst/>
              <a:gdLst/>
              <a:ahLst/>
              <a:cxnLst/>
              <a:rect l="l" t="t" r="r" b="b"/>
              <a:pathLst>
                <a:path w="61263" h="19386" extrusionOk="0">
                  <a:moveTo>
                    <a:pt x="43318" y="1"/>
                  </a:moveTo>
                  <a:cubicBezTo>
                    <a:pt x="39318" y="1"/>
                    <a:pt x="35137" y="51"/>
                    <a:pt x="31401" y="138"/>
                  </a:cubicBezTo>
                  <a:cubicBezTo>
                    <a:pt x="29624" y="183"/>
                    <a:pt x="27560" y="198"/>
                    <a:pt x="25361" y="198"/>
                  </a:cubicBezTo>
                  <a:cubicBezTo>
                    <a:pt x="21419" y="198"/>
                    <a:pt x="17041" y="151"/>
                    <a:pt x="13095" y="151"/>
                  </a:cubicBezTo>
                  <a:cubicBezTo>
                    <a:pt x="7200" y="151"/>
                    <a:pt x="2268" y="254"/>
                    <a:pt x="1189" y="768"/>
                  </a:cubicBezTo>
                  <a:cubicBezTo>
                    <a:pt x="0" y="1362"/>
                    <a:pt x="105" y="7901"/>
                    <a:pt x="245" y="10559"/>
                  </a:cubicBezTo>
                  <a:cubicBezTo>
                    <a:pt x="315" y="11538"/>
                    <a:pt x="105" y="16223"/>
                    <a:pt x="944" y="18531"/>
                  </a:cubicBezTo>
                  <a:cubicBezTo>
                    <a:pt x="1192" y="19207"/>
                    <a:pt x="4452" y="19385"/>
                    <a:pt x="9093" y="19385"/>
                  </a:cubicBezTo>
                  <a:cubicBezTo>
                    <a:pt x="14300" y="19385"/>
                    <a:pt x="21246" y="19160"/>
                    <a:pt x="27624" y="19160"/>
                  </a:cubicBezTo>
                  <a:cubicBezTo>
                    <a:pt x="31827" y="19160"/>
                    <a:pt x="39084" y="19270"/>
                    <a:pt x="45722" y="19270"/>
                  </a:cubicBezTo>
                  <a:cubicBezTo>
                    <a:pt x="52615" y="19270"/>
                    <a:pt x="58841" y="19152"/>
                    <a:pt x="60283" y="18671"/>
                  </a:cubicBezTo>
                  <a:cubicBezTo>
                    <a:pt x="61228" y="18356"/>
                    <a:pt x="61053" y="13741"/>
                    <a:pt x="61018" y="11258"/>
                  </a:cubicBezTo>
                  <a:cubicBezTo>
                    <a:pt x="60983" y="7971"/>
                    <a:pt x="61262" y="1852"/>
                    <a:pt x="60388" y="838"/>
                  </a:cubicBezTo>
                  <a:cubicBezTo>
                    <a:pt x="59909" y="238"/>
                    <a:pt x="52046" y="1"/>
                    <a:pt x="4331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 name="Google Shape;486;p19"/>
            <p:cNvSpPr/>
            <p:nvPr/>
          </p:nvSpPr>
          <p:spPr>
            <a:xfrm>
              <a:off x="2709793" y="2176846"/>
              <a:ext cx="1437536" cy="349499"/>
            </a:xfrm>
            <a:custGeom>
              <a:avLst/>
              <a:gdLst/>
              <a:ahLst/>
              <a:cxnLst/>
              <a:rect l="l" t="t" r="r" b="b"/>
              <a:pathLst>
                <a:path w="61263" h="20037" fill="none" extrusionOk="0">
                  <a:moveTo>
                    <a:pt x="1190" y="1049"/>
                  </a:moveTo>
                  <a:cubicBezTo>
                    <a:pt x="1" y="1609"/>
                    <a:pt x="141" y="8112"/>
                    <a:pt x="280" y="10735"/>
                  </a:cubicBezTo>
                  <a:cubicBezTo>
                    <a:pt x="315" y="11714"/>
                    <a:pt x="106" y="16400"/>
                    <a:pt x="945" y="18672"/>
                  </a:cubicBezTo>
                  <a:cubicBezTo>
                    <a:pt x="1469" y="20036"/>
                    <a:pt x="15561" y="19267"/>
                    <a:pt x="27625" y="19267"/>
                  </a:cubicBezTo>
                  <a:cubicBezTo>
                    <a:pt x="36192" y="19267"/>
                    <a:pt x="57486" y="19721"/>
                    <a:pt x="60284" y="18777"/>
                  </a:cubicBezTo>
                  <a:cubicBezTo>
                    <a:pt x="61228" y="18463"/>
                    <a:pt x="61088" y="13882"/>
                    <a:pt x="61053" y="11434"/>
                  </a:cubicBezTo>
                  <a:cubicBezTo>
                    <a:pt x="60983" y="8182"/>
                    <a:pt x="61263" y="2133"/>
                    <a:pt x="60424" y="1119"/>
                  </a:cubicBezTo>
                  <a:cubicBezTo>
                    <a:pt x="59689" y="245"/>
                    <a:pt x="43290" y="175"/>
                    <a:pt x="31401" y="420"/>
                  </a:cubicBezTo>
                  <a:cubicBezTo>
                    <a:pt x="21645" y="664"/>
                    <a:pt x="3393" y="0"/>
                    <a:pt x="1190" y="1049"/>
                  </a:cubicBezTo>
                  <a:close/>
                </a:path>
              </a:pathLst>
            </a:custGeom>
            <a:noFill/>
            <a:ln w="21850" cap="rnd" cmpd="sng">
              <a:solidFill>
                <a:srgbClr val="0206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35" name="Google Shape;487;p19"/>
          <p:cNvSpPr/>
          <p:nvPr/>
        </p:nvSpPr>
        <p:spPr>
          <a:xfrm>
            <a:off x="2079010" y="1585117"/>
            <a:ext cx="155365" cy="176030"/>
          </a:xfrm>
          <a:custGeom>
            <a:avLst/>
            <a:gdLst/>
            <a:ahLst/>
            <a:cxnLst/>
            <a:rect l="l" t="t" r="r" b="b"/>
            <a:pathLst>
              <a:path w="7448" h="8463" fill="none" extrusionOk="0">
                <a:moveTo>
                  <a:pt x="2308" y="1749"/>
                </a:moveTo>
                <a:cubicBezTo>
                  <a:pt x="0" y="3252"/>
                  <a:pt x="699" y="7448"/>
                  <a:pt x="3322" y="8008"/>
                </a:cubicBezTo>
                <a:cubicBezTo>
                  <a:pt x="5805" y="8462"/>
                  <a:pt x="7413" y="7133"/>
                  <a:pt x="7448" y="4441"/>
                </a:cubicBezTo>
                <a:cubicBezTo>
                  <a:pt x="7448" y="1504"/>
                  <a:pt x="4930" y="0"/>
                  <a:pt x="2308" y="1749"/>
                </a:cubicBezTo>
                <a:close/>
              </a:path>
            </a:pathLst>
          </a:custGeom>
          <a:noFill/>
          <a:ln w="21850" cap="rnd" cmpd="sng">
            <a:solidFill>
              <a:srgbClr val="0206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8" name="Google Shape;469;p19"/>
          <p:cNvSpPr/>
          <p:nvPr/>
        </p:nvSpPr>
        <p:spPr>
          <a:xfrm>
            <a:off x="6378491" y="1133694"/>
            <a:ext cx="155365" cy="147534"/>
          </a:xfrm>
          <a:custGeom>
            <a:avLst/>
            <a:gdLst/>
            <a:ahLst/>
            <a:cxnLst/>
            <a:rect l="l" t="t" r="r" b="b"/>
            <a:pathLst>
              <a:path w="7448" h="7093" extrusionOk="0">
                <a:moveTo>
                  <a:pt x="4524" y="1"/>
                </a:moveTo>
                <a:cubicBezTo>
                  <a:pt x="3835" y="1"/>
                  <a:pt x="3076" y="234"/>
                  <a:pt x="2308" y="746"/>
                </a:cubicBezTo>
                <a:cubicBezTo>
                  <a:pt x="0" y="2249"/>
                  <a:pt x="699" y="6445"/>
                  <a:pt x="3322" y="7005"/>
                </a:cubicBezTo>
                <a:cubicBezTo>
                  <a:pt x="3643" y="7063"/>
                  <a:pt x="3950" y="7092"/>
                  <a:pt x="4240" y="7092"/>
                </a:cubicBezTo>
                <a:cubicBezTo>
                  <a:pt x="6195" y="7092"/>
                  <a:pt x="7418" y="5782"/>
                  <a:pt x="7448" y="3438"/>
                </a:cubicBezTo>
                <a:cubicBezTo>
                  <a:pt x="7448" y="1361"/>
                  <a:pt x="6189" y="1"/>
                  <a:pt x="452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9" name="Google Shape;470;p19"/>
          <p:cNvSpPr/>
          <p:nvPr/>
        </p:nvSpPr>
        <p:spPr>
          <a:xfrm>
            <a:off x="6378595" y="1154036"/>
            <a:ext cx="155157" cy="147035"/>
          </a:xfrm>
          <a:custGeom>
            <a:avLst/>
            <a:gdLst/>
            <a:ahLst/>
            <a:cxnLst/>
            <a:rect l="l" t="t" r="r" b="b"/>
            <a:pathLst>
              <a:path w="7438" h="7069" extrusionOk="0">
                <a:moveTo>
                  <a:pt x="4515" y="1"/>
                </a:moveTo>
                <a:cubicBezTo>
                  <a:pt x="3820" y="1"/>
                  <a:pt x="3052" y="234"/>
                  <a:pt x="2273" y="747"/>
                </a:cubicBezTo>
                <a:cubicBezTo>
                  <a:pt x="0" y="2250"/>
                  <a:pt x="664" y="6446"/>
                  <a:pt x="3322" y="6971"/>
                </a:cubicBezTo>
                <a:cubicBezTo>
                  <a:pt x="3651" y="7037"/>
                  <a:pt x="3966" y="7069"/>
                  <a:pt x="4265" y="7069"/>
                </a:cubicBezTo>
                <a:cubicBezTo>
                  <a:pt x="6182" y="7069"/>
                  <a:pt x="7413" y="5734"/>
                  <a:pt x="7413" y="3404"/>
                </a:cubicBezTo>
                <a:cubicBezTo>
                  <a:pt x="7438" y="1353"/>
                  <a:pt x="6188" y="1"/>
                  <a:pt x="451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40" name="Google Shape;471;p19"/>
          <p:cNvGrpSpPr/>
          <p:nvPr/>
        </p:nvGrpSpPr>
        <p:grpSpPr>
          <a:xfrm>
            <a:off x="4639593" y="1167792"/>
            <a:ext cx="4345361" cy="3929414"/>
            <a:chOff x="2017666" y="2988334"/>
            <a:chExt cx="3517236" cy="1776761"/>
          </a:xfrm>
        </p:grpSpPr>
        <p:sp>
          <p:nvSpPr>
            <p:cNvPr id="41" name="Google Shape;472;p19"/>
            <p:cNvSpPr/>
            <p:nvPr/>
          </p:nvSpPr>
          <p:spPr>
            <a:xfrm>
              <a:off x="2690925" y="3175183"/>
              <a:ext cx="1427957" cy="1557192"/>
            </a:xfrm>
            <a:custGeom>
              <a:avLst/>
              <a:gdLst/>
              <a:ahLst/>
              <a:cxnLst/>
              <a:rect l="l" t="t" r="r" b="b"/>
              <a:pathLst>
                <a:path w="56508" h="74865" extrusionOk="0">
                  <a:moveTo>
                    <a:pt x="7536" y="1"/>
                  </a:moveTo>
                  <a:cubicBezTo>
                    <a:pt x="4442" y="1"/>
                    <a:pt x="2145" y="148"/>
                    <a:pt x="1609" y="590"/>
                  </a:cubicBezTo>
                  <a:cubicBezTo>
                    <a:pt x="350" y="1569"/>
                    <a:pt x="735" y="10835"/>
                    <a:pt x="560" y="19996"/>
                  </a:cubicBezTo>
                  <a:cubicBezTo>
                    <a:pt x="385" y="29158"/>
                    <a:pt x="420" y="51082"/>
                    <a:pt x="560" y="55383"/>
                  </a:cubicBezTo>
                  <a:cubicBezTo>
                    <a:pt x="700" y="59684"/>
                    <a:pt x="1" y="72097"/>
                    <a:pt x="1015" y="73566"/>
                  </a:cubicBezTo>
                  <a:cubicBezTo>
                    <a:pt x="1830" y="74718"/>
                    <a:pt x="9786" y="74831"/>
                    <a:pt x="14419" y="74831"/>
                  </a:cubicBezTo>
                  <a:cubicBezTo>
                    <a:pt x="15549" y="74831"/>
                    <a:pt x="16482" y="74824"/>
                    <a:pt x="17065" y="74824"/>
                  </a:cubicBezTo>
                  <a:cubicBezTo>
                    <a:pt x="18480" y="74824"/>
                    <a:pt x="21679" y="74864"/>
                    <a:pt x="24990" y="74864"/>
                  </a:cubicBezTo>
                  <a:cubicBezTo>
                    <a:pt x="28632" y="74864"/>
                    <a:pt x="32408" y="74816"/>
                    <a:pt x="34093" y="74615"/>
                  </a:cubicBezTo>
                  <a:cubicBezTo>
                    <a:pt x="34780" y="74540"/>
                    <a:pt x="36092" y="74520"/>
                    <a:pt x="37742" y="74520"/>
                  </a:cubicBezTo>
                  <a:cubicBezTo>
                    <a:pt x="39756" y="74520"/>
                    <a:pt x="42271" y="74550"/>
                    <a:pt x="44762" y="74550"/>
                  </a:cubicBezTo>
                  <a:cubicBezTo>
                    <a:pt x="49799" y="74550"/>
                    <a:pt x="54735" y="74425"/>
                    <a:pt x="55213" y="73671"/>
                  </a:cubicBezTo>
                  <a:cubicBezTo>
                    <a:pt x="56088" y="72237"/>
                    <a:pt x="55948" y="59334"/>
                    <a:pt x="55913" y="51991"/>
                  </a:cubicBezTo>
                  <a:cubicBezTo>
                    <a:pt x="55878" y="42270"/>
                    <a:pt x="56262" y="28808"/>
                    <a:pt x="56367" y="21990"/>
                  </a:cubicBezTo>
                  <a:cubicBezTo>
                    <a:pt x="56507" y="15136"/>
                    <a:pt x="56193" y="1464"/>
                    <a:pt x="55458" y="555"/>
                  </a:cubicBezTo>
                  <a:cubicBezTo>
                    <a:pt x="55163" y="190"/>
                    <a:pt x="51843" y="61"/>
                    <a:pt x="47634" y="61"/>
                  </a:cubicBezTo>
                  <a:cubicBezTo>
                    <a:pt x="41366" y="61"/>
                    <a:pt x="33126" y="346"/>
                    <a:pt x="29967" y="555"/>
                  </a:cubicBezTo>
                  <a:cubicBezTo>
                    <a:pt x="29474" y="587"/>
                    <a:pt x="28843" y="601"/>
                    <a:pt x="28103" y="601"/>
                  </a:cubicBezTo>
                  <a:cubicBezTo>
                    <a:pt x="23269" y="601"/>
                    <a:pt x="13779" y="1"/>
                    <a:pt x="753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2" name="Google Shape;473;p19"/>
            <p:cNvSpPr/>
            <p:nvPr/>
          </p:nvSpPr>
          <p:spPr>
            <a:xfrm>
              <a:off x="2017666" y="3040919"/>
              <a:ext cx="3517236" cy="1724176"/>
            </a:xfrm>
            <a:custGeom>
              <a:avLst/>
              <a:gdLst/>
              <a:ahLst/>
              <a:cxnLst/>
              <a:rect l="l" t="t" r="r" b="b"/>
              <a:pathLst>
                <a:path w="56508" h="74849" extrusionOk="0">
                  <a:moveTo>
                    <a:pt x="7513" y="1"/>
                  </a:moveTo>
                  <a:cubicBezTo>
                    <a:pt x="4431" y="1"/>
                    <a:pt x="2144" y="144"/>
                    <a:pt x="1609" y="574"/>
                  </a:cubicBezTo>
                  <a:cubicBezTo>
                    <a:pt x="351" y="1553"/>
                    <a:pt x="735" y="10820"/>
                    <a:pt x="560" y="19981"/>
                  </a:cubicBezTo>
                  <a:cubicBezTo>
                    <a:pt x="386" y="29142"/>
                    <a:pt x="421" y="51101"/>
                    <a:pt x="560" y="55402"/>
                  </a:cubicBezTo>
                  <a:cubicBezTo>
                    <a:pt x="700" y="59703"/>
                    <a:pt x="1" y="72117"/>
                    <a:pt x="1015" y="73550"/>
                  </a:cubicBezTo>
                  <a:cubicBezTo>
                    <a:pt x="1830" y="74703"/>
                    <a:pt x="9787" y="74816"/>
                    <a:pt x="14420" y="74816"/>
                  </a:cubicBezTo>
                  <a:cubicBezTo>
                    <a:pt x="15550" y="74816"/>
                    <a:pt x="16482" y="74809"/>
                    <a:pt x="17065" y="74809"/>
                  </a:cubicBezTo>
                  <a:cubicBezTo>
                    <a:pt x="18480" y="74809"/>
                    <a:pt x="21680" y="74849"/>
                    <a:pt x="24990" y="74849"/>
                  </a:cubicBezTo>
                  <a:cubicBezTo>
                    <a:pt x="28632" y="74849"/>
                    <a:pt x="32409" y="74801"/>
                    <a:pt x="34094" y="74599"/>
                  </a:cubicBezTo>
                  <a:cubicBezTo>
                    <a:pt x="34780" y="74525"/>
                    <a:pt x="36093" y="74504"/>
                    <a:pt x="37743" y="74504"/>
                  </a:cubicBezTo>
                  <a:cubicBezTo>
                    <a:pt x="39756" y="74504"/>
                    <a:pt x="42271" y="74535"/>
                    <a:pt x="44762" y="74535"/>
                  </a:cubicBezTo>
                  <a:cubicBezTo>
                    <a:pt x="49799" y="74535"/>
                    <a:pt x="54735" y="74410"/>
                    <a:pt x="55214" y="73655"/>
                  </a:cubicBezTo>
                  <a:cubicBezTo>
                    <a:pt x="56088" y="72221"/>
                    <a:pt x="55948" y="59319"/>
                    <a:pt x="55913" y="51976"/>
                  </a:cubicBezTo>
                  <a:cubicBezTo>
                    <a:pt x="55878" y="42255"/>
                    <a:pt x="56263" y="28793"/>
                    <a:pt x="56368" y="21974"/>
                  </a:cubicBezTo>
                  <a:cubicBezTo>
                    <a:pt x="56508" y="15121"/>
                    <a:pt x="56193" y="1449"/>
                    <a:pt x="55459" y="539"/>
                  </a:cubicBezTo>
                  <a:cubicBezTo>
                    <a:pt x="55164" y="174"/>
                    <a:pt x="51843" y="46"/>
                    <a:pt x="47634" y="46"/>
                  </a:cubicBezTo>
                  <a:cubicBezTo>
                    <a:pt x="41366" y="46"/>
                    <a:pt x="33126" y="330"/>
                    <a:pt x="29968" y="539"/>
                  </a:cubicBezTo>
                  <a:cubicBezTo>
                    <a:pt x="29465" y="573"/>
                    <a:pt x="28819" y="587"/>
                    <a:pt x="28061" y="587"/>
                  </a:cubicBezTo>
                  <a:cubicBezTo>
                    <a:pt x="23208" y="587"/>
                    <a:pt x="13738" y="1"/>
                    <a:pt x="751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3" name="Google Shape;474;p19"/>
            <p:cNvSpPr/>
            <p:nvPr/>
          </p:nvSpPr>
          <p:spPr>
            <a:xfrm>
              <a:off x="2017666" y="2988334"/>
              <a:ext cx="3517235" cy="1749033"/>
            </a:xfrm>
            <a:custGeom>
              <a:avLst/>
              <a:gdLst/>
              <a:ahLst/>
              <a:cxnLst/>
              <a:rect l="l" t="t" r="r" b="b"/>
              <a:pathLst>
                <a:path w="56508" h="75984" fill="none" extrusionOk="0">
                  <a:moveTo>
                    <a:pt x="1609" y="1469"/>
                  </a:moveTo>
                  <a:cubicBezTo>
                    <a:pt x="350" y="2448"/>
                    <a:pt x="735" y="11714"/>
                    <a:pt x="560" y="20875"/>
                  </a:cubicBezTo>
                  <a:cubicBezTo>
                    <a:pt x="385" y="30037"/>
                    <a:pt x="420" y="51961"/>
                    <a:pt x="560" y="56262"/>
                  </a:cubicBezTo>
                  <a:cubicBezTo>
                    <a:pt x="700" y="60563"/>
                    <a:pt x="1" y="72976"/>
                    <a:pt x="1015" y="74445"/>
                  </a:cubicBezTo>
                  <a:cubicBezTo>
                    <a:pt x="2029" y="75878"/>
                    <a:pt x="14092" y="75703"/>
                    <a:pt x="17065" y="75703"/>
                  </a:cubicBezTo>
                  <a:cubicBezTo>
                    <a:pt x="20037" y="75703"/>
                    <a:pt x="30876" y="75878"/>
                    <a:pt x="34093" y="75494"/>
                  </a:cubicBezTo>
                  <a:cubicBezTo>
                    <a:pt x="37310" y="75144"/>
                    <a:pt x="54304" y="75983"/>
                    <a:pt x="55213" y="74550"/>
                  </a:cubicBezTo>
                  <a:cubicBezTo>
                    <a:pt x="56088" y="73116"/>
                    <a:pt x="55948" y="60213"/>
                    <a:pt x="55913" y="52870"/>
                  </a:cubicBezTo>
                  <a:cubicBezTo>
                    <a:pt x="55878" y="43149"/>
                    <a:pt x="56262" y="29687"/>
                    <a:pt x="56367" y="22869"/>
                  </a:cubicBezTo>
                  <a:cubicBezTo>
                    <a:pt x="56507" y="16015"/>
                    <a:pt x="56193" y="2343"/>
                    <a:pt x="55458" y="1434"/>
                  </a:cubicBezTo>
                  <a:cubicBezTo>
                    <a:pt x="54724" y="525"/>
                    <a:pt x="35247" y="1084"/>
                    <a:pt x="29967" y="1434"/>
                  </a:cubicBezTo>
                  <a:cubicBezTo>
                    <a:pt x="24652" y="1784"/>
                    <a:pt x="3392" y="0"/>
                    <a:pt x="1609" y="1469"/>
                  </a:cubicBezTo>
                  <a:close/>
                </a:path>
              </a:pathLst>
            </a:custGeom>
            <a:noFill/>
            <a:ln w="21850" cap="rnd" cmpd="sng">
              <a:solidFill>
                <a:srgbClr val="0206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44" name="Google Shape;483;p19"/>
          <p:cNvGrpSpPr/>
          <p:nvPr/>
        </p:nvGrpSpPr>
        <p:grpSpPr>
          <a:xfrm>
            <a:off x="5963770" y="487494"/>
            <a:ext cx="2107957" cy="666630"/>
            <a:chOff x="2709793" y="2109575"/>
            <a:chExt cx="1471183" cy="436717"/>
          </a:xfrm>
        </p:grpSpPr>
        <p:sp>
          <p:nvSpPr>
            <p:cNvPr id="45" name="Google Shape;484;p19"/>
            <p:cNvSpPr/>
            <p:nvPr/>
          </p:nvSpPr>
          <p:spPr>
            <a:xfrm>
              <a:off x="2709793" y="2115753"/>
              <a:ext cx="1437536" cy="399069"/>
            </a:xfrm>
            <a:custGeom>
              <a:avLst/>
              <a:gdLst/>
              <a:ahLst/>
              <a:cxnLst/>
              <a:rect l="l" t="t" r="r" b="b"/>
              <a:pathLst>
                <a:path w="61263" h="19186" extrusionOk="0">
                  <a:moveTo>
                    <a:pt x="43264" y="0"/>
                  </a:moveTo>
                  <a:cubicBezTo>
                    <a:pt x="39280" y="0"/>
                    <a:pt x="35120" y="46"/>
                    <a:pt x="31401" y="123"/>
                  </a:cubicBezTo>
                  <a:cubicBezTo>
                    <a:pt x="29617" y="167"/>
                    <a:pt x="27550" y="182"/>
                    <a:pt x="25348" y="182"/>
                  </a:cubicBezTo>
                  <a:cubicBezTo>
                    <a:pt x="21402" y="182"/>
                    <a:pt x="17026" y="136"/>
                    <a:pt x="13082" y="136"/>
                  </a:cubicBezTo>
                  <a:cubicBezTo>
                    <a:pt x="7192" y="136"/>
                    <a:pt x="2268" y="239"/>
                    <a:pt x="1190" y="752"/>
                  </a:cubicBezTo>
                  <a:cubicBezTo>
                    <a:pt x="1" y="1312"/>
                    <a:pt x="141" y="7815"/>
                    <a:pt x="280" y="10438"/>
                  </a:cubicBezTo>
                  <a:cubicBezTo>
                    <a:pt x="315" y="11417"/>
                    <a:pt x="106" y="16103"/>
                    <a:pt x="945" y="18375"/>
                  </a:cubicBezTo>
                  <a:cubicBezTo>
                    <a:pt x="1191" y="19016"/>
                    <a:pt x="4433" y="19186"/>
                    <a:pt x="9053" y="19186"/>
                  </a:cubicBezTo>
                  <a:cubicBezTo>
                    <a:pt x="14264" y="19186"/>
                    <a:pt x="21229" y="18970"/>
                    <a:pt x="27625" y="18970"/>
                  </a:cubicBezTo>
                  <a:cubicBezTo>
                    <a:pt x="31827" y="18970"/>
                    <a:pt x="39093" y="19079"/>
                    <a:pt x="45735" y="19079"/>
                  </a:cubicBezTo>
                  <a:cubicBezTo>
                    <a:pt x="52633" y="19079"/>
                    <a:pt x="58859" y="18961"/>
                    <a:pt x="60284" y="18480"/>
                  </a:cubicBezTo>
                  <a:cubicBezTo>
                    <a:pt x="61228" y="18166"/>
                    <a:pt x="61088" y="13585"/>
                    <a:pt x="61053" y="11137"/>
                  </a:cubicBezTo>
                  <a:cubicBezTo>
                    <a:pt x="60983" y="7885"/>
                    <a:pt x="61263" y="1836"/>
                    <a:pt x="60424" y="822"/>
                  </a:cubicBezTo>
                  <a:cubicBezTo>
                    <a:pt x="59919" y="221"/>
                    <a:pt x="52016" y="0"/>
                    <a:pt x="4326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 name="Google Shape;485;p19"/>
            <p:cNvSpPr/>
            <p:nvPr/>
          </p:nvSpPr>
          <p:spPr>
            <a:xfrm>
              <a:off x="2743440" y="2143063"/>
              <a:ext cx="1437536" cy="403229"/>
            </a:xfrm>
            <a:custGeom>
              <a:avLst/>
              <a:gdLst/>
              <a:ahLst/>
              <a:cxnLst/>
              <a:rect l="l" t="t" r="r" b="b"/>
              <a:pathLst>
                <a:path w="61263" h="19386" extrusionOk="0">
                  <a:moveTo>
                    <a:pt x="43318" y="1"/>
                  </a:moveTo>
                  <a:cubicBezTo>
                    <a:pt x="39318" y="1"/>
                    <a:pt x="35137" y="51"/>
                    <a:pt x="31401" y="138"/>
                  </a:cubicBezTo>
                  <a:cubicBezTo>
                    <a:pt x="29624" y="183"/>
                    <a:pt x="27560" y="198"/>
                    <a:pt x="25361" y="198"/>
                  </a:cubicBezTo>
                  <a:cubicBezTo>
                    <a:pt x="21419" y="198"/>
                    <a:pt x="17041" y="151"/>
                    <a:pt x="13095" y="151"/>
                  </a:cubicBezTo>
                  <a:cubicBezTo>
                    <a:pt x="7200" y="151"/>
                    <a:pt x="2268" y="254"/>
                    <a:pt x="1189" y="768"/>
                  </a:cubicBezTo>
                  <a:cubicBezTo>
                    <a:pt x="0" y="1362"/>
                    <a:pt x="105" y="7901"/>
                    <a:pt x="245" y="10559"/>
                  </a:cubicBezTo>
                  <a:cubicBezTo>
                    <a:pt x="315" y="11538"/>
                    <a:pt x="105" y="16223"/>
                    <a:pt x="944" y="18531"/>
                  </a:cubicBezTo>
                  <a:cubicBezTo>
                    <a:pt x="1192" y="19207"/>
                    <a:pt x="4452" y="19385"/>
                    <a:pt x="9093" y="19385"/>
                  </a:cubicBezTo>
                  <a:cubicBezTo>
                    <a:pt x="14300" y="19385"/>
                    <a:pt x="21246" y="19160"/>
                    <a:pt x="27624" y="19160"/>
                  </a:cubicBezTo>
                  <a:cubicBezTo>
                    <a:pt x="31827" y="19160"/>
                    <a:pt x="39084" y="19270"/>
                    <a:pt x="45722" y="19270"/>
                  </a:cubicBezTo>
                  <a:cubicBezTo>
                    <a:pt x="52615" y="19270"/>
                    <a:pt x="58841" y="19152"/>
                    <a:pt x="60283" y="18671"/>
                  </a:cubicBezTo>
                  <a:cubicBezTo>
                    <a:pt x="61228" y="18356"/>
                    <a:pt x="61053" y="13741"/>
                    <a:pt x="61018" y="11258"/>
                  </a:cubicBezTo>
                  <a:cubicBezTo>
                    <a:pt x="60983" y="7971"/>
                    <a:pt x="61262" y="1852"/>
                    <a:pt x="60388" y="838"/>
                  </a:cubicBezTo>
                  <a:cubicBezTo>
                    <a:pt x="59909" y="238"/>
                    <a:pt x="52046" y="1"/>
                    <a:pt x="4331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 name="Google Shape;486;p19"/>
            <p:cNvSpPr/>
            <p:nvPr/>
          </p:nvSpPr>
          <p:spPr>
            <a:xfrm>
              <a:off x="2709793" y="2109575"/>
              <a:ext cx="1437536" cy="416770"/>
            </a:xfrm>
            <a:custGeom>
              <a:avLst/>
              <a:gdLst/>
              <a:ahLst/>
              <a:cxnLst/>
              <a:rect l="l" t="t" r="r" b="b"/>
              <a:pathLst>
                <a:path w="61263" h="20037" fill="none" extrusionOk="0">
                  <a:moveTo>
                    <a:pt x="1190" y="1049"/>
                  </a:moveTo>
                  <a:cubicBezTo>
                    <a:pt x="1" y="1609"/>
                    <a:pt x="141" y="8112"/>
                    <a:pt x="280" y="10735"/>
                  </a:cubicBezTo>
                  <a:cubicBezTo>
                    <a:pt x="315" y="11714"/>
                    <a:pt x="106" y="16400"/>
                    <a:pt x="945" y="18672"/>
                  </a:cubicBezTo>
                  <a:cubicBezTo>
                    <a:pt x="1469" y="20036"/>
                    <a:pt x="15561" y="19267"/>
                    <a:pt x="27625" y="19267"/>
                  </a:cubicBezTo>
                  <a:cubicBezTo>
                    <a:pt x="36192" y="19267"/>
                    <a:pt x="57486" y="19721"/>
                    <a:pt x="60284" y="18777"/>
                  </a:cubicBezTo>
                  <a:cubicBezTo>
                    <a:pt x="61228" y="18463"/>
                    <a:pt x="61088" y="13882"/>
                    <a:pt x="61053" y="11434"/>
                  </a:cubicBezTo>
                  <a:cubicBezTo>
                    <a:pt x="60983" y="8182"/>
                    <a:pt x="61263" y="2133"/>
                    <a:pt x="60424" y="1119"/>
                  </a:cubicBezTo>
                  <a:cubicBezTo>
                    <a:pt x="59689" y="245"/>
                    <a:pt x="43290" y="175"/>
                    <a:pt x="31401" y="420"/>
                  </a:cubicBezTo>
                  <a:cubicBezTo>
                    <a:pt x="21645" y="664"/>
                    <a:pt x="3393" y="0"/>
                    <a:pt x="1190" y="1049"/>
                  </a:cubicBezTo>
                  <a:close/>
                </a:path>
              </a:pathLst>
            </a:custGeom>
            <a:noFill/>
            <a:ln w="21850" cap="rnd" cmpd="sng">
              <a:solidFill>
                <a:srgbClr val="0206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48" name="Google Shape;487;p19"/>
          <p:cNvSpPr/>
          <p:nvPr/>
        </p:nvSpPr>
        <p:spPr>
          <a:xfrm>
            <a:off x="6705117" y="1070702"/>
            <a:ext cx="155365" cy="176030"/>
          </a:xfrm>
          <a:custGeom>
            <a:avLst/>
            <a:gdLst/>
            <a:ahLst/>
            <a:cxnLst/>
            <a:rect l="l" t="t" r="r" b="b"/>
            <a:pathLst>
              <a:path w="7448" h="8463" fill="none" extrusionOk="0">
                <a:moveTo>
                  <a:pt x="2308" y="1749"/>
                </a:moveTo>
                <a:cubicBezTo>
                  <a:pt x="0" y="3252"/>
                  <a:pt x="699" y="7448"/>
                  <a:pt x="3322" y="8008"/>
                </a:cubicBezTo>
                <a:cubicBezTo>
                  <a:pt x="5805" y="8462"/>
                  <a:pt x="7413" y="7133"/>
                  <a:pt x="7448" y="4441"/>
                </a:cubicBezTo>
                <a:cubicBezTo>
                  <a:pt x="7448" y="1504"/>
                  <a:pt x="4930" y="0"/>
                  <a:pt x="2308" y="1749"/>
                </a:cubicBezTo>
                <a:close/>
              </a:path>
            </a:pathLst>
          </a:custGeom>
          <a:noFill/>
          <a:ln w="21850" cap="rnd" cmpd="sng">
            <a:solidFill>
              <a:srgbClr val="0206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 name="Google Shape;9344;p51"/>
          <p:cNvSpPr txBox="1"/>
          <p:nvPr/>
        </p:nvSpPr>
        <p:spPr>
          <a:xfrm>
            <a:off x="1100455" y="915035"/>
            <a:ext cx="2917825" cy="428625"/>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lang="en-US" sz="3200" b="1">
              <a:solidFill>
                <a:schemeClr val="tx1"/>
              </a:solidFill>
              <a:latin typeface="Nunito"/>
              <a:ea typeface="Nunito"/>
              <a:cs typeface="Nunito"/>
              <a:sym typeface="Nunito"/>
            </a:endParaRPr>
          </a:p>
        </p:txBody>
      </p:sp>
      <p:grpSp>
        <p:nvGrpSpPr>
          <p:cNvPr id="66" name="Group 65"/>
          <p:cNvGrpSpPr/>
          <p:nvPr/>
        </p:nvGrpSpPr>
        <p:grpSpPr>
          <a:xfrm>
            <a:off x="1150059" y="97155"/>
            <a:ext cx="4679315" cy="611505"/>
            <a:chOff x="2606580" y="763336"/>
            <a:chExt cx="8535371" cy="2133327"/>
          </a:xfrm>
        </p:grpSpPr>
        <p:sp>
          <p:nvSpPr>
            <p:cNvPr id="71" name="Rectangle: Rounded Corners 70"/>
            <p:cNvSpPr/>
            <p:nvPr/>
          </p:nvSpPr>
          <p:spPr>
            <a:xfrm>
              <a:off x="2898467" y="763336"/>
              <a:ext cx="8243484" cy="2133327"/>
            </a:xfrm>
            <a:prstGeom prst="roundRect">
              <a:avLst>
                <a:gd name="adj" fmla="val 50000"/>
              </a:avLst>
            </a:prstGeom>
            <a:solidFill>
              <a:schemeClr val="bg1"/>
            </a:solidFill>
            <a:ln w="38100">
              <a:solidFill>
                <a:srgbClr val="E5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en-US" sz="2800" b="1" kern="1200" dirty="0">
                  <a:solidFill>
                    <a:prstClr val="black"/>
                  </a:solidFill>
                  <a:latin typeface="Sitka Subheading Semibold" charset="0"/>
                  <a:cs typeface="Sitka Subheading Semibold" charset="0"/>
                </a:rPr>
                <a:t>1. CẤU TỨ TRONG THƠ </a:t>
              </a:r>
              <a:r>
                <a:rPr lang="en-US" sz="2000" b="1" kern="1200" dirty="0">
                  <a:solidFill>
                    <a:prstClr val="black"/>
                  </a:solidFill>
                  <a:latin typeface="Arial" panose="020B0604020202020204" pitchFamily="34" charset="0"/>
                  <a:cs typeface="Arial" panose="020B0604020202020204" pitchFamily="34" charset="0"/>
                </a:rPr>
                <a:t> </a:t>
              </a:r>
            </a:p>
          </p:txBody>
        </p:sp>
        <p:sp>
          <p:nvSpPr>
            <p:cNvPr id="72" name="Isosceles Triangle 71"/>
            <p:cNvSpPr/>
            <p:nvPr/>
          </p:nvSpPr>
          <p:spPr>
            <a:xfrm rot="16200000">
              <a:off x="2598464" y="2340098"/>
              <a:ext cx="117683" cy="101451"/>
            </a:xfrm>
            <a:prstGeom prst="triangle">
              <a:avLst/>
            </a:prstGeom>
            <a:solidFill>
              <a:srgbClr val="E52626"/>
            </a:solidFill>
            <a:ln>
              <a:solidFill>
                <a:srgbClr val="E5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endParaRPr lang="en-US" sz="2400" b="1" kern="1200">
                <a:solidFill>
                  <a:prstClr val="white"/>
                </a:solidFill>
                <a:latin typeface="Arial" panose="020B0604020202020204" pitchFamily="34" charset="0"/>
                <a:cs typeface="Arial" panose="020B0604020202020204" pitchFamily="34" charset="0"/>
              </a:endParaRPr>
            </a:p>
          </p:txBody>
        </p:sp>
      </p:grpSp>
      <p:sp>
        <p:nvSpPr>
          <p:cNvPr id="2" name="Text Box 1"/>
          <p:cNvSpPr txBox="1"/>
          <p:nvPr/>
        </p:nvSpPr>
        <p:spPr>
          <a:xfrm>
            <a:off x="675640" y="1878965"/>
            <a:ext cx="3524885" cy="1630045"/>
          </a:xfrm>
          <a:prstGeom prst="rect">
            <a:avLst/>
          </a:prstGeom>
          <a:noFill/>
        </p:spPr>
        <p:txBody>
          <a:bodyPr wrap="square" rtlCol="0">
            <a:spAutoFit/>
          </a:bodyPr>
          <a:lstStyle/>
          <a:p>
            <a:pPr algn="just"/>
            <a:r>
              <a:rPr lang="en-US" sz="2000">
                <a:latin typeface="Book Antiqua" panose="02040602050305030304" charset="0"/>
                <a:cs typeface="Book Antiqua" panose="02040602050305030304" charset="0"/>
              </a:rPr>
              <a:t>- Là một khâu then chốt, mang tính chất khởi đầu của hoạt động sáng tạo nghệ thuật nói chung và sáng tạo thơ nói riêng.</a:t>
            </a:r>
          </a:p>
        </p:txBody>
      </p:sp>
      <p:sp>
        <p:nvSpPr>
          <p:cNvPr id="3" name="Text Box 2"/>
          <p:cNvSpPr txBox="1"/>
          <p:nvPr/>
        </p:nvSpPr>
        <p:spPr>
          <a:xfrm>
            <a:off x="621665" y="3579495"/>
            <a:ext cx="3541395" cy="1322070"/>
          </a:xfrm>
          <a:prstGeom prst="rect">
            <a:avLst/>
          </a:prstGeom>
          <a:noFill/>
        </p:spPr>
        <p:txBody>
          <a:bodyPr wrap="square" rtlCol="0">
            <a:spAutoFit/>
          </a:bodyPr>
          <a:lstStyle/>
          <a:p>
            <a:pPr algn="just"/>
            <a:r>
              <a:rPr lang="en-US" sz="2000">
                <a:latin typeface="Book Antiqua" panose="02040602050305030304" charset="0"/>
                <a:cs typeface="Book Antiqua" panose="02040602050305030304" charset="0"/>
              </a:rPr>
              <a:t>- Gắn với việc xác định, hình dung hướng phát triển của hình tượng thơ, cách triển khai bài thơ</a:t>
            </a:r>
          </a:p>
        </p:txBody>
      </p:sp>
      <p:sp>
        <p:nvSpPr>
          <p:cNvPr id="4" name="Text Box 3"/>
          <p:cNvSpPr txBox="1"/>
          <p:nvPr/>
        </p:nvSpPr>
        <p:spPr>
          <a:xfrm>
            <a:off x="4716145" y="2058670"/>
            <a:ext cx="4096385" cy="2861310"/>
          </a:xfrm>
          <a:prstGeom prst="rect">
            <a:avLst/>
          </a:prstGeom>
          <a:noFill/>
        </p:spPr>
        <p:txBody>
          <a:bodyPr wrap="square" rtlCol="0">
            <a:spAutoFit/>
          </a:bodyPr>
          <a:lstStyle/>
          <a:p>
            <a:pPr algn="ctr"/>
            <a:r>
              <a:rPr lang="en-US" sz="2000" b="1">
                <a:solidFill>
                  <a:srgbClr val="FF0000"/>
                </a:solidFill>
                <a:latin typeface="Book Antiqua" panose="02040602050305030304" charset="0"/>
                <a:cs typeface="Book Antiqua" panose="02040602050305030304" charset="0"/>
              </a:rPr>
              <a:t>Vai trò: </a:t>
            </a:r>
          </a:p>
          <a:p>
            <a:pPr algn="just"/>
            <a:r>
              <a:rPr lang="en-US" sz="2000">
                <a:latin typeface="Book Antiqua" panose="02040602050305030304" charset="0"/>
                <a:cs typeface="Book Antiqua" panose="02040602050305030304" charset="0"/>
              </a:rPr>
              <a:t>+ Tứ đưa bài thơ thoát khỏi sơ đồ ý khô khan, trừu tượng để hiện diện như một cơ thể sống.</a:t>
            </a:r>
          </a:p>
          <a:p>
            <a:pPr algn="just"/>
            <a:r>
              <a:rPr lang="en-US" sz="2000">
                <a:latin typeface="Book Antiqua" panose="02040602050305030304" charset="0"/>
                <a:cs typeface="Book Antiqua" panose="02040602050305030304" charset="0"/>
              </a:rPr>
              <a:t>+ Tứ là cái xương sống của bài thơ, là điểm tựa cho sự phát triển của hình tượng thơ, bài thơ. Nhờ có tứ, kết cấu của bài thơ trở nên chặt chẽ, gắn kết.</a:t>
            </a:r>
          </a:p>
        </p:txBody>
      </p:sp>
      <p:sp>
        <p:nvSpPr>
          <p:cNvPr id="5" name="Text Box 4"/>
          <p:cNvSpPr txBox="1"/>
          <p:nvPr/>
        </p:nvSpPr>
        <p:spPr>
          <a:xfrm>
            <a:off x="1359203" y="957425"/>
            <a:ext cx="2495550" cy="583565"/>
          </a:xfrm>
          <a:prstGeom prst="rect">
            <a:avLst/>
          </a:prstGeom>
          <a:noFill/>
        </p:spPr>
        <p:txBody>
          <a:bodyPr wrap="square" rtlCol="0">
            <a:spAutoFit/>
          </a:bodyPr>
          <a:lstStyle/>
          <a:p>
            <a:r>
              <a:rPr lang="en-US" sz="3200" b="1">
                <a:latin typeface="Book Antiqua" panose="02040602050305030304" charset="0"/>
                <a:cs typeface="Book Antiqua" panose="02040602050305030304" charset="0"/>
              </a:rPr>
              <a:t>Cấu tứ</a:t>
            </a:r>
          </a:p>
        </p:txBody>
      </p:sp>
      <p:sp>
        <p:nvSpPr>
          <p:cNvPr id="6" name="Text Box 5"/>
          <p:cNvSpPr txBox="1"/>
          <p:nvPr/>
        </p:nvSpPr>
        <p:spPr>
          <a:xfrm>
            <a:off x="6264910" y="584835"/>
            <a:ext cx="1619250" cy="521970"/>
          </a:xfrm>
          <a:prstGeom prst="rect">
            <a:avLst/>
          </a:prstGeom>
          <a:noFill/>
        </p:spPr>
        <p:txBody>
          <a:bodyPr wrap="square" rtlCol="0">
            <a:spAutoFit/>
          </a:bodyPr>
          <a:lstStyle/>
          <a:p>
            <a:r>
              <a:rPr lang="en-US" sz="2800" b="1">
                <a:latin typeface="Book Antiqua" panose="02040602050305030304" charset="0"/>
                <a:cs typeface="Book Antiqua" panose="02040602050305030304" charset="0"/>
              </a:rPr>
              <a:t>Tứ thơ</a:t>
            </a:r>
          </a:p>
        </p:txBody>
      </p:sp>
      <p:sp>
        <p:nvSpPr>
          <p:cNvPr id="7" name="Text Box 6"/>
          <p:cNvSpPr txBox="1"/>
          <p:nvPr/>
        </p:nvSpPr>
        <p:spPr>
          <a:xfrm>
            <a:off x="4906645" y="1409700"/>
            <a:ext cx="3914140" cy="768350"/>
          </a:xfrm>
          <a:prstGeom prst="rect">
            <a:avLst/>
          </a:prstGeom>
          <a:noFill/>
        </p:spPr>
        <p:txBody>
          <a:bodyPr wrap="square" rtlCol="0">
            <a:spAutoFit/>
          </a:bodyPr>
          <a:lstStyle/>
          <a:p>
            <a:pPr algn="ctr"/>
            <a:r>
              <a:rPr lang="en-US" sz="2200">
                <a:latin typeface="Book Antiqua" panose="02040602050305030304" charset="0"/>
                <a:cs typeface="Book Antiqua" panose="02040602050305030304" charset="0"/>
              </a:rPr>
              <a:t>Là sản phẩm của hoạt động cấu tứ</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blinds(horizontal)">
                                      <p:cBhvr>
                                        <p:cTn id="7" dur="500"/>
                                        <p:tgtEl>
                                          <p:spTgt spid="4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linds(horizont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randombar(horizontal)">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linds(horizontal)">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randombar(horizontal)">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randombar(horizontal)">
                                      <p:cBhvr>
                                        <p:cTn id="3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49" grpId="1"/>
      <p:bldP spid="2" grpId="0"/>
      <p:bldP spid="2" grpId="1"/>
      <p:bldP spid="3" grpId="0"/>
      <p:bldP spid="3" grpId="1"/>
      <p:bldP spid="4" grpId="0"/>
      <p:bldP spid="4" grpId="1"/>
      <p:bldP spid="5" grpId="0"/>
      <p:bldP spid="5" grpId="1"/>
      <p:bldP spid="6" grpId="0"/>
      <p:bldP spid="6" grpId="1"/>
      <p:bldP spid="7" grpId="0"/>
      <p:bldP spid="7"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537"/>
        <p:cNvGrpSpPr/>
        <p:nvPr/>
      </p:nvGrpSpPr>
      <p:grpSpPr>
        <a:xfrm>
          <a:off x="0" y="0"/>
          <a:ext cx="0" cy="0"/>
          <a:chOff x="0" y="0"/>
          <a:chExt cx="0" cy="0"/>
        </a:xfrm>
      </p:grpSpPr>
      <p:grpSp>
        <p:nvGrpSpPr>
          <p:cNvPr id="79" name="Google Shape;364;p20"/>
          <p:cNvGrpSpPr/>
          <p:nvPr/>
        </p:nvGrpSpPr>
        <p:grpSpPr>
          <a:xfrm>
            <a:off x="2750540" y="600728"/>
            <a:ext cx="3404871" cy="1311275"/>
            <a:chOff x="3975580" y="2237138"/>
            <a:chExt cx="1234872" cy="1311275"/>
          </a:xfrm>
        </p:grpSpPr>
        <p:sp>
          <p:nvSpPr>
            <p:cNvPr id="80" name="Google Shape;365;p20"/>
            <p:cNvSpPr/>
            <p:nvPr/>
          </p:nvSpPr>
          <p:spPr>
            <a:xfrm>
              <a:off x="4040525" y="2295558"/>
              <a:ext cx="1145745" cy="1142365"/>
            </a:xfrm>
            <a:custGeom>
              <a:avLst/>
              <a:gdLst/>
              <a:ahLst/>
              <a:cxnLst/>
              <a:rect l="l" t="t" r="r" b="b"/>
              <a:pathLst>
                <a:path w="28957" h="28028" extrusionOk="0">
                  <a:moveTo>
                    <a:pt x="28957" y="1"/>
                  </a:moveTo>
                  <a:lnTo>
                    <a:pt x="1" y="929"/>
                  </a:lnTo>
                  <a:lnTo>
                    <a:pt x="1870" y="28028"/>
                  </a:lnTo>
                  <a:lnTo>
                    <a:pt x="28183" y="27087"/>
                  </a:lnTo>
                  <a:lnTo>
                    <a:pt x="28957" y="1"/>
                  </a:lnTo>
                  <a:close/>
                </a:path>
              </a:pathLst>
            </a:custGeom>
            <a:solidFill>
              <a:schemeClr val="accent3">
                <a:lumMod val="75000"/>
              </a:schemeClr>
            </a:solidFill>
            <a:ln>
              <a:noFill/>
            </a:ln>
          </p:spPr>
          <p:txBody>
            <a:bodyPr spcFirstLastPara="1" wrap="square" lIns="91425" tIns="91425" rIns="91425" bIns="91425" anchor="ctr" anchorCtr="0">
              <a:noAutofit/>
            </a:bodyPr>
            <a:lstStyle/>
            <a:p>
              <a:pPr algn="ctr" defTabSz="914400"/>
              <a:r>
                <a:rPr lang="en-US" sz="3600" b="1">
                  <a:solidFill>
                    <a:schemeClr val="accent2">
                      <a:lumMod val="95000"/>
                      <a:lumOff val="5000"/>
                    </a:schemeClr>
                  </a:solidFill>
                  <a:latin typeface="Sitka Subheading Semibold" charset="0"/>
                  <a:ea typeface="Fira Sans Extra Condensed" panose="020B0704020202020204"/>
                  <a:cs typeface="Sitka Subheading Semibold" charset="0"/>
                  <a:sym typeface="Fira Sans Extra Condensed" panose="020B0704020202020204"/>
                </a:rPr>
                <a:t>Phân biệt </a:t>
              </a:r>
              <a:br>
                <a:rPr lang="en-US" sz="3600" b="1">
                  <a:solidFill>
                    <a:schemeClr val="accent2">
                      <a:lumMod val="95000"/>
                      <a:lumOff val="5000"/>
                    </a:schemeClr>
                  </a:solidFill>
                  <a:latin typeface="Sitka Subheading Semibold" charset="0"/>
                  <a:ea typeface="Fira Sans Extra Condensed" panose="020B0704020202020204"/>
                  <a:cs typeface="Sitka Subheading Semibold" charset="0"/>
                  <a:sym typeface="Fira Sans Extra Condensed" panose="020B0704020202020204"/>
                </a:rPr>
              </a:br>
              <a:r>
                <a:rPr lang="en-US" sz="3600" b="1">
                  <a:solidFill>
                    <a:schemeClr val="accent2">
                      <a:lumMod val="95000"/>
                      <a:lumOff val="5000"/>
                    </a:schemeClr>
                  </a:solidFill>
                  <a:latin typeface="Sitka Subheading Semibold" charset="0"/>
                  <a:ea typeface="Fira Sans Extra Condensed" panose="020B0704020202020204"/>
                  <a:cs typeface="Sitka Subheading Semibold" charset="0"/>
                  <a:sym typeface="Fira Sans Extra Condensed" panose="020B0704020202020204"/>
                </a:rPr>
                <a:t>Ý và Tứ</a:t>
              </a:r>
              <a:r>
                <a:rPr lang="en-US" sz="2000" b="1">
                  <a:solidFill>
                    <a:schemeClr val="accent2">
                      <a:lumMod val="95000"/>
                      <a:lumOff val="5000"/>
                    </a:schemeClr>
                  </a:solidFill>
                  <a:latin typeface="Fira Sans Extra Condensed" panose="020B0704020202020204"/>
                  <a:ea typeface="Fira Sans Extra Condensed" panose="020B0704020202020204"/>
                  <a:cs typeface="Fira Sans Extra Condensed" panose="020B0704020202020204"/>
                  <a:sym typeface="Fira Sans Extra Condensed" panose="020B0704020202020204"/>
                </a:rPr>
                <a:t> </a:t>
              </a:r>
            </a:p>
          </p:txBody>
        </p:sp>
        <p:sp>
          <p:nvSpPr>
            <p:cNvPr id="81" name="Google Shape;366;p20"/>
            <p:cNvSpPr/>
            <p:nvPr/>
          </p:nvSpPr>
          <p:spPr>
            <a:xfrm>
              <a:off x="3975580" y="2237138"/>
              <a:ext cx="1234872" cy="1311275"/>
            </a:xfrm>
            <a:custGeom>
              <a:avLst/>
              <a:gdLst/>
              <a:ahLst/>
              <a:cxnLst/>
              <a:rect l="l" t="t" r="r" b="b"/>
              <a:pathLst>
                <a:path w="34803" h="32810" extrusionOk="0">
                  <a:moveTo>
                    <a:pt x="2823" y="1172"/>
                  </a:moveTo>
                  <a:cubicBezTo>
                    <a:pt x="2823" y="1422"/>
                    <a:pt x="2823" y="1672"/>
                    <a:pt x="2823" y="1911"/>
                  </a:cubicBezTo>
                  <a:cubicBezTo>
                    <a:pt x="2370" y="2125"/>
                    <a:pt x="1965" y="2470"/>
                    <a:pt x="1584" y="2756"/>
                  </a:cubicBezTo>
                  <a:cubicBezTo>
                    <a:pt x="1227" y="3030"/>
                    <a:pt x="894" y="3316"/>
                    <a:pt x="560" y="3625"/>
                  </a:cubicBezTo>
                  <a:cubicBezTo>
                    <a:pt x="537" y="3387"/>
                    <a:pt x="513" y="3161"/>
                    <a:pt x="489" y="2923"/>
                  </a:cubicBezTo>
                  <a:cubicBezTo>
                    <a:pt x="501" y="2923"/>
                    <a:pt x="525" y="2923"/>
                    <a:pt x="537" y="2911"/>
                  </a:cubicBezTo>
                  <a:cubicBezTo>
                    <a:pt x="1049" y="2673"/>
                    <a:pt x="1477" y="2161"/>
                    <a:pt x="1930" y="1839"/>
                  </a:cubicBezTo>
                  <a:cubicBezTo>
                    <a:pt x="2227" y="1613"/>
                    <a:pt x="2537" y="1411"/>
                    <a:pt x="2823" y="1172"/>
                  </a:cubicBezTo>
                  <a:close/>
                  <a:moveTo>
                    <a:pt x="2823" y="2196"/>
                  </a:moveTo>
                  <a:cubicBezTo>
                    <a:pt x="2823" y="2494"/>
                    <a:pt x="2823" y="2804"/>
                    <a:pt x="2823" y="3113"/>
                  </a:cubicBezTo>
                  <a:cubicBezTo>
                    <a:pt x="2418" y="3351"/>
                    <a:pt x="2049" y="3673"/>
                    <a:pt x="1692" y="3947"/>
                  </a:cubicBezTo>
                  <a:cubicBezTo>
                    <a:pt x="1346" y="4220"/>
                    <a:pt x="1013" y="4494"/>
                    <a:pt x="679" y="4768"/>
                  </a:cubicBezTo>
                  <a:cubicBezTo>
                    <a:pt x="656" y="4447"/>
                    <a:pt x="620" y="4137"/>
                    <a:pt x="584" y="3827"/>
                  </a:cubicBezTo>
                  <a:cubicBezTo>
                    <a:pt x="1001" y="3494"/>
                    <a:pt x="1430" y="3161"/>
                    <a:pt x="1870" y="2851"/>
                  </a:cubicBezTo>
                  <a:cubicBezTo>
                    <a:pt x="2168" y="2625"/>
                    <a:pt x="2513" y="2434"/>
                    <a:pt x="2823" y="2196"/>
                  </a:cubicBezTo>
                  <a:close/>
                  <a:moveTo>
                    <a:pt x="2823" y="3399"/>
                  </a:moveTo>
                  <a:cubicBezTo>
                    <a:pt x="2835" y="3756"/>
                    <a:pt x="2835" y="4125"/>
                    <a:pt x="2835" y="4494"/>
                  </a:cubicBezTo>
                  <a:cubicBezTo>
                    <a:pt x="2144" y="4875"/>
                    <a:pt x="1489" y="5471"/>
                    <a:pt x="870" y="5935"/>
                  </a:cubicBezTo>
                  <a:cubicBezTo>
                    <a:pt x="811" y="5974"/>
                    <a:pt x="841" y="6054"/>
                    <a:pt x="894" y="6054"/>
                  </a:cubicBezTo>
                  <a:cubicBezTo>
                    <a:pt x="905" y="6054"/>
                    <a:pt x="917" y="6050"/>
                    <a:pt x="930" y="6042"/>
                  </a:cubicBezTo>
                  <a:cubicBezTo>
                    <a:pt x="1537" y="5649"/>
                    <a:pt x="2251" y="5268"/>
                    <a:pt x="2846" y="4792"/>
                  </a:cubicBezTo>
                  <a:cubicBezTo>
                    <a:pt x="2846" y="5018"/>
                    <a:pt x="2858" y="5244"/>
                    <a:pt x="2858" y="5459"/>
                  </a:cubicBezTo>
                  <a:cubicBezTo>
                    <a:pt x="2561" y="5673"/>
                    <a:pt x="2275" y="5935"/>
                    <a:pt x="1989" y="6161"/>
                  </a:cubicBezTo>
                  <a:cubicBezTo>
                    <a:pt x="1620" y="6459"/>
                    <a:pt x="1251" y="6768"/>
                    <a:pt x="882" y="7090"/>
                  </a:cubicBezTo>
                  <a:cubicBezTo>
                    <a:pt x="822" y="6375"/>
                    <a:pt x="763" y="5661"/>
                    <a:pt x="703" y="4947"/>
                  </a:cubicBezTo>
                  <a:cubicBezTo>
                    <a:pt x="1108" y="4673"/>
                    <a:pt x="1513" y="4387"/>
                    <a:pt x="1918" y="4089"/>
                  </a:cubicBezTo>
                  <a:cubicBezTo>
                    <a:pt x="2215" y="3863"/>
                    <a:pt x="2537" y="3637"/>
                    <a:pt x="2823" y="3399"/>
                  </a:cubicBezTo>
                  <a:close/>
                  <a:moveTo>
                    <a:pt x="2870" y="5744"/>
                  </a:moveTo>
                  <a:cubicBezTo>
                    <a:pt x="2870" y="6006"/>
                    <a:pt x="2882" y="6256"/>
                    <a:pt x="2894" y="6506"/>
                  </a:cubicBezTo>
                  <a:cubicBezTo>
                    <a:pt x="2203" y="6887"/>
                    <a:pt x="1561" y="7459"/>
                    <a:pt x="953" y="7983"/>
                  </a:cubicBezTo>
                  <a:cubicBezTo>
                    <a:pt x="930" y="7745"/>
                    <a:pt x="918" y="7495"/>
                    <a:pt x="894" y="7256"/>
                  </a:cubicBezTo>
                  <a:cubicBezTo>
                    <a:pt x="1263" y="6983"/>
                    <a:pt x="1632" y="6709"/>
                    <a:pt x="1989" y="6423"/>
                  </a:cubicBezTo>
                  <a:cubicBezTo>
                    <a:pt x="2275" y="6209"/>
                    <a:pt x="2584" y="5994"/>
                    <a:pt x="2870" y="5744"/>
                  </a:cubicBezTo>
                  <a:close/>
                  <a:moveTo>
                    <a:pt x="2894" y="6745"/>
                  </a:moveTo>
                  <a:cubicBezTo>
                    <a:pt x="2906" y="7066"/>
                    <a:pt x="2918" y="7387"/>
                    <a:pt x="2930" y="7709"/>
                  </a:cubicBezTo>
                  <a:cubicBezTo>
                    <a:pt x="2549" y="7911"/>
                    <a:pt x="2203" y="8197"/>
                    <a:pt x="1870" y="8447"/>
                  </a:cubicBezTo>
                  <a:cubicBezTo>
                    <a:pt x="1584" y="8650"/>
                    <a:pt x="1311" y="8864"/>
                    <a:pt x="1025" y="9078"/>
                  </a:cubicBezTo>
                  <a:cubicBezTo>
                    <a:pt x="1001" y="8780"/>
                    <a:pt x="989" y="8483"/>
                    <a:pt x="965" y="8185"/>
                  </a:cubicBezTo>
                  <a:cubicBezTo>
                    <a:pt x="1620" y="7733"/>
                    <a:pt x="2334" y="7292"/>
                    <a:pt x="2894" y="6745"/>
                  </a:cubicBezTo>
                  <a:close/>
                  <a:moveTo>
                    <a:pt x="2942" y="7923"/>
                  </a:moveTo>
                  <a:cubicBezTo>
                    <a:pt x="2954" y="8280"/>
                    <a:pt x="2965" y="8626"/>
                    <a:pt x="2989" y="8983"/>
                  </a:cubicBezTo>
                  <a:cubicBezTo>
                    <a:pt x="2704" y="9161"/>
                    <a:pt x="2442" y="9400"/>
                    <a:pt x="2192" y="9590"/>
                  </a:cubicBezTo>
                  <a:cubicBezTo>
                    <a:pt x="1834" y="9864"/>
                    <a:pt x="1477" y="10126"/>
                    <a:pt x="1108" y="10376"/>
                  </a:cubicBezTo>
                  <a:cubicBezTo>
                    <a:pt x="1084" y="10007"/>
                    <a:pt x="1060" y="9638"/>
                    <a:pt x="1037" y="9269"/>
                  </a:cubicBezTo>
                  <a:cubicBezTo>
                    <a:pt x="1370" y="9031"/>
                    <a:pt x="1715" y="8804"/>
                    <a:pt x="2049" y="8578"/>
                  </a:cubicBezTo>
                  <a:cubicBezTo>
                    <a:pt x="2334" y="8364"/>
                    <a:pt x="2668" y="8173"/>
                    <a:pt x="2942" y="7923"/>
                  </a:cubicBezTo>
                  <a:close/>
                  <a:moveTo>
                    <a:pt x="3001" y="9281"/>
                  </a:moveTo>
                  <a:cubicBezTo>
                    <a:pt x="3013" y="9542"/>
                    <a:pt x="3025" y="9793"/>
                    <a:pt x="3037" y="10043"/>
                  </a:cubicBezTo>
                  <a:cubicBezTo>
                    <a:pt x="2358" y="10352"/>
                    <a:pt x="1739" y="10840"/>
                    <a:pt x="1168" y="11316"/>
                  </a:cubicBezTo>
                  <a:cubicBezTo>
                    <a:pt x="1144" y="11066"/>
                    <a:pt x="1132" y="10816"/>
                    <a:pt x="1120" y="10566"/>
                  </a:cubicBezTo>
                  <a:cubicBezTo>
                    <a:pt x="1132" y="10555"/>
                    <a:pt x="1132" y="10555"/>
                    <a:pt x="1144" y="10555"/>
                  </a:cubicBezTo>
                  <a:cubicBezTo>
                    <a:pt x="1584" y="10281"/>
                    <a:pt x="2025" y="9995"/>
                    <a:pt x="2442" y="9697"/>
                  </a:cubicBezTo>
                  <a:cubicBezTo>
                    <a:pt x="2620" y="9566"/>
                    <a:pt x="2823" y="9435"/>
                    <a:pt x="3001" y="9281"/>
                  </a:cubicBezTo>
                  <a:close/>
                  <a:moveTo>
                    <a:pt x="3049" y="10281"/>
                  </a:moveTo>
                  <a:cubicBezTo>
                    <a:pt x="3061" y="10638"/>
                    <a:pt x="3085" y="11007"/>
                    <a:pt x="3108" y="11364"/>
                  </a:cubicBezTo>
                  <a:cubicBezTo>
                    <a:pt x="2465" y="11757"/>
                    <a:pt x="1870" y="12221"/>
                    <a:pt x="1239" y="12614"/>
                  </a:cubicBezTo>
                  <a:cubicBezTo>
                    <a:pt x="1215" y="12257"/>
                    <a:pt x="1203" y="11900"/>
                    <a:pt x="1180" y="11531"/>
                  </a:cubicBezTo>
                  <a:cubicBezTo>
                    <a:pt x="1787" y="11114"/>
                    <a:pt x="2454" y="10733"/>
                    <a:pt x="3049" y="10281"/>
                  </a:cubicBezTo>
                  <a:close/>
                  <a:moveTo>
                    <a:pt x="3120" y="11674"/>
                  </a:moveTo>
                  <a:cubicBezTo>
                    <a:pt x="3132" y="11924"/>
                    <a:pt x="3156" y="12162"/>
                    <a:pt x="3168" y="12412"/>
                  </a:cubicBezTo>
                  <a:cubicBezTo>
                    <a:pt x="2870" y="12555"/>
                    <a:pt x="2608" y="12745"/>
                    <a:pt x="2334" y="12924"/>
                  </a:cubicBezTo>
                  <a:cubicBezTo>
                    <a:pt x="1989" y="13126"/>
                    <a:pt x="1644" y="13341"/>
                    <a:pt x="1287" y="13543"/>
                  </a:cubicBezTo>
                  <a:cubicBezTo>
                    <a:pt x="1275" y="13293"/>
                    <a:pt x="1263" y="13043"/>
                    <a:pt x="1251" y="12793"/>
                  </a:cubicBezTo>
                  <a:cubicBezTo>
                    <a:pt x="1870" y="12459"/>
                    <a:pt x="2549" y="12114"/>
                    <a:pt x="3120" y="11674"/>
                  </a:cubicBezTo>
                  <a:close/>
                  <a:moveTo>
                    <a:pt x="3180" y="12638"/>
                  </a:moveTo>
                  <a:cubicBezTo>
                    <a:pt x="3192" y="12912"/>
                    <a:pt x="3216" y="13174"/>
                    <a:pt x="3227" y="13448"/>
                  </a:cubicBezTo>
                  <a:cubicBezTo>
                    <a:pt x="2942" y="13602"/>
                    <a:pt x="2668" y="13817"/>
                    <a:pt x="2394" y="14007"/>
                  </a:cubicBezTo>
                  <a:cubicBezTo>
                    <a:pt x="2049" y="14245"/>
                    <a:pt x="1703" y="14507"/>
                    <a:pt x="1358" y="14757"/>
                  </a:cubicBezTo>
                  <a:cubicBezTo>
                    <a:pt x="1334" y="14424"/>
                    <a:pt x="1322" y="14079"/>
                    <a:pt x="1299" y="13745"/>
                  </a:cubicBezTo>
                  <a:cubicBezTo>
                    <a:pt x="1692" y="13543"/>
                    <a:pt x="2073" y="13329"/>
                    <a:pt x="2442" y="13102"/>
                  </a:cubicBezTo>
                  <a:cubicBezTo>
                    <a:pt x="2680" y="12960"/>
                    <a:pt x="2954" y="12817"/>
                    <a:pt x="3180" y="12638"/>
                  </a:cubicBezTo>
                  <a:close/>
                  <a:moveTo>
                    <a:pt x="3251" y="13710"/>
                  </a:moveTo>
                  <a:cubicBezTo>
                    <a:pt x="3275" y="14031"/>
                    <a:pt x="3287" y="14353"/>
                    <a:pt x="3311" y="14674"/>
                  </a:cubicBezTo>
                  <a:cubicBezTo>
                    <a:pt x="2751" y="15067"/>
                    <a:pt x="2251" y="15543"/>
                    <a:pt x="1656" y="15888"/>
                  </a:cubicBezTo>
                  <a:cubicBezTo>
                    <a:pt x="1574" y="15929"/>
                    <a:pt x="1624" y="16041"/>
                    <a:pt x="1700" y="16041"/>
                  </a:cubicBezTo>
                  <a:cubicBezTo>
                    <a:pt x="1713" y="16041"/>
                    <a:pt x="1726" y="16038"/>
                    <a:pt x="1739" y="16031"/>
                  </a:cubicBezTo>
                  <a:cubicBezTo>
                    <a:pt x="2287" y="15769"/>
                    <a:pt x="2906" y="15424"/>
                    <a:pt x="3335" y="14948"/>
                  </a:cubicBezTo>
                  <a:cubicBezTo>
                    <a:pt x="3346" y="15174"/>
                    <a:pt x="3358" y="15412"/>
                    <a:pt x="3382" y="15650"/>
                  </a:cubicBezTo>
                  <a:cubicBezTo>
                    <a:pt x="3120" y="15829"/>
                    <a:pt x="2882" y="16055"/>
                    <a:pt x="2632" y="16258"/>
                  </a:cubicBezTo>
                  <a:cubicBezTo>
                    <a:pt x="2263" y="16555"/>
                    <a:pt x="1882" y="16853"/>
                    <a:pt x="1501" y="17127"/>
                  </a:cubicBezTo>
                  <a:cubicBezTo>
                    <a:pt x="1501" y="17043"/>
                    <a:pt x="1489" y="16960"/>
                    <a:pt x="1489" y="16877"/>
                  </a:cubicBezTo>
                  <a:cubicBezTo>
                    <a:pt x="1441" y="16222"/>
                    <a:pt x="1406" y="15579"/>
                    <a:pt x="1370" y="14924"/>
                  </a:cubicBezTo>
                  <a:cubicBezTo>
                    <a:pt x="1751" y="14686"/>
                    <a:pt x="2132" y="14448"/>
                    <a:pt x="2513" y="14198"/>
                  </a:cubicBezTo>
                  <a:cubicBezTo>
                    <a:pt x="2751" y="14043"/>
                    <a:pt x="3013" y="13888"/>
                    <a:pt x="3251" y="13710"/>
                  </a:cubicBezTo>
                  <a:close/>
                  <a:moveTo>
                    <a:pt x="3394" y="15900"/>
                  </a:moveTo>
                  <a:cubicBezTo>
                    <a:pt x="3418" y="16222"/>
                    <a:pt x="3442" y="16531"/>
                    <a:pt x="3466" y="16853"/>
                  </a:cubicBezTo>
                  <a:cubicBezTo>
                    <a:pt x="3192" y="17031"/>
                    <a:pt x="2918" y="17258"/>
                    <a:pt x="2656" y="17448"/>
                  </a:cubicBezTo>
                  <a:cubicBezTo>
                    <a:pt x="2299" y="17710"/>
                    <a:pt x="1942" y="17972"/>
                    <a:pt x="1572" y="18210"/>
                  </a:cubicBezTo>
                  <a:cubicBezTo>
                    <a:pt x="1549" y="17901"/>
                    <a:pt x="1537" y="17591"/>
                    <a:pt x="1513" y="17282"/>
                  </a:cubicBezTo>
                  <a:cubicBezTo>
                    <a:pt x="2144" y="16889"/>
                    <a:pt x="2858" y="16448"/>
                    <a:pt x="3394" y="15900"/>
                  </a:cubicBezTo>
                  <a:close/>
                  <a:moveTo>
                    <a:pt x="3489" y="17151"/>
                  </a:moveTo>
                  <a:cubicBezTo>
                    <a:pt x="3513" y="17401"/>
                    <a:pt x="3525" y="17651"/>
                    <a:pt x="3549" y="17889"/>
                  </a:cubicBezTo>
                  <a:cubicBezTo>
                    <a:pt x="3275" y="18044"/>
                    <a:pt x="3037" y="18258"/>
                    <a:pt x="2799" y="18448"/>
                  </a:cubicBezTo>
                  <a:cubicBezTo>
                    <a:pt x="2418" y="18758"/>
                    <a:pt x="2049" y="19091"/>
                    <a:pt x="1680" y="19425"/>
                  </a:cubicBezTo>
                  <a:cubicBezTo>
                    <a:pt x="1613" y="19472"/>
                    <a:pt x="1675" y="19549"/>
                    <a:pt x="1739" y="19549"/>
                  </a:cubicBezTo>
                  <a:cubicBezTo>
                    <a:pt x="1755" y="19549"/>
                    <a:pt x="1772" y="19544"/>
                    <a:pt x="1787" y="19532"/>
                  </a:cubicBezTo>
                  <a:cubicBezTo>
                    <a:pt x="2168" y="19222"/>
                    <a:pt x="2549" y="18925"/>
                    <a:pt x="2942" y="18627"/>
                  </a:cubicBezTo>
                  <a:cubicBezTo>
                    <a:pt x="3144" y="18460"/>
                    <a:pt x="3370" y="18305"/>
                    <a:pt x="3573" y="18127"/>
                  </a:cubicBezTo>
                  <a:cubicBezTo>
                    <a:pt x="3597" y="18484"/>
                    <a:pt x="3620" y="18841"/>
                    <a:pt x="3656" y="19198"/>
                  </a:cubicBezTo>
                  <a:cubicBezTo>
                    <a:pt x="3477" y="19341"/>
                    <a:pt x="3311" y="19484"/>
                    <a:pt x="3156" y="19615"/>
                  </a:cubicBezTo>
                  <a:cubicBezTo>
                    <a:pt x="2751" y="19937"/>
                    <a:pt x="2346" y="20246"/>
                    <a:pt x="1930" y="20532"/>
                  </a:cubicBezTo>
                  <a:cubicBezTo>
                    <a:pt x="1859" y="20583"/>
                    <a:pt x="1900" y="20685"/>
                    <a:pt x="1972" y="20685"/>
                  </a:cubicBezTo>
                  <a:cubicBezTo>
                    <a:pt x="1985" y="20685"/>
                    <a:pt x="1999" y="20682"/>
                    <a:pt x="2013" y="20675"/>
                  </a:cubicBezTo>
                  <a:cubicBezTo>
                    <a:pt x="2454" y="20413"/>
                    <a:pt x="2894" y="20139"/>
                    <a:pt x="3311" y="19829"/>
                  </a:cubicBezTo>
                  <a:cubicBezTo>
                    <a:pt x="3430" y="19734"/>
                    <a:pt x="3561" y="19651"/>
                    <a:pt x="3680" y="19556"/>
                  </a:cubicBezTo>
                  <a:cubicBezTo>
                    <a:pt x="3704" y="19806"/>
                    <a:pt x="3716" y="20056"/>
                    <a:pt x="3739" y="20306"/>
                  </a:cubicBezTo>
                  <a:cubicBezTo>
                    <a:pt x="3513" y="20449"/>
                    <a:pt x="3299" y="20615"/>
                    <a:pt x="3096" y="20782"/>
                  </a:cubicBezTo>
                  <a:cubicBezTo>
                    <a:pt x="2739" y="21056"/>
                    <a:pt x="2382" y="21342"/>
                    <a:pt x="2037" y="21639"/>
                  </a:cubicBezTo>
                  <a:cubicBezTo>
                    <a:pt x="1978" y="21678"/>
                    <a:pt x="2024" y="21758"/>
                    <a:pt x="2082" y="21758"/>
                  </a:cubicBezTo>
                  <a:cubicBezTo>
                    <a:pt x="2095" y="21758"/>
                    <a:pt x="2108" y="21755"/>
                    <a:pt x="2120" y="21746"/>
                  </a:cubicBezTo>
                  <a:cubicBezTo>
                    <a:pt x="2537" y="21473"/>
                    <a:pt x="2954" y="21199"/>
                    <a:pt x="3358" y="20901"/>
                  </a:cubicBezTo>
                  <a:cubicBezTo>
                    <a:pt x="3489" y="20794"/>
                    <a:pt x="3632" y="20699"/>
                    <a:pt x="3763" y="20603"/>
                  </a:cubicBezTo>
                  <a:cubicBezTo>
                    <a:pt x="3775" y="20794"/>
                    <a:pt x="3799" y="20984"/>
                    <a:pt x="3811" y="21187"/>
                  </a:cubicBezTo>
                  <a:cubicBezTo>
                    <a:pt x="3489" y="21401"/>
                    <a:pt x="3192" y="21675"/>
                    <a:pt x="2882" y="21913"/>
                  </a:cubicBezTo>
                  <a:cubicBezTo>
                    <a:pt x="2549" y="22175"/>
                    <a:pt x="2203" y="22425"/>
                    <a:pt x="1858" y="22663"/>
                  </a:cubicBezTo>
                  <a:cubicBezTo>
                    <a:pt x="1763" y="21246"/>
                    <a:pt x="1668" y="19818"/>
                    <a:pt x="1584" y="18401"/>
                  </a:cubicBezTo>
                  <a:cubicBezTo>
                    <a:pt x="1584" y="18401"/>
                    <a:pt x="1596" y="18401"/>
                    <a:pt x="1596" y="18389"/>
                  </a:cubicBezTo>
                  <a:cubicBezTo>
                    <a:pt x="2203" y="18032"/>
                    <a:pt x="2942" y="17651"/>
                    <a:pt x="3489" y="17151"/>
                  </a:cubicBezTo>
                  <a:close/>
                  <a:moveTo>
                    <a:pt x="3835" y="21473"/>
                  </a:moveTo>
                  <a:cubicBezTo>
                    <a:pt x="3858" y="21758"/>
                    <a:pt x="3882" y="22044"/>
                    <a:pt x="3906" y="22330"/>
                  </a:cubicBezTo>
                  <a:cubicBezTo>
                    <a:pt x="3549" y="22556"/>
                    <a:pt x="3239" y="22842"/>
                    <a:pt x="2906" y="23092"/>
                  </a:cubicBezTo>
                  <a:cubicBezTo>
                    <a:pt x="2596" y="23330"/>
                    <a:pt x="2275" y="23544"/>
                    <a:pt x="1942" y="23759"/>
                  </a:cubicBezTo>
                  <a:cubicBezTo>
                    <a:pt x="1918" y="23461"/>
                    <a:pt x="1894" y="23163"/>
                    <a:pt x="1870" y="22866"/>
                  </a:cubicBezTo>
                  <a:cubicBezTo>
                    <a:pt x="2537" y="22473"/>
                    <a:pt x="3299" y="22032"/>
                    <a:pt x="3835" y="21473"/>
                  </a:cubicBezTo>
                  <a:close/>
                  <a:moveTo>
                    <a:pt x="3930" y="22604"/>
                  </a:moveTo>
                  <a:cubicBezTo>
                    <a:pt x="3954" y="22889"/>
                    <a:pt x="3978" y="23187"/>
                    <a:pt x="4001" y="23473"/>
                  </a:cubicBezTo>
                  <a:cubicBezTo>
                    <a:pt x="3656" y="23711"/>
                    <a:pt x="3335" y="23997"/>
                    <a:pt x="3001" y="24235"/>
                  </a:cubicBezTo>
                  <a:cubicBezTo>
                    <a:pt x="2680" y="24473"/>
                    <a:pt x="2346" y="24687"/>
                    <a:pt x="2013" y="24902"/>
                  </a:cubicBezTo>
                  <a:cubicBezTo>
                    <a:pt x="1989" y="24580"/>
                    <a:pt x="1977" y="24270"/>
                    <a:pt x="1953" y="23949"/>
                  </a:cubicBezTo>
                  <a:cubicBezTo>
                    <a:pt x="2632" y="23604"/>
                    <a:pt x="3406" y="23175"/>
                    <a:pt x="3930" y="22604"/>
                  </a:cubicBezTo>
                  <a:close/>
                  <a:moveTo>
                    <a:pt x="4013" y="23723"/>
                  </a:moveTo>
                  <a:cubicBezTo>
                    <a:pt x="4037" y="24032"/>
                    <a:pt x="4073" y="24330"/>
                    <a:pt x="4097" y="24628"/>
                  </a:cubicBezTo>
                  <a:cubicBezTo>
                    <a:pt x="3763" y="24794"/>
                    <a:pt x="3442" y="25032"/>
                    <a:pt x="3156" y="25235"/>
                  </a:cubicBezTo>
                  <a:cubicBezTo>
                    <a:pt x="2787" y="25485"/>
                    <a:pt x="2442" y="25747"/>
                    <a:pt x="2096" y="26021"/>
                  </a:cubicBezTo>
                  <a:cubicBezTo>
                    <a:pt x="2073" y="25711"/>
                    <a:pt x="2049" y="25390"/>
                    <a:pt x="2025" y="25080"/>
                  </a:cubicBezTo>
                  <a:cubicBezTo>
                    <a:pt x="2715" y="24735"/>
                    <a:pt x="3477" y="24306"/>
                    <a:pt x="4013" y="23723"/>
                  </a:cubicBezTo>
                  <a:close/>
                  <a:moveTo>
                    <a:pt x="4120" y="24925"/>
                  </a:moveTo>
                  <a:cubicBezTo>
                    <a:pt x="4132" y="25187"/>
                    <a:pt x="4156" y="25449"/>
                    <a:pt x="4180" y="25711"/>
                  </a:cubicBezTo>
                  <a:cubicBezTo>
                    <a:pt x="3858" y="25914"/>
                    <a:pt x="3561" y="26175"/>
                    <a:pt x="3263" y="26402"/>
                  </a:cubicBezTo>
                  <a:cubicBezTo>
                    <a:pt x="2894" y="26687"/>
                    <a:pt x="2537" y="26973"/>
                    <a:pt x="2180" y="27259"/>
                  </a:cubicBezTo>
                  <a:cubicBezTo>
                    <a:pt x="2168" y="27057"/>
                    <a:pt x="2156" y="26854"/>
                    <a:pt x="2132" y="26652"/>
                  </a:cubicBezTo>
                  <a:cubicBezTo>
                    <a:pt x="2132" y="26521"/>
                    <a:pt x="2120" y="26378"/>
                    <a:pt x="2108" y="26247"/>
                  </a:cubicBezTo>
                  <a:cubicBezTo>
                    <a:pt x="2513" y="25949"/>
                    <a:pt x="2930" y="25675"/>
                    <a:pt x="3358" y="25402"/>
                  </a:cubicBezTo>
                  <a:cubicBezTo>
                    <a:pt x="3597" y="25235"/>
                    <a:pt x="3870" y="25092"/>
                    <a:pt x="4120" y="24925"/>
                  </a:cubicBezTo>
                  <a:close/>
                  <a:moveTo>
                    <a:pt x="4204" y="25985"/>
                  </a:moveTo>
                  <a:cubicBezTo>
                    <a:pt x="4228" y="26271"/>
                    <a:pt x="4251" y="26556"/>
                    <a:pt x="4275" y="26842"/>
                  </a:cubicBezTo>
                  <a:cubicBezTo>
                    <a:pt x="3561" y="27307"/>
                    <a:pt x="2906" y="27842"/>
                    <a:pt x="2227" y="28342"/>
                  </a:cubicBezTo>
                  <a:cubicBezTo>
                    <a:pt x="2215" y="28045"/>
                    <a:pt x="2203" y="27747"/>
                    <a:pt x="2192" y="27449"/>
                  </a:cubicBezTo>
                  <a:cubicBezTo>
                    <a:pt x="2608" y="27152"/>
                    <a:pt x="3037" y="26854"/>
                    <a:pt x="3454" y="26545"/>
                  </a:cubicBezTo>
                  <a:cubicBezTo>
                    <a:pt x="3692" y="26366"/>
                    <a:pt x="3954" y="26187"/>
                    <a:pt x="4204" y="25985"/>
                  </a:cubicBezTo>
                  <a:close/>
                  <a:moveTo>
                    <a:pt x="4287" y="27128"/>
                  </a:moveTo>
                  <a:cubicBezTo>
                    <a:pt x="4311" y="27402"/>
                    <a:pt x="4335" y="27688"/>
                    <a:pt x="4359" y="27973"/>
                  </a:cubicBezTo>
                  <a:cubicBezTo>
                    <a:pt x="4049" y="28152"/>
                    <a:pt x="3775" y="28402"/>
                    <a:pt x="3489" y="28604"/>
                  </a:cubicBezTo>
                  <a:cubicBezTo>
                    <a:pt x="3085" y="28890"/>
                    <a:pt x="2680" y="29200"/>
                    <a:pt x="2287" y="29497"/>
                  </a:cubicBezTo>
                  <a:cubicBezTo>
                    <a:pt x="2263" y="29176"/>
                    <a:pt x="2251" y="28842"/>
                    <a:pt x="2239" y="28521"/>
                  </a:cubicBezTo>
                  <a:cubicBezTo>
                    <a:pt x="2656" y="28235"/>
                    <a:pt x="3085" y="27949"/>
                    <a:pt x="3501" y="27664"/>
                  </a:cubicBezTo>
                  <a:cubicBezTo>
                    <a:pt x="3704" y="27521"/>
                    <a:pt x="3918" y="27378"/>
                    <a:pt x="4120" y="27235"/>
                  </a:cubicBezTo>
                  <a:cubicBezTo>
                    <a:pt x="4168" y="27199"/>
                    <a:pt x="4228" y="27164"/>
                    <a:pt x="4287" y="27128"/>
                  </a:cubicBezTo>
                  <a:close/>
                  <a:moveTo>
                    <a:pt x="19161" y="648"/>
                  </a:moveTo>
                  <a:cubicBezTo>
                    <a:pt x="24120" y="648"/>
                    <a:pt x="29068" y="775"/>
                    <a:pt x="34017" y="934"/>
                  </a:cubicBezTo>
                  <a:cubicBezTo>
                    <a:pt x="33386" y="5447"/>
                    <a:pt x="33600" y="10221"/>
                    <a:pt x="33541" y="14757"/>
                  </a:cubicBezTo>
                  <a:cubicBezTo>
                    <a:pt x="33481" y="19579"/>
                    <a:pt x="33267" y="24485"/>
                    <a:pt x="33576" y="29295"/>
                  </a:cubicBezTo>
                  <a:cubicBezTo>
                    <a:pt x="28802" y="29509"/>
                    <a:pt x="24028" y="29628"/>
                    <a:pt x="19241" y="29712"/>
                  </a:cubicBezTo>
                  <a:cubicBezTo>
                    <a:pt x="14574" y="29795"/>
                    <a:pt x="9823" y="29759"/>
                    <a:pt x="5168" y="30200"/>
                  </a:cubicBezTo>
                  <a:cubicBezTo>
                    <a:pt x="5168" y="30188"/>
                    <a:pt x="5168" y="30188"/>
                    <a:pt x="5168" y="30188"/>
                  </a:cubicBezTo>
                  <a:cubicBezTo>
                    <a:pt x="4632" y="20437"/>
                    <a:pt x="4454" y="10566"/>
                    <a:pt x="3132" y="899"/>
                  </a:cubicBezTo>
                  <a:lnTo>
                    <a:pt x="3132" y="899"/>
                  </a:lnTo>
                  <a:cubicBezTo>
                    <a:pt x="3704" y="933"/>
                    <a:pt x="4280" y="947"/>
                    <a:pt x="4857" y="947"/>
                  </a:cubicBezTo>
                  <a:cubicBezTo>
                    <a:pt x="6860" y="947"/>
                    <a:pt x="8884" y="781"/>
                    <a:pt x="10871" y="744"/>
                  </a:cubicBezTo>
                  <a:cubicBezTo>
                    <a:pt x="13407" y="684"/>
                    <a:pt x="15955" y="649"/>
                    <a:pt x="18503" y="649"/>
                  </a:cubicBezTo>
                  <a:cubicBezTo>
                    <a:pt x="18722" y="648"/>
                    <a:pt x="18942" y="648"/>
                    <a:pt x="19161" y="648"/>
                  </a:cubicBezTo>
                  <a:close/>
                  <a:moveTo>
                    <a:pt x="4382" y="28271"/>
                  </a:moveTo>
                  <a:cubicBezTo>
                    <a:pt x="4406" y="28557"/>
                    <a:pt x="4430" y="28854"/>
                    <a:pt x="4442" y="29140"/>
                  </a:cubicBezTo>
                  <a:cubicBezTo>
                    <a:pt x="3716" y="29593"/>
                    <a:pt x="3037" y="30188"/>
                    <a:pt x="2346" y="30700"/>
                  </a:cubicBezTo>
                  <a:cubicBezTo>
                    <a:pt x="2323" y="30343"/>
                    <a:pt x="2311" y="29997"/>
                    <a:pt x="2287" y="29652"/>
                  </a:cubicBezTo>
                  <a:cubicBezTo>
                    <a:pt x="2727" y="29366"/>
                    <a:pt x="3168" y="29081"/>
                    <a:pt x="3608" y="28783"/>
                  </a:cubicBezTo>
                  <a:cubicBezTo>
                    <a:pt x="3847" y="28616"/>
                    <a:pt x="4132" y="28461"/>
                    <a:pt x="4382" y="28271"/>
                  </a:cubicBezTo>
                  <a:close/>
                  <a:moveTo>
                    <a:pt x="4466" y="29473"/>
                  </a:moveTo>
                  <a:cubicBezTo>
                    <a:pt x="4489" y="29712"/>
                    <a:pt x="4513" y="29950"/>
                    <a:pt x="4525" y="30200"/>
                  </a:cubicBezTo>
                  <a:cubicBezTo>
                    <a:pt x="4192" y="30438"/>
                    <a:pt x="3882" y="30736"/>
                    <a:pt x="3561" y="30986"/>
                  </a:cubicBezTo>
                  <a:cubicBezTo>
                    <a:pt x="3204" y="31259"/>
                    <a:pt x="2835" y="31509"/>
                    <a:pt x="2442" y="31748"/>
                  </a:cubicBezTo>
                  <a:cubicBezTo>
                    <a:pt x="2406" y="31450"/>
                    <a:pt x="2382" y="31152"/>
                    <a:pt x="2358" y="30855"/>
                  </a:cubicBezTo>
                  <a:cubicBezTo>
                    <a:pt x="3049" y="30438"/>
                    <a:pt x="3823" y="29997"/>
                    <a:pt x="4466" y="29473"/>
                  </a:cubicBezTo>
                  <a:close/>
                  <a:moveTo>
                    <a:pt x="32957" y="30105"/>
                  </a:moveTo>
                  <a:lnTo>
                    <a:pt x="32957" y="30105"/>
                  </a:lnTo>
                  <a:cubicBezTo>
                    <a:pt x="32505" y="30462"/>
                    <a:pt x="32064" y="30831"/>
                    <a:pt x="31624" y="31200"/>
                  </a:cubicBezTo>
                  <a:cubicBezTo>
                    <a:pt x="31481" y="31307"/>
                    <a:pt x="31005" y="31593"/>
                    <a:pt x="30731" y="31902"/>
                  </a:cubicBezTo>
                  <a:cubicBezTo>
                    <a:pt x="30540" y="31902"/>
                    <a:pt x="30362" y="31914"/>
                    <a:pt x="30171" y="31914"/>
                  </a:cubicBezTo>
                  <a:cubicBezTo>
                    <a:pt x="30826" y="31402"/>
                    <a:pt x="31421" y="30843"/>
                    <a:pt x="31921" y="30176"/>
                  </a:cubicBezTo>
                  <a:cubicBezTo>
                    <a:pt x="32267" y="30152"/>
                    <a:pt x="32612" y="30128"/>
                    <a:pt x="32957" y="30105"/>
                  </a:cubicBezTo>
                  <a:close/>
                  <a:moveTo>
                    <a:pt x="31791" y="30176"/>
                  </a:moveTo>
                  <a:lnTo>
                    <a:pt x="31791" y="30176"/>
                  </a:lnTo>
                  <a:cubicBezTo>
                    <a:pt x="31100" y="30724"/>
                    <a:pt x="30445" y="31319"/>
                    <a:pt x="29802" y="31926"/>
                  </a:cubicBezTo>
                  <a:cubicBezTo>
                    <a:pt x="29457" y="31938"/>
                    <a:pt x="29112" y="31938"/>
                    <a:pt x="28754" y="31950"/>
                  </a:cubicBezTo>
                  <a:cubicBezTo>
                    <a:pt x="28885" y="31843"/>
                    <a:pt x="29004" y="31724"/>
                    <a:pt x="29124" y="31593"/>
                  </a:cubicBezTo>
                  <a:cubicBezTo>
                    <a:pt x="29540" y="31188"/>
                    <a:pt x="30040" y="30759"/>
                    <a:pt x="30350" y="30247"/>
                  </a:cubicBezTo>
                  <a:cubicBezTo>
                    <a:pt x="30826" y="30235"/>
                    <a:pt x="31314" y="30212"/>
                    <a:pt x="31791" y="30176"/>
                  </a:cubicBezTo>
                  <a:close/>
                  <a:moveTo>
                    <a:pt x="22015" y="30402"/>
                  </a:moveTo>
                  <a:cubicBezTo>
                    <a:pt x="21837" y="30581"/>
                    <a:pt x="21670" y="30783"/>
                    <a:pt x="21504" y="30950"/>
                  </a:cubicBezTo>
                  <a:cubicBezTo>
                    <a:pt x="21170" y="31295"/>
                    <a:pt x="20837" y="31629"/>
                    <a:pt x="20503" y="31974"/>
                  </a:cubicBezTo>
                  <a:cubicBezTo>
                    <a:pt x="20436" y="31970"/>
                    <a:pt x="20370" y="31969"/>
                    <a:pt x="20304" y="31969"/>
                  </a:cubicBezTo>
                  <a:cubicBezTo>
                    <a:pt x="20173" y="31969"/>
                    <a:pt x="20043" y="31974"/>
                    <a:pt x="19908" y="31974"/>
                  </a:cubicBezTo>
                  <a:cubicBezTo>
                    <a:pt x="20051" y="31831"/>
                    <a:pt x="20206" y="31700"/>
                    <a:pt x="20349" y="31569"/>
                  </a:cubicBezTo>
                  <a:cubicBezTo>
                    <a:pt x="20658" y="31283"/>
                    <a:pt x="21063" y="30986"/>
                    <a:pt x="21253" y="30605"/>
                  </a:cubicBezTo>
                  <a:cubicBezTo>
                    <a:pt x="21283" y="30556"/>
                    <a:pt x="21248" y="30515"/>
                    <a:pt x="21202" y="30515"/>
                  </a:cubicBezTo>
                  <a:cubicBezTo>
                    <a:pt x="21192" y="30515"/>
                    <a:pt x="21181" y="30517"/>
                    <a:pt x="21170" y="30521"/>
                  </a:cubicBezTo>
                  <a:cubicBezTo>
                    <a:pt x="20789" y="30700"/>
                    <a:pt x="20480" y="31093"/>
                    <a:pt x="20182" y="31402"/>
                  </a:cubicBezTo>
                  <a:cubicBezTo>
                    <a:pt x="20003" y="31593"/>
                    <a:pt x="19825" y="31783"/>
                    <a:pt x="19634" y="31974"/>
                  </a:cubicBezTo>
                  <a:lnTo>
                    <a:pt x="18444" y="31974"/>
                  </a:lnTo>
                  <a:cubicBezTo>
                    <a:pt x="18670" y="31771"/>
                    <a:pt x="18908" y="31557"/>
                    <a:pt x="19134" y="31355"/>
                  </a:cubicBezTo>
                  <a:cubicBezTo>
                    <a:pt x="19456" y="31069"/>
                    <a:pt x="19837" y="30771"/>
                    <a:pt x="20063" y="30414"/>
                  </a:cubicBezTo>
                  <a:cubicBezTo>
                    <a:pt x="20718" y="30402"/>
                    <a:pt x="21373" y="30402"/>
                    <a:pt x="22015" y="30402"/>
                  </a:cubicBezTo>
                  <a:close/>
                  <a:moveTo>
                    <a:pt x="26028" y="30366"/>
                  </a:moveTo>
                  <a:cubicBezTo>
                    <a:pt x="25337" y="30843"/>
                    <a:pt x="24694" y="31462"/>
                    <a:pt x="24063" y="31974"/>
                  </a:cubicBezTo>
                  <a:lnTo>
                    <a:pt x="20801" y="31974"/>
                  </a:lnTo>
                  <a:cubicBezTo>
                    <a:pt x="21111" y="31700"/>
                    <a:pt x="21408" y="31426"/>
                    <a:pt x="21706" y="31152"/>
                  </a:cubicBezTo>
                  <a:cubicBezTo>
                    <a:pt x="21956" y="30914"/>
                    <a:pt x="22242" y="30664"/>
                    <a:pt x="22480" y="30390"/>
                  </a:cubicBezTo>
                  <a:lnTo>
                    <a:pt x="23194" y="30390"/>
                  </a:lnTo>
                  <a:cubicBezTo>
                    <a:pt x="23087" y="30497"/>
                    <a:pt x="22980" y="30605"/>
                    <a:pt x="22873" y="30712"/>
                  </a:cubicBezTo>
                  <a:cubicBezTo>
                    <a:pt x="22480" y="31081"/>
                    <a:pt x="22051" y="31426"/>
                    <a:pt x="21623" y="31783"/>
                  </a:cubicBezTo>
                  <a:cubicBezTo>
                    <a:pt x="21562" y="31834"/>
                    <a:pt x="21622" y="31936"/>
                    <a:pt x="21700" y="31936"/>
                  </a:cubicBezTo>
                  <a:cubicBezTo>
                    <a:pt x="21713" y="31936"/>
                    <a:pt x="21727" y="31933"/>
                    <a:pt x="21742" y="31926"/>
                  </a:cubicBezTo>
                  <a:cubicBezTo>
                    <a:pt x="22206" y="31652"/>
                    <a:pt x="22623" y="31319"/>
                    <a:pt x="23016" y="30962"/>
                  </a:cubicBezTo>
                  <a:cubicBezTo>
                    <a:pt x="23218" y="30795"/>
                    <a:pt x="23432" y="30593"/>
                    <a:pt x="23623" y="30390"/>
                  </a:cubicBezTo>
                  <a:cubicBezTo>
                    <a:pt x="23968" y="30390"/>
                    <a:pt x="24325" y="30378"/>
                    <a:pt x="24671" y="30378"/>
                  </a:cubicBezTo>
                  <a:cubicBezTo>
                    <a:pt x="24504" y="30533"/>
                    <a:pt x="24337" y="30700"/>
                    <a:pt x="24194" y="30831"/>
                  </a:cubicBezTo>
                  <a:cubicBezTo>
                    <a:pt x="23861" y="31128"/>
                    <a:pt x="23539" y="31426"/>
                    <a:pt x="23218" y="31736"/>
                  </a:cubicBezTo>
                  <a:cubicBezTo>
                    <a:pt x="23143" y="31801"/>
                    <a:pt x="23208" y="31889"/>
                    <a:pt x="23285" y="31889"/>
                  </a:cubicBezTo>
                  <a:cubicBezTo>
                    <a:pt x="23306" y="31889"/>
                    <a:pt x="23329" y="31882"/>
                    <a:pt x="23349" y="31867"/>
                  </a:cubicBezTo>
                  <a:cubicBezTo>
                    <a:pt x="23670" y="31605"/>
                    <a:pt x="24004" y="31343"/>
                    <a:pt x="24325" y="31069"/>
                  </a:cubicBezTo>
                  <a:cubicBezTo>
                    <a:pt x="24480" y="30938"/>
                    <a:pt x="24623" y="30819"/>
                    <a:pt x="24778" y="30688"/>
                  </a:cubicBezTo>
                  <a:cubicBezTo>
                    <a:pt x="24873" y="30605"/>
                    <a:pt x="25040" y="30486"/>
                    <a:pt x="25147" y="30378"/>
                  </a:cubicBezTo>
                  <a:cubicBezTo>
                    <a:pt x="25433" y="30378"/>
                    <a:pt x="25730" y="30366"/>
                    <a:pt x="26028" y="30366"/>
                  </a:cubicBezTo>
                  <a:close/>
                  <a:moveTo>
                    <a:pt x="27445" y="30343"/>
                  </a:moveTo>
                  <a:cubicBezTo>
                    <a:pt x="27242" y="30533"/>
                    <a:pt x="27040" y="30747"/>
                    <a:pt x="26838" y="30938"/>
                  </a:cubicBezTo>
                  <a:cubicBezTo>
                    <a:pt x="26468" y="31283"/>
                    <a:pt x="26111" y="31629"/>
                    <a:pt x="25754" y="31974"/>
                  </a:cubicBezTo>
                  <a:lnTo>
                    <a:pt x="24421" y="31974"/>
                  </a:lnTo>
                  <a:cubicBezTo>
                    <a:pt x="25147" y="31474"/>
                    <a:pt x="25968" y="30974"/>
                    <a:pt x="26599" y="30355"/>
                  </a:cubicBezTo>
                  <a:cubicBezTo>
                    <a:pt x="26885" y="30355"/>
                    <a:pt x="27171" y="30343"/>
                    <a:pt x="27445" y="30343"/>
                  </a:cubicBezTo>
                  <a:close/>
                  <a:moveTo>
                    <a:pt x="28469" y="30319"/>
                  </a:moveTo>
                  <a:cubicBezTo>
                    <a:pt x="27873" y="30795"/>
                    <a:pt x="27326" y="31390"/>
                    <a:pt x="26814" y="31902"/>
                  </a:cubicBezTo>
                  <a:cubicBezTo>
                    <a:pt x="26790" y="31926"/>
                    <a:pt x="26790" y="31950"/>
                    <a:pt x="26790" y="31974"/>
                  </a:cubicBezTo>
                  <a:lnTo>
                    <a:pt x="26028" y="31974"/>
                  </a:lnTo>
                  <a:cubicBezTo>
                    <a:pt x="26361" y="31688"/>
                    <a:pt x="26695" y="31414"/>
                    <a:pt x="27028" y="31117"/>
                  </a:cubicBezTo>
                  <a:cubicBezTo>
                    <a:pt x="27314" y="30867"/>
                    <a:pt x="27659" y="30628"/>
                    <a:pt x="27933" y="30331"/>
                  </a:cubicBezTo>
                  <a:cubicBezTo>
                    <a:pt x="28111" y="30331"/>
                    <a:pt x="28290" y="30319"/>
                    <a:pt x="28469" y="30319"/>
                  </a:cubicBezTo>
                  <a:close/>
                  <a:moveTo>
                    <a:pt x="30124" y="30259"/>
                  </a:moveTo>
                  <a:lnTo>
                    <a:pt x="30124" y="30259"/>
                  </a:lnTo>
                  <a:cubicBezTo>
                    <a:pt x="29790" y="30521"/>
                    <a:pt x="29493" y="30855"/>
                    <a:pt x="29207" y="31152"/>
                  </a:cubicBezTo>
                  <a:cubicBezTo>
                    <a:pt x="28945" y="31414"/>
                    <a:pt x="28695" y="31736"/>
                    <a:pt x="28385" y="31950"/>
                  </a:cubicBezTo>
                  <a:cubicBezTo>
                    <a:pt x="27933" y="31962"/>
                    <a:pt x="27469" y="31962"/>
                    <a:pt x="27004" y="31974"/>
                  </a:cubicBezTo>
                  <a:cubicBezTo>
                    <a:pt x="27635" y="31414"/>
                    <a:pt x="28350" y="30902"/>
                    <a:pt x="28957" y="30307"/>
                  </a:cubicBezTo>
                  <a:cubicBezTo>
                    <a:pt x="29338" y="30295"/>
                    <a:pt x="29731" y="30283"/>
                    <a:pt x="30124" y="30259"/>
                  </a:cubicBezTo>
                  <a:close/>
                  <a:moveTo>
                    <a:pt x="2954" y="31640"/>
                  </a:moveTo>
                  <a:cubicBezTo>
                    <a:pt x="2787" y="31759"/>
                    <a:pt x="2632" y="31879"/>
                    <a:pt x="2465" y="31986"/>
                  </a:cubicBezTo>
                  <a:cubicBezTo>
                    <a:pt x="2465" y="31950"/>
                    <a:pt x="2465" y="31926"/>
                    <a:pt x="2454" y="31890"/>
                  </a:cubicBezTo>
                  <a:cubicBezTo>
                    <a:pt x="2620" y="31819"/>
                    <a:pt x="2787" y="31736"/>
                    <a:pt x="2954" y="31640"/>
                  </a:cubicBezTo>
                  <a:close/>
                  <a:moveTo>
                    <a:pt x="19741" y="30414"/>
                  </a:moveTo>
                  <a:cubicBezTo>
                    <a:pt x="19444" y="30628"/>
                    <a:pt x="19194" y="30926"/>
                    <a:pt x="18944" y="31164"/>
                  </a:cubicBezTo>
                  <a:cubicBezTo>
                    <a:pt x="18682" y="31426"/>
                    <a:pt x="18420" y="31700"/>
                    <a:pt x="18158" y="31974"/>
                  </a:cubicBezTo>
                  <a:cubicBezTo>
                    <a:pt x="17753" y="31974"/>
                    <a:pt x="17348" y="31974"/>
                    <a:pt x="16943" y="31986"/>
                  </a:cubicBezTo>
                  <a:lnTo>
                    <a:pt x="16824" y="31986"/>
                  </a:lnTo>
                  <a:cubicBezTo>
                    <a:pt x="17158" y="31712"/>
                    <a:pt x="17491" y="31438"/>
                    <a:pt x="17813" y="31164"/>
                  </a:cubicBezTo>
                  <a:cubicBezTo>
                    <a:pt x="18075" y="30938"/>
                    <a:pt x="18372" y="30700"/>
                    <a:pt x="18598" y="30426"/>
                  </a:cubicBezTo>
                  <a:cubicBezTo>
                    <a:pt x="18813" y="30426"/>
                    <a:pt x="19027" y="30426"/>
                    <a:pt x="19229" y="30414"/>
                  </a:cubicBezTo>
                  <a:close/>
                  <a:moveTo>
                    <a:pt x="13598" y="30569"/>
                  </a:moveTo>
                  <a:cubicBezTo>
                    <a:pt x="13324" y="30795"/>
                    <a:pt x="13062" y="31057"/>
                    <a:pt x="12800" y="31295"/>
                  </a:cubicBezTo>
                  <a:cubicBezTo>
                    <a:pt x="12550" y="31533"/>
                    <a:pt x="12312" y="31759"/>
                    <a:pt x="12062" y="31998"/>
                  </a:cubicBezTo>
                  <a:lnTo>
                    <a:pt x="11074" y="31998"/>
                  </a:lnTo>
                  <a:cubicBezTo>
                    <a:pt x="11657" y="31569"/>
                    <a:pt x="12240" y="31128"/>
                    <a:pt x="12705" y="30593"/>
                  </a:cubicBezTo>
                  <a:cubicBezTo>
                    <a:pt x="13002" y="30581"/>
                    <a:pt x="13300" y="30581"/>
                    <a:pt x="13598" y="30569"/>
                  </a:cubicBezTo>
                  <a:close/>
                  <a:moveTo>
                    <a:pt x="15241" y="30509"/>
                  </a:moveTo>
                  <a:lnTo>
                    <a:pt x="15241" y="30509"/>
                  </a:lnTo>
                  <a:cubicBezTo>
                    <a:pt x="14979" y="30712"/>
                    <a:pt x="14729" y="30962"/>
                    <a:pt x="14491" y="31176"/>
                  </a:cubicBezTo>
                  <a:cubicBezTo>
                    <a:pt x="14193" y="31450"/>
                    <a:pt x="13907" y="31724"/>
                    <a:pt x="13610" y="31998"/>
                  </a:cubicBezTo>
                  <a:lnTo>
                    <a:pt x="12371" y="31998"/>
                  </a:lnTo>
                  <a:cubicBezTo>
                    <a:pt x="12574" y="31819"/>
                    <a:pt x="12776" y="31652"/>
                    <a:pt x="12967" y="31474"/>
                  </a:cubicBezTo>
                  <a:cubicBezTo>
                    <a:pt x="13300" y="31176"/>
                    <a:pt x="13645" y="30890"/>
                    <a:pt x="13931" y="30557"/>
                  </a:cubicBezTo>
                  <a:cubicBezTo>
                    <a:pt x="14372" y="30545"/>
                    <a:pt x="14800" y="30533"/>
                    <a:pt x="15241" y="30509"/>
                  </a:cubicBezTo>
                  <a:close/>
                  <a:moveTo>
                    <a:pt x="16360" y="30486"/>
                  </a:moveTo>
                  <a:cubicBezTo>
                    <a:pt x="16158" y="30652"/>
                    <a:pt x="15967" y="30843"/>
                    <a:pt x="15789" y="31009"/>
                  </a:cubicBezTo>
                  <a:cubicBezTo>
                    <a:pt x="15455" y="31319"/>
                    <a:pt x="15146" y="31652"/>
                    <a:pt x="14836" y="31998"/>
                  </a:cubicBezTo>
                  <a:lnTo>
                    <a:pt x="13955" y="31998"/>
                  </a:lnTo>
                  <a:cubicBezTo>
                    <a:pt x="14205" y="31795"/>
                    <a:pt x="14443" y="31581"/>
                    <a:pt x="14681" y="31367"/>
                  </a:cubicBezTo>
                  <a:cubicBezTo>
                    <a:pt x="14991" y="31105"/>
                    <a:pt x="15336" y="30831"/>
                    <a:pt x="15574" y="30509"/>
                  </a:cubicBezTo>
                  <a:cubicBezTo>
                    <a:pt x="15836" y="30497"/>
                    <a:pt x="16098" y="30486"/>
                    <a:pt x="16360" y="30486"/>
                  </a:cubicBezTo>
                  <a:close/>
                  <a:moveTo>
                    <a:pt x="18205" y="30438"/>
                  </a:moveTo>
                  <a:cubicBezTo>
                    <a:pt x="18003" y="30605"/>
                    <a:pt x="17801" y="30795"/>
                    <a:pt x="17610" y="30962"/>
                  </a:cubicBezTo>
                  <a:cubicBezTo>
                    <a:pt x="17253" y="31283"/>
                    <a:pt x="16908" y="31605"/>
                    <a:pt x="16562" y="31938"/>
                  </a:cubicBezTo>
                  <a:cubicBezTo>
                    <a:pt x="16551" y="31950"/>
                    <a:pt x="16539" y="31974"/>
                    <a:pt x="16539" y="31986"/>
                  </a:cubicBezTo>
                  <a:cubicBezTo>
                    <a:pt x="16074" y="31986"/>
                    <a:pt x="15610" y="31998"/>
                    <a:pt x="15146" y="31998"/>
                  </a:cubicBezTo>
                  <a:cubicBezTo>
                    <a:pt x="15396" y="31748"/>
                    <a:pt x="15646" y="31498"/>
                    <a:pt x="15908" y="31259"/>
                  </a:cubicBezTo>
                  <a:cubicBezTo>
                    <a:pt x="16193" y="30997"/>
                    <a:pt x="16515" y="30747"/>
                    <a:pt x="16789" y="30474"/>
                  </a:cubicBezTo>
                  <a:cubicBezTo>
                    <a:pt x="17265" y="30462"/>
                    <a:pt x="17741" y="30450"/>
                    <a:pt x="18205" y="30438"/>
                  </a:cubicBezTo>
                  <a:close/>
                  <a:moveTo>
                    <a:pt x="12479" y="30605"/>
                  </a:moveTo>
                  <a:lnTo>
                    <a:pt x="12479" y="30605"/>
                  </a:lnTo>
                  <a:cubicBezTo>
                    <a:pt x="11824" y="30986"/>
                    <a:pt x="11228" y="31498"/>
                    <a:pt x="10657" y="31998"/>
                  </a:cubicBezTo>
                  <a:cubicBezTo>
                    <a:pt x="10228" y="31998"/>
                    <a:pt x="9800" y="32010"/>
                    <a:pt x="9359" y="32010"/>
                  </a:cubicBezTo>
                  <a:cubicBezTo>
                    <a:pt x="9657" y="31759"/>
                    <a:pt x="9966" y="31509"/>
                    <a:pt x="10276" y="31283"/>
                  </a:cubicBezTo>
                  <a:cubicBezTo>
                    <a:pt x="10585" y="31057"/>
                    <a:pt x="10907" y="30855"/>
                    <a:pt x="11217" y="30628"/>
                  </a:cubicBezTo>
                  <a:cubicBezTo>
                    <a:pt x="11633" y="30616"/>
                    <a:pt x="12062" y="30616"/>
                    <a:pt x="12479" y="30605"/>
                  </a:cubicBezTo>
                  <a:close/>
                  <a:moveTo>
                    <a:pt x="10740" y="30640"/>
                  </a:moveTo>
                  <a:lnTo>
                    <a:pt x="10740" y="30640"/>
                  </a:lnTo>
                  <a:cubicBezTo>
                    <a:pt x="10133" y="31009"/>
                    <a:pt x="9562" y="31521"/>
                    <a:pt x="9061" y="32010"/>
                  </a:cubicBezTo>
                  <a:cubicBezTo>
                    <a:pt x="8800" y="32021"/>
                    <a:pt x="8538" y="32021"/>
                    <a:pt x="8276" y="32021"/>
                  </a:cubicBezTo>
                  <a:cubicBezTo>
                    <a:pt x="8835" y="31640"/>
                    <a:pt x="9419" y="31271"/>
                    <a:pt x="9907" y="30807"/>
                  </a:cubicBezTo>
                  <a:cubicBezTo>
                    <a:pt x="9938" y="30786"/>
                    <a:pt x="9915" y="30719"/>
                    <a:pt x="9876" y="30719"/>
                  </a:cubicBezTo>
                  <a:cubicBezTo>
                    <a:pt x="9871" y="30719"/>
                    <a:pt x="9865" y="30721"/>
                    <a:pt x="9859" y="30724"/>
                  </a:cubicBezTo>
                  <a:cubicBezTo>
                    <a:pt x="9145" y="31009"/>
                    <a:pt x="8490" y="31521"/>
                    <a:pt x="7883" y="32033"/>
                  </a:cubicBezTo>
                  <a:cubicBezTo>
                    <a:pt x="7526" y="32045"/>
                    <a:pt x="7168" y="32045"/>
                    <a:pt x="6823" y="32057"/>
                  </a:cubicBezTo>
                  <a:cubicBezTo>
                    <a:pt x="7049" y="31867"/>
                    <a:pt x="7276" y="31676"/>
                    <a:pt x="7502" y="31498"/>
                  </a:cubicBezTo>
                  <a:cubicBezTo>
                    <a:pt x="7859" y="31212"/>
                    <a:pt x="8264" y="30962"/>
                    <a:pt x="8609" y="30664"/>
                  </a:cubicBezTo>
                  <a:cubicBezTo>
                    <a:pt x="9312" y="30664"/>
                    <a:pt x="10026" y="30652"/>
                    <a:pt x="10740" y="30640"/>
                  </a:cubicBezTo>
                  <a:close/>
                  <a:moveTo>
                    <a:pt x="8216" y="30664"/>
                  </a:moveTo>
                  <a:cubicBezTo>
                    <a:pt x="7966" y="30843"/>
                    <a:pt x="7728" y="31045"/>
                    <a:pt x="7502" y="31224"/>
                  </a:cubicBezTo>
                  <a:cubicBezTo>
                    <a:pt x="7168" y="31486"/>
                    <a:pt x="6847" y="31771"/>
                    <a:pt x="6537" y="32069"/>
                  </a:cubicBezTo>
                  <a:cubicBezTo>
                    <a:pt x="6323" y="32081"/>
                    <a:pt x="6097" y="32093"/>
                    <a:pt x="5883" y="32093"/>
                  </a:cubicBezTo>
                  <a:cubicBezTo>
                    <a:pt x="6049" y="31950"/>
                    <a:pt x="6216" y="31807"/>
                    <a:pt x="6383" y="31676"/>
                  </a:cubicBezTo>
                  <a:cubicBezTo>
                    <a:pt x="6764" y="31355"/>
                    <a:pt x="7240" y="31093"/>
                    <a:pt x="7561" y="30712"/>
                  </a:cubicBezTo>
                  <a:cubicBezTo>
                    <a:pt x="7561" y="30700"/>
                    <a:pt x="7573" y="30676"/>
                    <a:pt x="7561" y="30664"/>
                  </a:cubicBezTo>
                  <a:close/>
                  <a:moveTo>
                    <a:pt x="6394" y="30640"/>
                  </a:moveTo>
                  <a:cubicBezTo>
                    <a:pt x="6728" y="30652"/>
                    <a:pt x="7061" y="30652"/>
                    <a:pt x="7407" y="30664"/>
                  </a:cubicBezTo>
                  <a:cubicBezTo>
                    <a:pt x="7014" y="30843"/>
                    <a:pt x="6692" y="31152"/>
                    <a:pt x="6371" y="31426"/>
                  </a:cubicBezTo>
                  <a:cubicBezTo>
                    <a:pt x="6121" y="31640"/>
                    <a:pt x="5883" y="31879"/>
                    <a:pt x="5644" y="32105"/>
                  </a:cubicBezTo>
                  <a:cubicBezTo>
                    <a:pt x="5323" y="32129"/>
                    <a:pt x="5013" y="32129"/>
                    <a:pt x="4692" y="32152"/>
                  </a:cubicBezTo>
                  <a:cubicBezTo>
                    <a:pt x="4930" y="31926"/>
                    <a:pt x="5168" y="31700"/>
                    <a:pt x="5406" y="31474"/>
                  </a:cubicBezTo>
                  <a:cubicBezTo>
                    <a:pt x="5728" y="31200"/>
                    <a:pt x="6085" y="30938"/>
                    <a:pt x="6394" y="30640"/>
                  </a:cubicBezTo>
                  <a:close/>
                  <a:moveTo>
                    <a:pt x="5085" y="30605"/>
                  </a:moveTo>
                  <a:cubicBezTo>
                    <a:pt x="5382" y="30616"/>
                    <a:pt x="5692" y="30616"/>
                    <a:pt x="5990" y="30628"/>
                  </a:cubicBezTo>
                  <a:cubicBezTo>
                    <a:pt x="5406" y="31045"/>
                    <a:pt x="4870" y="31629"/>
                    <a:pt x="4406" y="32176"/>
                  </a:cubicBezTo>
                  <a:cubicBezTo>
                    <a:pt x="3918" y="32200"/>
                    <a:pt x="3430" y="32236"/>
                    <a:pt x="2942" y="32271"/>
                  </a:cubicBezTo>
                  <a:cubicBezTo>
                    <a:pt x="3251" y="32021"/>
                    <a:pt x="3549" y="31771"/>
                    <a:pt x="3858" y="31521"/>
                  </a:cubicBezTo>
                  <a:cubicBezTo>
                    <a:pt x="4180" y="31259"/>
                    <a:pt x="4609" y="30997"/>
                    <a:pt x="4906" y="30664"/>
                  </a:cubicBezTo>
                  <a:cubicBezTo>
                    <a:pt x="4978" y="30664"/>
                    <a:pt x="5037" y="30640"/>
                    <a:pt x="5085" y="30605"/>
                  </a:cubicBezTo>
                  <a:close/>
                  <a:moveTo>
                    <a:pt x="21766" y="1"/>
                  </a:moveTo>
                  <a:cubicBezTo>
                    <a:pt x="20575" y="1"/>
                    <a:pt x="19384" y="7"/>
                    <a:pt x="18194" y="17"/>
                  </a:cubicBezTo>
                  <a:cubicBezTo>
                    <a:pt x="15550" y="41"/>
                    <a:pt x="12907" y="101"/>
                    <a:pt x="10252" y="196"/>
                  </a:cubicBezTo>
                  <a:cubicBezTo>
                    <a:pt x="7859" y="279"/>
                    <a:pt x="5359" y="244"/>
                    <a:pt x="2989" y="637"/>
                  </a:cubicBezTo>
                  <a:cubicBezTo>
                    <a:pt x="2965" y="637"/>
                    <a:pt x="2954" y="637"/>
                    <a:pt x="2942" y="649"/>
                  </a:cubicBezTo>
                  <a:lnTo>
                    <a:pt x="2894" y="649"/>
                  </a:lnTo>
                  <a:cubicBezTo>
                    <a:pt x="2858" y="660"/>
                    <a:pt x="2835" y="684"/>
                    <a:pt x="2823" y="708"/>
                  </a:cubicBezTo>
                  <a:cubicBezTo>
                    <a:pt x="2334" y="863"/>
                    <a:pt x="1894" y="1149"/>
                    <a:pt x="1489" y="1446"/>
                  </a:cubicBezTo>
                  <a:cubicBezTo>
                    <a:pt x="1084" y="1744"/>
                    <a:pt x="549" y="2065"/>
                    <a:pt x="263" y="2494"/>
                  </a:cubicBezTo>
                  <a:cubicBezTo>
                    <a:pt x="227" y="2506"/>
                    <a:pt x="203" y="2530"/>
                    <a:pt x="203" y="2577"/>
                  </a:cubicBezTo>
                  <a:cubicBezTo>
                    <a:pt x="203" y="2589"/>
                    <a:pt x="203" y="2601"/>
                    <a:pt x="203" y="2601"/>
                  </a:cubicBezTo>
                  <a:cubicBezTo>
                    <a:pt x="168" y="2661"/>
                    <a:pt x="168" y="2708"/>
                    <a:pt x="179" y="2756"/>
                  </a:cubicBezTo>
                  <a:cubicBezTo>
                    <a:pt x="1" y="4292"/>
                    <a:pt x="144" y="5887"/>
                    <a:pt x="203" y="7423"/>
                  </a:cubicBezTo>
                  <a:cubicBezTo>
                    <a:pt x="334" y="10638"/>
                    <a:pt x="584" y="13841"/>
                    <a:pt x="810" y="17043"/>
                  </a:cubicBezTo>
                  <a:cubicBezTo>
                    <a:pt x="1144" y="22115"/>
                    <a:pt x="1334" y="27247"/>
                    <a:pt x="2144" y="32271"/>
                  </a:cubicBezTo>
                  <a:cubicBezTo>
                    <a:pt x="2120" y="32319"/>
                    <a:pt x="2108" y="32379"/>
                    <a:pt x="2132" y="32438"/>
                  </a:cubicBezTo>
                  <a:cubicBezTo>
                    <a:pt x="2144" y="32462"/>
                    <a:pt x="2144" y="32474"/>
                    <a:pt x="2156" y="32498"/>
                  </a:cubicBezTo>
                  <a:cubicBezTo>
                    <a:pt x="2168" y="32510"/>
                    <a:pt x="2168" y="32510"/>
                    <a:pt x="2180" y="32521"/>
                  </a:cubicBezTo>
                  <a:cubicBezTo>
                    <a:pt x="2197" y="32608"/>
                    <a:pt x="2251" y="32644"/>
                    <a:pt x="2316" y="32644"/>
                  </a:cubicBezTo>
                  <a:cubicBezTo>
                    <a:pt x="2341" y="32644"/>
                    <a:pt x="2368" y="32639"/>
                    <a:pt x="2394" y="32629"/>
                  </a:cubicBezTo>
                  <a:cubicBezTo>
                    <a:pt x="2407" y="32632"/>
                    <a:pt x="2420" y="32633"/>
                    <a:pt x="2434" y="32633"/>
                  </a:cubicBezTo>
                  <a:cubicBezTo>
                    <a:pt x="2472" y="32633"/>
                    <a:pt x="2511" y="32622"/>
                    <a:pt x="2537" y="32605"/>
                  </a:cubicBezTo>
                  <a:cubicBezTo>
                    <a:pt x="2561" y="32581"/>
                    <a:pt x="2584" y="32569"/>
                    <a:pt x="2608" y="32545"/>
                  </a:cubicBezTo>
                  <a:cubicBezTo>
                    <a:pt x="4360" y="32745"/>
                    <a:pt x="6141" y="32809"/>
                    <a:pt x="7929" y="32809"/>
                  </a:cubicBezTo>
                  <a:cubicBezTo>
                    <a:pt x="10942" y="32809"/>
                    <a:pt x="13978" y="32627"/>
                    <a:pt x="16943" y="32605"/>
                  </a:cubicBezTo>
                  <a:cubicBezTo>
                    <a:pt x="17272" y="32604"/>
                    <a:pt x="17600" y="32604"/>
                    <a:pt x="17929" y="32604"/>
                  </a:cubicBezTo>
                  <a:cubicBezTo>
                    <a:pt x="19794" y="32604"/>
                    <a:pt x="21660" y="32615"/>
                    <a:pt x="23524" y="32615"/>
                  </a:cubicBezTo>
                  <a:cubicBezTo>
                    <a:pt x="25901" y="32615"/>
                    <a:pt x="28276" y="32596"/>
                    <a:pt x="30648" y="32510"/>
                  </a:cubicBezTo>
                  <a:cubicBezTo>
                    <a:pt x="30721" y="32576"/>
                    <a:pt x="30799" y="32610"/>
                    <a:pt x="30887" y="32610"/>
                  </a:cubicBezTo>
                  <a:cubicBezTo>
                    <a:pt x="30941" y="32610"/>
                    <a:pt x="31000" y="32597"/>
                    <a:pt x="31064" y="32569"/>
                  </a:cubicBezTo>
                  <a:cubicBezTo>
                    <a:pt x="31719" y="32295"/>
                    <a:pt x="32302" y="31640"/>
                    <a:pt x="32838" y="31176"/>
                  </a:cubicBezTo>
                  <a:cubicBezTo>
                    <a:pt x="33326" y="30736"/>
                    <a:pt x="33946" y="30331"/>
                    <a:pt x="34196" y="29700"/>
                  </a:cubicBezTo>
                  <a:cubicBezTo>
                    <a:pt x="34219" y="29628"/>
                    <a:pt x="34207" y="29557"/>
                    <a:pt x="34160" y="29509"/>
                  </a:cubicBezTo>
                  <a:cubicBezTo>
                    <a:pt x="34446" y="24723"/>
                    <a:pt x="34267" y="19865"/>
                    <a:pt x="34315" y="15067"/>
                  </a:cubicBezTo>
                  <a:cubicBezTo>
                    <a:pt x="34374" y="10352"/>
                    <a:pt x="34803" y="5459"/>
                    <a:pt x="34374" y="756"/>
                  </a:cubicBezTo>
                  <a:cubicBezTo>
                    <a:pt x="34469" y="565"/>
                    <a:pt x="34374" y="268"/>
                    <a:pt x="34077" y="256"/>
                  </a:cubicBezTo>
                  <a:cubicBezTo>
                    <a:pt x="29978" y="71"/>
                    <a:pt x="25873" y="1"/>
                    <a:pt x="21766" y="1"/>
                  </a:cubicBezTo>
                  <a:close/>
                </a:path>
              </a:pathLst>
            </a:custGeom>
            <a:solidFill>
              <a:schemeClr val="dk1"/>
            </a:solidFill>
            <a:ln>
              <a:noFill/>
            </a:ln>
          </p:spPr>
          <p:txBody>
            <a:bodyPr spcFirstLastPara="1" wrap="square" lIns="91425" tIns="91425" rIns="91425" bIns="91425" anchor="ctr" anchorCtr="0">
              <a:noAutofit/>
            </a:bodyPr>
            <a:lstStyle/>
            <a:p>
              <a:pPr defTabSz="914400"/>
              <a:endParaRPr sz="2400">
                <a:solidFill>
                  <a:srgbClr val="FFFFFF"/>
                </a:solidFill>
                <a:latin typeface="Fira Sans Extra Condensed" panose="020B0704020202020204"/>
                <a:ea typeface="Fira Sans Extra Condensed" panose="020B0704020202020204"/>
                <a:cs typeface="Fira Sans Extra Condensed" panose="020B0704020202020204"/>
                <a:sym typeface="Fira Sans Extra Condensed" panose="020B0704020202020204"/>
              </a:endParaRPr>
            </a:p>
          </p:txBody>
        </p:sp>
      </p:grpSp>
      <p:sp>
        <p:nvSpPr>
          <p:cNvPr id="83" name="Google Shape;374;p20"/>
          <p:cNvSpPr/>
          <p:nvPr/>
        </p:nvSpPr>
        <p:spPr>
          <a:xfrm>
            <a:off x="5688248" y="2423652"/>
            <a:ext cx="2606984" cy="1101343"/>
          </a:xfrm>
          <a:custGeom>
            <a:avLst/>
            <a:gdLst/>
            <a:ahLst/>
            <a:cxnLst/>
            <a:rect l="l" t="t" r="r" b="b"/>
            <a:pathLst>
              <a:path w="33636" h="14955" extrusionOk="0">
                <a:moveTo>
                  <a:pt x="33635" y="0"/>
                </a:moveTo>
                <a:lnTo>
                  <a:pt x="0" y="107"/>
                </a:lnTo>
                <a:cubicBezTo>
                  <a:pt x="0" y="107"/>
                  <a:pt x="619" y="5096"/>
                  <a:pt x="822" y="9240"/>
                </a:cubicBezTo>
                <a:cubicBezTo>
                  <a:pt x="1036" y="13395"/>
                  <a:pt x="1036" y="14955"/>
                  <a:pt x="1036" y="14955"/>
                </a:cubicBezTo>
                <a:lnTo>
                  <a:pt x="32695" y="14228"/>
                </a:lnTo>
                <a:lnTo>
                  <a:pt x="33635" y="0"/>
                </a:lnTo>
                <a:close/>
              </a:path>
            </a:pathLst>
          </a:custGeom>
          <a:noFill/>
          <a:ln>
            <a:noFill/>
          </a:ln>
        </p:spPr>
        <p:txBody>
          <a:bodyPr spcFirstLastPara="1" wrap="square" lIns="91425" tIns="91425" rIns="91425" bIns="91425" anchor="ctr" anchorCtr="0">
            <a:noAutofit/>
          </a:bodyPr>
          <a:lstStyle/>
          <a:p>
            <a:pPr algn="ctr" defTabSz="914400"/>
            <a:endParaRPr sz="2800">
              <a:solidFill>
                <a:srgbClr val="FFFFFF"/>
              </a:solidFill>
              <a:latin typeface="Fira Sans Extra Condensed" panose="020B0704020202020204"/>
              <a:ea typeface="Fira Sans Extra Condensed" panose="020B0704020202020204"/>
              <a:cs typeface="Fira Sans Extra Condensed" panose="020B0704020202020204"/>
              <a:sym typeface="Fira Sans Extra Condensed" panose="020B0704020202020204"/>
            </a:endParaRPr>
          </a:p>
        </p:txBody>
      </p:sp>
      <p:sp>
        <p:nvSpPr>
          <p:cNvPr id="84" name="Google Shape;375;p20"/>
          <p:cNvSpPr/>
          <p:nvPr/>
        </p:nvSpPr>
        <p:spPr>
          <a:xfrm>
            <a:off x="5145405" y="2204720"/>
            <a:ext cx="3667760" cy="2223770"/>
          </a:xfrm>
          <a:custGeom>
            <a:avLst/>
            <a:gdLst/>
            <a:ahLst/>
            <a:cxnLst/>
            <a:rect l="l" t="t" r="r" b="b"/>
            <a:pathLst>
              <a:path w="38720" h="20104" extrusionOk="0">
                <a:moveTo>
                  <a:pt x="2799" y="1581"/>
                </a:moveTo>
                <a:cubicBezTo>
                  <a:pt x="2811" y="1723"/>
                  <a:pt x="2823" y="1878"/>
                  <a:pt x="2823" y="2021"/>
                </a:cubicBezTo>
                <a:cubicBezTo>
                  <a:pt x="1965" y="2533"/>
                  <a:pt x="1203" y="3236"/>
                  <a:pt x="382" y="3831"/>
                </a:cubicBezTo>
                <a:cubicBezTo>
                  <a:pt x="370" y="3664"/>
                  <a:pt x="346" y="3509"/>
                  <a:pt x="322" y="3343"/>
                </a:cubicBezTo>
                <a:lnTo>
                  <a:pt x="322" y="3343"/>
                </a:lnTo>
                <a:cubicBezTo>
                  <a:pt x="348" y="3351"/>
                  <a:pt x="374" y="3355"/>
                  <a:pt x="401" y="3355"/>
                </a:cubicBezTo>
                <a:cubicBezTo>
                  <a:pt x="448" y="3355"/>
                  <a:pt x="494" y="3342"/>
                  <a:pt x="525" y="3319"/>
                </a:cubicBezTo>
                <a:cubicBezTo>
                  <a:pt x="989" y="2985"/>
                  <a:pt x="1430" y="2616"/>
                  <a:pt x="1870" y="2271"/>
                </a:cubicBezTo>
                <a:cubicBezTo>
                  <a:pt x="2156" y="2057"/>
                  <a:pt x="2513" y="1842"/>
                  <a:pt x="2799" y="1581"/>
                </a:cubicBezTo>
                <a:close/>
                <a:moveTo>
                  <a:pt x="2834" y="2188"/>
                </a:moveTo>
                <a:cubicBezTo>
                  <a:pt x="2846" y="2438"/>
                  <a:pt x="2858" y="2688"/>
                  <a:pt x="2870" y="2938"/>
                </a:cubicBezTo>
                <a:cubicBezTo>
                  <a:pt x="2430" y="3152"/>
                  <a:pt x="2049" y="3521"/>
                  <a:pt x="1691" y="3831"/>
                </a:cubicBezTo>
                <a:cubicBezTo>
                  <a:pt x="1287" y="4176"/>
                  <a:pt x="906" y="4533"/>
                  <a:pt x="525" y="4902"/>
                </a:cubicBezTo>
                <a:cubicBezTo>
                  <a:pt x="489" y="4593"/>
                  <a:pt x="453" y="4283"/>
                  <a:pt x="406" y="3974"/>
                </a:cubicBezTo>
                <a:cubicBezTo>
                  <a:pt x="1227" y="3450"/>
                  <a:pt x="2156" y="2890"/>
                  <a:pt x="2834" y="2188"/>
                </a:cubicBezTo>
                <a:close/>
                <a:moveTo>
                  <a:pt x="2882" y="3164"/>
                </a:moveTo>
                <a:cubicBezTo>
                  <a:pt x="2894" y="3486"/>
                  <a:pt x="2906" y="3807"/>
                  <a:pt x="2930" y="4128"/>
                </a:cubicBezTo>
                <a:cubicBezTo>
                  <a:pt x="2584" y="4379"/>
                  <a:pt x="2275" y="4700"/>
                  <a:pt x="1965" y="4974"/>
                </a:cubicBezTo>
                <a:cubicBezTo>
                  <a:pt x="1537" y="5355"/>
                  <a:pt x="1108" y="5748"/>
                  <a:pt x="679" y="6141"/>
                </a:cubicBezTo>
                <a:cubicBezTo>
                  <a:pt x="632" y="5795"/>
                  <a:pt x="596" y="5438"/>
                  <a:pt x="548" y="5081"/>
                </a:cubicBezTo>
                <a:cubicBezTo>
                  <a:pt x="929" y="4759"/>
                  <a:pt x="1310" y="4438"/>
                  <a:pt x="1703" y="4117"/>
                </a:cubicBezTo>
                <a:cubicBezTo>
                  <a:pt x="2084" y="3807"/>
                  <a:pt x="2525" y="3521"/>
                  <a:pt x="2882" y="3164"/>
                </a:cubicBezTo>
                <a:close/>
                <a:moveTo>
                  <a:pt x="2942" y="4414"/>
                </a:moveTo>
                <a:cubicBezTo>
                  <a:pt x="2954" y="4688"/>
                  <a:pt x="2977" y="4950"/>
                  <a:pt x="2989" y="5224"/>
                </a:cubicBezTo>
                <a:cubicBezTo>
                  <a:pt x="2620" y="5450"/>
                  <a:pt x="2287" y="5736"/>
                  <a:pt x="1953" y="5986"/>
                </a:cubicBezTo>
                <a:cubicBezTo>
                  <a:pt x="1561" y="6295"/>
                  <a:pt x="1156" y="6593"/>
                  <a:pt x="763" y="6903"/>
                </a:cubicBezTo>
                <a:cubicBezTo>
                  <a:pt x="739" y="6688"/>
                  <a:pt x="715" y="6486"/>
                  <a:pt x="691" y="6283"/>
                </a:cubicBezTo>
                <a:cubicBezTo>
                  <a:pt x="1168" y="5891"/>
                  <a:pt x="1632" y="5510"/>
                  <a:pt x="2108" y="5117"/>
                </a:cubicBezTo>
                <a:cubicBezTo>
                  <a:pt x="2382" y="4879"/>
                  <a:pt x="2680" y="4664"/>
                  <a:pt x="2942" y="4414"/>
                </a:cubicBezTo>
                <a:close/>
                <a:moveTo>
                  <a:pt x="3001" y="5510"/>
                </a:moveTo>
                <a:cubicBezTo>
                  <a:pt x="3025" y="5772"/>
                  <a:pt x="3037" y="6022"/>
                  <a:pt x="3049" y="6283"/>
                </a:cubicBezTo>
                <a:cubicBezTo>
                  <a:pt x="2715" y="6486"/>
                  <a:pt x="2394" y="6748"/>
                  <a:pt x="2096" y="6986"/>
                </a:cubicBezTo>
                <a:cubicBezTo>
                  <a:pt x="1680" y="7307"/>
                  <a:pt x="1263" y="7653"/>
                  <a:pt x="858" y="7998"/>
                </a:cubicBezTo>
                <a:cubicBezTo>
                  <a:pt x="834" y="7677"/>
                  <a:pt x="810" y="7367"/>
                  <a:pt x="775" y="7045"/>
                </a:cubicBezTo>
                <a:cubicBezTo>
                  <a:pt x="1203" y="6760"/>
                  <a:pt x="1632" y="6462"/>
                  <a:pt x="2061" y="6164"/>
                </a:cubicBezTo>
                <a:cubicBezTo>
                  <a:pt x="2370" y="5950"/>
                  <a:pt x="2704" y="5748"/>
                  <a:pt x="3001" y="5510"/>
                </a:cubicBezTo>
                <a:close/>
                <a:moveTo>
                  <a:pt x="3061" y="6617"/>
                </a:moveTo>
                <a:cubicBezTo>
                  <a:pt x="3073" y="6819"/>
                  <a:pt x="3085" y="7034"/>
                  <a:pt x="3096" y="7236"/>
                </a:cubicBezTo>
                <a:cubicBezTo>
                  <a:pt x="2334" y="7593"/>
                  <a:pt x="1596" y="8165"/>
                  <a:pt x="929" y="8736"/>
                </a:cubicBezTo>
                <a:cubicBezTo>
                  <a:pt x="918" y="8546"/>
                  <a:pt x="894" y="8367"/>
                  <a:pt x="882" y="8188"/>
                </a:cubicBezTo>
                <a:cubicBezTo>
                  <a:pt x="1322" y="7843"/>
                  <a:pt x="1775" y="7510"/>
                  <a:pt x="2239" y="7188"/>
                </a:cubicBezTo>
                <a:cubicBezTo>
                  <a:pt x="2501" y="6998"/>
                  <a:pt x="2799" y="6819"/>
                  <a:pt x="3061" y="6617"/>
                </a:cubicBezTo>
                <a:close/>
                <a:moveTo>
                  <a:pt x="3108" y="7522"/>
                </a:moveTo>
                <a:cubicBezTo>
                  <a:pt x="3132" y="7772"/>
                  <a:pt x="3132" y="8034"/>
                  <a:pt x="3144" y="8296"/>
                </a:cubicBezTo>
                <a:cubicBezTo>
                  <a:pt x="2751" y="8439"/>
                  <a:pt x="2430" y="8831"/>
                  <a:pt x="2108" y="9093"/>
                </a:cubicBezTo>
                <a:cubicBezTo>
                  <a:pt x="1751" y="9391"/>
                  <a:pt x="1382" y="9665"/>
                  <a:pt x="1025" y="9951"/>
                </a:cubicBezTo>
                <a:cubicBezTo>
                  <a:pt x="1001" y="9617"/>
                  <a:pt x="977" y="9284"/>
                  <a:pt x="953" y="8950"/>
                </a:cubicBezTo>
                <a:cubicBezTo>
                  <a:pt x="1322" y="8700"/>
                  <a:pt x="1691" y="8450"/>
                  <a:pt x="2061" y="8200"/>
                </a:cubicBezTo>
                <a:cubicBezTo>
                  <a:pt x="2406" y="7974"/>
                  <a:pt x="2775" y="7760"/>
                  <a:pt x="3108" y="7522"/>
                </a:cubicBezTo>
                <a:close/>
                <a:moveTo>
                  <a:pt x="3156" y="8462"/>
                </a:moveTo>
                <a:cubicBezTo>
                  <a:pt x="3168" y="8772"/>
                  <a:pt x="3180" y="9081"/>
                  <a:pt x="3192" y="9391"/>
                </a:cubicBezTo>
                <a:cubicBezTo>
                  <a:pt x="2799" y="9582"/>
                  <a:pt x="2465" y="9903"/>
                  <a:pt x="2120" y="10165"/>
                </a:cubicBezTo>
                <a:cubicBezTo>
                  <a:pt x="1775" y="10403"/>
                  <a:pt x="1430" y="10641"/>
                  <a:pt x="1084" y="10867"/>
                </a:cubicBezTo>
                <a:cubicBezTo>
                  <a:pt x="1072" y="10617"/>
                  <a:pt x="1049" y="10379"/>
                  <a:pt x="1037" y="10129"/>
                </a:cubicBezTo>
                <a:cubicBezTo>
                  <a:pt x="1430" y="9903"/>
                  <a:pt x="1799" y="9641"/>
                  <a:pt x="2144" y="9355"/>
                </a:cubicBezTo>
                <a:cubicBezTo>
                  <a:pt x="2477" y="9105"/>
                  <a:pt x="2930" y="8831"/>
                  <a:pt x="3156" y="8462"/>
                </a:cubicBezTo>
                <a:close/>
                <a:moveTo>
                  <a:pt x="3204" y="9605"/>
                </a:moveTo>
                <a:cubicBezTo>
                  <a:pt x="3227" y="10153"/>
                  <a:pt x="3215" y="10713"/>
                  <a:pt x="3204" y="11284"/>
                </a:cubicBezTo>
                <a:cubicBezTo>
                  <a:pt x="2811" y="11534"/>
                  <a:pt x="2453" y="11868"/>
                  <a:pt x="2108" y="12177"/>
                </a:cubicBezTo>
                <a:cubicBezTo>
                  <a:pt x="1811" y="12427"/>
                  <a:pt x="1525" y="12677"/>
                  <a:pt x="1239" y="12939"/>
                </a:cubicBezTo>
                <a:cubicBezTo>
                  <a:pt x="1215" y="12665"/>
                  <a:pt x="1191" y="12391"/>
                  <a:pt x="1168" y="12118"/>
                </a:cubicBezTo>
                <a:cubicBezTo>
                  <a:pt x="1489" y="11856"/>
                  <a:pt x="1811" y="11594"/>
                  <a:pt x="2132" y="11320"/>
                </a:cubicBezTo>
                <a:cubicBezTo>
                  <a:pt x="2477" y="11034"/>
                  <a:pt x="2882" y="10760"/>
                  <a:pt x="3132" y="10391"/>
                </a:cubicBezTo>
                <a:cubicBezTo>
                  <a:pt x="3161" y="10342"/>
                  <a:pt x="3119" y="10302"/>
                  <a:pt x="3076" y="10302"/>
                </a:cubicBezTo>
                <a:cubicBezTo>
                  <a:pt x="3067" y="10302"/>
                  <a:pt x="3057" y="10304"/>
                  <a:pt x="3049" y="10308"/>
                </a:cubicBezTo>
                <a:cubicBezTo>
                  <a:pt x="2644" y="10498"/>
                  <a:pt x="2311" y="10867"/>
                  <a:pt x="1977" y="11165"/>
                </a:cubicBezTo>
                <a:cubicBezTo>
                  <a:pt x="1703" y="11403"/>
                  <a:pt x="1430" y="11653"/>
                  <a:pt x="1156" y="11903"/>
                </a:cubicBezTo>
                <a:cubicBezTo>
                  <a:pt x="1144" y="11701"/>
                  <a:pt x="1132" y="11510"/>
                  <a:pt x="1120" y="11320"/>
                </a:cubicBezTo>
                <a:cubicBezTo>
                  <a:pt x="1108" y="11236"/>
                  <a:pt x="1108" y="11153"/>
                  <a:pt x="1096" y="11082"/>
                </a:cubicBezTo>
                <a:cubicBezTo>
                  <a:pt x="1513" y="10844"/>
                  <a:pt x="1918" y="10594"/>
                  <a:pt x="2311" y="10320"/>
                </a:cubicBezTo>
                <a:cubicBezTo>
                  <a:pt x="2608" y="10105"/>
                  <a:pt x="2954" y="9891"/>
                  <a:pt x="3204" y="9605"/>
                </a:cubicBezTo>
                <a:close/>
                <a:moveTo>
                  <a:pt x="3204" y="11558"/>
                </a:moveTo>
                <a:lnTo>
                  <a:pt x="3204" y="11558"/>
                </a:lnTo>
                <a:cubicBezTo>
                  <a:pt x="3192" y="11844"/>
                  <a:pt x="3180" y="12129"/>
                  <a:pt x="3180" y="12403"/>
                </a:cubicBezTo>
                <a:cubicBezTo>
                  <a:pt x="2489" y="12701"/>
                  <a:pt x="1870" y="13261"/>
                  <a:pt x="1310" y="13796"/>
                </a:cubicBezTo>
                <a:cubicBezTo>
                  <a:pt x="1287" y="13582"/>
                  <a:pt x="1275" y="13368"/>
                  <a:pt x="1251" y="13153"/>
                </a:cubicBezTo>
                <a:cubicBezTo>
                  <a:pt x="1561" y="12903"/>
                  <a:pt x="1882" y="12653"/>
                  <a:pt x="2180" y="12391"/>
                </a:cubicBezTo>
                <a:cubicBezTo>
                  <a:pt x="2513" y="12118"/>
                  <a:pt x="2882" y="11856"/>
                  <a:pt x="3204" y="11558"/>
                </a:cubicBezTo>
                <a:close/>
                <a:moveTo>
                  <a:pt x="3168" y="12606"/>
                </a:moveTo>
                <a:lnTo>
                  <a:pt x="3168" y="12606"/>
                </a:lnTo>
                <a:cubicBezTo>
                  <a:pt x="3156" y="12927"/>
                  <a:pt x="3144" y="13261"/>
                  <a:pt x="3132" y="13582"/>
                </a:cubicBezTo>
                <a:cubicBezTo>
                  <a:pt x="2489" y="13939"/>
                  <a:pt x="1906" y="14487"/>
                  <a:pt x="1394" y="15023"/>
                </a:cubicBezTo>
                <a:cubicBezTo>
                  <a:pt x="1382" y="14701"/>
                  <a:pt x="1358" y="14380"/>
                  <a:pt x="1334" y="14058"/>
                </a:cubicBezTo>
                <a:cubicBezTo>
                  <a:pt x="1644" y="13820"/>
                  <a:pt x="1953" y="13570"/>
                  <a:pt x="2263" y="13332"/>
                </a:cubicBezTo>
                <a:cubicBezTo>
                  <a:pt x="2561" y="13106"/>
                  <a:pt x="2894" y="12880"/>
                  <a:pt x="3168" y="12606"/>
                </a:cubicBezTo>
                <a:close/>
                <a:moveTo>
                  <a:pt x="3132" y="13880"/>
                </a:moveTo>
                <a:lnTo>
                  <a:pt x="3132" y="13880"/>
                </a:lnTo>
                <a:cubicBezTo>
                  <a:pt x="3120" y="14130"/>
                  <a:pt x="3120" y="14368"/>
                  <a:pt x="3120" y="14618"/>
                </a:cubicBezTo>
                <a:cubicBezTo>
                  <a:pt x="2811" y="14808"/>
                  <a:pt x="2537" y="15058"/>
                  <a:pt x="2263" y="15285"/>
                </a:cubicBezTo>
                <a:cubicBezTo>
                  <a:pt x="1989" y="15499"/>
                  <a:pt x="1715" y="15737"/>
                  <a:pt x="1441" y="15963"/>
                </a:cubicBezTo>
                <a:cubicBezTo>
                  <a:pt x="1441" y="15713"/>
                  <a:pt x="1430" y="15475"/>
                  <a:pt x="1418" y="15225"/>
                </a:cubicBezTo>
                <a:cubicBezTo>
                  <a:pt x="1775" y="14904"/>
                  <a:pt x="2144" y="14594"/>
                  <a:pt x="2525" y="14296"/>
                </a:cubicBezTo>
                <a:cubicBezTo>
                  <a:pt x="2715" y="14154"/>
                  <a:pt x="2930" y="14023"/>
                  <a:pt x="3132" y="13880"/>
                </a:cubicBezTo>
                <a:close/>
                <a:moveTo>
                  <a:pt x="3120" y="14904"/>
                </a:moveTo>
                <a:cubicBezTo>
                  <a:pt x="3120" y="15142"/>
                  <a:pt x="3132" y="15392"/>
                  <a:pt x="3132" y="15630"/>
                </a:cubicBezTo>
                <a:cubicBezTo>
                  <a:pt x="2858" y="15832"/>
                  <a:pt x="2620" y="16082"/>
                  <a:pt x="2370" y="16320"/>
                </a:cubicBezTo>
                <a:cubicBezTo>
                  <a:pt x="2061" y="16606"/>
                  <a:pt x="1763" y="16892"/>
                  <a:pt x="1465" y="17190"/>
                </a:cubicBezTo>
                <a:cubicBezTo>
                  <a:pt x="1465" y="16856"/>
                  <a:pt x="1465" y="16523"/>
                  <a:pt x="1453" y="16189"/>
                </a:cubicBezTo>
                <a:cubicBezTo>
                  <a:pt x="1751" y="15963"/>
                  <a:pt x="2049" y="15737"/>
                  <a:pt x="2346" y="15511"/>
                </a:cubicBezTo>
                <a:cubicBezTo>
                  <a:pt x="2596" y="15320"/>
                  <a:pt x="2882" y="15130"/>
                  <a:pt x="3120" y="14904"/>
                </a:cubicBezTo>
                <a:close/>
                <a:moveTo>
                  <a:pt x="31745" y="840"/>
                </a:moveTo>
                <a:cubicBezTo>
                  <a:pt x="33915" y="840"/>
                  <a:pt x="36085" y="849"/>
                  <a:pt x="38256" y="866"/>
                </a:cubicBezTo>
                <a:cubicBezTo>
                  <a:pt x="37839" y="3414"/>
                  <a:pt x="37744" y="6069"/>
                  <a:pt x="37565" y="8641"/>
                </a:cubicBezTo>
                <a:cubicBezTo>
                  <a:pt x="37375" y="11308"/>
                  <a:pt x="37160" y="13987"/>
                  <a:pt x="37017" y="16666"/>
                </a:cubicBezTo>
                <a:cubicBezTo>
                  <a:pt x="36613" y="16560"/>
                  <a:pt x="36165" y="16527"/>
                  <a:pt x="35707" y="16527"/>
                </a:cubicBezTo>
                <a:cubicBezTo>
                  <a:pt x="34978" y="16527"/>
                  <a:pt x="34225" y="16611"/>
                  <a:pt x="33588" y="16618"/>
                </a:cubicBezTo>
                <a:cubicBezTo>
                  <a:pt x="32088" y="16642"/>
                  <a:pt x="30588" y="16666"/>
                  <a:pt x="29088" y="16701"/>
                </a:cubicBezTo>
                <a:cubicBezTo>
                  <a:pt x="25623" y="16761"/>
                  <a:pt x="22170" y="16821"/>
                  <a:pt x="18706" y="16916"/>
                </a:cubicBezTo>
                <a:cubicBezTo>
                  <a:pt x="14169" y="17035"/>
                  <a:pt x="9645" y="17178"/>
                  <a:pt x="5120" y="17416"/>
                </a:cubicBezTo>
                <a:cubicBezTo>
                  <a:pt x="5103" y="17398"/>
                  <a:pt x="5086" y="17387"/>
                  <a:pt x="5068" y="17387"/>
                </a:cubicBezTo>
                <a:cubicBezTo>
                  <a:pt x="5062" y="17387"/>
                  <a:pt x="5055" y="17389"/>
                  <a:pt x="5049" y="17392"/>
                </a:cubicBezTo>
                <a:cubicBezTo>
                  <a:pt x="5037" y="17404"/>
                  <a:pt x="5025" y="17416"/>
                  <a:pt x="5013" y="17416"/>
                </a:cubicBezTo>
                <a:cubicBezTo>
                  <a:pt x="4680" y="17440"/>
                  <a:pt x="4347" y="17452"/>
                  <a:pt x="4013" y="17475"/>
                </a:cubicBezTo>
                <a:cubicBezTo>
                  <a:pt x="4073" y="17190"/>
                  <a:pt x="4108" y="16904"/>
                  <a:pt x="4144" y="16606"/>
                </a:cubicBezTo>
                <a:cubicBezTo>
                  <a:pt x="4180" y="16582"/>
                  <a:pt x="4204" y="16559"/>
                  <a:pt x="4239" y="16535"/>
                </a:cubicBezTo>
                <a:cubicBezTo>
                  <a:pt x="4272" y="16491"/>
                  <a:pt x="4244" y="16426"/>
                  <a:pt x="4193" y="16426"/>
                </a:cubicBezTo>
                <a:cubicBezTo>
                  <a:pt x="4189" y="16426"/>
                  <a:pt x="4184" y="16427"/>
                  <a:pt x="4180" y="16428"/>
                </a:cubicBezTo>
                <a:lnTo>
                  <a:pt x="4168" y="16428"/>
                </a:lnTo>
                <a:cubicBezTo>
                  <a:pt x="4394" y="14118"/>
                  <a:pt x="4025" y="11534"/>
                  <a:pt x="3894" y="9284"/>
                </a:cubicBezTo>
                <a:cubicBezTo>
                  <a:pt x="3739" y="6605"/>
                  <a:pt x="3477" y="3926"/>
                  <a:pt x="3096" y="1271"/>
                </a:cubicBezTo>
                <a:cubicBezTo>
                  <a:pt x="3120" y="1235"/>
                  <a:pt x="3144" y="1188"/>
                  <a:pt x="3168" y="1152"/>
                </a:cubicBezTo>
                <a:cubicBezTo>
                  <a:pt x="4042" y="1233"/>
                  <a:pt x="4929" y="1261"/>
                  <a:pt x="5820" y="1261"/>
                </a:cubicBezTo>
                <a:cubicBezTo>
                  <a:pt x="7684" y="1261"/>
                  <a:pt x="9567" y="1137"/>
                  <a:pt x="11395" y="1104"/>
                </a:cubicBezTo>
                <a:cubicBezTo>
                  <a:pt x="14336" y="1057"/>
                  <a:pt x="17277" y="997"/>
                  <a:pt x="20218" y="938"/>
                </a:cubicBezTo>
                <a:cubicBezTo>
                  <a:pt x="24060" y="869"/>
                  <a:pt x="27903" y="840"/>
                  <a:pt x="31745" y="840"/>
                </a:cubicBezTo>
                <a:close/>
                <a:moveTo>
                  <a:pt x="3156" y="15904"/>
                </a:moveTo>
                <a:cubicBezTo>
                  <a:pt x="3168" y="16225"/>
                  <a:pt x="3192" y="16547"/>
                  <a:pt x="3227" y="16868"/>
                </a:cubicBezTo>
                <a:cubicBezTo>
                  <a:pt x="3013" y="17011"/>
                  <a:pt x="2799" y="17166"/>
                  <a:pt x="2584" y="17309"/>
                </a:cubicBezTo>
                <a:cubicBezTo>
                  <a:pt x="2180" y="17583"/>
                  <a:pt x="1799" y="17892"/>
                  <a:pt x="1418" y="18202"/>
                </a:cubicBezTo>
                <a:cubicBezTo>
                  <a:pt x="1430" y="17940"/>
                  <a:pt x="1441" y="17678"/>
                  <a:pt x="1453" y="17416"/>
                </a:cubicBezTo>
                <a:cubicBezTo>
                  <a:pt x="1811" y="17106"/>
                  <a:pt x="2180" y="16797"/>
                  <a:pt x="2525" y="16475"/>
                </a:cubicBezTo>
                <a:cubicBezTo>
                  <a:pt x="2739" y="16285"/>
                  <a:pt x="2954" y="16106"/>
                  <a:pt x="3156" y="15904"/>
                </a:cubicBezTo>
                <a:close/>
                <a:moveTo>
                  <a:pt x="33922" y="17523"/>
                </a:moveTo>
                <a:cubicBezTo>
                  <a:pt x="34184" y="17523"/>
                  <a:pt x="34457" y="17535"/>
                  <a:pt x="34731" y="17547"/>
                </a:cubicBezTo>
                <a:cubicBezTo>
                  <a:pt x="34565" y="17678"/>
                  <a:pt x="34398" y="17833"/>
                  <a:pt x="34243" y="17964"/>
                </a:cubicBezTo>
                <a:cubicBezTo>
                  <a:pt x="33946" y="18214"/>
                  <a:pt x="33648" y="18464"/>
                  <a:pt x="33350" y="18726"/>
                </a:cubicBezTo>
                <a:cubicBezTo>
                  <a:pt x="33267" y="18722"/>
                  <a:pt x="33184" y="18721"/>
                  <a:pt x="33101" y="18721"/>
                </a:cubicBezTo>
                <a:cubicBezTo>
                  <a:pt x="32875" y="18721"/>
                  <a:pt x="32648" y="18732"/>
                  <a:pt x="32422" y="18749"/>
                </a:cubicBezTo>
                <a:cubicBezTo>
                  <a:pt x="32624" y="18595"/>
                  <a:pt x="32826" y="18428"/>
                  <a:pt x="33029" y="18273"/>
                </a:cubicBezTo>
                <a:cubicBezTo>
                  <a:pt x="33326" y="18035"/>
                  <a:pt x="33660" y="17797"/>
                  <a:pt x="33922" y="17523"/>
                </a:cubicBezTo>
                <a:close/>
                <a:moveTo>
                  <a:pt x="35446" y="17559"/>
                </a:moveTo>
                <a:cubicBezTo>
                  <a:pt x="34981" y="17940"/>
                  <a:pt x="34565" y="18368"/>
                  <a:pt x="34136" y="18773"/>
                </a:cubicBezTo>
                <a:cubicBezTo>
                  <a:pt x="33993" y="18761"/>
                  <a:pt x="33850" y="18737"/>
                  <a:pt x="33707" y="18737"/>
                </a:cubicBezTo>
                <a:cubicBezTo>
                  <a:pt x="33946" y="18547"/>
                  <a:pt x="34196" y="18356"/>
                  <a:pt x="34434" y="18154"/>
                </a:cubicBezTo>
                <a:cubicBezTo>
                  <a:pt x="34672" y="17964"/>
                  <a:pt x="34922" y="17773"/>
                  <a:pt x="35148" y="17559"/>
                </a:cubicBezTo>
                <a:close/>
                <a:moveTo>
                  <a:pt x="33588" y="17511"/>
                </a:moveTo>
                <a:lnTo>
                  <a:pt x="33588" y="17511"/>
                </a:lnTo>
                <a:cubicBezTo>
                  <a:pt x="33350" y="17678"/>
                  <a:pt x="33136" y="17868"/>
                  <a:pt x="32922" y="18047"/>
                </a:cubicBezTo>
                <a:cubicBezTo>
                  <a:pt x="32624" y="18285"/>
                  <a:pt x="32326" y="18523"/>
                  <a:pt x="32041" y="18773"/>
                </a:cubicBezTo>
                <a:cubicBezTo>
                  <a:pt x="31707" y="18797"/>
                  <a:pt x="31398" y="18809"/>
                  <a:pt x="31112" y="18821"/>
                </a:cubicBezTo>
                <a:lnTo>
                  <a:pt x="30945" y="18821"/>
                </a:lnTo>
                <a:cubicBezTo>
                  <a:pt x="31219" y="18595"/>
                  <a:pt x="31505" y="18380"/>
                  <a:pt x="31779" y="18154"/>
                </a:cubicBezTo>
                <a:cubicBezTo>
                  <a:pt x="32029" y="17952"/>
                  <a:pt x="32302" y="17749"/>
                  <a:pt x="32552" y="17535"/>
                </a:cubicBezTo>
                <a:cubicBezTo>
                  <a:pt x="32898" y="17523"/>
                  <a:pt x="33243" y="17523"/>
                  <a:pt x="33588" y="17511"/>
                </a:cubicBezTo>
                <a:close/>
                <a:moveTo>
                  <a:pt x="32124" y="17535"/>
                </a:moveTo>
                <a:lnTo>
                  <a:pt x="32124" y="17535"/>
                </a:lnTo>
                <a:cubicBezTo>
                  <a:pt x="31981" y="17666"/>
                  <a:pt x="31838" y="17797"/>
                  <a:pt x="31683" y="17916"/>
                </a:cubicBezTo>
                <a:cubicBezTo>
                  <a:pt x="31338" y="18214"/>
                  <a:pt x="30981" y="18523"/>
                  <a:pt x="30636" y="18821"/>
                </a:cubicBezTo>
                <a:cubicBezTo>
                  <a:pt x="30302" y="18833"/>
                  <a:pt x="29957" y="18833"/>
                  <a:pt x="29624" y="18845"/>
                </a:cubicBezTo>
                <a:cubicBezTo>
                  <a:pt x="30016" y="18535"/>
                  <a:pt x="30409" y="18225"/>
                  <a:pt x="30802" y="17904"/>
                </a:cubicBezTo>
                <a:cubicBezTo>
                  <a:pt x="30945" y="17785"/>
                  <a:pt x="31100" y="17666"/>
                  <a:pt x="31243" y="17547"/>
                </a:cubicBezTo>
                <a:cubicBezTo>
                  <a:pt x="31540" y="17547"/>
                  <a:pt x="31826" y="17547"/>
                  <a:pt x="32124" y="17535"/>
                </a:cubicBezTo>
                <a:close/>
                <a:moveTo>
                  <a:pt x="30838" y="17559"/>
                </a:moveTo>
                <a:cubicBezTo>
                  <a:pt x="30778" y="17618"/>
                  <a:pt x="30707" y="17678"/>
                  <a:pt x="30636" y="17737"/>
                </a:cubicBezTo>
                <a:cubicBezTo>
                  <a:pt x="30231" y="18071"/>
                  <a:pt x="29838" y="18428"/>
                  <a:pt x="29445" y="18773"/>
                </a:cubicBezTo>
                <a:cubicBezTo>
                  <a:pt x="29421" y="18797"/>
                  <a:pt x="29409" y="18821"/>
                  <a:pt x="29421" y="18845"/>
                </a:cubicBezTo>
                <a:cubicBezTo>
                  <a:pt x="29147" y="18845"/>
                  <a:pt x="28862" y="18856"/>
                  <a:pt x="28588" y="18856"/>
                </a:cubicBezTo>
                <a:cubicBezTo>
                  <a:pt x="28838" y="18606"/>
                  <a:pt x="29088" y="18368"/>
                  <a:pt x="29362" y="18130"/>
                </a:cubicBezTo>
                <a:cubicBezTo>
                  <a:pt x="29600" y="17940"/>
                  <a:pt x="29862" y="17761"/>
                  <a:pt x="30124" y="17571"/>
                </a:cubicBezTo>
                <a:cubicBezTo>
                  <a:pt x="30362" y="17571"/>
                  <a:pt x="30600" y="17559"/>
                  <a:pt x="30838" y="17559"/>
                </a:cubicBezTo>
                <a:close/>
                <a:moveTo>
                  <a:pt x="29635" y="17571"/>
                </a:moveTo>
                <a:lnTo>
                  <a:pt x="29635" y="17571"/>
                </a:lnTo>
                <a:cubicBezTo>
                  <a:pt x="29159" y="17952"/>
                  <a:pt x="28731" y="18416"/>
                  <a:pt x="28338" y="18868"/>
                </a:cubicBezTo>
                <a:cubicBezTo>
                  <a:pt x="27992" y="18868"/>
                  <a:pt x="27647" y="18868"/>
                  <a:pt x="27302" y="18880"/>
                </a:cubicBezTo>
                <a:cubicBezTo>
                  <a:pt x="27838" y="18464"/>
                  <a:pt x="28385" y="18047"/>
                  <a:pt x="28873" y="17594"/>
                </a:cubicBezTo>
                <a:cubicBezTo>
                  <a:pt x="28945" y="17583"/>
                  <a:pt x="29016" y="17583"/>
                  <a:pt x="29088" y="17583"/>
                </a:cubicBezTo>
                <a:cubicBezTo>
                  <a:pt x="29266" y="17583"/>
                  <a:pt x="29457" y="17583"/>
                  <a:pt x="29635" y="17571"/>
                </a:cubicBezTo>
                <a:close/>
                <a:moveTo>
                  <a:pt x="28421" y="17594"/>
                </a:moveTo>
                <a:lnTo>
                  <a:pt x="28421" y="17594"/>
                </a:lnTo>
                <a:cubicBezTo>
                  <a:pt x="27921" y="17999"/>
                  <a:pt x="27445" y="18464"/>
                  <a:pt x="26968" y="18880"/>
                </a:cubicBezTo>
                <a:cubicBezTo>
                  <a:pt x="26849" y="18892"/>
                  <a:pt x="26730" y="18892"/>
                  <a:pt x="26611" y="18892"/>
                </a:cubicBezTo>
                <a:cubicBezTo>
                  <a:pt x="26385" y="18892"/>
                  <a:pt x="26159" y="18904"/>
                  <a:pt x="25921" y="18904"/>
                </a:cubicBezTo>
                <a:cubicBezTo>
                  <a:pt x="26195" y="18678"/>
                  <a:pt x="26456" y="18452"/>
                  <a:pt x="26730" y="18237"/>
                </a:cubicBezTo>
                <a:cubicBezTo>
                  <a:pt x="26992" y="18023"/>
                  <a:pt x="27266" y="17833"/>
                  <a:pt x="27540" y="17618"/>
                </a:cubicBezTo>
                <a:cubicBezTo>
                  <a:pt x="27838" y="17606"/>
                  <a:pt x="28123" y="17606"/>
                  <a:pt x="28421" y="17594"/>
                </a:cubicBezTo>
                <a:close/>
                <a:moveTo>
                  <a:pt x="36648" y="17487"/>
                </a:moveTo>
                <a:lnTo>
                  <a:pt x="36648" y="17487"/>
                </a:lnTo>
                <a:cubicBezTo>
                  <a:pt x="36422" y="17654"/>
                  <a:pt x="36208" y="17844"/>
                  <a:pt x="35993" y="17987"/>
                </a:cubicBezTo>
                <a:cubicBezTo>
                  <a:pt x="35577" y="18297"/>
                  <a:pt x="35160" y="18630"/>
                  <a:pt x="34708" y="18904"/>
                </a:cubicBezTo>
                <a:cubicBezTo>
                  <a:pt x="34624" y="18868"/>
                  <a:pt x="34529" y="18856"/>
                  <a:pt x="34446" y="18833"/>
                </a:cubicBezTo>
                <a:cubicBezTo>
                  <a:pt x="34934" y="18428"/>
                  <a:pt x="35422" y="18011"/>
                  <a:pt x="35851" y="17559"/>
                </a:cubicBezTo>
                <a:cubicBezTo>
                  <a:pt x="36124" y="17547"/>
                  <a:pt x="36398" y="17535"/>
                  <a:pt x="36648" y="17487"/>
                </a:cubicBezTo>
                <a:close/>
                <a:moveTo>
                  <a:pt x="27135" y="17618"/>
                </a:moveTo>
                <a:lnTo>
                  <a:pt x="27135" y="17618"/>
                </a:lnTo>
                <a:cubicBezTo>
                  <a:pt x="26968" y="17761"/>
                  <a:pt x="26814" y="17892"/>
                  <a:pt x="26659" y="18023"/>
                </a:cubicBezTo>
                <a:cubicBezTo>
                  <a:pt x="26314" y="18309"/>
                  <a:pt x="25992" y="18606"/>
                  <a:pt x="25659" y="18904"/>
                </a:cubicBezTo>
                <a:cubicBezTo>
                  <a:pt x="25361" y="18916"/>
                  <a:pt x="25052" y="18916"/>
                  <a:pt x="24754" y="18928"/>
                </a:cubicBezTo>
                <a:cubicBezTo>
                  <a:pt x="24992" y="18690"/>
                  <a:pt x="25230" y="18452"/>
                  <a:pt x="25468" y="18225"/>
                </a:cubicBezTo>
                <a:cubicBezTo>
                  <a:pt x="25683" y="18023"/>
                  <a:pt x="25921" y="17833"/>
                  <a:pt x="26147" y="17642"/>
                </a:cubicBezTo>
                <a:cubicBezTo>
                  <a:pt x="26468" y="17630"/>
                  <a:pt x="26802" y="17630"/>
                  <a:pt x="27135" y="17618"/>
                </a:cubicBezTo>
                <a:close/>
                <a:moveTo>
                  <a:pt x="25742" y="17642"/>
                </a:moveTo>
                <a:lnTo>
                  <a:pt x="25742" y="17642"/>
                </a:lnTo>
                <a:cubicBezTo>
                  <a:pt x="25623" y="17761"/>
                  <a:pt x="25492" y="17880"/>
                  <a:pt x="25373" y="17999"/>
                </a:cubicBezTo>
                <a:cubicBezTo>
                  <a:pt x="25063" y="18297"/>
                  <a:pt x="24766" y="18606"/>
                  <a:pt x="24468" y="18928"/>
                </a:cubicBezTo>
                <a:cubicBezTo>
                  <a:pt x="24230" y="18940"/>
                  <a:pt x="24004" y="18940"/>
                  <a:pt x="23766" y="18952"/>
                </a:cubicBezTo>
                <a:cubicBezTo>
                  <a:pt x="23992" y="18678"/>
                  <a:pt x="24230" y="18404"/>
                  <a:pt x="24480" y="18154"/>
                </a:cubicBezTo>
                <a:cubicBezTo>
                  <a:pt x="24647" y="17987"/>
                  <a:pt x="24825" y="17833"/>
                  <a:pt x="25004" y="17666"/>
                </a:cubicBezTo>
                <a:cubicBezTo>
                  <a:pt x="25254" y="17654"/>
                  <a:pt x="25504" y="17654"/>
                  <a:pt x="25742" y="17642"/>
                </a:cubicBezTo>
                <a:close/>
                <a:moveTo>
                  <a:pt x="24575" y="17666"/>
                </a:moveTo>
                <a:lnTo>
                  <a:pt x="24575" y="17666"/>
                </a:lnTo>
                <a:cubicBezTo>
                  <a:pt x="24480" y="17761"/>
                  <a:pt x="24385" y="17868"/>
                  <a:pt x="24290" y="17964"/>
                </a:cubicBezTo>
                <a:cubicBezTo>
                  <a:pt x="23980" y="18273"/>
                  <a:pt x="23718" y="18606"/>
                  <a:pt x="23456" y="18952"/>
                </a:cubicBezTo>
                <a:cubicBezTo>
                  <a:pt x="23147" y="18964"/>
                  <a:pt x="22825" y="18964"/>
                  <a:pt x="22516" y="18976"/>
                </a:cubicBezTo>
                <a:cubicBezTo>
                  <a:pt x="22754" y="18737"/>
                  <a:pt x="22980" y="18511"/>
                  <a:pt x="23206" y="18273"/>
                </a:cubicBezTo>
                <a:cubicBezTo>
                  <a:pt x="23397" y="18083"/>
                  <a:pt x="23599" y="17892"/>
                  <a:pt x="23766" y="17678"/>
                </a:cubicBezTo>
                <a:cubicBezTo>
                  <a:pt x="24040" y="17678"/>
                  <a:pt x="24313" y="17678"/>
                  <a:pt x="24575" y="17666"/>
                </a:cubicBezTo>
                <a:close/>
                <a:moveTo>
                  <a:pt x="23385" y="17690"/>
                </a:moveTo>
                <a:cubicBezTo>
                  <a:pt x="23266" y="17821"/>
                  <a:pt x="23135" y="17952"/>
                  <a:pt x="23016" y="18083"/>
                </a:cubicBezTo>
                <a:cubicBezTo>
                  <a:pt x="22718" y="18368"/>
                  <a:pt x="22444" y="18678"/>
                  <a:pt x="22158" y="18976"/>
                </a:cubicBezTo>
                <a:cubicBezTo>
                  <a:pt x="21896" y="18987"/>
                  <a:pt x="21634" y="18987"/>
                  <a:pt x="21373" y="18987"/>
                </a:cubicBezTo>
                <a:cubicBezTo>
                  <a:pt x="21587" y="18773"/>
                  <a:pt x="21801" y="18559"/>
                  <a:pt x="22015" y="18333"/>
                </a:cubicBezTo>
                <a:cubicBezTo>
                  <a:pt x="22218" y="18130"/>
                  <a:pt x="22432" y="17928"/>
                  <a:pt x="22623" y="17702"/>
                </a:cubicBezTo>
                <a:cubicBezTo>
                  <a:pt x="22873" y="17702"/>
                  <a:pt x="23135" y="17690"/>
                  <a:pt x="23385" y="17690"/>
                </a:cubicBezTo>
                <a:close/>
                <a:moveTo>
                  <a:pt x="22265" y="17713"/>
                </a:moveTo>
                <a:cubicBezTo>
                  <a:pt x="21801" y="18071"/>
                  <a:pt x="21420" y="18571"/>
                  <a:pt x="21063" y="18999"/>
                </a:cubicBezTo>
                <a:cubicBezTo>
                  <a:pt x="20944" y="18999"/>
                  <a:pt x="20813" y="19011"/>
                  <a:pt x="20694" y="19011"/>
                </a:cubicBezTo>
                <a:cubicBezTo>
                  <a:pt x="20837" y="18821"/>
                  <a:pt x="20992" y="18630"/>
                  <a:pt x="21158" y="18452"/>
                </a:cubicBezTo>
                <a:cubicBezTo>
                  <a:pt x="21396" y="18202"/>
                  <a:pt x="21694" y="17987"/>
                  <a:pt x="21908" y="17713"/>
                </a:cubicBezTo>
                <a:close/>
                <a:moveTo>
                  <a:pt x="21634" y="17725"/>
                </a:moveTo>
                <a:cubicBezTo>
                  <a:pt x="21373" y="17880"/>
                  <a:pt x="21146" y="18118"/>
                  <a:pt x="20956" y="18333"/>
                </a:cubicBezTo>
                <a:cubicBezTo>
                  <a:pt x="20753" y="18547"/>
                  <a:pt x="20563" y="18773"/>
                  <a:pt x="20396" y="19011"/>
                </a:cubicBezTo>
                <a:cubicBezTo>
                  <a:pt x="20087" y="19023"/>
                  <a:pt x="19777" y="19035"/>
                  <a:pt x="19456" y="19035"/>
                </a:cubicBezTo>
                <a:cubicBezTo>
                  <a:pt x="19860" y="18630"/>
                  <a:pt x="20241" y="18214"/>
                  <a:pt x="20515" y="17737"/>
                </a:cubicBezTo>
                <a:cubicBezTo>
                  <a:pt x="20896" y="17737"/>
                  <a:pt x="21265" y="17725"/>
                  <a:pt x="21634" y="17725"/>
                </a:cubicBezTo>
                <a:close/>
                <a:moveTo>
                  <a:pt x="20325" y="17749"/>
                </a:moveTo>
                <a:cubicBezTo>
                  <a:pt x="19860" y="18118"/>
                  <a:pt x="19468" y="18583"/>
                  <a:pt x="19098" y="19047"/>
                </a:cubicBezTo>
                <a:cubicBezTo>
                  <a:pt x="18717" y="19059"/>
                  <a:pt x="18336" y="19059"/>
                  <a:pt x="17955" y="19071"/>
                </a:cubicBezTo>
                <a:cubicBezTo>
                  <a:pt x="18158" y="18821"/>
                  <a:pt x="18360" y="18583"/>
                  <a:pt x="18563" y="18345"/>
                </a:cubicBezTo>
                <a:cubicBezTo>
                  <a:pt x="18741" y="18154"/>
                  <a:pt x="18932" y="17964"/>
                  <a:pt x="19087" y="17761"/>
                </a:cubicBezTo>
                <a:cubicBezTo>
                  <a:pt x="19503" y="17761"/>
                  <a:pt x="19908" y="17749"/>
                  <a:pt x="20325" y="17749"/>
                </a:cubicBezTo>
                <a:close/>
                <a:moveTo>
                  <a:pt x="18753" y="17773"/>
                </a:moveTo>
                <a:cubicBezTo>
                  <a:pt x="18598" y="17940"/>
                  <a:pt x="18455" y="18106"/>
                  <a:pt x="18313" y="18273"/>
                </a:cubicBezTo>
                <a:cubicBezTo>
                  <a:pt x="18098" y="18535"/>
                  <a:pt x="17896" y="18809"/>
                  <a:pt x="17693" y="19083"/>
                </a:cubicBezTo>
                <a:cubicBezTo>
                  <a:pt x="17503" y="19083"/>
                  <a:pt x="17312" y="19083"/>
                  <a:pt x="17134" y="19095"/>
                </a:cubicBezTo>
                <a:cubicBezTo>
                  <a:pt x="17301" y="18904"/>
                  <a:pt x="17467" y="18714"/>
                  <a:pt x="17634" y="18511"/>
                </a:cubicBezTo>
                <a:cubicBezTo>
                  <a:pt x="17836" y="18285"/>
                  <a:pt x="18051" y="18047"/>
                  <a:pt x="18194" y="17785"/>
                </a:cubicBezTo>
                <a:cubicBezTo>
                  <a:pt x="18360" y="17785"/>
                  <a:pt x="18539" y="17773"/>
                  <a:pt x="18706" y="17773"/>
                </a:cubicBezTo>
                <a:close/>
                <a:moveTo>
                  <a:pt x="17920" y="17785"/>
                </a:moveTo>
                <a:cubicBezTo>
                  <a:pt x="17741" y="17952"/>
                  <a:pt x="17586" y="18142"/>
                  <a:pt x="17443" y="18321"/>
                </a:cubicBezTo>
                <a:cubicBezTo>
                  <a:pt x="17217" y="18571"/>
                  <a:pt x="17015" y="18833"/>
                  <a:pt x="16801" y="19095"/>
                </a:cubicBezTo>
                <a:cubicBezTo>
                  <a:pt x="16610" y="19107"/>
                  <a:pt x="16420" y="19107"/>
                  <a:pt x="16229" y="19118"/>
                </a:cubicBezTo>
                <a:lnTo>
                  <a:pt x="16062" y="19118"/>
                </a:lnTo>
                <a:cubicBezTo>
                  <a:pt x="16253" y="18904"/>
                  <a:pt x="16455" y="18690"/>
                  <a:pt x="16658" y="18475"/>
                </a:cubicBezTo>
                <a:cubicBezTo>
                  <a:pt x="16848" y="18261"/>
                  <a:pt x="17062" y="18047"/>
                  <a:pt x="17217" y="17797"/>
                </a:cubicBezTo>
                <a:cubicBezTo>
                  <a:pt x="17455" y="17797"/>
                  <a:pt x="17682" y="17785"/>
                  <a:pt x="17920" y="17785"/>
                </a:cubicBezTo>
                <a:close/>
                <a:moveTo>
                  <a:pt x="16872" y="17797"/>
                </a:moveTo>
                <a:lnTo>
                  <a:pt x="16872" y="17797"/>
                </a:lnTo>
                <a:cubicBezTo>
                  <a:pt x="16705" y="17964"/>
                  <a:pt x="16550" y="18154"/>
                  <a:pt x="16408" y="18321"/>
                </a:cubicBezTo>
                <a:cubicBezTo>
                  <a:pt x="16169" y="18583"/>
                  <a:pt x="15943" y="18856"/>
                  <a:pt x="15717" y="19130"/>
                </a:cubicBezTo>
                <a:cubicBezTo>
                  <a:pt x="15360" y="19142"/>
                  <a:pt x="15003" y="19142"/>
                  <a:pt x="14657" y="19154"/>
                </a:cubicBezTo>
                <a:cubicBezTo>
                  <a:pt x="14836" y="18976"/>
                  <a:pt x="15026" y="18809"/>
                  <a:pt x="15217" y="18630"/>
                </a:cubicBezTo>
                <a:cubicBezTo>
                  <a:pt x="15503" y="18368"/>
                  <a:pt x="15824" y="18106"/>
                  <a:pt x="16098" y="17821"/>
                </a:cubicBezTo>
                <a:cubicBezTo>
                  <a:pt x="16348" y="17809"/>
                  <a:pt x="16610" y="17809"/>
                  <a:pt x="16872" y="17797"/>
                </a:cubicBezTo>
                <a:close/>
                <a:moveTo>
                  <a:pt x="3275" y="17202"/>
                </a:moveTo>
                <a:cubicBezTo>
                  <a:pt x="3299" y="17344"/>
                  <a:pt x="3311" y="17475"/>
                  <a:pt x="3335" y="17618"/>
                </a:cubicBezTo>
                <a:cubicBezTo>
                  <a:pt x="3323" y="17654"/>
                  <a:pt x="3323" y="17690"/>
                  <a:pt x="3323" y="17725"/>
                </a:cubicBezTo>
                <a:cubicBezTo>
                  <a:pt x="2906" y="17904"/>
                  <a:pt x="2525" y="18261"/>
                  <a:pt x="2180" y="18511"/>
                </a:cubicBezTo>
                <a:cubicBezTo>
                  <a:pt x="1894" y="18726"/>
                  <a:pt x="1596" y="18952"/>
                  <a:pt x="1299" y="19166"/>
                </a:cubicBezTo>
                <a:cubicBezTo>
                  <a:pt x="1334" y="18928"/>
                  <a:pt x="1370" y="18690"/>
                  <a:pt x="1394" y="18452"/>
                </a:cubicBezTo>
                <a:cubicBezTo>
                  <a:pt x="1858" y="18118"/>
                  <a:pt x="2323" y="17785"/>
                  <a:pt x="2811" y="17475"/>
                </a:cubicBezTo>
                <a:cubicBezTo>
                  <a:pt x="2954" y="17380"/>
                  <a:pt x="3120" y="17297"/>
                  <a:pt x="3275" y="17202"/>
                </a:cubicBezTo>
                <a:close/>
                <a:moveTo>
                  <a:pt x="15788" y="17821"/>
                </a:moveTo>
                <a:cubicBezTo>
                  <a:pt x="15253" y="18166"/>
                  <a:pt x="14776" y="18678"/>
                  <a:pt x="14348" y="19166"/>
                </a:cubicBezTo>
                <a:cubicBezTo>
                  <a:pt x="14145" y="19166"/>
                  <a:pt x="13943" y="19178"/>
                  <a:pt x="13741" y="19178"/>
                </a:cubicBezTo>
                <a:cubicBezTo>
                  <a:pt x="13943" y="18987"/>
                  <a:pt x="14145" y="18797"/>
                  <a:pt x="14348" y="18595"/>
                </a:cubicBezTo>
                <a:cubicBezTo>
                  <a:pt x="14610" y="18345"/>
                  <a:pt x="14907" y="18106"/>
                  <a:pt x="15146" y="17833"/>
                </a:cubicBezTo>
                <a:cubicBezTo>
                  <a:pt x="15360" y="17821"/>
                  <a:pt x="15574" y="17821"/>
                  <a:pt x="15788" y="17821"/>
                </a:cubicBezTo>
                <a:close/>
                <a:moveTo>
                  <a:pt x="14800" y="17833"/>
                </a:moveTo>
                <a:lnTo>
                  <a:pt x="14800" y="17833"/>
                </a:lnTo>
                <a:cubicBezTo>
                  <a:pt x="14264" y="18202"/>
                  <a:pt x="13800" y="18714"/>
                  <a:pt x="13372" y="19190"/>
                </a:cubicBezTo>
                <a:cubicBezTo>
                  <a:pt x="12967" y="19202"/>
                  <a:pt x="12574" y="19214"/>
                  <a:pt x="12169" y="19226"/>
                </a:cubicBezTo>
                <a:cubicBezTo>
                  <a:pt x="12693" y="18797"/>
                  <a:pt x="13264" y="18356"/>
                  <a:pt x="13693" y="17844"/>
                </a:cubicBezTo>
                <a:cubicBezTo>
                  <a:pt x="14062" y="17844"/>
                  <a:pt x="14431" y="17844"/>
                  <a:pt x="14800" y="17833"/>
                </a:cubicBezTo>
                <a:close/>
                <a:moveTo>
                  <a:pt x="13312" y="17856"/>
                </a:moveTo>
                <a:cubicBezTo>
                  <a:pt x="12788" y="18261"/>
                  <a:pt x="12312" y="18773"/>
                  <a:pt x="11848" y="19237"/>
                </a:cubicBezTo>
                <a:cubicBezTo>
                  <a:pt x="11550" y="19249"/>
                  <a:pt x="11252" y="19261"/>
                  <a:pt x="10955" y="19261"/>
                </a:cubicBezTo>
                <a:cubicBezTo>
                  <a:pt x="11467" y="18833"/>
                  <a:pt x="12014" y="18380"/>
                  <a:pt x="12431" y="17868"/>
                </a:cubicBezTo>
                <a:cubicBezTo>
                  <a:pt x="12729" y="17856"/>
                  <a:pt x="13014" y="17856"/>
                  <a:pt x="13312" y="17856"/>
                </a:cubicBezTo>
                <a:close/>
                <a:moveTo>
                  <a:pt x="12026" y="17868"/>
                </a:moveTo>
                <a:cubicBezTo>
                  <a:pt x="11502" y="18285"/>
                  <a:pt x="11038" y="18809"/>
                  <a:pt x="10574" y="19273"/>
                </a:cubicBezTo>
                <a:cubicBezTo>
                  <a:pt x="10204" y="19285"/>
                  <a:pt x="9835" y="19297"/>
                  <a:pt x="9466" y="19309"/>
                </a:cubicBezTo>
                <a:cubicBezTo>
                  <a:pt x="9704" y="19118"/>
                  <a:pt x="9943" y="18928"/>
                  <a:pt x="10181" y="18749"/>
                </a:cubicBezTo>
                <a:cubicBezTo>
                  <a:pt x="10550" y="18464"/>
                  <a:pt x="10966" y="18225"/>
                  <a:pt x="11300" y="17904"/>
                </a:cubicBezTo>
                <a:cubicBezTo>
                  <a:pt x="11312" y="17892"/>
                  <a:pt x="11312" y="17892"/>
                  <a:pt x="11312" y="17880"/>
                </a:cubicBezTo>
                <a:cubicBezTo>
                  <a:pt x="11550" y="17880"/>
                  <a:pt x="11788" y="17868"/>
                  <a:pt x="12026" y="17868"/>
                </a:cubicBezTo>
                <a:close/>
                <a:moveTo>
                  <a:pt x="11026" y="17880"/>
                </a:moveTo>
                <a:lnTo>
                  <a:pt x="11026" y="17880"/>
                </a:lnTo>
                <a:cubicBezTo>
                  <a:pt x="10324" y="18190"/>
                  <a:pt x="9681" y="18773"/>
                  <a:pt x="9121" y="19321"/>
                </a:cubicBezTo>
                <a:cubicBezTo>
                  <a:pt x="8883" y="19333"/>
                  <a:pt x="8633" y="19345"/>
                  <a:pt x="8395" y="19357"/>
                </a:cubicBezTo>
                <a:cubicBezTo>
                  <a:pt x="8514" y="19249"/>
                  <a:pt x="8645" y="19142"/>
                  <a:pt x="8764" y="19035"/>
                </a:cubicBezTo>
                <a:cubicBezTo>
                  <a:pt x="9157" y="18714"/>
                  <a:pt x="9597" y="18404"/>
                  <a:pt x="9919" y="18011"/>
                </a:cubicBezTo>
                <a:cubicBezTo>
                  <a:pt x="9958" y="17972"/>
                  <a:pt x="9932" y="17907"/>
                  <a:pt x="9881" y="17907"/>
                </a:cubicBezTo>
                <a:cubicBezTo>
                  <a:pt x="9871" y="17907"/>
                  <a:pt x="9859" y="17910"/>
                  <a:pt x="9847" y="17916"/>
                </a:cubicBezTo>
                <a:cubicBezTo>
                  <a:pt x="9169" y="18237"/>
                  <a:pt x="8573" y="18809"/>
                  <a:pt x="8014" y="19368"/>
                </a:cubicBezTo>
                <a:cubicBezTo>
                  <a:pt x="7537" y="19380"/>
                  <a:pt x="7073" y="19404"/>
                  <a:pt x="6597" y="19428"/>
                </a:cubicBezTo>
                <a:cubicBezTo>
                  <a:pt x="6823" y="19214"/>
                  <a:pt x="7061" y="19023"/>
                  <a:pt x="7287" y="18821"/>
                </a:cubicBezTo>
                <a:cubicBezTo>
                  <a:pt x="7657" y="18511"/>
                  <a:pt x="8085" y="18249"/>
                  <a:pt x="8430" y="17904"/>
                </a:cubicBezTo>
                <a:cubicBezTo>
                  <a:pt x="9288" y="17892"/>
                  <a:pt x="10157" y="17892"/>
                  <a:pt x="11026" y="17880"/>
                </a:cubicBezTo>
                <a:close/>
                <a:moveTo>
                  <a:pt x="8073" y="17904"/>
                </a:moveTo>
                <a:cubicBezTo>
                  <a:pt x="7776" y="18083"/>
                  <a:pt x="7514" y="18321"/>
                  <a:pt x="7252" y="18547"/>
                </a:cubicBezTo>
                <a:cubicBezTo>
                  <a:pt x="6918" y="18821"/>
                  <a:pt x="6609" y="19118"/>
                  <a:pt x="6311" y="19440"/>
                </a:cubicBezTo>
                <a:cubicBezTo>
                  <a:pt x="5906" y="19452"/>
                  <a:pt x="5490" y="19464"/>
                  <a:pt x="5085" y="19487"/>
                </a:cubicBezTo>
                <a:cubicBezTo>
                  <a:pt x="5335" y="19249"/>
                  <a:pt x="5585" y="19011"/>
                  <a:pt x="5847" y="18785"/>
                </a:cubicBezTo>
                <a:cubicBezTo>
                  <a:pt x="6192" y="18499"/>
                  <a:pt x="6573" y="18225"/>
                  <a:pt x="6895" y="17904"/>
                </a:cubicBezTo>
                <a:close/>
                <a:moveTo>
                  <a:pt x="6561" y="17904"/>
                </a:moveTo>
                <a:cubicBezTo>
                  <a:pt x="6275" y="18106"/>
                  <a:pt x="6013" y="18356"/>
                  <a:pt x="5763" y="18583"/>
                </a:cubicBezTo>
                <a:cubicBezTo>
                  <a:pt x="5442" y="18880"/>
                  <a:pt x="5132" y="19190"/>
                  <a:pt x="4835" y="19499"/>
                </a:cubicBezTo>
                <a:cubicBezTo>
                  <a:pt x="4680" y="19499"/>
                  <a:pt x="4525" y="19511"/>
                  <a:pt x="4370" y="19523"/>
                </a:cubicBezTo>
                <a:cubicBezTo>
                  <a:pt x="4549" y="19333"/>
                  <a:pt x="4716" y="19142"/>
                  <a:pt x="4894" y="18964"/>
                </a:cubicBezTo>
                <a:cubicBezTo>
                  <a:pt x="5204" y="18654"/>
                  <a:pt x="5585" y="18392"/>
                  <a:pt x="5847" y="18035"/>
                </a:cubicBezTo>
                <a:cubicBezTo>
                  <a:pt x="5876" y="17996"/>
                  <a:pt x="5834" y="17957"/>
                  <a:pt x="5798" y="17957"/>
                </a:cubicBezTo>
                <a:cubicBezTo>
                  <a:pt x="5790" y="17957"/>
                  <a:pt x="5782" y="17959"/>
                  <a:pt x="5775" y="17964"/>
                </a:cubicBezTo>
                <a:cubicBezTo>
                  <a:pt x="5371" y="18166"/>
                  <a:pt x="5025" y="18559"/>
                  <a:pt x="4728" y="18892"/>
                </a:cubicBezTo>
                <a:cubicBezTo>
                  <a:pt x="4537" y="19095"/>
                  <a:pt x="4358" y="19309"/>
                  <a:pt x="4180" y="19535"/>
                </a:cubicBezTo>
                <a:cubicBezTo>
                  <a:pt x="3787" y="19547"/>
                  <a:pt x="3394" y="19571"/>
                  <a:pt x="2989" y="19595"/>
                </a:cubicBezTo>
                <a:cubicBezTo>
                  <a:pt x="3323" y="19285"/>
                  <a:pt x="3644" y="18976"/>
                  <a:pt x="3977" y="18666"/>
                </a:cubicBezTo>
                <a:cubicBezTo>
                  <a:pt x="4228" y="18416"/>
                  <a:pt x="4513" y="18166"/>
                  <a:pt x="4763" y="17904"/>
                </a:cubicBezTo>
                <a:close/>
                <a:moveTo>
                  <a:pt x="4430" y="17904"/>
                </a:moveTo>
                <a:cubicBezTo>
                  <a:pt x="4216" y="18094"/>
                  <a:pt x="4013" y="18309"/>
                  <a:pt x="3823" y="18499"/>
                </a:cubicBezTo>
                <a:cubicBezTo>
                  <a:pt x="3442" y="18868"/>
                  <a:pt x="3061" y="19226"/>
                  <a:pt x="2704" y="19607"/>
                </a:cubicBezTo>
                <a:cubicBezTo>
                  <a:pt x="2287" y="19630"/>
                  <a:pt x="1882" y="19642"/>
                  <a:pt x="1465" y="19666"/>
                </a:cubicBezTo>
                <a:cubicBezTo>
                  <a:pt x="1763" y="19428"/>
                  <a:pt x="2072" y="19190"/>
                  <a:pt x="2382" y="18952"/>
                </a:cubicBezTo>
                <a:cubicBezTo>
                  <a:pt x="2775" y="18642"/>
                  <a:pt x="3335" y="18333"/>
                  <a:pt x="3632" y="17904"/>
                </a:cubicBezTo>
                <a:close/>
                <a:moveTo>
                  <a:pt x="32150" y="1"/>
                </a:moveTo>
                <a:cubicBezTo>
                  <a:pt x="28068" y="1"/>
                  <a:pt x="23980" y="128"/>
                  <a:pt x="19908" y="223"/>
                </a:cubicBezTo>
                <a:cubicBezTo>
                  <a:pt x="16872" y="295"/>
                  <a:pt x="13824" y="354"/>
                  <a:pt x="10788" y="438"/>
                </a:cubicBezTo>
                <a:cubicBezTo>
                  <a:pt x="8121" y="521"/>
                  <a:pt x="5311" y="354"/>
                  <a:pt x="2704" y="890"/>
                </a:cubicBezTo>
                <a:cubicBezTo>
                  <a:pt x="2584" y="914"/>
                  <a:pt x="2608" y="1057"/>
                  <a:pt x="2704" y="1104"/>
                </a:cubicBezTo>
                <a:cubicBezTo>
                  <a:pt x="2334" y="1295"/>
                  <a:pt x="1989" y="1616"/>
                  <a:pt x="1680" y="1842"/>
                </a:cubicBezTo>
                <a:cubicBezTo>
                  <a:pt x="1215" y="2176"/>
                  <a:pt x="763" y="2557"/>
                  <a:pt x="251" y="2831"/>
                </a:cubicBezTo>
                <a:cubicBezTo>
                  <a:pt x="203" y="2855"/>
                  <a:pt x="167" y="2902"/>
                  <a:pt x="144" y="2950"/>
                </a:cubicBezTo>
                <a:cubicBezTo>
                  <a:pt x="72" y="2962"/>
                  <a:pt x="1" y="3009"/>
                  <a:pt x="1" y="3093"/>
                </a:cubicBezTo>
                <a:cubicBezTo>
                  <a:pt x="108" y="5926"/>
                  <a:pt x="322" y="8748"/>
                  <a:pt x="429" y="11582"/>
                </a:cubicBezTo>
                <a:cubicBezTo>
                  <a:pt x="525" y="14201"/>
                  <a:pt x="108" y="17082"/>
                  <a:pt x="560" y="19642"/>
                </a:cubicBezTo>
                <a:cubicBezTo>
                  <a:pt x="572" y="19690"/>
                  <a:pt x="584" y="19738"/>
                  <a:pt x="620" y="19761"/>
                </a:cubicBezTo>
                <a:cubicBezTo>
                  <a:pt x="620" y="19785"/>
                  <a:pt x="620" y="19809"/>
                  <a:pt x="620" y="19833"/>
                </a:cubicBezTo>
                <a:cubicBezTo>
                  <a:pt x="632" y="19857"/>
                  <a:pt x="644" y="19868"/>
                  <a:pt x="656" y="19892"/>
                </a:cubicBezTo>
                <a:cubicBezTo>
                  <a:pt x="691" y="19976"/>
                  <a:pt x="799" y="20023"/>
                  <a:pt x="894" y="20035"/>
                </a:cubicBezTo>
                <a:cubicBezTo>
                  <a:pt x="929" y="20071"/>
                  <a:pt x="977" y="20095"/>
                  <a:pt x="1037" y="20095"/>
                </a:cubicBezTo>
                <a:cubicBezTo>
                  <a:pt x="1865" y="20101"/>
                  <a:pt x="2693" y="20103"/>
                  <a:pt x="3521" y="20103"/>
                </a:cubicBezTo>
                <a:cubicBezTo>
                  <a:pt x="7762" y="20103"/>
                  <a:pt x="11995" y="20033"/>
                  <a:pt x="16229" y="19964"/>
                </a:cubicBezTo>
                <a:cubicBezTo>
                  <a:pt x="19694" y="19916"/>
                  <a:pt x="23158" y="19833"/>
                  <a:pt x="26611" y="19785"/>
                </a:cubicBezTo>
                <a:cubicBezTo>
                  <a:pt x="28111" y="19749"/>
                  <a:pt x="29612" y="19726"/>
                  <a:pt x="31112" y="19714"/>
                </a:cubicBezTo>
                <a:cubicBezTo>
                  <a:pt x="31168" y="19713"/>
                  <a:pt x="31225" y="19712"/>
                  <a:pt x="31283" y="19712"/>
                </a:cubicBezTo>
                <a:cubicBezTo>
                  <a:pt x="31843" y="19712"/>
                  <a:pt x="32481" y="19762"/>
                  <a:pt x="33106" y="19762"/>
                </a:cubicBezTo>
                <a:cubicBezTo>
                  <a:pt x="33720" y="19762"/>
                  <a:pt x="34322" y="19714"/>
                  <a:pt x="34827" y="19523"/>
                </a:cubicBezTo>
                <a:cubicBezTo>
                  <a:pt x="34910" y="19487"/>
                  <a:pt x="34981" y="19416"/>
                  <a:pt x="35005" y="19345"/>
                </a:cubicBezTo>
                <a:cubicBezTo>
                  <a:pt x="35410" y="19047"/>
                  <a:pt x="35791" y="18726"/>
                  <a:pt x="36196" y="18416"/>
                </a:cubicBezTo>
                <a:cubicBezTo>
                  <a:pt x="36541" y="18154"/>
                  <a:pt x="37005" y="17880"/>
                  <a:pt x="37315" y="17535"/>
                </a:cubicBezTo>
                <a:cubicBezTo>
                  <a:pt x="37470" y="17535"/>
                  <a:pt x="37636" y="17428"/>
                  <a:pt x="37648" y="17225"/>
                </a:cubicBezTo>
                <a:cubicBezTo>
                  <a:pt x="37898" y="14463"/>
                  <a:pt x="38053" y="11689"/>
                  <a:pt x="38244" y="8915"/>
                </a:cubicBezTo>
                <a:cubicBezTo>
                  <a:pt x="38422" y="6176"/>
                  <a:pt x="38720" y="3366"/>
                  <a:pt x="38637" y="616"/>
                </a:cubicBezTo>
                <a:cubicBezTo>
                  <a:pt x="38637" y="592"/>
                  <a:pt x="38625" y="580"/>
                  <a:pt x="38625" y="569"/>
                </a:cubicBezTo>
                <a:cubicBezTo>
                  <a:pt x="38648" y="366"/>
                  <a:pt x="38541" y="128"/>
                  <a:pt x="38267" y="116"/>
                </a:cubicBezTo>
                <a:cubicBezTo>
                  <a:pt x="36232" y="33"/>
                  <a:pt x="34192" y="1"/>
                  <a:pt x="32150" y="1"/>
                </a:cubicBezTo>
                <a:close/>
              </a:path>
            </a:pathLst>
          </a:custGeom>
          <a:solidFill>
            <a:schemeClr val="dk1"/>
          </a:solidFill>
          <a:ln>
            <a:noFill/>
          </a:ln>
        </p:spPr>
        <p:txBody>
          <a:bodyPr spcFirstLastPara="1" wrap="square" lIns="91425" tIns="91425" rIns="91425" bIns="91425" anchor="ctr" anchorCtr="0">
            <a:noAutofit/>
          </a:bodyPr>
          <a:lstStyle/>
          <a:p>
            <a:pPr defTabSz="914400"/>
            <a:endParaRPr sz="1900">
              <a:solidFill>
                <a:srgbClr val="FFFFFF"/>
              </a:solidFill>
              <a:latin typeface="Fira Sans Extra Condensed" panose="020B0704020202020204"/>
              <a:ea typeface="Fira Sans Extra Condensed" panose="020B0704020202020204"/>
              <a:cs typeface="Fira Sans Extra Condensed" panose="020B0704020202020204"/>
              <a:sym typeface="Fira Sans Extra Condensed" panose="020B0704020202020204"/>
            </a:endParaRPr>
          </a:p>
        </p:txBody>
      </p:sp>
      <p:sp>
        <p:nvSpPr>
          <p:cNvPr id="86" name="Google Shape;392;p20"/>
          <p:cNvSpPr/>
          <p:nvPr/>
        </p:nvSpPr>
        <p:spPr>
          <a:xfrm>
            <a:off x="1399151" y="2424053"/>
            <a:ext cx="2674328" cy="1480534"/>
          </a:xfrm>
          <a:custGeom>
            <a:avLst/>
            <a:gdLst/>
            <a:ahLst/>
            <a:cxnLst/>
            <a:rect l="l" t="t" r="r" b="b"/>
            <a:pathLst>
              <a:path w="33636" h="14955" extrusionOk="0">
                <a:moveTo>
                  <a:pt x="33635" y="0"/>
                </a:moveTo>
                <a:lnTo>
                  <a:pt x="0" y="107"/>
                </a:lnTo>
                <a:cubicBezTo>
                  <a:pt x="0" y="107"/>
                  <a:pt x="619" y="5096"/>
                  <a:pt x="822" y="9240"/>
                </a:cubicBezTo>
                <a:cubicBezTo>
                  <a:pt x="1036" y="13395"/>
                  <a:pt x="1036" y="14955"/>
                  <a:pt x="1036" y="14955"/>
                </a:cubicBezTo>
                <a:lnTo>
                  <a:pt x="32695" y="14228"/>
                </a:lnTo>
                <a:lnTo>
                  <a:pt x="33635" y="0"/>
                </a:lnTo>
                <a:close/>
              </a:path>
            </a:pathLst>
          </a:custGeom>
          <a:noFill/>
          <a:ln>
            <a:noFill/>
          </a:ln>
        </p:spPr>
        <p:txBody>
          <a:bodyPr spcFirstLastPara="1" wrap="square" lIns="91425" tIns="91425" rIns="91425" bIns="91425" anchor="ctr" anchorCtr="0">
            <a:noAutofit/>
          </a:bodyPr>
          <a:lstStyle/>
          <a:p>
            <a:pPr algn="ctr" defTabSz="914400"/>
            <a:endParaRPr lang="en-US" altLang="vi-VN" sz="2000" b="1" i="1">
              <a:solidFill>
                <a:srgbClr val="FFFFFF"/>
              </a:solidFill>
              <a:latin typeface="Fira Sans Extra Condensed" panose="020B0704020202020204"/>
              <a:ea typeface="Fira Sans Extra Condensed" panose="020B0704020202020204"/>
              <a:cs typeface="Fira Sans Extra Condensed" panose="020B0704020202020204"/>
              <a:sym typeface="Fira Sans Extra Condensed" panose="020B0704020202020204"/>
            </a:endParaRPr>
          </a:p>
        </p:txBody>
      </p:sp>
      <p:sp>
        <p:nvSpPr>
          <p:cNvPr id="87" name="Google Shape;393;p20"/>
          <p:cNvSpPr/>
          <p:nvPr/>
        </p:nvSpPr>
        <p:spPr>
          <a:xfrm>
            <a:off x="480695" y="2204720"/>
            <a:ext cx="3540760" cy="2100580"/>
          </a:xfrm>
          <a:custGeom>
            <a:avLst/>
            <a:gdLst/>
            <a:ahLst/>
            <a:cxnLst/>
            <a:rect l="l" t="t" r="r" b="b"/>
            <a:pathLst>
              <a:path w="38720" h="20104" extrusionOk="0">
                <a:moveTo>
                  <a:pt x="2799" y="1581"/>
                </a:moveTo>
                <a:cubicBezTo>
                  <a:pt x="2811" y="1723"/>
                  <a:pt x="2823" y="1878"/>
                  <a:pt x="2823" y="2021"/>
                </a:cubicBezTo>
                <a:cubicBezTo>
                  <a:pt x="1965" y="2533"/>
                  <a:pt x="1203" y="3236"/>
                  <a:pt x="382" y="3831"/>
                </a:cubicBezTo>
                <a:cubicBezTo>
                  <a:pt x="370" y="3664"/>
                  <a:pt x="346" y="3509"/>
                  <a:pt x="322" y="3343"/>
                </a:cubicBezTo>
                <a:lnTo>
                  <a:pt x="322" y="3343"/>
                </a:lnTo>
                <a:cubicBezTo>
                  <a:pt x="348" y="3351"/>
                  <a:pt x="374" y="3355"/>
                  <a:pt x="401" y="3355"/>
                </a:cubicBezTo>
                <a:cubicBezTo>
                  <a:pt x="448" y="3355"/>
                  <a:pt x="494" y="3342"/>
                  <a:pt x="525" y="3319"/>
                </a:cubicBezTo>
                <a:cubicBezTo>
                  <a:pt x="989" y="2985"/>
                  <a:pt x="1430" y="2616"/>
                  <a:pt x="1870" y="2271"/>
                </a:cubicBezTo>
                <a:cubicBezTo>
                  <a:pt x="2156" y="2057"/>
                  <a:pt x="2513" y="1842"/>
                  <a:pt x="2799" y="1581"/>
                </a:cubicBezTo>
                <a:close/>
                <a:moveTo>
                  <a:pt x="2834" y="2188"/>
                </a:moveTo>
                <a:cubicBezTo>
                  <a:pt x="2846" y="2438"/>
                  <a:pt x="2858" y="2688"/>
                  <a:pt x="2870" y="2938"/>
                </a:cubicBezTo>
                <a:cubicBezTo>
                  <a:pt x="2430" y="3152"/>
                  <a:pt x="2049" y="3521"/>
                  <a:pt x="1691" y="3831"/>
                </a:cubicBezTo>
                <a:cubicBezTo>
                  <a:pt x="1287" y="4176"/>
                  <a:pt x="906" y="4533"/>
                  <a:pt x="525" y="4902"/>
                </a:cubicBezTo>
                <a:cubicBezTo>
                  <a:pt x="489" y="4593"/>
                  <a:pt x="453" y="4283"/>
                  <a:pt x="406" y="3974"/>
                </a:cubicBezTo>
                <a:cubicBezTo>
                  <a:pt x="1227" y="3450"/>
                  <a:pt x="2156" y="2890"/>
                  <a:pt x="2834" y="2188"/>
                </a:cubicBezTo>
                <a:close/>
                <a:moveTo>
                  <a:pt x="2882" y="3164"/>
                </a:moveTo>
                <a:cubicBezTo>
                  <a:pt x="2894" y="3486"/>
                  <a:pt x="2906" y="3807"/>
                  <a:pt x="2930" y="4128"/>
                </a:cubicBezTo>
                <a:cubicBezTo>
                  <a:pt x="2584" y="4379"/>
                  <a:pt x="2275" y="4700"/>
                  <a:pt x="1965" y="4974"/>
                </a:cubicBezTo>
                <a:cubicBezTo>
                  <a:pt x="1537" y="5355"/>
                  <a:pt x="1108" y="5748"/>
                  <a:pt x="679" y="6141"/>
                </a:cubicBezTo>
                <a:cubicBezTo>
                  <a:pt x="632" y="5795"/>
                  <a:pt x="596" y="5438"/>
                  <a:pt x="548" y="5081"/>
                </a:cubicBezTo>
                <a:cubicBezTo>
                  <a:pt x="929" y="4759"/>
                  <a:pt x="1310" y="4438"/>
                  <a:pt x="1703" y="4117"/>
                </a:cubicBezTo>
                <a:cubicBezTo>
                  <a:pt x="2084" y="3807"/>
                  <a:pt x="2525" y="3521"/>
                  <a:pt x="2882" y="3164"/>
                </a:cubicBezTo>
                <a:close/>
                <a:moveTo>
                  <a:pt x="2942" y="4414"/>
                </a:moveTo>
                <a:cubicBezTo>
                  <a:pt x="2954" y="4688"/>
                  <a:pt x="2977" y="4950"/>
                  <a:pt x="2989" y="5224"/>
                </a:cubicBezTo>
                <a:cubicBezTo>
                  <a:pt x="2620" y="5450"/>
                  <a:pt x="2287" y="5736"/>
                  <a:pt x="1953" y="5986"/>
                </a:cubicBezTo>
                <a:cubicBezTo>
                  <a:pt x="1561" y="6295"/>
                  <a:pt x="1156" y="6593"/>
                  <a:pt x="763" y="6903"/>
                </a:cubicBezTo>
                <a:cubicBezTo>
                  <a:pt x="739" y="6688"/>
                  <a:pt x="715" y="6486"/>
                  <a:pt x="691" y="6283"/>
                </a:cubicBezTo>
                <a:cubicBezTo>
                  <a:pt x="1168" y="5891"/>
                  <a:pt x="1632" y="5510"/>
                  <a:pt x="2108" y="5117"/>
                </a:cubicBezTo>
                <a:cubicBezTo>
                  <a:pt x="2382" y="4879"/>
                  <a:pt x="2680" y="4664"/>
                  <a:pt x="2942" y="4414"/>
                </a:cubicBezTo>
                <a:close/>
                <a:moveTo>
                  <a:pt x="3001" y="5510"/>
                </a:moveTo>
                <a:cubicBezTo>
                  <a:pt x="3025" y="5772"/>
                  <a:pt x="3037" y="6022"/>
                  <a:pt x="3049" y="6283"/>
                </a:cubicBezTo>
                <a:cubicBezTo>
                  <a:pt x="2715" y="6486"/>
                  <a:pt x="2394" y="6748"/>
                  <a:pt x="2096" y="6986"/>
                </a:cubicBezTo>
                <a:cubicBezTo>
                  <a:pt x="1680" y="7307"/>
                  <a:pt x="1263" y="7653"/>
                  <a:pt x="858" y="7998"/>
                </a:cubicBezTo>
                <a:cubicBezTo>
                  <a:pt x="834" y="7677"/>
                  <a:pt x="810" y="7367"/>
                  <a:pt x="775" y="7045"/>
                </a:cubicBezTo>
                <a:cubicBezTo>
                  <a:pt x="1203" y="6760"/>
                  <a:pt x="1632" y="6462"/>
                  <a:pt x="2061" y="6164"/>
                </a:cubicBezTo>
                <a:cubicBezTo>
                  <a:pt x="2370" y="5950"/>
                  <a:pt x="2704" y="5748"/>
                  <a:pt x="3001" y="5510"/>
                </a:cubicBezTo>
                <a:close/>
                <a:moveTo>
                  <a:pt x="3061" y="6617"/>
                </a:moveTo>
                <a:cubicBezTo>
                  <a:pt x="3073" y="6819"/>
                  <a:pt x="3085" y="7034"/>
                  <a:pt x="3096" y="7236"/>
                </a:cubicBezTo>
                <a:cubicBezTo>
                  <a:pt x="2334" y="7593"/>
                  <a:pt x="1596" y="8165"/>
                  <a:pt x="929" y="8736"/>
                </a:cubicBezTo>
                <a:cubicBezTo>
                  <a:pt x="918" y="8546"/>
                  <a:pt x="894" y="8367"/>
                  <a:pt x="882" y="8188"/>
                </a:cubicBezTo>
                <a:cubicBezTo>
                  <a:pt x="1322" y="7843"/>
                  <a:pt x="1775" y="7510"/>
                  <a:pt x="2239" y="7188"/>
                </a:cubicBezTo>
                <a:cubicBezTo>
                  <a:pt x="2501" y="6998"/>
                  <a:pt x="2799" y="6819"/>
                  <a:pt x="3061" y="6617"/>
                </a:cubicBezTo>
                <a:close/>
                <a:moveTo>
                  <a:pt x="3108" y="7522"/>
                </a:moveTo>
                <a:cubicBezTo>
                  <a:pt x="3132" y="7772"/>
                  <a:pt x="3132" y="8034"/>
                  <a:pt x="3144" y="8296"/>
                </a:cubicBezTo>
                <a:cubicBezTo>
                  <a:pt x="2751" y="8439"/>
                  <a:pt x="2430" y="8831"/>
                  <a:pt x="2108" y="9093"/>
                </a:cubicBezTo>
                <a:cubicBezTo>
                  <a:pt x="1751" y="9391"/>
                  <a:pt x="1382" y="9665"/>
                  <a:pt x="1025" y="9951"/>
                </a:cubicBezTo>
                <a:cubicBezTo>
                  <a:pt x="1001" y="9617"/>
                  <a:pt x="977" y="9284"/>
                  <a:pt x="953" y="8950"/>
                </a:cubicBezTo>
                <a:cubicBezTo>
                  <a:pt x="1322" y="8700"/>
                  <a:pt x="1691" y="8450"/>
                  <a:pt x="2061" y="8200"/>
                </a:cubicBezTo>
                <a:cubicBezTo>
                  <a:pt x="2406" y="7974"/>
                  <a:pt x="2775" y="7760"/>
                  <a:pt x="3108" y="7522"/>
                </a:cubicBezTo>
                <a:close/>
                <a:moveTo>
                  <a:pt x="3156" y="8462"/>
                </a:moveTo>
                <a:cubicBezTo>
                  <a:pt x="3168" y="8772"/>
                  <a:pt x="3180" y="9081"/>
                  <a:pt x="3192" y="9391"/>
                </a:cubicBezTo>
                <a:cubicBezTo>
                  <a:pt x="2799" y="9582"/>
                  <a:pt x="2465" y="9903"/>
                  <a:pt x="2120" y="10165"/>
                </a:cubicBezTo>
                <a:cubicBezTo>
                  <a:pt x="1775" y="10403"/>
                  <a:pt x="1430" y="10641"/>
                  <a:pt x="1084" y="10867"/>
                </a:cubicBezTo>
                <a:cubicBezTo>
                  <a:pt x="1072" y="10617"/>
                  <a:pt x="1049" y="10379"/>
                  <a:pt x="1037" y="10129"/>
                </a:cubicBezTo>
                <a:cubicBezTo>
                  <a:pt x="1430" y="9903"/>
                  <a:pt x="1799" y="9641"/>
                  <a:pt x="2144" y="9355"/>
                </a:cubicBezTo>
                <a:cubicBezTo>
                  <a:pt x="2477" y="9105"/>
                  <a:pt x="2930" y="8831"/>
                  <a:pt x="3156" y="8462"/>
                </a:cubicBezTo>
                <a:close/>
                <a:moveTo>
                  <a:pt x="3204" y="9605"/>
                </a:moveTo>
                <a:cubicBezTo>
                  <a:pt x="3227" y="10153"/>
                  <a:pt x="3215" y="10713"/>
                  <a:pt x="3204" y="11284"/>
                </a:cubicBezTo>
                <a:cubicBezTo>
                  <a:pt x="2811" y="11534"/>
                  <a:pt x="2453" y="11868"/>
                  <a:pt x="2108" y="12177"/>
                </a:cubicBezTo>
                <a:cubicBezTo>
                  <a:pt x="1811" y="12427"/>
                  <a:pt x="1525" y="12677"/>
                  <a:pt x="1239" y="12939"/>
                </a:cubicBezTo>
                <a:cubicBezTo>
                  <a:pt x="1215" y="12665"/>
                  <a:pt x="1191" y="12391"/>
                  <a:pt x="1168" y="12118"/>
                </a:cubicBezTo>
                <a:cubicBezTo>
                  <a:pt x="1489" y="11856"/>
                  <a:pt x="1811" y="11594"/>
                  <a:pt x="2132" y="11320"/>
                </a:cubicBezTo>
                <a:cubicBezTo>
                  <a:pt x="2477" y="11034"/>
                  <a:pt x="2882" y="10760"/>
                  <a:pt x="3132" y="10391"/>
                </a:cubicBezTo>
                <a:cubicBezTo>
                  <a:pt x="3161" y="10342"/>
                  <a:pt x="3119" y="10302"/>
                  <a:pt x="3076" y="10302"/>
                </a:cubicBezTo>
                <a:cubicBezTo>
                  <a:pt x="3067" y="10302"/>
                  <a:pt x="3057" y="10304"/>
                  <a:pt x="3049" y="10308"/>
                </a:cubicBezTo>
                <a:cubicBezTo>
                  <a:pt x="2644" y="10498"/>
                  <a:pt x="2311" y="10867"/>
                  <a:pt x="1977" y="11165"/>
                </a:cubicBezTo>
                <a:cubicBezTo>
                  <a:pt x="1703" y="11403"/>
                  <a:pt x="1430" y="11653"/>
                  <a:pt x="1156" y="11903"/>
                </a:cubicBezTo>
                <a:cubicBezTo>
                  <a:pt x="1144" y="11701"/>
                  <a:pt x="1132" y="11510"/>
                  <a:pt x="1120" y="11320"/>
                </a:cubicBezTo>
                <a:cubicBezTo>
                  <a:pt x="1108" y="11236"/>
                  <a:pt x="1108" y="11153"/>
                  <a:pt x="1096" y="11082"/>
                </a:cubicBezTo>
                <a:cubicBezTo>
                  <a:pt x="1513" y="10844"/>
                  <a:pt x="1918" y="10594"/>
                  <a:pt x="2311" y="10320"/>
                </a:cubicBezTo>
                <a:cubicBezTo>
                  <a:pt x="2608" y="10105"/>
                  <a:pt x="2954" y="9891"/>
                  <a:pt x="3204" y="9605"/>
                </a:cubicBezTo>
                <a:close/>
                <a:moveTo>
                  <a:pt x="3204" y="11558"/>
                </a:moveTo>
                <a:lnTo>
                  <a:pt x="3204" y="11558"/>
                </a:lnTo>
                <a:cubicBezTo>
                  <a:pt x="3192" y="11844"/>
                  <a:pt x="3180" y="12129"/>
                  <a:pt x="3180" y="12403"/>
                </a:cubicBezTo>
                <a:cubicBezTo>
                  <a:pt x="2489" y="12701"/>
                  <a:pt x="1870" y="13261"/>
                  <a:pt x="1310" y="13796"/>
                </a:cubicBezTo>
                <a:cubicBezTo>
                  <a:pt x="1287" y="13582"/>
                  <a:pt x="1275" y="13368"/>
                  <a:pt x="1251" y="13153"/>
                </a:cubicBezTo>
                <a:cubicBezTo>
                  <a:pt x="1561" y="12903"/>
                  <a:pt x="1882" y="12653"/>
                  <a:pt x="2180" y="12391"/>
                </a:cubicBezTo>
                <a:cubicBezTo>
                  <a:pt x="2513" y="12118"/>
                  <a:pt x="2882" y="11856"/>
                  <a:pt x="3204" y="11558"/>
                </a:cubicBezTo>
                <a:close/>
                <a:moveTo>
                  <a:pt x="3168" y="12606"/>
                </a:moveTo>
                <a:lnTo>
                  <a:pt x="3168" y="12606"/>
                </a:lnTo>
                <a:cubicBezTo>
                  <a:pt x="3156" y="12927"/>
                  <a:pt x="3144" y="13261"/>
                  <a:pt x="3132" y="13582"/>
                </a:cubicBezTo>
                <a:cubicBezTo>
                  <a:pt x="2489" y="13939"/>
                  <a:pt x="1906" y="14487"/>
                  <a:pt x="1394" y="15023"/>
                </a:cubicBezTo>
                <a:cubicBezTo>
                  <a:pt x="1382" y="14701"/>
                  <a:pt x="1358" y="14380"/>
                  <a:pt x="1334" y="14058"/>
                </a:cubicBezTo>
                <a:cubicBezTo>
                  <a:pt x="1644" y="13820"/>
                  <a:pt x="1953" y="13570"/>
                  <a:pt x="2263" y="13332"/>
                </a:cubicBezTo>
                <a:cubicBezTo>
                  <a:pt x="2561" y="13106"/>
                  <a:pt x="2894" y="12880"/>
                  <a:pt x="3168" y="12606"/>
                </a:cubicBezTo>
                <a:close/>
                <a:moveTo>
                  <a:pt x="3132" y="13880"/>
                </a:moveTo>
                <a:lnTo>
                  <a:pt x="3132" y="13880"/>
                </a:lnTo>
                <a:cubicBezTo>
                  <a:pt x="3120" y="14130"/>
                  <a:pt x="3120" y="14368"/>
                  <a:pt x="3120" y="14618"/>
                </a:cubicBezTo>
                <a:cubicBezTo>
                  <a:pt x="2811" y="14808"/>
                  <a:pt x="2537" y="15058"/>
                  <a:pt x="2263" y="15285"/>
                </a:cubicBezTo>
                <a:cubicBezTo>
                  <a:pt x="1989" y="15499"/>
                  <a:pt x="1715" y="15737"/>
                  <a:pt x="1441" y="15963"/>
                </a:cubicBezTo>
                <a:cubicBezTo>
                  <a:pt x="1441" y="15713"/>
                  <a:pt x="1430" y="15475"/>
                  <a:pt x="1418" y="15225"/>
                </a:cubicBezTo>
                <a:cubicBezTo>
                  <a:pt x="1775" y="14904"/>
                  <a:pt x="2144" y="14594"/>
                  <a:pt x="2525" y="14296"/>
                </a:cubicBezTo>
                <a:cubicBezTo>
                  <a:pt x="2715" y="14154"/>
                  <a:pt x="2930" y="14023"/>
                  <a:pt x="3132" y="13880"/>
                </a:cubicBezTo>
                <a:close/>
                <a:moveTo>
                  <a:pt x="3120" y="14904"/>
                </a:moveTo>
                <a:cubicBezTo>
                  <a:pt x="3120" y="15142"/>
                  <a:pt x="3132" y="15392"/>
                  <a:pt x="3132" y="15630"/>
                </a:cubicBezTo>
                <a:cubicBezTo>
                  <a:pt x="2858" y="15832"/>
                  <a:pt x="2620" y="16082"/>
                  <a:pt x="2370" y="16320"/>
                </a:cubicBezTo>
                <a:cubicBezTo>
                  <a:pt x="2061" y="16606"/>
                  <a:pt x="1763" y="16892"/>
                  <a:pt x="1465" y="17190"/>
                </a:cubicBezTo>
                <a:cubicBezTo>
                  <a:pt x="1465" y="16856"/>
                  <a:pt x="1465" y="16523"/>
                  <a:pt x="1453" y="16189"/>
                </a:cubicBezTo>
                <a:cubicBezTo>
                  <a:pt x="1751" y="15963"/>
                  <a:pt x="2049" y="15737"/>
                  <a:pt x="2346" y="15511"/>
                </a:cubicBezTo>
                <a:cubicBezTo>
                  <a:pt x="2596" y="15320"/>
                  <a:pt x="2882" y="15130"/>
                  <a:pt x="3120" y="14904"/>
                </a:cubicBezTo>
                <a:close/>
                <a:moveTo>
                  <a:pt x="31745" y="840"/>
                </a:moveTo>
                <a:cubicBezTo>
                  <a:pt x="33915" y="840"/>
                  <a:pt x="36085" y="849"/>
                  <a:pt x="38256" y="866"/>
                </a:cubicBezTo>
                <a:cubicBezTo>
                  <a:pt x="37839" y="3414"/>
                  <a:pt x="37744" y="6069"/>
                  <a:pt x="37565" y="8641"/>
                </a:cubicBezTo>
                <a:cubicBezTo>
                  <a:pt x="37375" y="11308"/>
                  <a:pt x="37160" y="13987"/>
                  <a:pt x="37017" y="16666"/>
                </a:cubicBezTo>
                <a:cubicBezTo>
                  <a:pt x="36613" y="16560"/>
                  <a:pt x="36165" y="16527"/>
                  <a:pt x="35707" y="16527"/>
                </a:cubicBezTo>
                <a:cubicBezTo>
                  <a:pt x="34978" y="16527"/>
                  <a:pt x="34225" y="16611"/>
                  <a:pt x="33588" y="16618"/>
                </a:cubicBezTo>
                <a:cubicBezTo>
                  <a:pt x="32088" y="16642"/>
                  <a:pt x="30588" y="16666"/>
                  <a:pt x="29088" y="16701"/>
                </a:cubicBezTo>
                <a:cubicBezTo>
                  <a:pt x="25623" y="16761"/>
                  <a:pt x="22170" y="16821"/>
                  <a:pt x="18706" y="16916"/>
                </a:cubicBezTo>
                <a:cubicBezTo>
                  <a:pt x="14169" y="17035"/>
                  <a:pt x="9645" y="17178"/>
                  <a:pt x="5120" y="17416"/>
                </a:cubicBezTo>
                <a:cubicBezTo>
                  <a:pt x="5103" y="17398"/>
                  <a:pt x="5086" y="17387"/>
                  <a:pt x="5068" y="17387"/>
                </a:cubicBezTo>
                <a:cubicBezTo>
                  <a:pt x="5062" y="17387"/>
                  <a:pt x="5055" y="17389"/>
                  <a:pt x="5049" y="17392"/>
                </a:cubicBezTo>
                <a:cubicBezTo>
                  <a:pt x="5037" y="17404"/>
                  <a:pt x="5025" y="17416"/>
                  <a:pt x="5013" y="17416"/>
                </a:cubicBezTo>
                <a:cubicBezTo>
                  <a:pt x="4680" y="17440"/>
                  <a:pt x="4347" y="17452"/>
                  <a:pt x="4013" y="17475"/>
                </a:cubicBezTo>
                <a:cubicBezTo>
                  <a:pt x="4073" y="17190"/>
                  <a:pt x="4108" y="16904"/>
                  <a:pt x="4144" y="16606"/>
                </a:cubicBezTo>
                <a:cubicBezTo>
                  <a:pt x="4180" y="16582"/>
                  <a:pt x="4204" y="16559"/>
                  <a:pt x="4239" y="16535"/>
                </a:cubicBezTo>
                <a:cubicBezTo>
                  <a:pt x="4272" y="16491"/>
                  <a:pt x="4244" y="16426"/>
                  <a:pt x="4193" y="16426"/>
                </a:cubicBezTo>
                <a:cubicBezTo>
                  <a:pt x="4189" y="16426"/>
                  <a:pt x="4184" y="16427"/>
                  <a:pt x="4180" y="16428"/>
                </a:cubicBezTo>
                <a:lnTo>
                  <a:pt x="4168" y="16428"/>
                </a:lnTo>
                <a:cubicBezTo>
                  <a:pt x="4394" y="14118"/>
                  <a:pt x="4025" y="11534"/>
                  <a:pt x="3894" y="9284"/>
                </a:cubicBezTo>
                <a:cubicBezTo>
                  <a:pt x="3739" y="6605"/>
                  <a:pt x="3477" y="3926"/>
                  <a:pt x="3096" y="1271"/>
                </a:cubicBezTo>
                <a:cubicBezTo>
                  <a:pt x="3120" y="1235"/>
                  <a:pt x="3144" y="1188"/>
                  <a:pt x="3168" y="1152"/>
                </a:cubicBezTo>
                <a:cubicBezTo>
                  <a:pt x="4042" y="1233"/>
                  <a:pt x="4929" y="1261"/>
                  <a:pt x="5820" y="1261"/>
                </a:cubicBezTo>
                <a:cubicBezTo>
                  <a:pt x="7684" y="1261"/>
                  <a:pt x="9567" y="1137"/>
                  <a:pt x="11395" y="1104"/>
                </a:cubicBezTo>
                <a:cubicBezTo>
                  <a:pt x="14336" y="1057"/>
                  <a:pt x="17277" y="997"/>
                  <a:pt x="20218" y="938"/>
                </a:cubicBezTo>
                <a:cubicBezTo>
                  <a:pt x="24060" y="869"/>
                  <a:pt x="27903" y="840"/>
                  <a:pt x="31745" y="840"/>
                </a:cubicBezTo>
                <a:close/>
                <a:moveTo>
                  <a:pt x="3156" y="15904"/>
                </a:moveTo>
                <a:cubicBezTo>
                  <a:pt x="3168" y="16225"/>
                  <a:pt x="3192" y="16547"/>
                  <a:pt x="3227" y="16868"/>
                </a:cubicBezTo>
                <a:cubicBezTo>
                  <a:pt x="3013" y="17011"/>
                  <a:pt x="2799" y="17166"/>
                  <a:pt x="2584" y="17309"/>
                </a:cubicBezTo>
                <a:cubicBezTo>
                  <a:pt x="2180" y="17583"/>
                  <a:pt x="1799" y="17892"/>
                  <a:pt x="1418" y="18202"/>
                </a:cubicBezTo>
                <a:cubicBezTo>
                  <a:pt x="1430" y="17940"/>
                  <a:pt x="1441" y="17678"/>
                  <a:pt x="1453" y="17416"/>
                </a:cubicBezTo>
                <a:cubicBezTo>
                  <a:pt x="1811" y="17106"/>
                  <a:pt x="2180" y="16797"/>
                  <a:pt x="2525" y="16475"/>
                </a:cubicBezTo>
                <a:cubicBezTo>
                  <a:pt x="2739" y="16285"/>
                  <a:pt x="2954" y="16106"/>
                  <a:pt x="3156" y="15904"/>
                </a:cubicBezTo>
                <a:close/>
                <a:moveTo>
                  <a:pt x="33922" y="17523"/>
                </a:moveTo>
                <a:cubicBezTo>
                  <a:pt x="34184" y="17523"/>
                  <a:pt x="34457" y="17535"/>
                  <a:pt x="34731" y="17547"/>
                </a:cubicBezTo>
                <a:cubicBezTo>
                  <a:pt x="34565" y="17678"/>
                  <a:pt x="34398" y="17833"/>
                  <a:pt x="34243" y="17964"/>
                </a:cubicBezTo>
                <a:cubicBezTo>
                  <a:pt x="33946" y="18214"/>
                  <a:pt x="33648" y="18464"/>
                  <a:pt x="33350" y="18726"/>
                </a:cubicBezTo>
                <a:cubicBezTo>
                  <a:pt x="33267" y="18722"/>
                  <a:pt x="33184" y="18721"/>
                  <a:pt x="33101" y="18721"/>
                </a:cubicBezTo>
                <a:cubicBezTo>
                  <a:pt x="32875" y="18721"/>
                  <a:pt x="32648" y="18732"/>
                  <a:pt x="32422" y="18749"/>
                </a:cubicBezTo>
                <a:cubicBezTo>
                  <a:pt x="32624" y="18595"/>
                  <a:pt x="32826" y="18428"/>
                  <a:pt x="33029" y="18273"/>
                </a:cubicBezTo>
                <a:cubicBezTo>
                  <a:pt x="33326" y="18035"/>
                  <a:pt x="33660" y="17797"/>
                  <a:pt x="33922" y="17523"/>
                </a:cubicBezTo>
                <a:close/>
                <a:moveTo>
                  <a:pt x="35446" y="17559"/>
                </a:moveTo>
                <a:cubicBezTo>
                  <a:pt x="34981" y="17940"/>
                  <a:pt x="34565" y="18368"/>
                  <a:pt x="34136" y="18773"/>
                </a:cubicBezTo>
                <a:cubicBezTo>
                  <a:pt x="33993" y="18761"/>
                  <a:pt x="33850" y="18737"/>
                  <a:pt x="33707" y="18737"/>
                </a:cubicBezTo>
                <a:cubicBezTo>
                  <a:pt x="33946" y="18547"/>
                  <a:pt x="34196" y="18356"/>
                  <a:pt x="34434" y="18154"/>
                </a:cubicBezTo>
                <a:cubicBezTo>
                  <a:pt x="34672" y="17964"/>
                  <a:pt x="34922" y="17773"/>
                  <a:pt x="35148" y="17559"/>
                </a:cubicBezTo>
                <a:close/>
                <a:moveTo>
                  <a:pt x="33588" y="17511"/>
                </a:moveTo>
                <a:lnTo>
                  <a:pt x="33588" y="17511"/>
                </a:lnTo>
                <a:cubicBezTo>
                  <a:pt x="33350" y="17678"/>
                  <a:pt x="33136" y="17868"/>
                  <a:pt x="32922" y="18047"/>
                </a:cubicBezTo>
                <a:cubicBezTo>
                  <a:pt x="32624" y="18285"/>
                  <a:pt x="32326" y="18523"/>
                  <a:pt x="32041" y="18773"/>
                </a:cubicBezTo>
                <a:cubicBezTo>
                  <a:pt x="31707" y="18797"/>
                  <a:pt x="31398" y="18809"/>
                  <a:pt x="31112" y="18821"/>
                </a:cubicBezTo>
                <a:lnTo>
                  <a:pt x="30945" y="18821"/>
                </a:lnTo>
                <a:cubicBezTo>
                  <a:pt x="31219" y="18595"/>
                  <a:pt x="31505" y="18380"/>
                  <a:pt x="31779" y="18154"/>
                </a:cubicBezTo>
                <a:cubicBezTo>
                  <a:pt x="32029" y="17952"/>
                  <a:pt x="32302" y="17749"/>
                  <a:pt x="32552" y="17535"/>
                </a:cubicBezTo>
                <a:cubicBezTo>
                  <a:pt x="32898" y="17523"/>
                  <a:pt x="33243" y="17523"/>
                  <a:pt x="33588" y="17511"/>
                </a:cubicBezTo>
                <a:close/>
                <a:moveTo>
                  <a:pt x="32124" y="17535"/>
                </a:moveTo>
                <a:lnTo>
                  <a:pt x="32124" y="17535"/>
                </a:lnTo>
                <a:cubicBezTo>
                  <a:pt x="31981" y="17666"/>
                  <a:pt x="31838" y="17797"/>
                  <a:pt x="31683" y="17916"/>
                </a:cubicBezTo>
                <a:cubicBezTo>
                  <a:pt x="31338" y="18214"/>
                  <a:pt x="30981" y="18523"/>
                  <a:pt x="30636" y="18821"/>
                </a:cubicBezTo>
                <a:cubicBezTo>
                  <a:pt x="30302" y="18833"/>
                  <a:pt x="29957" y="18833"/>
                  <a:pt x="29624" y="18845"/>
                </a:cubicBezTo>
                <a:cubicBezTo>
                  <a:pt x="30016" y="18535"/>
                  <a:pt x="30409" y="18225"/>
                  <a:pt x="30802" y="17904"/>
                </a:cubicBezTo>
                <a:cubicBezTo>
                  <a:pt x="30945" y="17785"/>
                  <a:pt x="31100" y="17666"/>
                  <a:pt x="31243" y="17547"/>
                </a:cubicBezTo>
                <a:cubicBezTo>
                  <a:pt x="31540" y="17547"/>
                  <a:pt x="31826" y="17547"/>
                  <a:pt x="32124" y="17535"/>
                </a:cubicBezTo>
                <a:close/>
                <a:moveTo>
                  <a:pt x="30838" y="17559"/>
                </a:moveTo>
                <a:cubicBezTo>
                  <a:pt x="30778" y="17618"/>
                  <a:pt x="30707" y="17678"/>
                  <a:pt x="30636" y="17737"/>
                </a:cubicBezTo>
                <a:cubicBezTo>
                  <a:pt x="30231" y="18071"/>
                  <a:pt x="29838" y="18428"/>
                  <a:pt x="29445" y="18773"/>
                </a:cubicBezTo>
                <a:cubicBezTo>
                  <a:pt x="29421" y="18797"/>
                  <a:pt x="29409" y="18821"/>
                  <a:pt x="29421" y="18845"/>
                </a:cubicBezTo>
                <a:cubicBezTo>
                  <a:pt x="29147" y="18845"/>
                  <a:pt x="28862" y="18856"/>
                  <a:pt x="28588" y="18856"/>
                </a:cubicBezTo>
                <a:cubicBezTo>
                  <a:pt x="28838" y="18606"/>
                  <a:pt x="29088" y="18368"/>
                  <a:pt x="29362" y="18130"/>
                </a:cubicBezTo>
                <a:cubicBezTo>
                  <a:pt x="29600" y="17940"/>
                  <a:pt x="29862" y="17761"/>
                  <a:pt x="30124" y="17571"/>
                </a:cubicBezTo>
                <a:cubicBezTo>
                  <a:pt x="30362" y="17571"/>
                  <a:pt x="30600" y="17559"/>
                  <a:pt x="30838" y="17559"/>
                </a:cubicBezTo>
                <a:close/>
                <a:moveTo>
                  <a:pt x="29635" y="17571"/>
                </a:moveTo>
                <a:lnTo>
                  <a:pt x="29635" y="17571"/>
                </a:lnTo>
                <a:cubicBezTo>
                  <a:pt x="29159" y="17952"/>
                  <a:pt x="28731" y="18416"/>
                  <a:pt x="28338" y="18868"/>
                </a:cubicBezTo>
                <a:cubicBezTo>
                  <a:pt x="27992" y="18868"/>
                  <a:pt x="27647" y="18868"/>
                  <a:pt x="27302" y="18880"/>
                </a:cubicBezTo>
                <a:cubicBezTo>
                  <a:pt x="27838" y="18464"/>
                  <a:pt x="28385" y="18047"/>
                  <a:pt x="28873" y="17594"/>
                </a:cubicBezTo>
                <a:cubicBezTo>
                  <a:pt x="28945" y="17583"/>
                  <a:pt x="29016" y="17583"/>
                  <a:pt x="29088" y="17583"/>
                </a:cubicBezTo>
                <a:cubicBezTo>
                  <a:pt x="29266" y="17583"/>
                  <a:pt x="29457" y="17583"/>
                  <a:pt x="29635" y="17571"/>
                </a:cubicBezTo>
                <a:close/>
                <a:moveTo>
                  <a:pt x="28421" y="17594"/>
                </a:moveTo>
                <a:lnTo>
                  <a:pt x="28421" y="17594"/>
                </a:lnTo>
                <a:cubicBezTo>
                  <a:pt x="27921" y="17999"/>
                  <a:pt x="27445" y="18464"/>
                  <a:pt x="26968" y="18880"/>
                </a:cubicBezTo>
                <a:cubicBezTo>
                  <a:pt x="26849" y="18892"/>
                  <a:pt x="26730" y="18892"/>
                  <a:pt x="26611" y="18892"/>
                </a:cubicBezTo>
                <a:cubicBezTo>
                  <a:pt x="26385" y="18892"/>
                  <a:pt x="26159" y="18904"/>
                  <a:pt x="25921" y="18904"/>
                </a:cubicBezTo>
                <a:cubicBezTo>
                  <a:pt x="26195" y="18678"/>
                  <a:pt x="26456" y="18452"/>
                  <a:pt x="26730" y="18237"/>
                </a:cubicBezTo>
                <a:cubicBezTo>
                  <a:pt x="26992" y="18023"/>
                  <a:pt x="27266" y="17833"/>
                  <a:pt x="27540" y="17618"/>
                </a:cubicBezTo>
                <a:cubicBezTo>
                  <a:pt x="27838" y="17606"/>
                  <a:pt x="28123" y="17606"/>
                  <a:pt x="28421" y="17594"/>
                </a:cubicBezTo>
                <a:close/>
                <a:moveTo>
                  <a:pt x="36648" y="17487"/>
                </a:moveTo>
                <a:lnTo>
                  <a:pt x="36648" y="17487"/>
                </a:lnTo>
                <a:cubicBezTo>
                  <a:pt x="36422" y="17654"/>
                  <a:pt x="36208" y="17844"/>
                  <a:pt x="35993" y="17987"/>
                </a:cubicBezTo>
                <a:cubicBezTo>
                  <a:pt x="35577" y="18297"/>
                  <a:pt x="35160" y="18630"/>
                  <a:pt x="34708" y="18904"/>
                </a:cubicBezTo>
                <a:cubicBezTo>
                  <a:pt x="34624" y="18868"/>
                  <a:pt x="34529" y="18856"/>
                  <a:pt x="34446" y="18833"/>
                </a:cubicBezTo>
                <a:cubicBezTo>
                  <a:pt x="34934" y="18428"/>
                  <a:pt x="35422" y="18011"/>
                  <a:pt x="35851" y="17559"/>
                </a:cubicBezTo>
                <a:cubicBezTo>
                  <a:pt x="36124" y="17547"/>
                  <a:pt x="36398" y="17535"/>
                  <a:pt x="36648" y="17487"/>
                </a:cubicBezTo>
                <a:close/>
                <a:moveTo>
                  <a:pt x="27135" y="17618"/>
                </a:moveTo>
                <a:lnTo>
                  <a:pt x="27135" y="17618"/>
                </a:lnTo>
                <a:cubicBezTo>
                  <a:pt x="26968" y="17761"/>
                  <a:pt x="26814" y="17892"/>
                  <a:pt x="26659" y="18023"/>
                </a:cubicBezTo>
                <a:cubicBezTo>
                  <a:pt x="26314" y="18309"/>
                  <a:pt x="25992" y="18606"/>
                  <a:pt x="25659" y="18904"/>
                </a:cubicBezTo>
                <a:cubicBezTo>
                  <a:pt x="25361" y="18916"/>
                  <a:pt x="25052" y="18916"/>
                  <a:pt x="24754" y="18928"/>
                </a:cubicBezTo>
                <a:cubicBezTo>
                  <a:pt x="24992" y="18690"/>
                  <a:pt x="25230" y="18452"/>
                  <a:pt x="25468" y="18225"/>
                </a:cubicBezTo>
                <a:cubicBezTo>
                  <a:pt x="25683" y="18023"/>
                  <a:pt x="25921" y="17833"/>
                  <a:pt x="26147" y="17642"/>
                </a:cubicBezTo>
                <a:cubicBezTo>
                  <a:pt x="26468" y="17630"/>
                  <a:pt x="26802" y="17630"/>
                  <a:pt x="27135" y="17618"/>
                </a:cubicBezTo>
                <a:close/>
                <a:moveTo>
                  <a:pt x="25742" y="17642"/>
                </a:moveTo>
                <a:lnTo>
                  <a:pt x="25742" y="17642"/>
                </a:lnTo>
                <a:cubicBezTo>
                  <a:pt x="25623" y="17761"/>
                  <a:pt x="25492" y="17880"/>
                  <a:pt x="25373" y="17999"/>
                </a:cubicBezTo>
                <a:cubicBezTo>
                  <a:pt x="25063" y="18297"/>
                  <a:pt x="24766" y="18606"/>
                  <a:pt x="24468" y="18928"/>
                </a:cubicBezTo>
                <a:cubicBezTo>
                  <a:pt x="24230" y="18940"/>
                  <a:pt x="24004" y="18940"/>
                  <a:pt x="23766" y="18952"/>
                </a:cubicBezTo>
                <a:cubicBezTo>
                  <a:pt x="23992" y="18678"/>
                  <a:pt x="24230" y="18404"/>
                  <a:pt x="24480" y="18154"/>
                </a:cubicBezTo>
                <a:cubicBezTo>
                  <a:pt x="24647" y="17987"/>
                  <a:pt x="24825" y="17833"/>
                  <a:pt x="25004" y="17666"/>
                </a:cubicBezTo>
                <a:cubicBezTo>
                  <a:pt x="25254" y="17654"/>
                  <a:pt x="25504" y="17654"/>
                  <a:pt x="25742" y="17642"/>
                </a:cubicBezTo>
                <a:close/>
                <a:moveTo>
                  <a:pt x="24575" y="17666"/>
                </a:moveTo>
                <a:lnTo>
                  <a:pt x="24575" y="17666"/>
                </a:lnTo>
                <a:cubicBezTo>
                  <a:pt x="24480" y="17761"/>
                  <a:pt x="24385" y="17868"/>
                  <a:pt x="24290" y="17964"/>
                </a:cubicBezTo>
                <a:cubicBezTo>
                  <a:pt x="23980" y="18273"/>
                  <a:pt x="23718" y="18606"/>
                  <a:pt x="23456" y="18952"/>
                </a:cubicBezTo>
                <a:cubicBezTo>
                  <a:pt x="23147" y="18964"/>
                  <a:pt x="22825" y="18964"/>
                  <a:pt x="22516" y="18976"/>
                </a:cubicBezTo>
                <a:cubicBezTo>
                  <a:pt x="22754" y="18737"/>
                  <a:pt x="22980" y="18511"/>
                  <a:pt x="23206" y="18273"/>
                </a:cubicBezTo>
                <a:cubicBezTo>
                  <a:pt x="23397" y="18083"/>
                  <a:pt x="23599" y="17892"/>
                  <a:pt x="23766" y="17678"/>
                </a:cubicBezTo>
                <a:cubicBezTo>
                  <a:pt x="24040" y="17678"/>
                  <a:pt x="24313" y="17678"/>
                  <a:pt x="24575" y="17666"/>
                </a:cubicBezTo>
                <a:close/>
                <a:moveTo>
                  <a:pt x="23385" y="17690"/>
                </a:moveTo>
                <a:cubicBezTo>
                  <a:pt x="23266" y="17821"/>
                  <a:pt x="23135" y="17952"/>
                  <a:pt x="23016" y="18083"/>
                </a:cubicBezTo>
                <a:cubicBezTo>
                  <a:pt x="22718" y="18368"/>
                  <a:pt x="22444" y="18678"/>
                  <a:pt x="22158" y="18976"/>
                </a:cubicBezTo>
                <a:cubicBezTo>
                  <a:pt x="21896" y="18987"/>
                  <a:pt x="21634" y="18987"/>
                  <a:pt x="21373" y="18987"/>
                </a:cubicBezTo>
                <a:cubicBezTo>
                  <a:pt x="21587" y="18773"/>
                  <a:pt x="21801" y="18559"/>
                  <a:pt x="22015" y="18333"/>
                </a:cubicBezTo>
                <a:cubicBezTo>
                  <a:pt x="22218" y="18130"/>
                  <a:pt x="22432" y="17928"/>
                  <a:pt x="22623" y="17702"/>
                </a:cubicBezTo>
                <a:cubicBezTo>
                  <a:pt x="22873" y="17702"/>
                  <a:pt x="23135" y="17690"/>
                  <a:pt x="23385" y="17690"/>
                </a:cubicBezTo>
                <a:close/>
                <a:moveTo>
                  <a:pt x="22265" y="17713"/>
                </a:moveTo>
                <a:cubicBezTo>
                  <a:pt x="21801" y="18071"/>
                  <a:pt x="21420" y="18571"/>
                  <a:pt x="21063" y="18999"/>
                </a:cubicBezTo>
                <a:cubicBezTo>
                  <a:pt x="20944" y="18999"/>
                  <a:pt x="20813" y="19011"/>
                  <a:pt x="20694" y="19011"/>
                </a:cubicBezTo>
                <a:cubicBezTo>
                  <a:pt x="20837" y="18821"/>
                  <a:pt x="20992" y="18630"/>
                  <a:pt x="21158" y="18452"/>
                </a:cubicBezTo>
                <a:cubicBezTo>
                  <a:pt x="21396" y="18202"/>
                  <a:pt x="21694" y="17987"/>
                  <a:pt x="21908" y="17713"/>
                </a:cubicBezTo>
                <a:close/>
                <a:moveTo>
                  <a:pt x="21634" y="17725"/>
                </a:moveTo>
                <a:cubicBezTo>
                  <a:pt x="21373" y="17880"/>
                  <a:pt x="21146" y="18118"/>
                  <a:pt x="20956" y="18333"/>
                </a:cubicBezTo>
                <a:cubicBezTo>
                  <a:pt x="20753" y="18547"/>
                  <a:pt x="20563" y="18773"/>
                  <a:pt x="20396" y="19011"/>
                </a:cubicBezTo>
                <a:cubicBezTo>
                  <a:pt x="20087" y="19023"/>
                  <a:pt x="19777" y="19035"/>
                  <a:pt x="19456" y="19035"/>
                </a:cubicBezTo>
                <a:cubicBezTo>
                  <a:pt x="19860" y="18630"/>
                  <a:pt x="20241" y="18214"/>
                  <a:pt x="20515" y="17737"/>
                </a:cubicBezTo>
                <a:cubicBezTo>
                  <a:pt x="20896" y="17737"/>
                  <a:pt x="21265" y="17725"/>
                  <a:pt x="21634" y="17725"/>
                </a:cubicBezTo>
                <a:close/>
                <a:moveTo>
                  <a:pt x="20325" y="17749"/>
                </a:moveTo>
                <a:cubicBezTo>
                  <a:pt x="19860" y="18118"/>
                  <a:pt x="19468" y="18583"/>
                  <a:pt x="19098" y="19047"/>
                </a:cubicBezTo>
                <a:cubicBezTo>
                  <a:pt x="18717" y="19059"/>
                  <a:pt x="18336" y="19059"/>
                  <a:pt x="17955" y="19071"/>
                </a:cubicBezTo>
                <a:cubicBezTo>
                  <a:pt x="18158" y="18821"/>
                  <a:pt x="18360" y="18583"/>
                  <a:pt x="18563" y="18345"/>
                </a:cubicBezTo>
                <a:cubicBezTo>
                  <a:pt x="18741" y="18154"/>
                  <a:pt x="18932" y="17964"/>
                  <a:pt x="19087" y="17761"/>
                </a:cubicBezTo>
                <a:cubicBezTo>
                  <a:pt x="19503" y="17761"/>
                  <a:pt x="19908" y="17749"/>
                  <a:pt x="20325" y="17749"/>
                </a:cubicBezTo>
                <a:close/>
                <a:moveTo>
                  <a:pt x="18753" y="17773"/>
                </a:moveTo>
                <a:cubicBezTo>
                  <a:pt x="18598" y="17940"/>
                  <a:pt x="18455" y="18106"/>
                  <a:pt x="18313" y="18273"/>
                </a:cubicBezTo>
                <a:cubicBezTo>
                  <a:pt x="18098" y="18535"/>
                  <a:pt x="17896" y="18809"/>
                  <a:pt x="17693" y="19083"/>
                </a:cubicBezTo>
                <a:cubicBezTo>
                  <a:pt x="17503" y="19083"/>
                  <a:pt x="17312" y="19083"/>
                  <a:pt x="17134" y="19095"/>
                </a:cubicBezTo>
                <a:cubicBezTo>
                  <a:pt x="17301" y="18904"/>
                  <a:pt x="17467" y="18714"/>
                  <a:pt x="17634" y="18511"/>
                </a:cubicBezTo>
                <a:cubicBezTo>
                  <a:pt x="17836" y="18285"/>
                  <a:pt x="18051" y="18047"/>
                  <a:pt x="18194" y="17785"/>
                </a:cubicBezTo>
                <a:cubicBezTo>
                  <a:pt x="18360" y="17785"/>
                  <a:pt x="18539" y="17773"/>
                  <a:pt x="18706" y="17773"/>
                </a:cubicBezTo>
                <a:close/>
                <a:moveTo>
                  <a:pt x="17920" y="17785"/>
                </a:moveTo>
                <a:cubicBezTo>
                  <a:pt x="17741" y="17952"/>
                  <a:pt x="17586" y="18142"/>
                  <a:pt x="17443" y="18321"/>
                </a:cubicBezTo>
                <a:cubicBezTo>
                  <a:pt x="17217" y="18571"/>
                  <a:pt x="17015" y="18833"/>
                  <a:pt x="16801" y="19095"/>
                </a:cubicBezTo>
                <a:cubicBezTo>
                  <a:pt x="16610" y="19107"/>
                  <a:pt x="16420" y="19107"/>
                  <a:pt x="16229" y="19118"/>
                </a:cubicBezTo>
                <a:lnTo>
                  <a:pt x="16062" y="19118"/>
                </a:lnTo>
                <a:cubicBezTo>
                  <a:pt x="16253" y="18904"/>
                  <a:pt x="16455" y="18690"/>
                  <a:pt x="16658" y="18475"/>
                </a:cubicBezTo>
                <a:cubicBezTo>
                  <a:pt x="16848" y="18261"/>
                  <a:pt x="17062" y="18047"/>
                  <a:pt x="17217" y="17797"/>
                </a:cubicBezTo>
                <a:cubicBezTo>
                  <a:pt x="17455" y="17797"/>
                  <a:pt x="17682" y="17785"/>
                  <a:pt x="17920" y="17785"/>
                </a:cubicBezTo>
                <a:close/>
                <a:moveTo>
                  <a:pt x="16872" y="17797"/>
                </a:moveTo>
                <a:lnTo>
                  <a:pt x="16872" y="17797"/>
                </a:lnTo>
                <a:cubicBezTo>
                  <a:pt x="16705" y="17964"/>
                  <a:pt x="16550" y="18154"/>
                  <a:pt x="16408" y="18321"/>
                </a:cubicBezTo>
                <a:cubicBezTo>
                  <a:pt x="16169" y="18583"/>
                  <a:pt x="15943" y="18856"/>
                  <a:pt x="15717" y="19130"/>
                </a:cubicBezTo>
                <a:cubicBezTo>
                  <a:pt x="15360" y="19142"/>
                  <a:pt x="15003" y="19142"/>
                  <a:pt x="14657" y="19154"/>
                </a:cubicBezTo>
                <a:cubicBezTo>
                  <a:pt x="14836" y="18976"/>
                  <a:pt x="15026" y="18809"/>
                  <a:pt x="15217" y="18630"/>
                </a:cubicBezTo>
                <a:cubicBezTo>
                  <a:pt x="15503" y="18368"/>
                  <a:pt x="15824" y="18106"/>
                  <a:pt x="16098" y="17821"/>
                </a:cubicBezTo>
                <a:cubicBezTo>
                  <a:pt x="16348" y="17809"/>
                  <a:pt x="16610" y="17809"/>
                  <a:pt x="16872" y="17797"/>
                </a:cubicBezTo>
                <a:close/>
                <a:moveTo>
                  <a:pt x="3275" y="17202"/>
                </a:moveTo>
                <a:cubicBezTo>
                  <a:pt x="3299" y="17344"/>
                  <a:pt x="3311" y="17475"/>
                  <a:pt x="3335" y="17618"/>
                </a:cubicBezTo>
                <a:cubicBezTo>
                  <a:pt x="3323" y="17654"/>
                  <a:pt x="3323" y="17690"/>
                  <a:pt x="3323" y="17725"/>
                </a:cubicBezTo>
                <a:cubicBezTo>
                  <a:pt x="2906" y="17904"/>
                  <a:pt x="2525" y="18261"/>
                  <a:pt x="2180" y="18511"/>
                </a:cubicBezTo>
                <a:cubicBezTo>
                  <a:pt x="1894" y="18726"/>
                  <a:pt x="1596" y="18952"/>
                  <a:pt x="1299" y="19166"/>
                </a:cubicBezTo>
                <a:cubicBezTo>
                  <a:pt x="1334" y="18928"/>
                  <a:pt x="1370" y="18690"/>
                  <a:pt x="1394" y="18452"/>
                </a:cubicBezTo>
                <a:cubicBezTo>
                  <a:pt x="1858" y="18118"/>
                  <a:pt x="2323" y="17785"/>
                  <a:pt x="2811" y="17475"/>
                </a:cubicBezTo>
                <a:cubicBezTo>
                  <a:pt x="2954" y="17380"/>
                  <a:pt x="3120" y="17297"/>
                  <a:pt x="3275" y="17202"/>
                </a:cubicBezTo>
                <a:close/>
                <a:moveTo>
                  <a:pt x="15788" y="17821"/>
                </a:moveTo>
                <a:cubicBezTo>
                  <a:pt x="15253" y="18166"/>
                  <a:pt x="14776" y="18678"/>
                  <a:pt x="14348" y="19166"/>
                </a:cubicBezTo>
                <a:cubicBezTo>
                  <a:pt x="14145" y="19166"/>
                  <a:pt x="13943" y="19178"/>
                  <a:pt x="13741" y="19178"/>
                </a:cubicBezTo>
                <a:cubicBezTo>
                  <a:pt x="13943" y="18987"/>
                  <a:pt x="14145" y="18797"/>
                  <a:pt x="14348" y="18595"/>
                </a:cubicBezTo>
                <a:cubicBezTo>
                  <a:pt x="14610" y="18345"/>
                  <a:pt x="14907" y="18106"/>
                  <a:pt x="15146" y="17833"/>
                </a:cubicBezTo>
                <a:cubicBezTo>
                  <a:pt x="15360" y="17821"/>
                  <a:pt x="15574" y="17821"/>
                  <a:pt x="15788" y="17821"/>
                </a:cubicBezTo>
                <a:close/>
                <a:moveTo>
                  <a:pt x="14800" y="17833"/>
                </a:moveTo>
                <a:lnTo>
                  <a:pt x="14800" y="17833"/>
                </a:lnTo>
                <a:cubicBezTo>
                  <a:pt x="14264" y="18202"/>
                  <a:pt x="13800" y="18714"/>
                  <a:pt x="13372" y="19190"/>
                </a:cubicBezTo>
                <a:cubicBezTo>
                  <a:pt x="12967" y="19202"/>
                  <a:pt x="12574" y="19214"/>
                  <a:pt x="12169" y="19226"/>
                </a:cubicBezTo>
                <a:cubicBezTo>
                  <a:pt x="12693" y="18797"/>
                  <a:pt x="13264" y="18356"/>
                  <a:pt x="13693" y="17844"/>
                </a:cubicBezTo>
                <a:cubicBezTo>
                  <a:pt x="14062" y="17844"/>
                  <a:pt x="14431" y="17844"/>
                  <a:pt x="14800" y="17833"/>
                </a:cubicBezTo>
                <a:close/>
                <a:moveTo>
                  <a:pt x="13312" y="17856"/>
                </a:moveTo>
                <a:cubicBezTo>
                  <a:pt x="12788" y="18261"/>
                  <a:pt x="12312" y="18773"/>
                  <a:pt x="11848" y="19237"/>
                </a:cubicBezTo>
                <a:cubicBezTo>
                  <a:pt x="11550" y="19249"/>
                  <a:pt x="11252" y="19261"/>
                  <a:pt x="10955" y="19261"/>
                </a:cubicBezTo>
                <a:cubicBezTo>
                  <a:pt x="11467" y="18833"/>
                  <a:pt x="12014" y="18380"/>
                  <a:pt x="12431" y="17868"/>
                </a:cubicBezTo>
                <a:cubicBezTo>
                  <a:pt x="12729" y="17856"/>
                  <a:pt x="13014" y="17856"/>
                  <a:pt x="13312" y="17856"/>
                </a:cubicBezTo>
                <a:close/>
                <a:moveTo>
                  <a:pt x="12026" y="17868"/>
                </a:moveTo>
                <a:cubicBezTo>
                  <a:pt x="11502" y="18285"/>
                  <a:pt x="11038" y="18809"/>
                  <a:pt x="10574" y="19273"/>
                </a:cubicBezTo>
                <a:cubicBezTo>
                  <a:pt x="10204" y="19285"/>
                  <a:pt x="9835" y="19297"/>
                  <a:pt x="9466" y="19309"/>
                </a:cubicBezTo>
                <a:cubicBezTo>
                  <a:pt x="9704" y="19118"/>
                  <a:pt x="9943" y="18928"/>
                  <a:pt x="10181" y="18749"/>
                </a:cubicBezTo>
                <a:cubicBezTo>
                  <a:pt x="10550" y="18464"/>
                  <a:pt x="10966" y="18225"/>
                  <a:pt x="11300" y="17904"/>
                </a:cubicBezTo>
                <a:cubicBezTo>
                  <a:pt x="11312" y="17892"/>
                  <a:pt x="11312" y="17892"/>
                  <a:pt x="11312" y="17880"/>
                </a:cubicBezTo>
                <a:cubicBezTo>
                  <a:pt x="11550" y="17880"/>
                  <a:pt x="11788" y="17868"/>
                  <a:pt x="12026" y="17868"/>
                </a:cubicBezTo>
                <a:close/>
                <a:moveTo>
                  <a:pt x="11026" y="17880"/>
                </a:moveTo>
                <a:lnTo>
                  <a:pt x="11026" y="17880"/>
                </a:lnTo>
                <a:cubicBezTo>
                  <a:pt x="10324" y="18190"/>
                  <a:pt x="9681" y="18773"/>
                  <a:pt x="9121" y="19321"/>
                </a:cubicBezTo>
                <a:cubicBezTo>
                  <a:pt x="8883" y="19333"/>
                  <a:pt x="8633" y="19345"/>
                  <a:pt x="8395" y="19357"/>
                </a:cubicBezTo>
                <a:cubicBezTo>
                  <a:pt x="8514" y="19249"/>
                  <a:pt x="8645" y="19142"/>
                  <a:pt x="8764" y="19035"/>
                </a:cubicBezTo>
                <a:cubicBezTo>
                  <a:pt x="9157" y="18714"/>
                  <a:pt x="9597" y="18404"/>
                  <a:pt x="9919" y="18011"/>
                </a:cubicBezTo>
                <a:cubicBezTo>
                  <a:pt x="9958" y="17972"/>
                  <a:pt x="9932" y="17907"/>
                  <a:pt x="9881" y="17907"/>
                </a:cubicBezTo>
                <a:cubicBezTo>
                  <a:pt x="9871" y="17907"/>
                  <a:pt x="9859" y="17910"/>
                  <a:pt x="9847" y="17916"/>
                </a:cubicBezTo>
                <a:cubicBezTo>
                  <a:pt x="9169" y="18237"/>
                  <a:pt x="8573" y="18809"/>
                  <a:pt x="8014" y="19368"/>
                </a:cubicBezTo>
                <a:cubicBezTo>
                  <a:pt x="7537" y="19380"/>
                  <a:pt x="7073" y="19404"/>
                  <a:pt x="6597" y="19428"/>
                </a:cubicBezTo>
                <a:cubicBezTo>
                  <a:pt x="6823" y="19214"/>
                  <a:pt x="7061" y="19023"/>
                  <a:pt x="7287" y="18821"/>
                </a:cubicBezTo>
                <a:cubicBezTo>
                  <a:pt x="7657" y="18511"/>
                  <a:pt x="8085" y="18249"/>
                  <a:pt x="8430" y="17904"/>
                </a:cubicBezTo>
                <a:cubicBezTo>
                  <a:pt x="9288" y="17892"/>
                  <a:pt x="10157" y="17892"/>
                  <a:pt x="11026" y="17880"/>
                </a:cubicBezTo>
                <a:close/>
                <a:moveTo>
                  <a:pt x="8073" y="17904"/>
                </a:moveTo>
                <a:cubicBezTo>
                  <a:pt x="7776" y="18083"/>
                  <a:pt x="7514" y="18321"/>
                  <a:pt x="7252" y="18547"/>
                </a:cubicBezTo>
                <a:cubicBezTo>
                  <a:pt x="6918" y="18821"/>
                  <a:pt x="6609" y="19118"/>
                  <a:pt x="6311" y="19440"/>
                </a:cubicBezTo>
                <a:cubicBezTo>
                  <a:pt x="5906" y="19452"/>
                  <a:pt x="5490" y="19464"/>
                  <a:pt x="5085" y="19487"/>
                </a:cubicBezTo>
                <a:cubicBezTo>
                  <a:pt x="5335" y="19249"/>
                  <a:pt x="5585" y="19011"/>
                  <a:pt x="5847" y="18785"/>
                </a:cubicBezTo>
                <a:cubicBezTo>
                  <a:pt x="6192" y="18499"/>
                  <a:pt x="6573" y="18225"/>
                  <a:pt x="6895" y="17904"/>
                </a:cubicBezTo>
                <a:close/>
                <a:moveTo>
                  <a:pt x="6561" y="17904"/>
                </a:moveTo>
                <a:cubicBezTo>
                  <a:pt x="6275" y="18106"/>
                  <a:pt x="6013" y="18356"/>
                  <a:pt x="5763" y="18583"/>
                </a:cubicBezTo>
                <a:cubicBezTo>
                  <a:pt x="5442" y="18880"/>
                  <a:pt x="5132" y="19190"/>
                  <a:pt x="4835" y="19499"/>
                </a:cubicBezTo>
                <a:cubicBezTo>
                  <a:pt x="4680" y="19499"/>
                  <a:pt x="4525" y="19511"/>
                  <a:pt x="4370" y="19523"/>
                </a:cubicBezTo>
                <a:cubicBezTo>
                  <a:pt x="4549" y="19333"/>
                  <a:pt x="4716" y="19142"/>
                  <a:pt x="4894" y="18964"/>
                </a:cubicBezTo>
                <a:cubicBezTo>
                  <a:pt x="5204" y="18654"/>
                  <a:pt x="5585" y="18392"/>
                  <a:pt x="5847" y="18035"/>
                </a:cubicBezTo>
                <a:cubicBezTo>
                  <a:pt x="5876" y="17996"/>
                  <a:pt x="5834" y="17957"/>
                  <a:pt x="5798" y="17957"/>
                </a:cubicBezTo>
                <a:cubicBezTo>
                  <a:pt x="5790" y="17957"/>
                  <a:pt x="5782" y="17959"/>
                  <a:pt x="5775" y="17964"/>
                </a:cubicBezTo>
                <a:cubicBezTo>
                  <a:pt x="5371" y="18166"/>
                  <a:pt x="5025" y="18559"/>
                  <a:pt x="4728" y="18892"/>
                </a:cubicBezTo>
                <a:cubicBezTo>
                  <a:pt x="4537" y="19095"/>
                  <a:pt x="4358" y="19309"/>
                  <a:pt x="4180" y="19535"/>
                </a:cubicBezTo>
                <a:cubicBezTo>
                  <a:pt x="3787" y="19547"/>
                  <a:pt x="3394" y="19571"/>
                  <a:pt x="2989" y="19595"/>
                </a:cubicBezTo>
                <a:cubicBezTo>
                  <a:pt x="3323" y="19285"/>
                  <a:pt x="3644" y="18976"/>
                  <a:pt x="3977" y="18666"/>
                </a:cubicBezTo>
                <a:cubicBezTo>
                  <a:pt x="4228" y="18416"/>
                  <a:pt x="4513" y="18166"/>
                  <a:pt x="4763" y="17904"/>
                </a:cubicBezTo>
                <a:close/>
                <a:moveTo>
                  <a:pt x="4430" y="17904"/>
                </a:moveTo>
                <a:cubicBezTo>
                  <a:pt x="4216" y="18094"/>
                  <a:pt x="4013" y="18309"/>
                  <a:pt x="3823" y="18499"/>
                </a:cubicBezTo>
                <a:cubicBezTo>
                  <a:pt x="3442" y="18868"/>
                  <a:pt x="3061" y="19226"/>
                  <a:pt x="2704" y="19607"/>
                </a:cubicBezTo>
                <a:cubicBezTo>
                  <a:pt x="2287" y="19630"/>
                  <a:pt x="1882" y="19642"/>
                  <a:pt x="1465" y="19666"/>
                </a:cubicBezTo>
                <a:cubicBezTo>
                  <a:pt x="1763" y="19428"/>
                  <a:pt x="2072" y="19190"/>
                  <a:pt x="2382" y="18952"/>
                </a:cubicBezTo>
                <a:cubicBezTo>
                  <a:pt x="2775" y="18642"/>
                  <a:pt x="3335" y="18333"/>
                  <a:pt x="3632" y="17904"/>
                </a:cubicBezTo>
                <a:close/>
                <a:moveTo>
                  <a:pt x="32150" y="1"/>
                </a:moveTo>
                <a:cubicBezTo>
                  <a:pt x="28068" y="1"/>
                  <a:pt x="23980" y="128"/>
                  <a:pt x="19908" y="223"/>
                </a:cubicBezTo>
                <a:cubicBezTo>
                  <a:pt x="16872" y="295"/>
                  <a:pt x="13824" y="354"/>
                  <a:pt x="10788" y="438"/>
                </a:cubicBezTo>
                <a:cubicBezTo>
                  <a:pt x="8121" y="521"/>
                  <a:pt x="5311" y="354"/>
                  <a:pt x="2704" y="890"/>
                </a:cubicBezTo>
                <a:cubicBezTo>
                  <a:pt x="2584" y="914"/>
                  <a:pt x="2608" y="1057"/>
                  <a:pt x="2704" y="1104"/>
                </a:cubicBezTo>
                <a:cubicBezTo>
                  <a:pt x="2334" y="1295"/>
                  <a:pt x="1989" y="1616"/>
                  <a:pt x="1680" y="1842"/>
                </a:cubicBezTo>
                <a:cubicBezTo>
                  <a:pt x="1215" y="2176"/>
                  <a:pt x="763" y="2557"/>
                  <a:pt x="251" y="2831"/>
                </a:cubicBezTo>
                <a:cubicBezTo>
                  <a:pt x="203" y="2855"/>
                  <a:pt x="167" y="2902"/>
                  <a:pt x="144" y="2950"/>
                </a:cubicBezTo>
                <a:cubicBezTo>
                  <a:pt x="72" y="2962"/>
                  <a:pt x="1" y="3009"/>
                  <a:pt x="1" y="3093"/>
                </a:cubicBezTo>
                <a:cubicBezTo>
                  <a:pt x="108" y="5926"/>
                  <a:pt x="322" y="8748"/>
                  <a:pt x="429" y="11582"/>
                </a:cubicBezTo>
                <a:cubicBezTo>
                  <a:pt x="525" y="14201"/>
                  <a:pt x="108" y="17082"/>
                  <a:pt x="560" y="19642"/>
                </a:cubicBezTo>
                <a:cubicBezTo>
                  <a:pt x="572" y="19690"/>
                  <a:pt x="584" y="19738"/>
                  <a:pt x="620" y="19761"/>
                </a:cubicBezTo>
                <a:cubicBezTo>
                  <a:pt x="620" y="19785"/>
                  <a:pt x="620" y="19809"/>
                  <a:pt x="620" y="19833"/>
                </a:cubicBezTo>
                <a:cubicBezTo>
                  <a:pt x="632" y="19857"/>
                  <a:pt x="644" y="19868"/>
                  <a:pt x="656" y="19892"/>
                </a:cubicBezTo>
                <a:cubicBezTo>
                  <a:pt x="691" y="19976"/>
                  <a:pt x="799" y="20023"/>
                  <a:pt x="894" y="20035"/>
                </a:cubicBezTo>
                <a:cubicBezTo>
                  <a:pt x="929" y="20071"/>
                  <a:pt x="977" y="20095"/>
                  <a:pt x="1037" y="20095"/>
                </a:cubicBezTo>
                <a:cubicBezTo>
                  <a:pt x="1865" y="20101"/>
                  <a:pt x="2693" y="20103"/>
                  <a:pt x="3521" y="20103"/>
                </a:cubicBezTo>
                <a:cubicBezTo>
                  <a:pt x="7762" y="20103"/>
                  <a:pt x="11995" y="20033"/>
                  <a:pt x="16229" y="19964"/>
                </a:cubicBezTo>
                <a:cubicBezTo>
                  <a:pt x="19694" y="19916"/>
                  <a:pt x="23158" y="19833"/>
                  <a:pt x="26611" y="19785"/>
                </a:cubicBezTo>
                <a:cubicBezTo>
                  <a:pt x="28111" y="19749"/>
                  <a:pt x="29612" y="19726"/>
                  <a:pt x="31112" y="19714"/>
                </a:cubicBezTo>
                <a:cubicBezTo>
                  <a:pt x="31168" y="19713"/>
                  <a:pt x="31225" y="19712"/>
                  <a:pt x="31283" y="19712"/>
                </a:cubicBezTo>
                <a:cubicBezTo>
                  <a:pt x="31843" y="19712"/>
                  <a:pt x="32481" y="19762"/>
                  <a:pt x="33106" y="19762"/>
                </a:cubicBezTo>
                <a:cubicBezTo>
                  <a:pt x="33720" y="19762"/>
                  <a:pt x="34322" y="19714"/>
                  <a:pt x="34827" y="19523"/>
                </a:cubicBezTo>
                <a:cubicBezTo>
                  <a:pt x="34910" y="19487"/>
                  <a:pt x="34981" y="19416"/>
                  <a:pt x="35005" y="19345"/>
                </a:cubicBezTo>
                <a:cubicBezTo>
                  <a:pt x="35410" y="19047"/>
                  <a:pt x="35791" y="18726"/>
                  <a:pt x="36196" y="18416"/>
                </a:cubicBezTo>
                <a:cubicBezTo>
                  <a:pt x="36541" y="18154"/>
                  <a:pt x="37005" y="17880"/>
                  <a:pt x="37315" y="17535"/>
                </a:cubicBezTo>
                <a:cubicBezTo>
                  <a:pt x="37470" y="17535"/>
                  <a:pt x="37636" y="17428"/>
                  <a:pt x="37648" y="17225"/>
                </a:cubicBezTo>
                <a:cubicBezTo>
                  <a:pt x="37898" y="14463"/>
                  <a:pt x="38053" y="11689"/>
                  <a:pt x="38244" y="8915"/>
                </a:cubicBezTo>
                <a:cubicBezTo>
                  <a:pt x="38422" y="6176"/>
                  <a:pt x="38720" y="3366"/>
                  <a:pt x="38637" y="616"/>
                </a:cubicBezTo>
                <a:cubicBezTo>
                  <a:pt x="38637" y="592"/>
                  <a:pt x="38625" y="580"/>
                  <a:pt x="38625" y="569"/>
                </a:cubicBezTo>
                <a:cubicBezTo>
                  <a:pt x="38648" y="366"/>
                  <a:pt x="38541" y="128"/>
                  <a:pt x="38267" y="116"/>
                </a:cubicBezTo>
                <a:cubicBezTo>
                  <a:pt x="36232" y="33"/>
                  <a:pt x="34192" y="1"/>
                  <a:pt x="32150" y="1"/>
                </a:cubicBezTo>
                <a:close/>
              </a:path>
            </a:pathLst>
          </a:custGeom>
          <a:solidFill>
            <a:schemeClr val="dk1"/>
          </a:solidFill>
          <a:ln>
            <a:noFill/>
          </a:ln>
        </p:spPr>
        <p:txBody>
          <a:bodyPr spcFirstLastPara="1" wrap="square" lIns="91425" tIns="91425" rIns="91425" bIns="91425" anchor="ctr" anchorCtr="0">
            <a:noAutofit/>
          </a:bodyPr>
          <a:lstStyle/>
          <a:p>
            <a:pPr defTabSz="914400"/>
            <a:endParaRPr sz="1900">
              <a:solidFill>
                <a:srgbClr val="FFFFFF"/>
              </a:solidFill>
              <a:latin typeface="Fira Sans Extra Condensed" panose="020B0704020202020204"/>
              <a:ea typeface="Fira Sans Extra Condensed" panose="020B0704020202020204"/>
              <a:cs typeface="Fira Sans Extra Condensed" panose="020B0704020202020204"/>
              <a:sym typeface="Fira Sans Extra Condensed" panose="020B0704020202020204"/>
            </a:endParaRPr>
          </a:p>
        </p:txBody>
      </p:sp>
      <p:sp>
        <p:nvSpPr>
          <p:cNvPr id="88" name="Google Shape;398;p20"/>
          <p:cNvSpPr/>
          <p:nvPr/>
        </p:nvSpPr>
        <p:spPr>
          <a:xfrm rot="5400000">
            <a:off x="4256636" y="1881952"/>
            <a:ext cx="557489" cy="775651"/>
          </a:xfrm>
          <a:custGeom>
            <a:avLst/>
            <a:gdLst/>
            <a:ahLst/>
            <a:cxnLst/>
            <a:rect l="l" t="t" r="r" b="b"/>
            <a:pathLst>
              <a:path w="17896" h="18054" extrusionOk="0">
                <a:moveTo>
                  <a:pt x="17301" y="561"/>
                </a:moveTo>
                <a:cubicBezTo>
                  <a:pt x="17110" y="2347"/>
                  <a:pt x="16836" y="4180"/>
                  <a:pt x="16836" y="5966"/>
                </a:cubicBezTo>
                <a:cubicBezTo>
                  <a:pt x="16610" y="5716"/>
                  <a:pt x="16396" y="5466"/>
                  <a:pt x="16181" y="5216"/>
                </a:cubicBezTo>
                <a:cubicBezTo>
                  <a:pt x="15919" y="4918"/>
                  <a:pt x="15705" y="4561"/>
                  <a:pt x="15372" y="4335"/>
                </a:cubicBezTo>
                <a:cubicBezTo>
                  <a:pt x="15372" y="4335"/>
                  <a:pt x="15372" y="4335"/>
                  <a:pt x="15360" y="4323"/>
                </a:cubicBezTo>
                <a:cubicBezTo>
                  <a:pt x="15348" y="4311"/>
                  <a:pt x="15312" y="4299"/>
                  <a:pt x="15288" y="4299"/>
                </a:cubicBezTo>
                <a:cubicBezTo>
                  <a:pt x="15269" y="4294"/>
                  <a:pt x="15249" y="4292"/>
                  <a:pt x="15231" y="4292"/>
                </a:cubicBezTo>
                <a:cubicBezTo>
                  <a:pt x="15160" y="4292"/>
                  <a:pt x="15100" y="4326"/>
                  <a:pt x="15062" y="4383"/>
                </a:cubicBezTo>
                <a:cubicBezTo>
                  <a:pt x="14265" y="4776"/>
                  <a:pt x="13598" y="5776"/>
                  <a:pt x="13014" y="6395"/>
                </a:cubicBezTo>
                <a:cubicBezTo>
                  <a:pt x="12312" y="7157"/>
                  <a:pt x="11407" y="7931"/>
                  <a:pt x="10847" y="8812"/>
                </a:cubicBezTo>
                <a:cubicBezTo>
                  <a:pt x="10776" y="8847"/>
                  <a:pt x="10716" y="8943"/>
                  <a:pt x="10728" y="9026"/>
                </a:cubicBezTo>
                <a:cubicBezTo>
                  <a:pt x="10716" y="9121"/>
                  <a:pt x="10776" y="9205"/>
                  <a:pt x="10847" y="9240"/>
                </a:cubicBezTo>
                <a:cubicBezTo>
                  <a:pt x="11407" y="10121"/>
                  <a:pt x="12312" y="10895"/>
                  <a:pt x="13014" y="11657"/>
                </a:cubicBezTo>
                <a:cubicBezTo>
                  <a:pt x="13598" y="12276"/>
                  <a:pt x="14265" y="13277"/>
                  <a:pt x="15062" y="13669"/>
                </a:cubicBezTo>
                <a:cubicBezTo>
                  <a:pt x="15104" y="13732"/>
                  <a:pt x="15173" y="13767"/>
                  <a:pt x="15253" y="13767"/>
                </a:cubicBezTo>
                <a:cubicBezTo>
                  <a:pt x="15264" y="13767"/>
                  <a:pt x="15276" y="13766"/>
                  <a:pt x="15288" y="13765"/>
                </a:cubicBezTo>
                <a:cubicBezTo>
                  <a:pt x="15312" y="13765"/>
                  <a:pt x="15348" y="13753"/>
                  <a:pt x="15360" y="13729"/>
                </a:cubicBezTo>
                <a:cubicBezTo>
                  <a:pt x="15372" y="13717"/>
                  <a:pt x="15372" y="13717"/>
                  <a:pt x="15372" y="13717"/>
                </a:cubicBezTo>
                <a:cubicBezTo>
                  <a:pt x="15705" y="13491"/>
                  <a:pt x="15919" y="13146"/>
                  <a:pt x="16181" y="12836"/>
                </a:cubicBezTo>
                <a:cubicBezTo>
                  <a:pt x="16396" y="12586"/>
                  <a:pt x="16610" y="12336"/>
                  <a:pt x="16836" y="12098"/>
                </a:cubicBezTo>
                <a:cubicBezTo>
                  <a:pt x="16836" y="13884"/>
                  <a:pt x="17110" y="15705"/>
                  <a:pt x="17301" y="17491"/>
                </a:cubicBezTo>
                <a:cubicBezTo>
                  <a:pt x="15702" y="17373"/>
                  <a:pt x="14064" y="17175"/>
                  <a:pt x="12458" y="17175"/>
                </a:cubicBezTo>
                <a:cubicBezTo>
                  <a:pt x="12294" y="17175"/>
                  <a:pt x="12130" y="17177"/>
                  <a:pt x="11967" y="17182"/>
                </a:cubicBezTo>
                <a:cubicBezTo>
                  <a:pt x="12252" y="16920"/>
                  <a:pt x="12490" y="16622"/>
                  <a:pt x="12729" y="16360"/>
                </a:cubicBezTo>
                <a:cubicBezTo>
                  <a:pt x="12919" y="16146"/>
                  <a:pt x="13193" y="15860"/>
                  <a:pt x="13276" y="15574"/>
                </a:cubicBezTo>
                <a:cubicBezTo>
                  <a:pt x="13372" y="15479"/>
                  <a:pt x="13419" y="15313"/>
                  <a:pt x="13288" y="15182"/>
                </a:cubicBezTo>
                <a:cubicBezTo>
                  <a:pt x="12229" y="14098"/>
                  <a:pt x="10955" y="13205"/>
                  <a:pt x="9847" y="12169"/>
                </a:cubicBezTo>
                <a:cubicBezTo>
                  <a:pt x="9264" y="11634"/>
                  <a:pt x="8811" y="11026"/>
                  <a:pt x="8026" y="10812"/>
                </a:cubicBezTo>
                <a:cubicBezTo>
                  <a:pt x="7667" y="10714"/>
                  <a:pt x="7278" y="10677"/>
                  <a:pt x="6877" y="10677"/>
                </a:cubicBezTo>
                <a:cubicBezTo>
                  <a:pt x="6012" y="10677"/>
                  <a:pt x="5095" y="10849"/>
                  <a:pt x="4323" y="10955"/>
                </a:cubicBezTo>
                <a:cubicBezTo>
                  <a:pt x="3096" y="11122"/>
                  <a:pt x="1882" y="11264"/>
                  <a:pt x="668" y="11431"/>
                </a:cubicBezTo>
                <a:cubicBezTo>
                  <a:pt x="751" y="10681"/>
                  <a:pt x="608" y="9859"/>
                  <a:pt x="596" y="9109"/>
                </a:cubicBezTo>
                <a:cubicBezTo>
                  <a:pt x="584" y="8324"/>
                  <a:pt x="632" y="7526"/>
                  <a:pt x="513" y="6752"/>
                </a:cubicBezTo>
                <a:lnTo>
                  <a:pt x="513" y="6752"/>
                </a:lnTo>
                <a:cubicBezTo>
                  <a:pt x="1775" y="6931"/>
                  <a:pt x="3049" y="7026"/>
                  <a:pt x="4311" y="7169"/>
                </a:cubicBezTo>
                <a:cubicBezTo>
                  <a:pt x="5059" y="7247"/>
                  <a:pt x="5935" y="7386"/>
                  <a:pt x="6768" y="7386"/>
                </a:cubicBezTo>
                <a:cubicBezTo>
                  <a:pt x="7207" y="7386"/>
                  <a:pt x="7635" y="7347"/>
                  <a:pt x="8026" y="7240"/>
                </a:cubicBezTo>
                <a:cubicBezTo>
                  <a:pt x="8811" y="7038"/>
                  <a:pt x="9252" y="6419"/>
                  <a:pt x="9847" y="5883"/>
                </a:cubicBezTo>
                <a:cubicBezTo>
                  <a:pt x="10955" y="4847"/>
                  <a:pt x="12229" y="3954"/>
                  <a:pt x="13288" y="2871"/>
                </a:cubicBezTo>
                <a:cubicBezTo>
                  <a:pt x="13419" y="2740"/>
                  <a:pt x="13372" y="2573"/>
                  <a:pt x="13276" y="2490"/>
                </a:cubicBezTo>
                <a:cubicBezTo>
                  <a:pt x="13193" y="2192"/>
                  <a:pt x="12919" y="1906"/>
                  <a:pt x="12729" y="1704"/>
                </a:cubicBezTo>
                <a:cubicBezTo>
                  <a:pt x="12490" y="1430"/>
                  <a:pt x="12252" y="1132"/>
                  <a:pt x="11967" y="882"/>
                </a:cubicBezTo>
                <a:lnTo>
                  <a:pt x="11967" y="882"/>
                </a:lnTo>
                <a:cubicBezTo>
                  <a:pt x="12093" y="885"/>
                  <a:pt x="12219" y="886"/>
                  <a:pt x="12346" y="886"/>
                </a:cubicBezTo>
                <a:cubicBezTo>
                  <a:pt x="13988" y="886"/>
                  <a:pt x="15665" y="682"/>
                  <a:pt x="17301" y="561"/>
                </a:cubicBezTo>
                <a:close/>
                <a:moveTo>
                  <a:pt x="17627" y="0"/>
                </a:moveTo>
                <a:cubicBezTo>
                  <a:pt x="17621" y="0"/>
                  <a:pt x="17616" y="1"/>
                  <a:pt x="17610" y="1"/>
                </a:cubicBezTo>
                <a:cubicBezTo>
                  <a:pt x="15622" y="180"/>
                  <a:pt x="13538" y="204"/>
                  <a:pt x="11586" y="585"/>
                </a:cubicBezTo>
                <a:cubicBezTo>
                  <a:pt x="11573" y="582"/>
                  <a:pt x="11560" y="581"/>
                  <a:pt x="11547" y="581"/>
                </a:cubicBezTo>
                <a:cubicBezTo>
                  <a:pt x="11380" y="581"/>
                  <a:pt x="11213" y="787"/>
                  <a:pt x="11324" y="942"/>
                </a:cubicBezTo>
                <a:cubicBezTo>
                  <a:pt x="11598" y="1323"/>
                  <a:pt x="11967" y="1620"/>
                  <a:pt x="12276" y="1966"/>
                </a:cubicBezTo>
                <a:cubicBezTo>
                  <a:pt x="12419" y="2120"/>
                  <a:pt x="12598" y="2370"/>
                  <a:pt x="12788" y="2561"/>
                </a:cubicBezTo>
                <a:cubicBezTo>
                  <a:pt x="11931" y="3073"/>
                  <a:pt x="11169" y="3764"/>
                  <a:pt x="10419" y="4430"/>
                </a:cubicBezTo>
                <a:cubicBezTo>
                  <a:pt x="9359" y="5359"/>
                  <a:pt x="8573" y="6526"/>
                  <a:pt x="7085" y="6681"/>
                </a:cubicBezTo>
                <a:cubicBezTo>
                  <a:pt x="6765" y="6715"/>
                  <a:pt x="6445" y="6729"/>
                  <a:pt x="6125" y="6729"/>
                </a:cubicBezTo>
                <a:cubicBezTo>
                  <a:pt x="4637" y="6729"/>
                  <a:pt x="3142" y="6426"/>
                  <a:pt x="1654" y="6426"/>
                </a:cubicBezTo>
                <a:cubicBezTo>
                  <a:pt x="1229" y="6426"/>
                  <a:pt x="805" y="6450"/>
                  <a:pt x="382" y="6514"/>
                </a:cubicBezTo>
                <a:cubicBezTo>
                  <a:pt x="346" y="6514"/>
                  <a:pt x="322" y="6538"/>
                  <a:pt x="310" y="6573"/>
                </a:cubicBezTo>
                <a:cubicBezTo>
                  <a:pt x="310" y="6585"/>
                  <a:pt x="298" y="6585"/>
                  <a:pt x="298" y="6597"/>
                </a:cubicBezTo>
                <a:cubicBezTo>
                  <a:pt x="144" y="7419"/>
                  <a:pt x="144" y="8276"/>
                  <a:pt x="132" y="9109"/>
                </a:cubicBezTo>
                <a:cubicBezTo>
                  <a:pt x="120" y="9907"/>
                  <a:pt x="1" y="10883"/>
                  <a:pt x="298" y="11634"/>
                </a:cubicBezTo>
                <a:cubicBezTo>
                  <a:pt x="322" y="11706"/>
                  <a:pt x="411" y="11756"/>
                  <a:pt x="492" y="11756"/>
                </a:cubicBezTo>
                <a:cubicBezTo>
                  <a:pt x="531" y="11756"/>
                  <a:pt x="569" y="11744"/>
                  <a:pt x="596" y="11717"/>
                </a:cubicBezTo>
                <a:cubicBezTo>
                  <a:pt x="874" y="11749"/>
                  <a:pt x="1152" y="11763"/>
                  <a:pt x="1430" y="11763"/>
                </a:cubicBezTo>
                <a:cubicBezTo>
                  <a:pt x="3018" y="11763"/>
                  <a:pt x="4605" y="11318"/>
                  <a:pt x="6187" y="11318"/>
                </a:cubicBezTo>
                <a:cubicBezTo>
                  <a:pt x="6486" y="11318"/>
                  <a:pt x="6786" y="11334"/>
                  <a:pt x="7085" y="11372"/>
                </a:cubicBezTo>
                <a:cubicBezTo>
                  <a:pt x="8490" y="11550"/>
                  <a:pt x="9192" y="12526"/>
                  <a:pt x="10204" y="13443"/>
                </a:cubicBezTo>
                <a:cubicBezTo>
                  <a:pt x="11014" y="14170"/>
                  <a:pt x="11848" y="14932"/>
                  <a:pt x="12788" y="15491"/>
                </a:cubicBezTo>
                <a:cubicBezTo>
                  <a:pt x="12598" y="15682"/>
                  <a:pt x="12419" y="15932"/>
                  <a:pt x="12276" y="16086"/>
                </a:cubicBezTo>
                <a:cubicBezTo>
                  <a:pt x="11967" y="16432"/>
                  <a:pt x="11598" y="16729"/>
                  <a:pt x="11324" y="17110"/>
                </a:cubicBezTo>
                <a:cubicBezTo>
                  <a:pt x="11213" y="17265"/>
                  <a:pt x="11380" y="17471"/>
                  <a:pt x="11547" y="17471"/>
                </a:cubicBezTo>
                <a:cubicBezTo>
                  <a:pt x="11560" y="17471"/>
                  <a:pt x="11573" y="17470"/>
                  <a:pt x="11586" y="17468"/>
                </a:cubicBezTo>
                <a:cubicBezTo>
                  <a:pt x="13538" y="17849"/>
                  <a:pt x="15622" y="17872"/>
                  <a:pt x="17610" y="18051"/>
                </a:cubicBezTo>
                <a:cubicBezTo>
                  <a:pt x="17620" y="18053"/>
                  <a:pt x="17630" y="18053"/>
                  <a:pt x="17640" y="18053"/>
                </a:cubicBezTo>
                <a:cubicBezTo>
                  <a:pt x="17772" y="18053"/>
                  <a:pt x="17895" y="17910"/>
                  <a:pt x="17884" y="17777"/>
                </a:cubicBezTo>
                <a:cubicBezTo>
                  <a:pt x="17729" y="15836"/>
                  <a:pt x="17682" y="13800"/>
                  <a:pt x="17313" y="11884"/>
                </a:cubicBezTo>
                <a:cubicBezTo>
                  <a:pt x="17301" y="11753"/>
                  <a:pt x="17193" y="11705"/>
                  <a:pt x="17098" y="11705"/>
                </a:cubicBezTo>
                <a:cubicBezTo>
                  <a:pt x="17081" y="11662"/>
                  <a:pt x="17046" y="11626"/>
                  <a:pt x="17001" y="11626"/>
                </a:cubicBezTo>
                <a:cubicBezTo>
                  <a:pt x="16983" y="11626"/>
                  <a:pt x="16964" y="11632"/>
                  <a:pt x="16943" y="11645"/>
                </a:cubicBezTo>
                <a:cubicBezTo>
                  <a:pt x="16610" y="11860"/>
                  <a:pt x="16277" y="12086"/>
                  <a:pt x="15991" y="12360"/>
                </a:cubicBezTo>
                <a:cubicBezTo>
                  <a:pt x="15729" y="12622"/>
                  <a:pt x="15491" y="12931"/>
                  <a:pt x="15193" y="13181"/>
                </a:cubicBezTo>
                <a:cubicBezTo>
                  <a:pt x="14788" y="12455"/>
                  <a:pt x="13955" y="11800"/>
                  <a:pt x="13431" y="11241"/>
                </a:cubicBezTo>
                <a:cubicBezTo>
                  <a:pt x="12764" y="10526"/>
                  <a:pt x="12098" y="9633"/>
                  <a:pt x="11312" y="9026"/>
                </a:cubicBezTo>
                <a:cubicBezTo>
                  <a:pt x="12098" y="8419"/>
                  <a:pt x="12764" y="7526"/>
                  <a:pt x="13431" y="6811"/>
                </a:cubicBezTo>
                <a:cubicBezTo>
                  <a:pt x="13955" y="6252"/>
                  <a:pt x="14788" y="5597"/>
                  <a:pt x="15193" y="4871"/>
                </a:cubicBezTo>
                <a:cubicBezTo>
                  <a:pt x="15491" y="5121"/>
                  <a:pt x="15729" y="5430"/>
                  <a:pt x="15991" y="5692"/>
                </a:cubicBezTo>
                <a:cubicBezTo>
                  <a:pt x="16277" y="5966"/>
                  <a:pt x="16610" y="6192"/>
                  <a:pt x="16943" y="6407"/>
                </a:cubicBezTo>
                <a:cubicBezTo>
                  <a:pt x="16960" y="6420"/>
                  <a:pt x="16978" y="6426"/>
                  <a:pt x="16996" y="6426"/>
                </a:cubicBezTo>
                <a:cubicBezTo>
                  <a:pt x="17040" y="6426"/>
                  <a:pt x="17081" y="6390"/>
                  <a:pt x="17098" y="6347"/>
                </a:cubicBezTo>
                <a:cubicBezTo>
                  <a:pt x="17205" y="6347"/>
                  <a:pt x="17301" y="6300"/>
                  <a:pt x="17313" y="6169"/>
                </a:cubicBezTo>
                <a:cubicBezTo>
                  <a:pt x="17682" y="4252"/>
                  <a:pt x="17729" y="2216"/>
                  <a:pt x="17884" y="275"/>
                </a:cubicBezTo>
                <a:cubicBezTo>
                  <a:pt x="17895" y="138"/>
                  <a:pt x="17764" y="0"/>
                  <a:pt x="17627" y="0"/>
                </a:cubicBezTo>
                <a:close/>
              </a:path>
            </a:pathLst>
          </a:custGeom>
          <a:solidFill>
            <a:schemeClr val="accent3"/>
          </a:solidFill>
          <a:ln w="38100">
            <a:solidFill>
              <a:schemeClr val="tx1"/>
            </a:solidFill>
          </a:ln>
        </p:spPr>
        <p:txBody>
          <a:bodyPr spcFirstLastPara="1" wrap="square" lIns="91425" tIns="91425" rIns="91425" bIns="91425" anchor="ctr" anchorCtr="0">
            <a:noAutofit/>
          </a:bodyPr>
          <a:lstStyle/>
          <a:p>
            <a:pPr defTabSz="914400"/>
            <a:endParaRPr sz="1900">
              <a:latin typeface="Fira Sans Extra Condensed" panose="020B0704020202020204"/>
              <a:ea typeface="Fira Sans Extra Condensed" panose="020B0704020202020204"/>
              <a:cs typeface="Fira Sans Extra Condensed" panose="020B0704020202020204"/>
              <a:sym typeface="Fira Sans Extra Condensed" panose="020B0704020202020204"/>
            </a:endParaRPr>
          </a:p>
        </p:txBody>
      </p:sp>
      <p:sp>
        <p:nvSpPr>
          <p:cNvPr id="106" name="Text Box 105"/>
          <p:cNvSpPr txBox="1"/>
          <p:nvPr/>
        </p:nvSpPr>
        <p:spPr>
          <a:xfrm>
            <a:off x="1043305" y="2643505"/>
            <a:ext cx="2862580" cy="953135"/>
          </a:xfrm>
          <a:prstGeom prst="rect">
            <a:avLst/>
          </a:prstGeom>
          <a:noFill/>
          <a:ln w="9525">
            <a:noFill/>
          </a:ln>
        </p:spPr>
        <p:txBody>
          <a:bodyPr wrap="square">
            <a:spAutoFit/>
          </a:bodyPr>
          <a:lstStyle/>
          <a:p>
            <a:pPr marL="0" indent="0" algn="ctr"/>
            <a:r>
              <a:rPr lang="en-US" sz="2800" b="1">
                <a:solidFill>
                  <a:srgbClr val="0D0D0D"/>
                </a:solidFill>
                <a:latin typeface="Sitka Subheading Semibold" charset="0"/>
                <a:cs typeface="Sitka Subheading Semibold" charset="0"/>
              </a:rPr>
              <a:t>Ý tồn tại ở dạng khô khan</a:t>
            </a:r>
          </a:p>
        </p:txBody>
      </p:sp>
      <p:sp>
        <p:nvSpPr>
          <p:cNvPr id="3" name="Text Box 2"/>
          <p:cNvSpPr txBox="1"/>
          <p:nvPr/>
        </p:nvSpPr>
        <p:spPr>
          <a:xfrm>
            <a:off x="5436235" y="2427605"/>
            <a:ext cx="3260090" cy="1568450"/>
          </a:xfrm>
          <a:prstGeom prst="rect">
            <a:avLst/>
          </a:prstGeom>
          <a:noFill/>
          <a:ln w="9525">
            <a:noFill/>
          </a:ln>
        </p:spPr>
        <p:txBody>
          <a:bodyPr wrap="square">
            <a:spAutoFit/>
          </a:bodyPr>
          <a:lstStyle/>
          <a:p>
            <a:pPr marL="0" indent="0" algn="ctr"/>
            <a:r>
              <a:rPr lang="en-US" sz="2400">
                <a:solidFill>
                  <a:schemeClr val="tx1"/>
                </a:solidFill>
                <a:latin typeface="Sitka Subheading Semibold" charset="0"/>
                <a:cs typeface="Sitka Subheading Semibold" charset="0"/>
              </a:rPr>
              <a:t> Tứ: những hình tượng sống động mang nhiều dấu ấn của chủ thể sáng tạo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6"/>
                                        </p:tgtEl>
                                        <p:attrNameLst>
                                          <p:attrName>style.visibility</p:attrName>
                                        </p:attrNameLst>
                                      </p:cBhvr>
                                      <p:to>
                                        <p:strVal val="visible"/>
                                      </p:to>
                                    </p:set>
                                    <p:animEffect transition="in" filter="randombar(horizontal)">
                                      <p:cBhvr>
                                        <p:cTn id="7" dur="500"/>
                                        <p:tgtEl>
                                          <p:spTgt spid="106"/>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edge">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 grpId="0"/>
      <p:bldP spid="106" grpId="1"/>
      <p:bldP spid="3" grpId="0"/>
      <p:bldP spid="3"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02"/>
        <p:cNvGrpSpPr/>
        <p:nvPr/>
      </p:nvGrpSpPr>
      <p:grpSpPr>
        <a:xfrm>
          <a:off x="0" y="0"/>
          <a:ext cx="0" cy="0"/>
          <a:chOff x="0" y="0"/>
          <a:chExt cx="0" cy="0"/>
        </a:xfrm>
      </p:grpSpPr>
      <p:pic>
        <p:nvPicPr>
          <p:cNvPr id="2205" name="Google Shape;2205;p57"/>
          <p:cNvPicPr preferRelativeResize="0"/>
          <p:nvPr/>
        </p:nvPicPr>
        <p:blipFill rotWithShape="1">
          <a:blip r:embed="rId3"/>
          <a:srcRect l="13450" r="15908"/>
          <a:stretch>
            <a:fillRect/>
          </a:stretch>
        </p:blipFill>
        <p:spPr>
          <a:xfrm rot="19821630">
            <a:off x="133985" y="-106680"/>
            <a:ext cx="1241425" cy="1603375"/>
          </a:xfrm>
          <a:prstGeom prst="rect">
            <a:avLst/>
          </a:prstGeom>
          <a:noFill/>
          <a:ln>
            <a:noFill/>
          </a:ln>
        </p:spPr>
      </p:pic>
      <p:pic>
        <p:nvPicPr>
          <p:cNvPr id="2206" name="Google Shape;2206;p57"/>
          <p:cNvPicPr preferRelativeResize="0"/>
          <p:nvPr/>
        </p:nvPicPr>
        <p:blipFill>
          <a:blip r:embed="rId4"/>
          <a:stretch>
            <a:fillRect/>
          </a:stretch>
        </p:blipFill>
        <p:spPr>
          <a:xfrm rot="331418">
            <a:off x="7055485" y="3199765"/>
            <a:ext cx="2266315" cy="2100580"/>
          </a:xfrm>
          <a:prstGeom prst="rect">
            <a:avLst/>
          </a:prstGeom>
          <a:noFill/>
          <a:ln>
            <a:noFill/>
          </a:ln>
        </p:spPr>
      </p:pic>
      <p:sp>
        <p:nvSpPr>
          <p:cNvPr id="3" name="Title 2"/>
          <p:cNvSpPr>
            <a:spLocks noGrp="1"/>
          </p:cNvSpPr>
          <p:nvPr>
            <p:ph type="ctrTitle"/>
          </p:nvPr>
        </p:nvSpPr>
        <p:spPr>
          <a:xfrm>
            <a:off x="1259840" y="114300"/>
            <a:ext cx="6322695" cy="1419860"/>
          </a:xfrm>
        </p:spPr>
        <p:txBody>
          <a:bodyPr/>
          <a:lstStyle/>
          <a:p>
            <a:r>
              <a:rPr lang="en-US" sz="3200"/>
              <a:t>2. YẾU TỐ TƯỢNG TRƯNG TRONG THƠ</a:t>
            </a:r>
          </a:p>
        </p:txBody>
      </p:sp>
      <p:sp>
        <p:nvSpPr>
          <p:cNvPr id="2" name="Text Box 1"/>
          <p:cNvSpPr txBox="1"/>
          <p:nvPr/>
        </p:nvSpPr>
        <p:spPr>
          <a:xfrm>
            <a:off x="403225" y="1534160"/>
            <a:ext cx="3973195" cy="3169285"/>
          </a:xfrm>
          <a:prstGeom prst="rect">
            <a:avLst/>
          </a:prstGeom>
          <a:solidFill>
            <a:schemeClr val="bg1"/>
          </a:solidFill>
        </p:spPr>
        <p:txBody>
          <a:bodyPr wrap="square" rtlCol="0">
            <a:spAutoFit/>
          </a:bodyPr>
          <a:lstStyle/>
          <a:p>
            <a:pPr algn="just"/>
            <a:r>
              <a:rPr lang="en-US" sz="2000">
                <a:latin typeface="Book Antiqua" panose="02040602050305030304" charset="0"/>
                <a:cs typeface="Book Antiqua" panose="02040602050305030304" charset="0"/>
              </a:rPr>
              <a:t>- Yếu tố tượng trưng được dùng để chỉ một hình ảnh, hình tượng chứa đựng nhiều tầng nghĩa và gợi lên những cảm nhận đa chiều (hình ảnh mang tính biểu tượng).</a:t>
            </a:r>
          </a:p>
          <a:p>
            <a:pPr algn="just"/>
            <a:r>
              <a:rPr lang="en-US" sz="2000">
                <a:latin typeface="Book Antiqua" panose="02040602050305030304" charset="0"/>
                <a:cs typeface="Book Antiqua" panose="02040602050305030304" charset="0"/>
              </a:rPr>
              <a:t>Ví dụ: hình ảnh trái tim tượng trưng cho tình yêu </a:t>
            </a:r>
          </a:p>
          <a:p>
            <a:pPr algn="just"/>
            <a:r>
              <a:rPr lang="en-US" sz="2000">
                <a:latin typeface="Book Antiqua" panose="02040602050305030304" charset="0"/>
                <a:cs typeface="Book Antiqua" panose="02040602050305030304" charset="0"/>
              </a:rPr>
              <a:t>             hình ảnh thuyền biểu tượng cho người con trai,... </a:t>
            </a:r>
          </a:p>
        </p:txBody>
      </p:sp>
      <p:sp>
        <p:nvSpPr>
          <p:cNvPr id="106" name="Text Box 105"/>
          <p:cNvSpPr txBox="1"/>
          <p:nvPr/>
        </p:nvSpPr>
        <p:spPr>
          <a:xfrm>
            <a:off x="4572000" y="1534160"/>
            <a:ext cx="4372610" cy="3169285"/>
          </a:xfrm>
          <a:prstGeom prst="rect">
            <a:avLst/>
          </a:prstGeom>
          <a:solidFill>
            <a:schemeClr val="bg1"/>
          </a:solidFill>
          <a:ln w="9525">
            <a:noFill/>
          </a:ln>
        </p:spPr>
        <p:txBody>
          <a:bodyPr wrap="square">
            <a:spAutoFit/>
          </a:bodyPr>
          <a:lstStyle/>
          <a:p>
            <a:pPr marL="0" indent="0"/>
            <a:r>
              <a:rPr lang="en-US" sz="2000" i="1">
                <a:latin typeface="Book Antiqua" panose="02040602050305030304" charset="0"/>
                <a:cs typeface="Book Antiqua" panose="02040602050305030304" charset="0"/>
              </a:rPr>
              <a:t>Biểu hiện: </a:t>
            </a:r>
            <a:endParaRPr lang="en-US" sz="2000">
              <a:latin typeface="Book Antiqua" panose="02040602050305030304" charset="0"/>
              <a:cs typeface="Book Antiqua" panose="02040602050305030304" charset="0"/>
            </a:endParaRPr>
          </a:p>
          <a:p>
            <a:pPr marL="0" indent="0"/>
            <a:r>
              <a:rPr lang="en-US" sz="2000">
                <a:latin typeface="Book Antiqua" panose="02040602050305030304" charset="0"/>
                <a:cs typeface="Book Antiqua" panose="02040602050305030304" charset="0"/>
              </a:rPr>
              <a:t>+ Tô đậm tính biểu tượng của các hình ảnh, chi tiết, sự việc…</a:t>
            </a:r>
          </a:p>
          <a:p>
            <a:pPr marL="0" indent="0"/>
            <a:r>
              <a:rPr lang="en-US" sz="2000">
                <a:latin typeface="Book Antiqua" panose="02040602050305030304" charset="0"/>
                <a:cs typeface="Book Antiqua" panose="02040602050305030304" charset="0"/>
              </a:rPr>
              <a:t>+ Phối hợp các âm tiết, thanh điệu, nhịp điệu nhằm khơi dậy những cảm giác bất định, mơ hồ.</a:t>
            </a:r>
          </a:p>
          <a:p>
            <a:pPr marL="0" indent="0"/>
            <a:r>
              <a:rPr lang="en-US" sz="2000">
                <a:latin typeface="Book Antiqua" panose="02040602050305030304" charset="0"/>
                <a:cs typeface="Book Antiqua" panose="02040602050305030304" charset="0"/>
              </a:rPr>
              <a:t>+ Hoà trộn cảm nhận của các giác quan, diễn tả chi tiết những sắc thái chuyển động tinh vi của sự vật, hiện tượng…</a:t>
            </a:r>
          </a:p>
        </p:txBody>
      </p:sp>
    </p:spTree>
  </p:cSld>
  <p:clrMapOvr>
    <a:masterClrMapping/>
  </p:clrMapOvr>
  <mc:AlternateContent xmlns:mc="http://schemas.openxmlformats.org/markup-compatibility/2006" xmlns:p14="http://schemas.microsoft.com/office/powerpoint/2010/main">
    <mc:Choice Requires="p14">
      <p:transition spd="slow">
        <p:fade thruBlk="1"/>
      </p:transition>
    </mc:Choice>
    <mc:Fallback xmlns="">
      <p:transition spd="slow">
        <p:fade thruBlk="1"/>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205"/>
                                        </p:tgtEl>
                                        <p:attrNameLst>
                                          <p:attrName>style.visibility</p:attrName>
                                        </p:attrNameLst>
                                      </p:cBhvr>
                                      <p:to>
                                        <p:strVal val="visible"/>
                                      </p:to>
                                    </p:set>
                                    <p:anim calcmode="lin" valueType="num">
                                      <p:cBhvr additive="base">
                                        <p:cTn id="7" dur="1000"/>
                                        <p:tgtEl>
                                          <p:spTgt spid="2205"/>
                                        </p:tgtEl>
                                        <p:attrNameLst>
                                          <p:attrName>ppt_x</p:attrName>
                                        </p:attrNameLst>
                                      </p:cBhvr>
                                      <p:tavLst>
                                        <p:tav tm="0">
                                          <p:val>
                                            <p:strVal val="#ppt_x-1"/>
                                          </p:val>
                                        </p:tav>
                                        <p:tav tm="100000">
                                          <p:val>
                                            <p:strVal val="#ppt_x"/>
                                          </p:val>
                                        </p:tav>
                                      </p:tavLst>
                                    </p:anim>
                                  </p:childTnLst>
                                </p:cTn>
                              </p:par>
                              <p:par>
                                <p:cTn id="8" presetID="2" presetClass="entr" presetSubtype="2" fill="hold" nodeType="withEffect">
                                  <p:stCondLst>
                                    <p:cond delay="0"/>
                                  </p:stCondLst>
                                  <p:childTnLst>
                                    <p:set>
                                      <p:cBhvr>
                                        <p:cTn id="9" dur="1" fill="hold">
                                          <p:stCondLst>
                                            <p:cond delay="0"/>
                                          </p:stCondLst>
                                        </p:cTn>
                                        <p:tgtEl>
                                          <p:spTgt spid="2206"/>
                                        </p:tgtEl>
                                        <p:attrNameLst>
                                          <p:attrName>style.visibility</p:attrName>
                                        </p:attrNameLst>
                                      </p:cBhvr>
                                      <p:to>
                                        <p:strVal val="visible"/>
                                      </p:to>
                                    </p:set>
                                    <p:anim calcmode="lin" valueType="num">
                                      <p:cBhvr additive="base">
                                        <p:cTn id="10" dur="1000"/>
                                        <p:tgtEl>
                                          <p:spTgt spid="2206"/>
                                        </p:tgtEl>
                                        <p:attrNameLst>
                                          <p:attrName>ppt_x</p:attrName>
                                        </p:attrNameLst>
                                      </p:cBhvr>
                                      <p:tavLst>
                                        <p:tav tm="0">
                                          <p:val>
                                            <p:strVal val="#ppt_x+1"/>
                                          </p:val>
                                        </p:tav>
                                        <p:tav tm="100000">
                                          <p:val>
                                            <p:strVal val="#ppt_x"/>
                                          </p:val>
                                        </p:tav>
                                      </p:tavLst>
                                    </p:anim>
                                  </p:childTnLst>
                                </p:cTn>
                              </p:par>
                            </p:childTnLst>
                          </p:cTn>
                        </p:par>
                      </p:childTnLst>
                    </p:cTn>
                  </p:par>
                  <p:par>
                    <p:cTn id="11" fill="hold">
                      <p:stCondLst>
                        <p:cond delay="indefinite"/>
                      </p:stCondLst>
                      <p:childTnLst>
                        <p:par>
                          <p:cTn id="12" fill="hold">
                            <p:stCondLst>
                              <p:cond delay="0"/>
                            </p:stCondLst>
                            <p:childTnLst>
                              <p:par>
                                <p:cTn id="13" presetID="20"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edge">
                                      <p:cBhvr>
                                        <p:cTn id="15" dur="20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0" presetClass="entr" presetSubtype="0" fill="hold" grpId="0" nodeType="clickEffect">
                                  <p:stCondLst>
                                    <p:cond delay="0"/>
                                  </p:stCondLst>
                                  <p:childTnLst>
                                    <p:set>
                                      <p:cBhvr>
                                        <p:cTn id="19" dur="1" fill="hold">
                                          <p:stCondLst>
                                            <p:cond delay="0"/>
                                          </p:stCondLst>
                                        </p:cTn>
                                        <p:tgtEl>
                                          <p:spTgt spid="106"/>
                                        </p:tgtEl>
                                        <p:attrNameLst>
                                          <p:attrName>style.visibility</p:attrName>
                                        </p:attrNameLst>
                                      </p:cBhvr>
                                      <p:to>
                                        <p:strVal val="visible"/>
                                      </p:to>
                                    </p:set>
                                    <p:animEffect transition="in" filter="wedge">
                                      <p:cBhvr>
                                        <p:cTn id="20" dur="2000"/>
                                        <p:tgtEl>
                                          <p:spTgt spid="1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106" grpId="0" animBg="1"/>
      <p:bldP spid="106"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01"/>
        <p:cNvGrpSpPr/>
        <p:nvPr/>
      </p:nvGrpSpPr>
      <p:grpSpPr>
        <a:xfrm>
          <a:off x="0" y="0"/>
          <a:ext cx="0" cy="0"/>
          <a:chOff x="0" y="0"/>
          <a:chExt cx="0" cy="0"/>
        </a:xfrm>
      </p:grpSpPr>
      <p:sp>
        <p:nvSpPr>
          <p:cNvPr id="2302" name="Google Shape;2302;p66"/>
          <p:cNvSpPr txBox="1">
            <a:spLocks noGrp="1"/>
          </p:cNvSpPr>
          <p:nvPr>
            <p:ph type="title"/>
          </p:nvPr>
        </p:nvSpPr>
        <p:spPr>
          <a:xfrm>
            <a:off x="1764030" y="-92710"/>
            <a:ext cx="6530975" cy="909955"/>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US" altLang="en-GB" sz="3600"/>
              <a:t>3. Ngôn ngữ văn học </a:t>
            </a:r>
          </a:p>
        </p:txBody>
      </p:sp>
      <p:pic>
        <p:nvPicPr>
          <p:cNvPr id="2304" name="Google Shape;2304;p66"/>
          <p:cNvPicPr preferRelativeResize="0"/>
          <p:nvPr/>
        </p:nvPicPr>
        <p:blipFill>
          <a:blip r:embed="rId3"/>
          <a:stretch>
            <a:fillRect/>
          </a:stretch>
        </p:blipFill>
        <p:spPr>
          <a:xfrm>
            <a:off x="508001" y="4209976"/>
            <a:ext cx="524923" cy="524677"/>
          </a:xfrm>
          <a:prstGeom prst="rect">
            <a:avLst/>
          </a:prstGeom>
          <a:noFill/>
          <a:ln>
            <a:noFill/>
          </a:ln>
        </p:spPr>
      </p:pic>
      <p:pic>
        <p:nvPicPr>
          <p:cNvPr id="2306" name="Google Shape;2306;p66"/>
          <p:cNvPicPr preferRelativeResize="0"/>
          <p:nvPr/>
        </p:nvPicPr>
        <p:blipFill>
          <a:blip r:embed="rId4"/>
          <a:stretch>
            <a:fillRect/>
          </a:stretch>
        </p:blipFill>
        <p:spPr>
          <a:xfrm>
            <a:off x="52163" y="300963"/>
            <a:ext cx="2306831" cy="2305695"/>
          </a:xfrm>
          <a:prstGeom prst="rect">
            <a:avLst/>
          </a:prstGeom>
          <a:noFill/>
          <a:ln>
            <a:noFill/>
          </a:ln>
        </p:spPr>
      </p:pic>
      <p:sp>
        <p:nvSpPr>
          <p:cNvPr id="106" name="Text Box 105"/>
          <p:cNvSpPr txBox="1"/>
          <p:nvPr/>
        </p:nvSpPr>
        <p:spPr>
          <a:xfrm>
            <a:off x="2267585" y="699770"/>
            <a:ext cx="6356985" cy="1783715"/>
          </a:xfrm>
          <a:prstGeom prst="rect">
            <a:avLst/>
          </a:prstGeom>
          <a:noFill/>
          <a:ln w="9525">
            <a:noFill/>
          </a:ln>
        </p:spPr>
        <p:txBody>
          <a:bodyPr wrap="square">
            <a:spAutoFit/>
          </a:bodyPr>
          <a:lstStyle/>
          <a:p>
            <a:pPr marL="0" indent="0" algn="just"/>
            <a:r>
              <a:rPr lang="en-US" sz="2200">
                <a:latin typeface="Book Antiqua" panose="02040602050305030304" charset="0"/>
                <a:cs typeface="Book Antiqua" panose="02040602050305030304" charset="0"/>
              </a:rPr>
              <a:t>- Là ngôn ngữ biểu đạt đặc thù của sáng tác văn học, được hình thành và phát triển nhờ lao động tinh thần đặc biệt và đầy cảm hứng của nhà văn trên cơ sở ngôn ngữ chung của đời sống do nhân dân sáng tạo nên.</a:t>
            </a:r>
          </a:p>
        </p:txBody>
      </p:sp>
      <p:pic>
        <p:nvPicPr>
          <p:cNvPr id="2205" name="Google Shape;2205;p57"/>
          <p:cNvPicPr preferRelativeResize="0"/>
          <p:nvPr/>
        </p:nvPicPr>
        <p:blipFill rotWithShape="1">
          <a:blip r:embed="rId5"/>
          <a:srcRect l="13450" r="15908"/>
          <a:stretch>
            <a:fillRect/>
          </a:stretch>
        </p:blipFill>
        <p:spPr>
          <a:xfrm rot="20421630">
            <a:off x="357505" y="2211070"/>
            <a:ext cx="2106930" cy="2279015"/>
          </a:xfrm>
          <a:prstGeom prst="rect">
            <a:avLst/>
          </a:prstGeom>
          <a:noFill/>
          <a:ln>
            <a:noFill/>
          </a:ln>
        </p:spPr>
      </p:pic>
      <p:sp>
        <p:nvSpPr>
          <p:cNvPr id="2" name="Text Box 1"/>
          <p:cNvSpPr txBox="1"/>
          <p:nvPr/>
        </p:nvSpPr>
        <p:spPr>
          <a:xfrm>
            <a:off x="2360930" y="2483485"/>
            <a:ext cx="6399530" cy="2122805"/>
          </a:xfrm>
          <a:prstGeom prst="rect">
            <a:avLst/>
          </a:prstGeom>
          <a:noFill/>
          <a:ln w="9525">
            <a:noFill/>
          </a:ln>
        </p:spPr>
        <p:txBody>
          <a:bodyPr wrap="square">
            <a:spAutoFit/>
          </a:bodyPr>
          <a:lstStyle/>
          <a:p>
            <a:pPr marL="0" indent="0"/>
            <a:r>
              <a:rPr lang="en-US" sz="2200" b="1">
                <a:latin typeface="Book Antiqua" panose="02040602050305030304" charset="0"/>
                <a:cs typeface="Book Antiqua" panose="02040602050305030304" charset="0"/>
              </a:rPr>
              <a:t>- </a:t>
            </a:r>
            <a:r>
              <a:rPr lang="en-US" sz="2200" b="1" i="1">
                <a:latin typeface="Book Antiqua" panose="02040602050305030304" charset="0"/>
                <a:cs typeface="Book Antiqua" panose="02040602050305030304" charset="0"/>
              </a:rPr>
              <a:t>Một số đặc điểm cơ bản của ngôn ngữ văn học</a:t>
            </a:r>
            <a:r>
              <a:rPr lang="en-US" sz="2200" b="1">
                <a:latin typeface="Book Antiqua" panose="02040602050305030304" charset="0"/>
                <a:cs typeface="Book Antiqua" panose="02040602050305030304" charset="0"/>
              </a:rPr>
              <a:t>:</a:t>
            </a:r>
            <a:endParaRPr lang="en-US" sz="2200">
              <a:latin typeface="Book Antiqua" panose="02040602050305030304" charset="0"/>
              <a:cs typeface="Book Antiqua" panose="02040602050305030304" charset="0"/>
            </a:endParaRPr>
          </a:p>
          <a:p>
            <a:pPr marL="0" indent="0"/>
            <a:r>
              <a:rPr lang="en-US" sz="2200">
                <a:latin typeface="Book Antiqua" panose="02040602050305030304" charset="0"/>
                <a:cs typeface="Book Antiqua" panose="02040602050305030304" charset="0"/>
              </a:rPr>
              <a:t>+ Thể hiện rõ cá tính sáng tạo, phong cách, tài năng của nhà văn.</a:t>
            </a:r>
          </a:p>
          <a:p>
            <a:pPr marL="0" indent="0"/>
            <a:r>
              <a:rPr lang="en-US" sz="2200">
                <a:latin typeface="Book Antiqua" panose="02040602050305030304" charset="0"/>
                <a:cs typeface="Book Antiqua" panose="02040602050305030304" charset="0"/>
              </a:rPr>
              <a:t>+ Tính hình tượng</a:t>
            </a:r>
          </a:p>
          <a:p>
            <a:pPr marL="0" indent="0"/>
            <a:r>
              <a:rPr lang="en-US" sz="2200">
                <a:latin typeface="Book Antiqua" panose="02040602050305030304" charset="0"/>
                <a:cs typeface="Book Antiqua" panose="02040602050305030304" charset="0"/>
              </a:rPr>
              <a:t>+ Tính thẩm mĩ</a:t>
            </a:r>
          </a:p>
          <a:p>
            <a:pPr marL="0" indent="0"/>
            <a:r>
              <a:rPr lang="en-US" sz="2200">
                <a:latin typeface="Book Antiqua" panose="02040602050305030304" charset="0"/>
                <a:cs typeface="Book Antiqua" panose="02040602050305030304" charset="0"/>
              </a:rPr>
              <a:t>+ Tính đa nghĩa…</a:t>
            </a:r>
          </a:p>
        </p:txBody>
      </p:sp>
    </p:spTree>
  </p:cSld>
  <p:clrMapOvr>
    <a:masterClrMapping/>
  </p:clrMapOvr>
  <mc:AlternateContent xmlns:mc="http://schemas.openxmlformats.org/markup-compatibility/2006" xmlns:p14="http://schemas.microsoft.com/office/powerpoint/2010/main">
    <mc:Choice Requires="p14">
      <p:transition spd="slow">
        <p:fade thruBlk="1"/>
      </p:transition>
    </mc:Choice>
    <mc:Fallback xmlns="">
      <p:transition spd="slow">
        <p:fade thruBlk="1"/>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306"/>
                                        </p:tgtEl>
                                        <p:attrNameLst>
                                          <p:attrName>style.visibility</p:attrName>
                                        </p:attrNameLst>
                                      </p:cBhvr>
                                      <p:to>
                                        <p:strVal val="visible"/>
                                      </p:to>
                                    </p:set>
                                    <p:animEffect transition="in" filter="fade">
                                      <p:cBhvr>
                                        <p:cTn id="7" dur="1000"/>
                                        <p:tgtEl>
                                          <p:spTgt spid="2306"/>
                                        </p:tgtEl>
                                      </p:cBhvr>
                                    </p:animEffect>
                                  </p:childTnLst>
                                </p:cTn>
                              </p:par>
                              <p:par>
                                <p:cTn id="8" presetID="2" presetClass="entr" presetSubtype="8" fill="hold" nodeType="withEffect">
                                  <p:stCondLst>
                                    <p:cond delay="0"/>
                                  </p:stCondLst>
                                  <p:childTnLst>
                                    <p:set>
                                      <p:cBhvr>
                                        <p:cTn id="9" dur="1" fill="hold">
                                          <p:stCondLst>
                                            <p:cond delay="0"/>
                                          </p:stCondLst>
                                        </p:cTn>
                                        <p:tgtEl>
                                          <p:spTgt spid="2205"/>
                                        </p:tgtEl>
                                        <p:attrNameLst>
                                          <p:attrName>style.visibility</p:attrName>
                                        </p:attrNameLst>
                                      </p:cBhvr>
                                      <p:to>
                                        <p:strVal val="visible"/>
                                      </p:to>
                                    </p:set>
                                    <p:anim calcmode="lin" valueType="num">
                                      <p:cBhvr additive="base">
                                        <p:cTn id="10" dur="1000"/>
                                        <p:tgtEl>
                                          <p:spTgt spid="2205"/>
                                        </p:tgtEl>
                                        <p:attrNameLst>
                                          <p:attrName>ppt_x</p:attrName>
                                        </p:attrNameLst>
                                      </p:cBhvr>
                                      <p:tavLst>
                                        <p:tav tm="0">
                                          <p:val>
                                            <p:strVal val="#ppt_x-1"/>
                                          </p:val>
                                        </p:tav>
                                        <p:tav tm="100000">
                                          <p:val>
                                            <p:strVal val="#ppt_x"/>
                                          </p:val>
                                        </p:tav>
                                      </p:tavLst>
                                    </p:anim>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06"/>
                                        </p:tgtEl>
                                        <p:attrNameLst>
                                          <p:attrName>style.visibility</p:attrName>
                                        </p:attrNameLst>
                                      </p:cBhvr>
                                      <p:to>
                                        <p:strVal val="visible"/>
                                      </p:to>
                                    </p:set>
                                    <p:animEffect transition="in" filter="randombar(horizontal)">
                                      <p:cBhvr>
                                        <p:cTn id="15" dur="500"/>
                                        <p:tgtEl>
                                          <p:spTgt spid="10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randombar(horizontal)">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 grpId="0"/>
      <p:bldP spid="106" grpId="1"/>
      <p:bldP spid="2" grpId="0"/>
      <p:bldP spid="2"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2"/>
          <a:srcRect/>
          <a:stretch>
            <a:fillRect/>
          </a:stretch>
        </p:blipFill>
        <p:spPr>
          <a:xfrm>
            <a:off x="-1" y="2688669"/>
            <a:ext cx="9144000" cy="2436965"/>
          </a:xfrm>
          <a:prstGeom prst="rect">
            <a:avLst/>
          </a:prstGeom>
        </p:spPr>
      </p:pic>
      <p:pic>
        <p:nvPicPr>
          <p:cNvPr id="5" name="图片 4"/>
          <p:cNvPicPr>
            <a:picLocks noChangeAspect="1"/>
          </p:cNvPicPr>
          <p:nvPr/>
        </p:nvPicPr>
        <p:blipFill rotWithShape="1">
          <a:blip r:embed="rId3"/>
          <a:srcRect/>
          <a:stretch>
            <a:fillRect/>
          </a:stretch>
        </p:blipFill>
        <p:spPr>
          <a:xfrm>
            <a:off x="1" y="3455230"/>
            <a:ext cx="1771892" cy="1688270"/>
          </a:xfrm>
          <a:prstGeom prst="rect">
            <a:avLst/>
          </a:prstGeom>
        </p:spPr>
      </p:pic>
      <p:pic>
        <p:nvPicPr>
          <p:cNvPr id="6" name="图片 5"/>
          <p:cNvPicPr>
            <a:picLocks noChangeAspect="1"/>
          </p:cNvPicPr>
          <p:nvPr/>
        </p:nvPicPr>
        <p:blipFill rotWithShape="1">
          <a:blip r:embed="rId4"/>
          <a:srcRect/>
          <a:stretch>
            <a:fillRect/>
          </a:stretch>
        </p:blipFill>
        <p:spPr>
          <a:xfrm>
            <a:off x="7872331" y="3446304"/>
            <a:ext cx="1271669" cy="1697196"/>
          </a:xfrm>
          <a:prstGeom prst="rect">
            <a:avLst/>
          </a:prstGeom>
        </p:spPr>
      </p:pic>
      <p:pic>
        <p:nvPicPr>
          <p:cNvPr id="7" name="图片 6"/>
          <p:cNvPicPr>
            <a:picLocks noChangeAspect="1"/>
          </p:cNvPicPr>
          <p:nvPr/>
        </p:nvPicPr>
        <p:blipFill rotWithShape="1">
          <a:blip r:embed="rId5" cstate="screen"/>
          <a:srcRect/>
          <a:stretch>
            <a:fillRect/>
          </a:stretch>
        </p:blipFill>
        <p:spPr>
          <a:xfrm>
            <a:off x="334148" y="459511"/>
            <a:ext cx="1103596" cy="941477"/>
          </a:xfrm>
          <a:prstGeom prst="rect">
            <a:avLst/>
          </a:prstGeom>
        </p:spPr>
      </p:pic>
      <p:pic>
        <p:nvPicPr>
          <p:cNvPr id="8" name="图片 7"/>
          <p:cNvPicPr>
            <a:picLocks noChangeAspect="1"/>
          </p:cNvPicPr>
          <p:nvPr/>
        </p:nvPicPr>
        <p:blipFill rotWithShape="1">
          <a:blip r:embed="rId6" cstate="screen"/>
          <a:srcRect/>
          <a:stretch>
            <a:fillRect/>
          </a:stretch>
        </p:blipFill>
        <p:spPr>
          <a:xfrm>
            <a:off x="7639050" y="-106680"/>
            <a:ext cx="1504950" cy="1009648"/>
          </a:xfrm>
          <a:prstGeom prst="rect">
            <a:avLst/>
          </a:prstGeom>
        </p:spPr>
      </p:pic>
      <p:grpSp>
        <p:nvGrpSpPr>
          <p:cNvPr id="9" name="组合 8"/>
          <p:cNvGrpSpPr/>
          <p:nvPr/>
        </p:nvGrpSpPr>
        <p:grpSpPr>
          <a:xfrm>
            <a:off x="-2" y="649748"/>
            <a:ext cx="9144001" cy="1993939"/>
            <a:chOff x="-2" y="856171"/>
            <a:chExt cx="12192001" cy="2658585"/>
          </a:xfrm>
        </p:grpSpPr>
        <p:pic>
          <p:nvPicPr>
            <p:cNvPr id="10" name="图片 9"/>
            <p:cNvPicPr>
              <a:picLocks noChangeAspect="1"/>
            </p:cNvPicPr>
            <p:nvPr userDrawn="1"/>
          </p:nvPicPr>
          <p:blipFill rotWithShape="1">
            <a:blip r:embed="rId7" cstate="screen">
              <a:grayscl/>
            </a:blip>
            <a:srcRect/>
            <a:stretch>
              <a:fillRect/>
            </a:stretch>
          </p:blipFill>
          <p:spPr>
            <a:xfrm>
              <a:off x="8813689" y="856171"/>
              <a:ext cx="3365500" cy="736600"/>
            </a:xfrm>
            <a:prstGeom prst="rect">
              <a:avLst/>
            </a:prstGeom>
          </p:spPr>
        </p:pic>
        <p:pic>
          <p:nvPicPr>
            <p:cNvPr id="11" name="图片 10"/>
            <p:cNvPicPr>
              <a:picLocks noChangeAspect="1"/>
            </p:cNvPicPr>
            <p:nvPr userDrawn="1"/>
          </p:nvPicPr>
          <p:blipFill rotWithShape="1">
            <a:blip r:embed="rId8" cstate="screen">
              <a:grayscl/>
            </a:blip>
            <a:srcRect/>
            <a:stretch>
              <a:fillRect/>
            </a:stretch>
          </p:blipFill>
          <p:spPr>
            <a:xfrm>
              <a:off x="2770769" y="984316"/>
              <a:ext cx="1981203" cy="1047673"/>
            </a:xfrm>
            <a:prstGeom prst="rect">
              <a:avLst/>
            </a:prstGeom>
          </p:spPr>
        </p:pic>
        <p:pic>
          <p:nvPicPr>
            <p:cNvPr id="12" name="图片 11"/>
            <p:cNvPicPr>
              <a:picLocks noChangeAspect="1"/>
            </p:cNvPicPr>
            <p:nvPr userDrawn="1"/>
          </p:nvPicPr>
          <p:blipFill rotWithShape="1">
            <a:blip r:embed="rId9" cstate="screen">
              <a:grayscl/>
            </a:blip>
            <a:srcRect/>
            <a:stretch>
              <a:fillRect/>
            </a:stretch>
          </p:blipFill>
          <p:spPr>
            <a:xfrm>
              <a:off x="-2" y="1127448"/>
              <a:ext cx="1981202" cy="1123579"/>
            </a:xfrm>
            <a:prstGeom prst="rect">
              <a:avLst/>
            </a:prstGeom>
          </p:spPr>
        </p:pic>
        <p:pic>
          <p:nvPicPr>
            <p:cNvPr id="13" name="图片 12"/>
            <p:cNvPicPr>
              <a:picLocks noChangeAspect="1"/>
            </p:cNvPicPr>
            <p:nvPr userDrawn="1"/>
          </p:nvPicPr>
          <p:blipFill rotWithShape="1">
            <a:blip r:embed="rId10" cstate="screen">
              <a:grayscl/>
            </a:blip>
            <a:srcRect/>
            <a:stretch>
              <a:fillRect/>
            </a:stretch>
          </p:blipFill>
          <p:spPr>
            <a:xfrm>
              <a:off x="10496440" y="2363213"/>
              <a:ext cx="1695559" cy="1058972"/>
            </a:xfrm>
            <a:prstGeom prst="rect">
              <a:avLst/>
            </a:prstGeom>
          </p:spPr>
        </p:pic>
        <p:pic>
          <p:nvPicPr>
            <p:cNvPr id="14" name="图片 13"/>
            <p:cNvPicPr>
              <a:picLocks noChangeAspect="1"/>
            </p:cNvPicPr>
            <p:nvPr userDrawn="1"/>
          </p:nvPicPr>
          <p:blipFill rotWithShape="1">
            <a:blip r:embed="rId11" cstate="screen">
              <a:grayscl/>
            </a:blip>
            <a:srcRect/>
            <a:stretch>
              <a:fillRect/>
            </a:stretch>
          </p:blipFill>
          <p:spPr>
            <a:xfrm>
              <a:off x="2289700" y="2847551"/>
              <a:ext cx="1981203" cy="667205"/>
            </a:xfrm>
            <a:prstGeom prst="rect">
              <a:avLst/>
            </a:prstGeom>
          </p:spPr>
        </p:pic>
      </p:grpSp>
      <p:pic>
        <p:nvPicPr>
          <p:cNvPr id="16" name="图片 15"/>
          <p:cNvPicPr>
            <a:picLocks noChangeAspect="1"/>
          </p:cNvPicPr>
          <p:nvPr/>
        </p:nvPicPr>
        <p:blipFill rotWithShape="1">
          <a:blip r:embed="rId12" cstate="screen"/>
          <a:srcRect/>
          <a:stretch>
            <a:fillRect/>
          </a:stretch>
        </p:blipFill>
        <p:spPr>
          <a:xfrm>
            <a:off x="113253" y="824032"/>
            <a:ext cx="3337471" cy="2130998"/>
          </a:xfrm>
          <a:prstGeom prst="rect">
            <a:avLst/>
          </a:prstGeom>
        </p:spPr>
      </p:pic>
      <p:pic>
        <p:nvPicPr>
          <p:cNvPr id="17" name="图片 16"/>
          <p:cNvPicPr>
            <a:picLocks noChangeAspect="1"/>
          </p:cNvPicPr>
          <p:nvPr/>
        </p:nvPicPr>
        <p:blipFill rotWithShape="1">
          <a:blip r:embed="rId13" cstate="screen"/>
          <a:srcRect/>
          <a:stretch>
            <a:fillRect/>
          </a:stretch>
        </p:blipFill>
        <p:spPr>
          <a:xfrm>
            <a:off x="7056457" y="780589"/>
            <a:ext cx="523875" cy="514350"/>
          </a:xfrm>
          <a:prstGeom prst="rect">
            <a:avLst/>
          </a:prstGeom>
        </p:spPr>
      </p:pic>
      <p:sp>
        <p:nvSpPr>
          <p:cNvPr id="2" name="Hình chữ nhật 1"/>
          <p:cNvSpPr/>
          <p:nvPr/>
        </p:nvSpPr>
        <p:spPr>
          <a:xfrm>
            <a:off x="1980010" y="1294712"/>
            <a:ext cx="4982845" cy="1083945"/>
          </a:xfrm>
          <a:prstGeom prst="rect">
            <a:avLst/>
          </a:prstGeom>
          <a:noFill/>
        </p:spPr>
        <p:txBody>
          <a:bodyPr wrap="none" lIns="68580" tIns="34290" rIns="68580" bIns="34290">
            <a:spAutoFit/>
          </a:bodyPr>
          <a:lstStyle/>
          <a:p>
            <a:pPr algn="ctr"/>
            <a:r>
              <a:rPr lang="en-US" altLang="vi-VN" sz="6600" b="0" cap="none" spc="0" dirty="0">
                <a:ln w="0"/>
                <a:solidFill>
                  <a:srgbClr val="CB4E54"/>
                </a:solidFill>
                <a:latin typeface="Sitka Subheading Semibold" charset="0"/>
                <a:cs typeface="Sitka Subheading Semibold" charset="0"/>
              </a:rPr>
              <a:t>NHỚ ĐỒNG </a:t>
            </a:r>
          </a:p>
        </p:txBody>
      </p:sp>
      <p:sp>
        <p:nvSpPr>
          <p:cNvPr id="18" name="Hình chữ nhật 17"/>
          <p:cNvSpPr/>
          <p:nvPr/>
        </p:nvSpPr>
        <p:spPr>
          <a:xfrm>
            <a:off x="5724077" y="2427425"/>
            <a:ext cx="1939925" cy="691515"/>
          </a:xfrm>
          <a:prstGeom prst="rect">
            <a:avLst/>
          </a:prstGeom>
          <a:noFill/>
        </p:spPr>
        <p:txBody>
          <a:bodyPr wrap="none" lIns="68580" tIns="34290" rIns="68580" bIns="34290">
            <a:spAutoFit/>
          </a:bodyPr>
          <a:lstStyle/>
          <a:p>
            <a:pPr algn="ctr"/>
            <a:r>
              <a:rPr lang="en-US" altLang="vi-VN" sz="4050" b="1" cap="none" spc="0" dirty="0">
                <a:ln w="0"/>
                <a:solidFill>
                  <a:srgbClr val="338C0F"/>
                </a:solidFill>
                <a:latin typeface="Sitka Subheading Semibold" charset="0"/>
                <a:cs typeface="Sitka Subheading Semibold" charset="0"/>
              </a:rPr>
              <a:t>Tố Hữu</a:t>
            </a:r>
          </a:p>
        </p:txBody>
      </p:sp>
    </p:spTree>
  </p:cSld>
  <p:clrMapOvr>
    <a:masterClrMapping/>
  </p:clrMapOvr>
  <mc:AlternateContent xmlns:mc="http://schemas.openxmlformats.org/markup-compatibility/2006" xmlns:p14="http://schemas.microsoft.com/office/powerpoint/2010/main">
    <mc:Choice Requires="p14">
      <p:transition spd="slow" advTm="6000">
        <p:push dir="u"/>
      </p:transition>
    </mc:Choice>
    <mc:Fallback xmlns="">
      <p:transition spd="slow" advTm="6000">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7"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anim calcmode="lin" valueType="num">
                                      <p:cBhvr>
                                        <p:cTn id="26" dur="1000" fill="hold"/>
                                        <p:tgtEl>
                                          <p:spTgt spid="5"/>
                                        </p:tgtEl>
                                        <p:attrNameLst>
                                          <p:attrName>ppt_x</p:attrName>
                                        </p:attrNameLst>
                                      </p:cBhvr>
                                      <p:tavLst>
                                        <p:tav tm="0">
                                          <p:val>
                                            <p:strVal val="#ppt_x"/>
                                          </p:val>
                                        </p:tav>
                                        <p:tav tm="100000">
                                          <p:val>
                                            <p:strVal val="#ppt_x"/>
                                          </p:val>
                                        </p:tav>
                                      </p:tavLst>
                                    </p:anim>
                                    <p:anim calcmode="lin" valueType="num">
                                      <p:cBhvr>
                                        <p:cTn id="27" dur="1000" fill="hold"/>
                                        <p:tgtEl>
                                          <p:spTgt spid="5"/>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7" presetClass="entr" presetSubtype="0" fill="hold" nodeType="after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1000"/>
                                        <p:tgtEl>
                                          <p:spTgt spid="16"/>
                                        </p:tgtEl>
                                      </p:cBhvr>
                                    </p:animEffect>
                                    <p:anim calcmode="lin" valueType="num">
                                      <p:cBhvr>
                                        <p:cTn id="32" dur="1000" fill="hold"/>
                                        <p:tgtEl>
                                          <p:spTgt spid="16"/>
                                        </p:tgtEl>
                                        <p:attrNameLst>
                                          <p:attrName>ppt_x</p:attrName>
                                        </p:attrNameLst>
                                      </p:cBhvr>
                                      <p:tavLst>
                                        <p:tav tm="0">
                                          <p:val>
                                            <p:strVal val="#ppt_x"/>
                                          </p:val>
                                        </p:tav>
                                        <p:tav tm="100000">
                                          <p:val>
                                            <p:strVal val="#ppt_x"/>
                                          </p:val>
                                        </p:tav>
                                      </p:tavLst>
                                    </p:anim>
                                    <p:anim calcmode="lin" valueType="num">
                                      <p:cBhvr>
                                        <p:cTn id="33" dur="1000" fill="hold"/>
                                        <p:tgtEl>
                                          <p:spTgt spid="16"/>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42" presetClass="entr" presetSubtype="0" fill="hold" nodeType="after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1000"/>
                                        <p:tgtEl>
                                          <p:spTgt spid="17"/>
                                        </p:tgtEl>
                                      </p:cBhvr>
                                    </p:animEffect>
                                    <p:anim calcmode="lin" valueType="num">
                                      <p:cBhvr>
                                        <p:cTn id="38" dur="1000" fill="hold"/>
                                        <p:tgtEl>
                                          <p:spTgt spid="17"/>
                                        </p:tgtEl>
                                        <p:attrNameLst>
                                          <p:attrName>ppt_x</p:attrName>
                                        </p:attrNameLst>
                                      </p:cBhvr>
                                      <p:tavLst>
                                        <p:tav tm="0">
                                          <p:val>
                                            <p:strVal val="#ppt_x"/>
                                          </p:val>
                                        </p:tav>
                                        <p:tav tm="100000">
                                          <p:val>
                                            <p:strVal val="#ppt_x"/>
                                          </p:val>
                                        </p:tav>
                                      </p:tavLst>
                                    </p:anim>
                                    <p:anim calcmode="lin" valueType="num">
                                      <p:cBhvr>
                                        <p:cTn id="3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1" fill="hold" grpId="0" nodeType="clickEffect">
                                  <p:stCondLst>
                                    <p:cond delay="0"/>
                                  </p:stCondLst>
                                  <p:childTnLst>
                                    <p:set>
                                      <p:cBhvr>
                                        <p:cTn id="43" dur="1" fill="hold">
                                          <p:stCondLst>
                                            <p:cond delay="0"/>
                                          </p:stCondLst>
                                        </p:cTn>
                                        <p:tgtEl>
                                          <p:spTgt spid="2"/>
                                        </p:tgtEl>
                                        <p:attrNameLst>
                                          <p:attrName>style.visibility</p:attrName>
                                        </p:attrNameLst>
                                      </p:cBhvr>
                                      <p:to>
                                        <p:strVal val="visible"/>
                                      </p:to>
                                    </p:set>
                                    <p:anim calcmode="lin" valueType="num">
                                      <p:cBhvr additive="base">
                                        <p:cTn id="44" dur="750" fill="hold"/>
                                        <p:tgtEl>
                                          <p:spTgt spid="2"/>
                                        </p:tgtEl>
                                        <p:attrNameLst>
                                          <p:attrName>ppt_x</p:attrName>
                                        </p:attrNameLst>
                                      </p:cBhvr>
                                      <p:tavLst>
                                        <p:tav tm="0">
                                          <p:val>
                                            <p:strVal val="#ppt_x"/>
                                          </p:val>
                                        </p:tav>
                                        <p:tav tm="100000">
                                          <p:val>
                                            <p:strVal val="#ppt_x"/>
                                          </p:val>
                                        </p:tav>
                                      </p:tavLst>
                                    </p:anim>
                                    <p:anim calcmode="lin" valueType="num">
                                      <p:cBhvr additive="base">
                                        <p:cTn id="45" dur="750" fill="hold"/>
                                        <p:tgtEl>
                                          <p:spTgt spid="2"/>
                                        </p:tgtEl>
                                        <p:attrNameLst>
                                          <p:attrName>ppt_y</p:attrName>
                                        </p:attrNameLst>
                                      </p:cBhvr>
                                      <p:tavLst>
                                        <p:tav tm="0">
                                          <p:val>
                                            <p:strVal val="0-#ppt_h/2"/>
                                          </p:val>
                                        </p:tav>
                                        <p:tav tm="100000">
                                          <p:val>
                                            <p:strVal val="#ppt_y"/>
                                          </p:val>
                                        </p:tav>
                                      </p:tavLst>
                                    </p:anim>
                                  </p:childTnLst>
                                </p:cTn>
                              </p:par>
                              <p:par>
                                <p:cTn id="46" presetID="2" presetClass="entr" presetSubtype="1" fill="hold" grpId="0" nodeType="withEffect">
                                  <p:stCondLst>
                                    <p:cond delay="0"/>
                                  </p:stCondLst>
                                  <p:childTnLst>
                                    <p:set>
                                      <p:cBhvr>
                                        <p:cTn id="47" dur="1" fill="hold">
                                          <p:stCondLst>
                                            <p:cond delay="0"/>
                                          </p:stCondLst>
                                        </p:cTn>
                                        <p:tgtEl>
                                          <p:spTgt spid="18"/>
                                        </p:tgtEl>
                                        <p:attrNameLst>
                                          <p:attrName>style.visibility</p:attrName>
                                        </p:attrNameLst>
                                      </p:cBhvr>
                                      <p:to>
                                        <p:strVal val="visible"/>
                                      </p:to>
                                    </p:set>
                                    <p:anim calcmode="lin" valueType="num">
                                      <p:cBhvr additive="base">
                                        <p:cTn id="48" dur="750" fill="hold"/>
                                        <p:tgtEl>
                                          <p:spTgt spid="18"/>
                                        </p:tgtEl>
                                        <p:attrNameLst>
                                          <p:attrName>ppt_x</p:attrName>
                                        </p:attrNameLst>
                                      </p:cBhvr>
                                      <p:tavLst>
                                        <p:tav tm="0">
                                          <p:val>
                                            <p:strVal val="#ppt_x"/>
                                          </p:val>
                                        </p:tav>
                                        <p:tav tm="100000">
                                          <p:val>
                                            <p:strVal val="#ppt_x"/>
                                          </p:val>
                                        </p:tav>
                                      </p:tavLst>
                                    </p:anim>
                                    <p:anim calcmode="lin" valueType="num">
                                      <p:cBhvr additive="base">
                                        <p:cTn id="49" dur="750" fill="hold"/>
                                        <p:tgtEl>
                                          <p:spTgt spid="1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grpSp>
        <p:nvGrpSpPr>
          <p:cNvPr id="502" name="Google Shape;502;p33"/>
          <p:cNvGrpSpPr/>
          <p:nvPr/>
        </p:nvGrpSpPr>
        <p:grpSpPr>
          <a:xfrm>
            <a:off x="1259315" y="771392"/>
            <a:ext cx="4703364" cy="3495184"/>
            <a:chOff x="309900" y="238100"/>
            <a:chExt cx="7048350" cy="5237800"/>
          </a:xfrm>
        </p:grpSpPr>
        <p:sp>
          <p:nvSpPr>
            <p:cNvPr id="503" name="Google Shape;503;p33"/>
            <p:cNvSpPr/>
            <p:nvPr/>
          </p:nvSpPr>
          <p:spPr>
            <a:xfrm>
              <a:off x="374700" y="364600"/>
              <a:ext cx="6983550" cy="5111300"/>
            </a:xfrm>
            <a:custGeom>
              <a:avLst/>
              <a:gdLst/>
              <a:ahLst/>
              <a:cxnLst/>
              <a:rect l="l" t="t" r="r" b="b"/>
              <a:pathLst>
                <a:path w="279342" h="204452" extrusionOk="0">
                  <a:moveTo>
                    <a:pt x="196699" y="0"/>
                  </a:moveTo>
                  <a:cubicBezTo>
                    <a:pt x="188842" y="0"/>
                    <a:pt x="180997" y="1696"/>
                    <a:pt x="174665" y="5070"/>
                  </a:cubicBezTo>
                  <a:cubicBezTo>
                    <a:pt x="164598" y="10436"/>
                    <a:pt x="158908" y="20001"/>
                    <a:pt x="161043" y="28943"/>
                  </a:cubicBezTo>
                  <a:cubicBezTo>
                    <a:pt x="160346" y="27106"/>
                    <a:pt x="155949" y="25269"/>
                    <a:pt x="153350" y="25016"/>
                  </a:cubicBezTo>
                  <a:cubicBezTo>
                    <a:pt x="153075" y="24989"/>
                    <a:pt x="152799" y="24976"/>
                    <a:pt x="152522" y="24976"/>
                  </a:cubicBezTo>
                  <a:cubicBezTo>
                    <a:pt x="150184" y="24976"/>
                    <a:pt x="147860" y="25903"/>
                    <a:pt x="146661" y="27369"/>
                  </a:cubicBezTo>
                  <a:cubicBezTo>
                    <a:pt x="149786" y="20196"/>
                    <a:pt x="141467" y="12184"/>
                    <a:pt x="132333" y="8646"/>
                  </a:cubicBezTo>
                  <a:cubicBezTo>
                    <a:pt x="129206" y="7435"/>
                    <a:pt x="125693" y="6858"/>
                    <a:pt x="122164" y="6858"/>
                  </a:cubicBezTo>
                  <a:cubicBezTo>
                    <a:pt x="115383" y="6858"/>
                    <a:pt x="108548" y="8990"/>
                    <a:pt x="104302" y="12858"/>
                  </a:cubicBezTo>
                  <a:cubicBezTo>
                    <a:pt x="99403" y="17326"/>
                    <a:pt x="95032" y="22352"/>
                    <a:pt x="96092" y="28013"/>
                  </a:cubicBezTo>
                  <a:cubicBezTo>
                    <a:pt x="92782" y="25870"/>
                    <a:pt x="87330" y="24203"/>
                    <a:pt x="82557" y="24203"/>
                  </a:cubicBezTo>
                  <a:cubicBezTo>
                    <a:pt x="81343" y="24203"/>
                    <a:pt x="80174" y="24311"/>
                    <a:pt x="79094" y="24546"/>
                  </a:cubicBezTo>
                  <a:cubicBezTo>
                    <a:pt x="75387" y="21032"/>
                    <a:pt x="68979" y="19351"/>
                    <a:pt x="62520" y="19351"/>
                  </a:cubicBezTo>
                  <a:cubicBezTo>
                    <a:pt x="57943" y="19351"/>
                    <a:pt x="53339" y="20195"/>
                    <a:pt x="49652" y="21829"/>
                  </a:cubicBezTo>
                  <a:cubicBezTo>
                    <a:pt x="40760" y="25766"/>
                    <a:pt x="35601" y="33057"/>
                    <a:pt x="33185" y="40416"/>
                  </a:cubicBezTo>
                  <a:cubicBezTo>
                    <a:pt x="31765" y="44742"/>
                    <a:pt x="31142" y="49269"/>
                    <a:pt x="32249" y="53643"/>
                  </a:cubicBezTo>
                  <a:cubicBezTo>
                    <a:pt x="33353" y="58020"/>
                    <a:pt x="36304" y="62240"/>
                    <a:pt x="41088" y="65015"/>
                  </a:cubicBezTo>
                  <a:cubicBezTo>
                    <a:pt x="37435" y="67558"/>
                    <a:pt x="36079" y="73320"/>
                    <a:pt x="39844" y="75777"/>
                  </a:cubicBezTo>
                  <a:cubicBezTo>
                    <a:pt x="37844" y="75479"/>
                    <a:pt x="35915" y="75337"/>
                    <a:pt x="34059" y="75337"/>
                  </a:cubicBezTo>
                  <a:cubicBezTo>
                    <a:pt x="11716" y="75337"/>
                    <a:pt x="0" y="95809"/>
                    <a:pt x="3722" y="110012"/>
                  </a:cubicBezTo>
                  <a:cubicBezTo>
                    <a:pt x="4369" y="112487"/>
                    <a:pt x="5358" y="114894"/>
                    <a:pt x="6628" y="117215"/>
                  </a:cubicBezTo>
                  <a:cubicBezTo>
                    <a:pt x="9584" y="122619"/>
                    <a:pt x="14073" y="127574"/>
                    <a:pt x="19379" y="131933"/>
                  </a:cubicBezTo>
                  <a:cubicBezTo>
                    <a:pt x="21069" y="133319"/>
                    <a:pt x="41101" y="145237"/>
                    <a:pt x="44051" y="145237"/>
                  </a:cubicBezTo>
                  <a:cubicBezTo>
                    <a:pt x="44205" y="145237"/>
                    <a:pt x="44313" y="145205"/>
                    <a:pt x="44368" y="145136"/>
                  </a:cubicBezTo>
                  <a:lnTo>
                    <a:pt x="44368" y="145136"/>
                  </a:lnTo>
                  <a:cubicBezTo>
                    <a:pt x="40178" y="150275"/>
                    <a:pt x="38743" y="156311"/>
                    <a:pt x="42121" y="161756"/>
                  </a:cubicBezTo>
                  <a:cubicBezTo>
                    <a:pt x="45934" y="167896"/>
                    <a:pt x="54264" y="172184"/>
                    <a:pt x="63257" y="173817"/>
                  </a:cubicBezTo>
                  <a:cubicBezTo>
                    <a:pt x="67520" y="174593"/>
                    <a:pt x="71651" y="175199"/>
                    <a:pt x="75698" y="175199"/>
                  </a:cubicBezTo>
                  <a:cubicBezTo>
                    <a:pt x="81021" y="175199"/>
                    <a:pt x="86200" y="174150"/>
                    <a:pt x="91347" y="171059"/>
                  </a:cubicBezTo>
                  <a:cubicBezTo>
                    <a:pt x="91642" y="176079"/>
                    <a:pt x="94704" y="180653"/>
                    <a:pt x="98729" y="183672"/>
                  </a:cubicBezTo>
                  <a:cubicBezTo>
                    <a:pt x="102975" y="186857"/>
                    <a:pt x="106996" y="187931"/>
                    <a:pt x="111085" y="187931"/>
                  </a:cubicBezTo>
                  <a:cubicBezTo>
                    <a:pt x="116328" y="187931"/>
                    <a:pt x="121682" y="186166"/>
                    <a:pt x="127761" y="184823"/>
                  </a:cubicBezTo>
                  <a:lnTo>
                    <a:pt x="127761" y="184823"/>
                  </a:lnTo>
                  <a:cubicBezTo>
                    <a:pt x="126299" y="190960"/>
                    <a:pt x="131553" y="196695"/>
                    <a:pt x="137084" y="199731"/>
                  </a:cubicBezTo>
                  <a:cubicBezTo>
                    <a:pt x="142847" y="202895"/>
                    <a:pt x="149407" y="204451"/>
                    <a:pt x="155975" y="204451"/>
                  </a:cubicBezTo>
                  <a:cubicBezTo>
                    <a:pt x="164338" y="204451"/>
                    <a:pt x="172713" y="201928"/>
                    <a:pt x="179470" y="196987"/>
                  </a:cubicBezTo>
                  <a:cubicBezTo>
                    <a:pt x="181821" y="195268"/>
                    <a:pt x="184039" y="193207"/>
                    <a:pt x="185217" y="190546"/>
                  </a:cubicBezTo>
                  <a:cubicBezTo>
                    <a:pt x="187683" y="184986"/>
                    <a:pt x="182550" y="176531"/>
                    <a:pt x="178865" y="172467"/>
                  </a:cubicBezTo>
                  <a:lnTo>
                    <a:pt x="178865" y="172467"/>
                  </a:lnTo>
                  <a:cubicBezTo>
                    <a:pt x="179605" y="172985"/>
                    <a:pt x="180333" y="173188"/>
                    <a:pt x="181071" y="173188"/>
                  </a:cubicBezTo>
                  <a:cubicBezTo>
                    <a:pt x="182909" y="173188"/>
                    <a:pt x="184809" y="171925"/>
                    <a:pt x="187110" y="171112"/>
                  </a:cubicBezTo>
                  <a:cubicBezTo>
                    <a:pt x="190338" y="169972"/>
                    <a:pt x="192396" y="167294"/>
                    <a:pt x="192036" y="164698"/>
                  </a:cubicBezTo>
                  <a:lnTo>
                    <a:pt x="192036" y="164698"/>
                  </a:lnTo>
                  <a:cubicBezTo>
                    <a:pt x="200855" y="168780"/>
                    <a:pt x="211206" y="170820"/>
                    <a:pt x="221554" y="170820"/>
                  </a:cubicBezTo>
                  <a:cubicBezTo>
                    <a:pt x="232217" y="170820"/>
                    <a:pt x="242878" y="168654"/>
                    <a:pt x="251857" y="164326"/>
                  </a:cubicBezTo>
                  <a:cubicBezTo>
                    <a:pt x="269552" y="155800"/>
                    <a:pt x="279341" y="139381"/>
                    <a:pt x="275803" y="124169"/>
                  </a:cubicBezTo>
                  <a:cubicBezTo>
                    <a:pt x="272263" y="108958"/>
                    <a:pt x="255589" y="95790"/>
                    <a:pt x="235021" y="91963"/>
                  </a:cubicBezTo>
                  <a:cubicBezTo>
                    <a:pt x="237304" y="90519"/>
                    <a:pt x="236557" y="88313"/>
                    <a:pt x="235706" y="86201"/>
                  </a:cubicBezTo>
                  <a:cubicBezTo>
                    <a:pt x="234856" y="84090"/>
                    <a:pt x="232219" y="82421"/>
                    <a:pt x="229227" y="82096"/>
                  </a:cubicBezTo>
                  <a:cubicBezTo>
                    <a:pt x="235166" y="76125"/>
                    <a:pt x="236344" y="66557"/>
                    <a:pt x="234611" y="59295"/>
                  </a:cubicBezTo>
                  <a:cubicBezTo>
                    <a:pt x="233654" y="55291"/>
                    <a:pt x="231359" y="51334"/>
                    <a:pt x="227219" y="48599"/>
                  </a:cubicBezTo>
                  <a:cubicBezTo>
                    <a:pt x="224260" y="46647"/>
                    <a:pt x="220258" y="45434"/>
                    <a:pt x="216310" y="45434"/>
                  </a:cubicBezTo>
                  <a:cubicBezTo>
                    <a:pt x="214734" y="45434"/>
                    <a:pt x="213166" y="45627"/>
                    <a:pt x="211677" y="46045"/>
                  </a:cubicBezTo>
                  <a:cubicBezTo>
                    <a:pt x="214916" y="44958"/>
                    <a:pt x="212648" y="39604"/>
                    <a:pt x="209379" y="38561"/>
                  </a:cubicBezTo>
                  <a:lnTo>
                    <a:pt x="209379" y="38561"/>
                  </a:lnTo>
                  <a:cubicBezTo>
                    <a:pt x="210006" y="38627"/>
                    <a:pt x="210632" y="38659"/>
                    <a:pt x="211253" y="38659"/>
                  </a:cubicBezTo>
                  <a:cubicBezTo>
                    <a:pt x="218505" y="38659"/>
                    <a:pt x="225272" y="34366"/>
                    <a:pt x="228746" y="29625"/>
                  </a:cubicBezTo>
                  <a:cubicBezTo>
                    <a:pt x="232517" y="24481"/>
                    <a:pt x="232044" y="17978"/>
                    <a:pt x="228300" y="12822"/>
                  </a:cubicBezTo>
                  <a:cubicBezTo>
                    <a:pt x="224555" y="7666"/>
                    <a:pt x="217825" y="3833"/>
                    <a:pt x="210318" y="1777"/>
                  </a:cubicBezTo>
                  <a:cubicBezTo>
                    <a:pt x="205980" y="591"/>
                    <a:pt x="201338" y="0"/>
                    <a:pt x="196699" y="0"/>
                  </a:cubicBezTo>
                  <a:close/>
                </a:path>
              </a:pathLst>
            </a:custGeom>
            <a:solidFill>
              <a:srgbClr val="FFFFFF">
                <a:alpha val="58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33"/>
            <p:cNvSpPr/>
            <p:nvPr/>
          </p:nvSpPr>
          <p:spPr>
            <a:xfrm>
              <a:off x="6437575" y="2133650"/>
              <a:ext cx="784600" cy="511650"/>
            </a:xfrm>
            <a:custGeom>
              <a:avLst/>
              <a:gdLst/>
              <a:ahLst/>
              <a:cxnLst/>
              <a:rect l="l" t="t" r="r" b="b"/>
              <a:pathLst>
                <a:path w="31384" h="20466" extrusionOk="0">
                  <a:moveTo>
                    <a:pt x="14437" y="0"/>
                  </a:moveTo>
                  <a:cubicBezTo>
                    <a:pt x="12541" y="0"/>
                    <a:pt x="10757" y="363"/>
                    <a:pt x="9277" y="1093"/>
                  </a:cubicBezTo>
                  <a:lnTo>
                    <a:pt x="9280" y="1093"/>
                  </a:lnTo>
                  <a:cubicBezTo>
                    <a:pt x="1" y="5673"/>
                    <a:pt x="3666" y="20264"/>
                    <a:pt x="17717" y="20462"/>
                  </a:cubicBezTo>
                  <a:cubicBezTo>
                    <a:pt x="17859" y="20464"/>
                    <a:pt x="18001" y="20465"/>
                    <a:pt x="18143" y="20465"/>
                  </a:cubicBezTo>
                  <a:cubicBezTo>
                    <a:pt x="22939" y="20465"/>
                    <a:pt x="27741" y="19335"/>
                    <a:pt x="29500" y="15867"/>
                  </a:cubicBezTo>
                  <a:cubicBezTo>
                    <a:pt x="31384" y="12152"/>
                    <a:pt x="28838" y="6408"/>
                    <a:pt x="24163" y="3119"/>
                  </a:cubicBezTo>
                  <a:cubicBezTo>
                    <a:pt x="21217" y="1049"/>
                    <a:pt x="17664" y="0"/>
                    <a:pt x="14437" y="0"/>
                  </a:cubicBezTo>
                  <a:close/>
                </a:path>
              </a:pathLst>
            </a:custGeom>
            <a:solidFill>
              <a:srgbClr val="FFFFFF">
                <a:alpha val="58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33"/>
            <p:cNvSpPr/>
            <p:nvPr/>
          </p:nvSpPr>
          <p:spPr>
            <a:xfrm>
              <a:off x="6471250" y="1628000"/>
              <a:ext cx="494900" cy="353775"/>
            </a:xfrm>
            <a:custGeom>
              <a:avLst/>
              <a:gdLst/>
              <a:ahLst/>
              <a:cxnLst/>
              <a:rect l="l" t="t" r="r" b="b"/>
              <a:pathLst>
                <a:path w="19796" h="14151" extrusionOk="0">
                  <a:moveTo>
                    <a:pt x="10661" y="0"/>
                  </a:moveTo>
                  <a:cubicBezTo>
                    <a:pt x="9582" y="0"/>
                    <a:pt x="8566" y="205"/>
                    <a:pt x="7729" y="620"/>
                  </a:cubicBezTo>
                  <a:cubicBezTo>
                    <a:pt x="3323" y="2806"/>
                    <a:pt x="1" y="10995"/>
                    <a:pt x="8898" y="13750"/>
                  </a:cubicBezTo>
                  <a:cubicBezTo>
                    <a:pt x="9794" y="14027"/>
                    <a:pt x="10682" y="14150"/>
                    <a:pt x="11538" y="14150"/>
                  </a:cubicBezTo>
                  <a:cubicBezTo>
                    <a:pt x="13043" y="14150"/>
                    <a:pt x="14450" y="13770"/>
                    <a:pt x="15634" y="13183"/>
                  </a:cubicBezTo>
                  <a:cubicBezTo>
                    <a:pt x="17504" y="12253"/>
                    <a:pt x="18968" y="10767"/>
                    <a:pt x="19382" y="8807"/>
                  </a:cubicBezTo>
                  <a:cubicBezTo>
                    <a:pt x="19795" y="6843"/>
                    <a:pt x="19033" y="4380"/>
                    <a:pt x="17135" y="2555"/>
                  </a:cubicBezTo>
                  <a:cubicBezTo>
                    <a:pt x="15380" y="870"/>
                    <a:pt x="12886" y="0"/>
                    <a:pt x="10661" y="0"/>
                  </a:cubicBezTo>
                  <a:close/>
                </a:path>
              </a:pathLst>
            </a:custGeom>
            <a:solidFill>
              <a:srgbClr val="FFFFFF">
                <a:alpha val="58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33"/>
            <p:cNvSpPr/>
            <p:nvPr/>
          </p:nvSpPr>
          <p:spPr>
            <a:xfrm>
              <a:off x="468925" y="1526250"/>
              <a:ext cx="494875" cy="353775"/>
            </a:xfrm>
            <a:custGeom>
              <a:avLst/>
              <a:gdLst/>
              <a:ahLst/>
              <a:cxnLst/>
              <a:rect l="l" t="t" r="r" b="b"/>
              <a:pathLst>
                <a:path w="19795" h="14151" extrusionOk="0">
                  <a:moveTo>
                    <a:pt x="10660" y="1"/>
                  </a:moveTo>
                  <a:cubicBezTo>
                    <a:pt x="9581" y="1"/>
                    <a:pt x="8566" y="205"/>
                    <a:pt x="7728" y="621"/>
                  </a:cubicBezTo>
                  <a:cubicBezTo>
                    <a:pt x="3322" y="2806"/>
                    <a:pt x="0" y="10995"/>
                    <a:pt x="8898" y="13751"/>
                  </a:cubicBezTo>
                  <a:cubicBezTo>
                    <a:pt x="9794" y="14028"/>
                    <a:pt x="10682" y="14151"/>
                    <a:pt x="11537" y="14151"/>
                  </a:cubicBezTo>
                  <a:cubicBezTo>
                    <a:pt x="13043" y="14151"/>
                    <a:pt x="14450" y="13771"/>
                    <a:pt x="15634" y="13184"/>
                  </a:cubicBezTo>
                  <a:cubicBezTo>
                    <a:pt x="17503" y="12253"/>
                    <a:pt x="18968" y="10768"/>
                    <a:pt x="19381" y="8807"/>
                  </a:cubicBezTo>
                  <a:cubicBezTo>
                    <a:pt x="19795" y="6843"/>
                    <a:pt x="19030" y="4380"/>
                    <a:pt x="17134" y="2555"/>
                  </a:cubicBezTo>
                  <a:cubicBezTo>
                    <a:pt x="15380" y="871"/>
                    <a:pt x="12885" y="1"/>
                    <a:pt x="10660" y="1"/>
                  </a:cubicBezTo>
                  <a:close/>
                </a:path>
              </a:pathLst>
            </a:custGeom>
            <a:solidFill>
              <a:srgbClr val="FFFFFF">
                <a:alpha val="58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33"/>
            <p:cNvSpPr/>
            <p:nvPr/>
          </p:nvSpPr>
          <p:spPr>
            <a:xfrm>
              <a:off x="478875" y="2084700"/>
              <a:ext cx="265675" cy="189975"/>
            </a:xfrm>
            <a:custGeom>
              <a:avLst/>
              <a:gdLst/>
              <a:ahLst/>
              <a:cxnLst/>
              <a:rect l="l" t="t" r="r" b="b"/>
              <a:pathLst>
                <a:path w="10627" h="7599" extrusionOk="0">
                  <a:moveTo>
                    <a:pt x="5722" y="0"/>
                  </a:moveTo>
                  <a:cubicBezTo>
                    <a:pt x="5143" y="0"/>
                    <a:pt x="4597" y="110"/>
                    <a:pt x="4147" y="334"/>
                  </a:cubicBezTo>
                  <a:cubicBezTo>
                    <a:pt x="1782" y="1506"/>
                    <a:pt x="1" y="5904"/>
                    <a:pt x="4776" y="7383"/>
                  </a:cubicBezTo>
                  <a:cubicBezTo>
                    <a:pt x="5258" y="7532"/>
                    <a:pt x="5735" y="7598"/>
                    <a:pt x="6195" y="7598"/>
                  </a:cubicBezTo>
                  <a:cubicBezTo>
                    <a:pt x="7002" y="7598"/>
                    <a:pt x="7758" y="7395"/>
                    <a:pt x="8394" y="7079"/>
                  </a:cubicBezTo>
                  <a:cubicBezTo>
                    <a:pt x="9398" y="6580"/>
                    <a:pt x="10183" y="5782"/>
                    <a:pt x="10405" y="4728"/>
                  </a:cubicBezTo>
                  <a:cubicBezTo>
                    <a:pt x="10626" y="3674"/>
                    <a:pt x="10219" y="2351"/>
                    <a:pt x="9200" y="1373"/>
                  </a:cubicBezTo>
                  <a:cubicBezTo>
                    <a:pt x="8257" y="469"/>
                    <a:pt x="6918" y="0"/>
                    <a:pt x="5722" y="0"/>
                  </a:cubicBezTo>
                  <a:close/>
                </a:path>
              </a:pathLst>
            </a:custGeom>
            <a:solidFill>
              <a:srgbClr val="FFFFFF">
                <a:alpha val="58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33"/>
            <p:cNvSpPr/>
            <p:nvPr/>
          </p:nvSpPr>
          <p:spPr>
            <a:xfrm>
              <a:off x="2039825" y="293625"/>
              <a:ext cx="718650" cy="436675"/>
            </a:xfrm>
            <a:custGeom>
              <a:avLst/>
              <a:gdLst/>
              <a:ahLst/>
              <a:cxnLst/>
              <a:rect l="l" t="t" r="r" b="b"/>
              <a:pathLst>
                <a:path w="28746" h="17467" extrusionOk="0">
                  <a:moveTo>
                    <a:pt x="9864" y="0"/>
                  </a:moveTo>
                  <a:cubicBezTo>
                    <a:pt x="9816" y="0"/>
                    <a:pt x="9767" y="0"/>
                    <a:pt x="9719" y="1"/>
                  </a:cubicBezTo>
                  <a:cubicBezTo>
                    <a:pt x="7661" y="10"/>
                    <a:pt x="5555" y="261"/>
                    <a:pt x="3769" y="1002"/>
                  </a:cubicBezTo>
                  <a:cubicBezTo>
                    <a:pt x="1979" y="1743"/>
                    <a:pt x="547" y="3034"/>
                    <a:pt x="296" y="4519"/>
                  </a:cubicBezTo>
                  <a:cubicBezTo>
                    <a:pt x="0" y="6297"/>
                    <a:pt x="1377" y="7986"/>
                    <a:pt x="2891" y="9398"/>
                  </a:cubicBezTo>
                  <a:cubicBezTo>
                    <a:pt x="6160" y="12438"/>
                    <a:pt x="13422" y="17466"/>
                    <a:pt x="19863" y="17466"/>
                  </a:cubicBezTo>
                  <a:cubicBezTo>
                    <a:pt x="21930" y="17466"/>
                    <a:pt x="23912" y="16949"/>
                    <a:pt x="25651" y="15682"/>
                  </a:cubicBezTo>
                  <a:cubicBezTo>
                    <a:pt x="28031" y="13948"/>
                    <a:pt x="28746" y="11226"/>
                    <a:pt x="27907" y="8854"/>
                  </a:cubicBezTo>
                  <a:cubicBezTo>
                    <a:pt x="27069" y="6483"/>
                    <a:pt x="24848" y="4457"/>
                    <a:pt x="22155" y="2986"/>
                  </a:cubicBezTo>
                  <a:cubicBezTo>
                    <a:pt x="18643" y="1064"/>
                    <a:pt x="14260" y="0"/>
                    <a:pt x="9864" y="0"/>
                  </a:cubicBezTo>
                  <a:close/>
                </a:path>
              </a:pathLst>
            </a:custGeom>
            <a:solidFill>
              <a:srgbClr val="FFFFFF">
                <a:alpha val="58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33"/>
            <p:cNvSpPr/>
            <p:nvPr/>
          </p:nvSpPr>
          <p:spPr>
            <a:xfrm>
              <a:off x="2884125" y="245625"/>
              <a:ext cx="371725" cy="299200"/>
            </a:xfrm>
            <a:custGeom>
              <a:avLst/>
              <a:gdLst/>
              <a:ahLst/>
              <a:cxnLst/>
              <a:rect l="l" t="t" r="r" b="b"/>
              <a:pathLst>
                <a:path w="14869" h="11968" extrusionOk="0">
                  <a:moveTo>
                    <a:pt x="7586" y="1"/>
                  </a:moveTo>
                  <a:cubicBezTo>
                    <a:pt x="6829" y="1"/>
                    <a:pt x="6075" y="91"/>
                    <a:pt x="5360" y="285"/>
                  </a:cubicBezTo>
                  <a:cubicBezTo>
                    <a:pt x="2475" y="1067"/>
                    <a:pt x="192" y="4676"/>
                    <a:pt x="83" y="7679"/>
                  </a:cubicBezTo>
                  <a:cubicBezTo>
                    <a:pt x="0" y="9995"/>
                    <a:pt x="1211" y="11950"/>
                    <a:pt x="4439" y="11967"/>
                  </a:cubicBezTo>
                  <a:cubicBezTo>
                    <a:pt x="4453" y="11967"/>
                    <a:pt x="4466" y="11967"/>
                    <a:pt x="4480" y="11967"/>
                  </a:cubicBezTo>
                  <a:cubicBezTo>
                    <a:pt x="6416" y="11967"/>
                    <a:pt x="8170" y="11155"/>
                    <a:pt x="9692" y="10287"/>
                  </a:cubicBezTo>
                  <a:cubicBezTo>
                    <a:pt x="12341" y="8775"/>
                    <a:pt x="14869" y="6660"/>
                    <a:pt x="14609" y="4221"/>
                  </a:cubicBezTo>
                  <a:cubicBezTo>
                    <a:pt x="14349" y="1776"/>
                    <a:pt x="10940" y="1"/>
                    <a:pt x="7586" y="1"/>
                  </a:cubicBezTo>
                  <a:close/>
                </a:path>
              </a:pathLst>
            </a:custGeom>
            <a:solidFill>
              <a:srgbClr val="FFFFFF">
                <a:alpha val="58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33"/>
            <p:cNvSpPr/>
            <p:nvPr/>
          </p:nvSpPr>
          <p:spPr>
            <a:xfrm>
              <a:off x="4059225" y="238100"/>
              <a:ext cx="434500" cy="388400"/>
            </a:xfrm>
            <a:custGeom>
              <a:avLst/>
              <a:gdLst/>
              <a:ahLst/>
              <a:cxnLst/>
              <a:rect l="l" t="t" r="r" b="b"/>
              <a:pathLst>
                <a:path w="17380" h="15536" extrusionOk="0">
                  <a:moveTo>
                    <a:pt x="10399" y="1"/>
                  </a:moveTo>
                  <a:cubicBezTo>
                    <a:pt x="8145" y="1"/>
                    <a:pt x="5801" y="677"/>
                    <a:pt x="4230" y="1873"/>
                  </a:cubicBezTo>
                  <a:cubicBezTo>
                    <a:pt x="1335" y="4076"/>
                    <a:pt x="686" y="7419"/>
                    <a:pt x="1285" y="10434"/>
                  </a:cubicBezTo>
                  <a:lnTo>
                    <a:pt x="1282" y="10434"/>
                  </a:lnTo>
                  <a:cubicBezTo>
                    <a:pt x="1793" y="13004"/>
                    <a:pt x="1" y="13503"/>
                    <a:pt x="3243" y="14595"/>
                  </a:cubicBezTo>
                  <a:cubicBezTo>
                    <a:pt x="3890" y="15242"/>
                    <a:pt x="4973" y="15535"/>
                    <a:pt x="6087" y="15535"/>
                  </a:cubicBezTo>
                  <a:cubicBezTo>
                    <a:pt x="6777" y="15535"/>
                    <a:pt x="7480" y="15423"/>
                    <a:pt x="8098" y="15212"/>
                  </a:cubicBezTo>
                  <a:cubicBezTo>
                    <a:pt x="9711" y="14663"/>
                    <a:pt x="10880" y="13618"/>
                    <a:pt x="11990" y="12605"/>
                  </a:cubicBezTo>
                  <a:cubicBezTo>
                    <a:pt x="13759" y="10992"/>
                    <a:pt x="15561" y="9339"/>
                    <a:pt x="16470" y="7387"/>
                  </a:cubicBezTo>
                  <a:cubicBezTo>
                    <a:pt x="17380" y="5435"/>
                    <a:pt x="17235" y="3093"/>
                    <a:pt x="15383" y="1534"/>
                  </a:cubicBezTo>
                  <a:cubicBezTo>
                    <a:pt x="14131" y="481"/>
                    <a:pt x="12297" y="1"/>
                    <a:pt x="10399" y="1"/>
                  </a:cubicBezTo>
                  <a:close/>
                </a:path>
              </a:pathLst>
            </a:custGeom>
            <a:solidFill>
              <a:srgbClr val="FFFFFF">
                <a:alpha val="58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33"/>
            <p:cNvSpPr/>
            <p:nvPr/>
          </p:nvSpPr>
          <p:spPr>
            <a:xfrm>
              <a:off x="309900" y="4032700"/>
              <a:ext cx="760950" cy="582525"/>
            </a:xfrm>
            <a:custGeom>
              <a:avLst/>
              <a:gdLst/>
              <a:ahLst/>
              <a:cxnLst/>
              <a:rect l="l" t="t" r="r" b="b"/>
              <a:pathLst>
                <a:path w="30438" h="23301" extrusionOk="0">
                  <a:moveTo>
                    <a:pt x="17155" y="0"/>
                  </a:moveTo>
                  <a:cubicBezTo>
                    <a:pt x="11271" y="0"/>
                    <a:pt x="4179" y="1506"/>
                    <a:pt x="1471" y="8816"/>
                  </a:cubicBezTo>
                  <a:cubicBezTo>
                    <a:pt x="0" y="12782"/>
                    <a:pt x="1264" y="16609"/>
                    <a:pt x="3337" y="19043"/>
                  </a:cubicBezTo>
                  <a:cubicBezTo>
                    <a:pt x="5638" y="21743"/>
                    <a:pt x="8946" y="23301"/>
                    <a:pt x="12649" y="23301"/>
                  </a:cubicBezTo>
                  <a:cubicBezTo>
                    <a:pt x="12939" y="23301"/>
                    <a:pt x="13231" y="23291"/>
                    <a:pt x="13525" y="23272"/>
                  </a:cubicBezTo>
                  <a:cubicBezTo>
                    <a:pt x="17577" y="23006"/>
                    <a:pt x="21995" y="20856"/>
                    <a:pt x="25524" y="17289"/>
                  </a:cubicBezTo>
                  <a:cubicBezTo>
                    <a:pt x="28031" y="14755"/>
                    <a:pt x="30160" y="11250"/>
                    <a:pt x="30278" y="7936"/>
                  </a:cubicBezTo>
                  <a:cubicBezTo>
                    <a:pt x="30438" y="3335"/>
                    <a:pt x="26749" y="881"/>
                    <a:pt x="22946" y="406"/>
                  </a:cubicBezTo>
                  <a:cubicBezTo>
                    <a:pt x="21377" y="210"/>
                    <a:pt x="19350" y="0"/>
                    <a:pt x="17155" y="0"/>
                  </a:cubicBezTo>
                  <a:close/>
                </a:path>
              </a:pathLst>
            </a:custGeom>
            <a:solidFill>
              <a:srgbClr val="FFFFFF">
                <a:alpha val="58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2" name="Google Shape;512;p33"/>
          <p:cNvSpPr/>
          <p:nvPr/>
        </p:nvSpPr>
        <p:spPr>
          <a:xfrm>
            <a:off x="6653125" y="4299498"/>
            <a:ext cx="1149000" cy="309000"/>
          </a:xfrm>
          <a:prstGeom prst="ellipse">
            <a:avLst/>
          </a:prstGeom>
          <a:solidFill>
            <a:srgbClr val="053A3F">
              <a:alpha val="23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16" name="Google Shape;516;p33"/>
          <p:cNvPicPr preferRelativeResize="0"/>
          <p:nvPr/>
        </p:nvPicPr>
        <p:blipFill>
          <a:blip r:embed="rId3"/>
          <a:stretch>
            <a:fillRect/>
          </a:stretch>
        </p:blipFill>
        <p:spPr>
          <a:xfrm>
            <a:off x="6583224" y="995525"/>
            <a:ext cx="1751018" cy="3495178"/>
          </a:xfrm>
          <a:prstGeom prst="rect">
            <a:avLst/>
          </a:prstGeom>
          <a:noFill/>
          <a:ln>
            <a:noFill/>
          </a:ln>
        </p:spPr>
      </p:pic>
      <p:pic>
        <p:nvPicPr>
          <p:cNvPr id="517" name="Google Shape;517;p33"/>
          <p:cNvPicPr preferRelativeResize="0"/>
          <p:nvPr/>
        </p:nvPicPr>
        <p:blipFill>
          <a:blip r:embed="rId4"/>
          <a:stretch>
            <a:fillRect/>
          </a:stretch>
        </p:blipFill>
        <p:spPr>
          <a:xfrm>
            <a:off x="5641625" y="343275"/>
            <a:ext cx="1509268" cy="1150375"/>
          </a:xfrm>
          <a:prstGeom prst="rect">
            <a:avLst/>
          </a:prstGeom>
          <a:noFill/>
          <a:ln>
            <a:noFill/>
          </a:ln>
        </p:spPr>
      </p:pic>
      <p:pic>
        <p:nvPicPr>
          <p:cNvPr id="518" name="Google Shape;518;p33"/>
          <p:cNvPicPr preferRelativeResize="0"/>
          <p:nvPr/>
        </p:nvPicPr>
        <p:blipFill>
          <a:blip r:embed="rId5"/>
          <a:stretch>
            <a:fillRect/>
          </a:stretch>
        </p:blipFill>
        <p:spPr>
          <a:xfrm rot="10800000">
            <a:off x="8334244" y="3400490"/>
            <a:ext cx="327023" cy="309086"/>
          </a:xfrm>
          <a:prstGeom prst="rect">
            <a:avLst/>
          </a:prstGeom>
          <a:noFill/>
          <a:ln>
            <a:noFill/>
          </a:ln>
        </p:spPr>
      </p:pic>
      <p:pic>
        <p:nvPicPr>
          <p:cNvPr id="519" name="Google Shape;519;p33"/>
          <p:cNvPicPr preferRelativeResize="0"/>
          <p:nvPr/>
        </p:nvPicPr>
        <p:blipFill>
          <a:blip r:embed="rId6"/>
          <a:stretch>
            <a:fillRect/>
          </a:stretch>
        </p:blipFill>
        <p:spPr>
          <a:xfrm>
            <a:off x="8020578" y="2965813"/>
            <a:ext cx="486038" cy="434673"/>
          </a:xfrm>
          <a:prstGeom prst="rect">
            <a:avLst/>
          </a:prstGeom>
          <a:noFill/>
          <a:ln>
            <a:noFill/>
          </a:ln>
        </p:spPr>
      </p:pic>
      <p:pic>
        <p:nvPicPr>
          <p:cNvPr id="520" name="Google Shape;520;p33"/>
          <p:cNvPicPr preferRelativeResize="0"/>
          <p:nvPr/>
        </p:nvPicPr>
        <p:blipFill>
          <a:blip r:embed="rId6"/>
          <a:stretch>
            <a:fillRect/>
          </a:stretch>
        </p:blipFill>
        <p:spPr>
          <a:xfrm rot="2699987">
            <a:off x="7884686" y="3720913"/>
            <a:ext cx="486036" cy="434674"/>
          </a:xfrm>
          <a:prstGeom prst="rect">
            <a:avLst/>
          </a:prstGeom>
          <a:noFill/>
          <a:ln>
            <a:noFill/>
          </a:ln>
        </p:spPr>
      </p:pic>
      <p:sp>
        <p:nvSpPr>
          <p:cNvPr id="3" name="Oval Callout 2"/>
          <p:cNvSpPr/>
          <p:nvPr/>
        </p:nvSpPr>
        <p:spPr>
          <a:xfrm rot="15240000">
            <a:off x="1666240" y="41910"/>
            <a:ext cx="3475355" cy="4635500"/>
          </a:xfrm>
          <a:prstGeom prst="wedgeEllipseCallou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 name="Text Box 3"/>
          <p:cNvSpPr txBox="1"/>
          <p:nvPr/>
        </p:nvSpPr>
        <p:spPr>
          <a:xfrm>
            <a:off x="1547495" y="1305560"/>
            <a:ext cx="3926840" cy="2306955"/>
          </a:xfrm>
          <a:prstGeom prst="rect">
            <a:avLst/>
          </a:prstGeom>
          <a:noFill/>
        </p:spPr>
        <p:txBody>
          <a:bodyPr wrap="square" rtlCol="0">
            <a:spAutoFit/>
          </a:bodyPr>
          <a:lstStyle/>
          <a:p>
            <a:pPr algn="ctr"/>
            <a:r>
              <a:rPr lang="en-US" sz="2400">
                <a:latin typeface="Sitka Subheading Semibold" charset="0"/>
                <a:cs typeface="Sitka Subheading Semibold" charset="0"/>
              </a:rPr>
              <a:t>Dựa vào những thông tin trong SGK – tr58 và những hiểu biết của mình, giới thiệu ngắn gọn về cuộc đời, sự nghiệp</a:t>
            </a:r>
          </a:p>
          <a:p>
            <a:pPr algn="ctr"/>
            <a:r>
              <a:rPr lang="en-US" sz="2400">
                <a:latin typeface="Sitka Subheading Semibold" charset="0"/>
                <a:cs typeface="Sitka Subheading Semibold" charset="0"/>
              </a:rPr>
              <a:t> nhà thơ Tố Hữu?</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linds(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p:bldP spid="4"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Hộp Văn bản 12"/>
          <p:cNvSpPr txBox="1"/>
          <p:nvPr/>
        </p:nvSpPr>
        <p:spPr>
          <a:xfrm>
            <a:off x="899604" y="843114"/>
            <a:ext cx="2126333" cy="553085"/>
          </a:xfrm>
          <a:prstGeom prst="rect">
            <a:avLst/>
          </a:prstGeom>
          <a:noFill/>
        </p:spPr>
        <p:txBody>
          <a:bodyPr wrap="square">
            <a:spAutoFit/>
          </a:bodyPr>
          <a:lstStyle/>
          <a:p>
            <a:pPr algn="just">
              <a:lnSpc>
                <a:spcPct val="150000"/>
              </a:lnSpc>
              <a:spcAft>
                <a:spcPts val="800"/>
              </a:spcAft>
            </a:pPr>
            <a:r>
              <a:rPr lang="en-US" sz="2000" b="1" dirty="0">
                <a:solidFill>
                  <a:srgbClr val="DC7176"/>
                </a:solidFill>
                <a:latin typeface="Sitka Subheading Semibold" charset="0"/>
                <a:ea typeface="Cambria" panose="02040503050406030204" charset="0"/>
                <a:cs typeface="Sitka Subheading Semibold" charset="0"/>
              </a:rPr>
              <a:t>1. Tác giả </a:t>
            </a:r>
          </a:p>
        </p:txBody>
      </p:sp>
      <p:grpSp>
        <p:nvGrpSpPr>
          <p:cNvPr id="14" name="组合 20"/>
          <p:cNvGrpSpPr/>
          <p:nvPr/>
        </p:nvGrpSpPr>
        <p:grpSpPr>
          <a:xfrm>
            <a:off x="467360" y="298450"/>
            <a:ext cx="3876675" cy="536374"/>
            <a:chOff x="973179" y="2569060"/>
            <a:chExt cx="4730270" cy="646007"/>
          </a:xfrm>
        </p:grpSpPr>
        <p:sp>
          <p:nvSpPr>
            <p:cNvPr id="15" name="矩形: 圆角 19"/>
            <p:cNvSpPr/>
            <p:nvPr/>
          </p:nvSpPr>
          <p:spPr>
            <a:xfrm>
              <a:off x="973179" y="2569060"/>
              <a:ext cx="4730270" cy="646007"/>
            </a:xfrm>
            <a:prstGeom prst="roundRect">
              <a:avLst/>
            </a:prstGeom>
            <a:solidFill>
              <a:srgbClr val="338C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cs typeface="+mn-ea"/>
                <a:sym typeface="+mn-lt"/>
              </a:endParaRPr>
            </a:p>
          </p:txBody>
        </p:sp>
        <p:sp>
          <p:nvSpPr>
            <p:cNvPr id="16" name="文本框 14"/>
            <p:cNvSpPr txBox="1"/>
            <p:nvPr/>
          </p:nvSpPr>
          <p:spPr>
            <a:xfrm>
              <a:off x="1265501" y="2569060"/>
              <a:ext cx="4250606" cy="628658"/>
            </a:xfrm>
            <a:prstGeom prst="rect">
              <a:avLst/>
            </a:prstGeom>
            <a:noFill/>
          </p:spPr>
          <p:txBody>
            <a:bodyPr wrap="square" rtlCol="0">
              <a:spAutoFit/>
            </a:bodyPr>
            <a:lstStyle/>
            <a:p>
              <a:r>
                <a:rPr lang="en-US" altLang="zh-CN" sz="2800" b="1" dirty="0">
                  <a:solidFill>
                    <a:schemeClr val="bg1"/>
                  </a:solidFill>
                  <a:latin typeface="Cambria" panose="02040503050406030204" charset="0"/>
                  <a:cs typeface="+mn-ea"/>
                  <a:sym typeface="+mn-lt"/>
                </a:rPr>
                <a:t>I. TÌM HIỂU CHUNG</a:t>
              </a:r>
            </a:p>
          </p:txBody>
        </p:sp>
      </p:grpSp>
      <p:grpSp>
        <p:nvGrpSpPr>
          <p:cNvPr id="6" name="Nhóm 5"/>
          <p:cNvGrpSpPr/>
          <p:nvPr/>
        </p:nvGrpSpPr>
        <p:grpSpPr>
          <a:xfrm>
            <a:off x="3195848" y="1275842"/>
            <a:ext cx="5477493" cy="1366037"/>
            <a:chOff x="4296756" y="1346639"/>
            <a:chExt cx="7303324" cy="1821383"/>
          </a:xfrm>
        </p:grpSpPr>
        <p:sp>
          <p:nvSpPr>
            <p:cNvPr id="18" name="Hộp Văn bản 17"/>
            <p:cNvSpPr txBox="1"/>
            <p:nvPr/>
          </p:nvSpPr>
          <p:spPr>
            <a:xfrm>
              <a:off x="4308631" y="1925115"/>
              <a:ext cx="7291449" cy="1242907"/>
            </a:xfrm>
            <a:prstGeom prst="rect">
              <a:avLst/>
            </a:prstGeom>
            <a:noFill/>
            <a:ln w="28575">
              <a:solidFill>
                <a:srgbClr val="46C115"/>
              </a:solidFill>
            </a:ln>
          </p:spPr>
          <p:txBody>
            <a:bodyPr wrap="square">
              <a:spAutoFit/>
            </a:bodyPr>
            <a:lstStyle/>
            <a:p>
              <a:pPr algn="just">
                <a:spcAft>
                  <a:spcPts val="800"/>
                </a:spcAft>
              </a:pPr>
              <a:r>
                <a:rPr lang="en-US" sz="2400" dirty="0">
                  <a:effectLst/>
                  <a:latin typeface="Cambria" panose="02040503050406030204" charset="0"/>
                  <a:ea typeface="Cambria" panose="02040503050406030204" charset="0"/>
                  <a:cs typeface="Times New Roman" panose="02020603050405020304" charset="0"/>
                </a:rPr>
                <a:t>- Tên: Nguyễn Kim Thành.</a:t>
              </a:r>
            </a:p>
            <a:p>
              <a:pPr algn="just">
                <a:spcAft>
                  <a:spcPts val="800"/>
                </a:spcAft>
              </a:pPr>
              <a:r>
                <a:rPr lang="en-US" sz="2400" dirty="0">
                  <a:effectLst/>
                  <a:latin typeface="Cambria" panose="02040503050406030204" charset="0"/>
                  <a:ea typeface="Cambria" panose="02040503050406030204" charset="0"/>
                  <a:cs typeface="Times New Roman" panose="02020603050405020304" charset="0"/>
                </a:rPr>
                <a:t>- Quê hương: Thừa Thiên Huế</a:t>
              </a:r>
            </a:p>
          </p:txBody>
        </p:sp>
        <p:sp>
          <p:nvSpPr>
            <p:cNvPr id="19" name="Hộp Văn bản 18"/>
            <p:cNvSpPr txBox="1"/>
            <p:nvPr/>
          </p:nvSpPr>
          <p:spPr>
            <a:xfrm>
              <a:off x="4296756" y="1346639"/>
              <a:ext cx="1501456" cy="675640"/>
            </a:xfrm>
            <a:prstGeom prst="rect">
              <a:avLst/>
            </a:prstGeom>
            <a:solidFill>
              <a:srgbClr val="338C0F"/>
            </a:solidFill>
          </p:spPr>
          <p:txBody>
            <a:bodyPr wrap="square">
              <a:spAutoFit/>
            </a:bodyPr>
            <a:lstStyle/>
            <a:p>
              <a:pPr algn="ctr">
                <a:lnSpc>
                  <a:spcPct val="150000"/>
                </a:lnSpc>
                <a:spcAft>
                  <a:spcPts val="800"/>
                </a:spcAft>
              </a:pPr>
              <a:r>
                <a:rPr lang="en-US" sz="1800" b="1" dirty="0">
                  <a:solidFill>
                    <a:schemeClr val="bg1"/>
                  </a:solidFill>
                  <a:effectLst/>
                  <a:latin typeface="Cambria" panose="02040503050406030204" charset="0"/>
                  <a:ea typeface="Cambria" panose="02040503050406030204" charset="0"/>
                  <a:cs typeface="Times New Roman" panose="02020603050405020304" charset="0"/>
                </a:rPr>
                <a:t>TIỂU SỬ</a:t>
              </a:r>
              <a:endParaRPr lang="en-US" sz="1050" dirty="0">
                <a:solidFill>
                  <a:schemeClr val="bg1"/>
                </a:solidFill>
                <a:effectLst/>
                <a:latin typeface="Cambria" panose="02040503050406030204" charset="0"/>
                <a:ea typeface="Cambria" panose="02040503050406030204" charset="0"/>
                <a:cs typeface="Times New Roman" panose="02020603050405020304" charset="0"/>
              </a:endParaRPr>
            </a:p>
          </p:txBody>
        </p:sp>
      </p:grpSp>
      <p:grpSp>
        <p:nvGrpSpPr>
          <p:cNvPr id="22" name="Nhóm 21"/>
          <p:cNvGrpSpPr/>
          <p:nvPr/>
        </p:nvGrpSpPr>
        <p:grpSpPr>
          <a:xfrm>
            <a:off x="3118377" y="3075481"/>
            <a:ext cx="5481939" cy="1261897"/>
            <a:chOff x="4290828" y="1349179"/>
            <a:chExt cx="7309252" cy="1682529"/>
          </a:xfrm>
        </p:grpSpPr>
        <p:sp>
          <p:nvSpPr>
            <p:cNvPr id="23" name="Hộp Văn bản 22"/>
            <p:cNvSpPr txBox="1"/>
            <p:nvPr/>
          </p:nvSpPr>
          <p:spPr>
            <a:xfrm>
              <a:off x="4308631" y="1925115"/>
              <a:ext cx="7291449" cy="1106593"/>
            </a:xfrm>
            <a:prstGeom prst="rect">
              <a:avLst/>
            </a:prstGeom>
            <a:noFill/>
            <a:ln w="28575">
              <a:solidFill>
                <a:srgbClr val="46C115"/>
              </a:solidFill>
            </a:ln>
          </p:spPr>
          <p:txBody>
            <a:bodyPr wrap="square">
              <a:spAutoFit/>
            </a:bodyPr>
            <a:lstStyle/>
            <a:p>
              <a:pPr algn="just">
                <a:spcAft>
                  <a:spcPts val="800"/>
                </a:spcAft>
              </a:pPr>
              <a:r>
                <a:rPr lang="en-US" sz="2400" dirty="0">
                  <a:solidFill>
                    <a:srgbClr val="000000"/>
                  </a:solidFill>
                  <a:latin typeface="Cambria" panose="02040503050406030204" charset="0"/>
                  <a:ea typeface="Cambria" panose="02040503050406030204" charset="0"/>
                  <a:cs typeface="Times New Roman" panose="02020603050405020304" charset="0"/>
                </a:rPr>
                <a:t>“Lá cờ đầu” của nền thơ cách mạng Việt Nam nửa sau thế kỉ XX.</a:t>
              </a:r>
            </a:p>
          </p:txBody>
        </p:sp>
        <p:sp>
          <p:nvSpPr>
            <p:cNvPr id="28" name="Hộp Văn bản 27"/>
            <p:cNvSpPr txBox="1"/>
            <p:nvPr/>
          </p:nvSpPr>
          <p:spPr>
            <a:xfrm>
              <a:off x="4290828" y="1349179"/>
              <a:ext cx="1589193" cy="675640"/>
            </a:xfrm>
            <a:prstGeom prst="rect">
              <a:avLst/>
            </a:prstGeom>
            <a:solidFill>
              <a:srgbClr val="338C0F"/>
            </a:solidFill>
          </p:spPr>
          <p:txBody>
            <a:bodyPr wrap="square">
              <a:spAutoFit/>
            </a:bodyPr>
            <a:lstStyle/>
            <a:p>
              <a:pPr algn="ctr">
                <a:lnSpc>
                  <a:spcPct val="150000"/>
                </a:lnSpc>
                <a:spcAft>
                  <a:spcPts val="800"/>
                </a:spcAft>
              </a:pPr>
              <a:endParaRPr lang="en-US" sz="1800" b="1" dirty="0">
                <a:solidFill>
                  <a:schemeClr val="bg1"/>
                </a:solidFill>
                <a:effectLst/>
                <a:latin typeface="Book Antiqua" panose="02040602050305030304" charset="0"/>
                <a:ea typeface="Cambria" panose="02040503050406030204" charset="0"/>
                <a:cs typeface="Book Antiqua" panose="02040602050305030304" charset="0"/>
              </a:endParaRPr>
            </a:p>
          </p:txBody>
        </p:sp>
      </p:grpSp>
      <p:sp>
        <p:nvSpPr>
          <p:cNvPr id="106" name="Text Box 105"/>
          <p:cNvSpPr txBox="1"/>
          <p:nvPr/>
        </p:nvSpPr>
        <p:spPr>
          <a:xfrm>
            <a:off x="-972185" y="4228147"/>
            <a:ext cx="5080000" cy="645160"/>
          </a:xfrm>
          <a:prstGeom prst="rect">
            <a:avLst/>
          </a:prstGeom>
          <a:noFill/>
          <a:ln w="9525">
            <a:noFill/>
          </a:ln>
        </p:spPr>
        <p:txBody>
          <a:bodyPr>
            <a:spAutoFit/>
          </a:bodyPr>
          <a:lstStyle/>
          <a:p>
            <a:pPr marL="0" indent="0" algn="ctr"/>
            <a:r>
              <a:rPr lang="en-US" sz="1800" b="1">
                <a:latin typeface="Times New Roman" panose="02020603050405020304" charset="0"/>
                <a:cs typeface="Calibri" panose="020F0502020204030204" charset="0"/>
              </a:rPr>
              <a:t>Tố Hữu</a:t>
            </a:r>
          </a:p>
          <a:p>
            <a:pPr marL="0" indent="0" algn="ctr"/>
            <a:r>
              <a:rPr lang="en-US" sz="1800" b="1">
                <a:latin typeface="Times New Roman" panose="02020603050405020304" charset="0"/>
                <a:cs typeface="Calibri" panose="020F0502020204030204" charset="0"/>
              </a:rPr>
              <a:t>(1920 – 2002)</a:t>
            </a:r>
          </a:p>
        </p:txBody>
      </p:sp>
      <p:pic>
        <p:nvPicPr>
          <p:cNvPr id="2" name="Picture 1"/>
          <p:cNvPicPr/>
          <p:nvPr/>
        </p:nvPicPr>
        <p:blipFill>
          <a:blip r:embed="rId2"/>
          <a:stretch>
            <a:fillRect/>
          </a:stretch>
        </p:blipFill>
        <p:spPr>
          <a:xfrm>
            <a:off x="4572000" y="2571750"/>
            <a:ext cx="0" cy="0"/>
          </a:xfrm>
          <a:prstGeom prst="rect">
            <a:avLst/>
          </a:prstGeom>
          <a:noFill/>
          <a:ln w="9525">
            <a:noFill/>
          </a:ln>
        </p:spPr>
      </p:pic>
      <p:pic>
        <p:nvPicPr>
          <p:cNvPr id="12" name="Picture Placeholder 11" descr="th"/>
          <p:cNvPicPr>
            <a:picLocks noGrp="1" noChangeAspect="1"/>
          </p:cNvPicPr>
          <p:nvPr>
            <p:ph type="pic" idx="2"/>
          </p:nvPr>
        </p:nvPicPr>
        <p:blipFill>
          <a:blip r:embed="rId2"/>
          <a:stretch>
            <a:fillRect/>
          </a:stretch>
        </p:blipFill>
        <p:spPr>
          <a:xfrm>
            <a:off x="539115" y="1419860"/>
            <a:ext cx="2292350" cy="2752090"/>
          </a:xfrm>
          <a:prstGeom prst="rect">
            <a:avLst/>
          </a:prstGeom>
        </p:spPr>
      </p:pic>
      <p:sp>
        <p:nvSpPr>
          <p:cNvPr id="17" name="Text Box 16"/>
          <p:cNvSpPr txBox="1"/>
          <p:nvPr/>
        </p:nvSpPr>
        <p:spPr>
          <a:xfrm>
            <a:off x="3275330" y="3129280"/>
            <a:ext cx="956310" cy="398780"/>
          </a:xfrm>
          <a:prstGeom prst="rect">
            <a:avLst/>
          </a:prstGeom>
          <a:noFill/>
        </p:spPr>
        <p:txBody>
          <a:bodyPr wrap="square" rtlCol="0">
            <a:spAutoFit/>
          </a:bodyPr>
          <a:lstStyle/>
          <a:p>
            <a:r>
              <a:rPr lang="en-US" sz="2000">
                <a:solidFill>
                  <a:schemeClr val="bg1"/>
                </a:solidFill>
                <a:latin typeface="Sitka Subheading Semibold" charset="0"/>
                <a:cs typeface="Sitka Subheading Semibold" charset="0"/>
              </a:rPr>
              <a:t>VỊ TRÍ</a:t>
            </a:r>
          </a:p>
        </p:txBody>
      </p:sp>
    </p:spTree>
  </p:cSld>
  <p:clrMapOvr>
    <a:masterClrMapping/>
  </p:clrMapOvr>
  <mc:AlternateContent xmlns:mc="http://schemas.openxmlformats.org/markup-compatibility/2006" xmlns:p14="http://schemas.microsoft.com/office/powerpoint/2010/main">
    <mc:Choice Requires="p14">
      <p:transition spd="slow" p14:dur="1500" advTm="6000">
        <p14:window dir="vert"/>
      </p:transition>
    </mc:Choice>
    <mc:Fallback xmlns="">
      <p:transition spd="slow" advTm="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750"/>
                                        <p:tgtEl>
                                          <p:spTgt spid="1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left)">
                                      <p:cBhvr>
                                        <p:cTn id="10" dur="75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06"/>
                                        </p:tgtEl>
                                        <p:attrNameLst>
                                          <p:attrName>style.visibility</p:attrName>
                                        </p:attrNameLst>
                                      </p:cBhvr>
                                      <p:to>
                                        <p:strVal val="visible"/>
                                      </p:to>
                                    </p:set>
                                    <p:animEffect transition="in" filter="blinds(horizontal)">
                                      <p:cBhvr>
                                        <p:cTn id="15" dur="500"/>
                                        <p:tgtEl>
                                          <p:spTgt spid="106"/>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linds(horizontal)">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25" presetClass="entr" presetSubtype="0" fill="hold" nodeType="click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p:cTn id="25" dur="500" decel="50000" fill="hold">
                                          <p:stCondLst>
                                            <p:cond delay="0"/>
                                          </p:stCondLst>
                                        </p:cTn>
                                        <p:tgtEl>
                                          <p:spTgt spid="22"/>
                                        </p:tgtEl>
                                        <p:attrNameLst>
                                          <p:attrName>style.rotation</p:attrName>
                                        </p:attrNameLst>
                                      </p:cBhvr>
                                      <p:tavLst>
                                        <p:tav tm="0">
                                          <p:val>
                                            <p:fltVal val="-90"/>
                                          </p:val>
                                        </p:tav>
                                        <p:tav tm="100000">
                                          <p:val>
                                            <p:fltVal val="0"/>
                                          </p:val>
                                        </p:tav>
                                      </p:tavLst>
                                    </p:anim>
                                    <p:anim calcmode="lin" valueType="num">
                                      <p:cBhvr>
                                        <p:cTn id="26" dur="500" decel="50000" fill="hold">
                                          <p:stCondLst>
                                            <p:cond delay="0"/>
                                          </p:stCondLst>
                                        </p:cTn>
                                        <p:tgtEl>
                                          <p:spTgt spid="22"/>
                                        </p:tgtEl>
                                        <p:attrNameLst>
                                          <p:attrName>ppt_w</p:attrName>
                                        </p:attrNameLst>
                                      </p:cBhvr>
                                      <p:tavLst>
                                        <p:tav tm="0">
                                          <p:val>
                                            <p:strVal val="#ppt_w"/>
                                          </p:val>
                                        </p:tav>
                                        <p:tav tm="100000">
                                          <p:val>
                                            <p:strVal val="#ppt_w*.05"/>
                                          </p:val>
                                        </p:tav>
                                      </p:tavLst>
                                    </p:anim>
                                    <p:anim calcmode="lin" valueType="num">
                                      <p:cBhvr>
                                        <p:cTn id="27" dur="500" accel="50000" fill="hold">
                                          <p:stCondLst>
                                            <p:cond delay="500"/>
                                          </p:stCondLst>
                                        </p:cTn>
                                        <p:tgtEl>
                                          <p:spTgt spid="22"/>
                                        </p:tgtEl>
                                        <p:attrNameLst>
                                          <p:attrName>ppt_w</p:attrName>
                                        </p:attrNameLst>
                                      </p:cBhvr>
                                      <p:tavLst>
                                        <p:tav tm="0">
                                          <p:val>
                                            <p:strVal val="#ppt_w*.05"/>
                                          </p:val>
                                        </p:tav>
                                        <p:tav tm="100000">
                                          <p:val>
                                            <p:strVal val="#ppt_w"/>
                                          </p:val>
                                        </p:tav>
                                      </p:tavLst>
                                    </p:anim>
                                    <p:anim calcmode="lin" valueType="num">
                                      <p:cBhvr>
                                        <p:cTn id="28" dur="1000" fill="hold"/>
                                        <p:tgtEl>
                                          <p:spTgt spid="22"/>
                                        </p:tgtEl>
                                        <p:attrNameLst>
                                          <p:attrName>ppt_h</p:attrName>
                                        </p:attrNameLst>
                                      </p:cBhvr>
                                      <p:tavLst>
                                        <p:tav tm="0">
                                          <p:val>
                                            <p:strVal val="#ppt_h"/>
                                          </p:val>
                                        </p:tav>
                                        <p:tav tm="100000">
                                          <p:val>
                                            <p:strVal val="#ppt_h"/>
                                          </p:val>
                                        </p:tav>
                                      </p:tavLst>
                                    </p:anim>
                                    <p:anim calcmode="lin" valueType="num">
                                      <p:cBhvr>
                                        <p:cTn id="29" dur="500" decel="50000" fill="hold">
                                          <p:stCondLst>
                                            <p:cond delay="0"/>
                                          </p:stCondLst>
                                        </p:cTn>
                                        <p:tgtEl>
                                          <p:spTgt spid="22"/>
                                        </p:tgtEl>
                                        <p:attrNameLst>
                                          <p:attrName>ppt_x</p:attrName>
                                        </p:attrNameLst>
                                      </p:cBhvr>
                                      <p:tavLst>
                                        <p:tav tm="0">
                                          <p:val>
                                            <p:strVal val="#ppt_x+.4"/>
                                          </p:val>
                                        </p:tav>
                                        <p:tav tm="100000">
                                          <p:val>
                                            <p:strVal val="#ppt_x"/>
                                          </p:val>
                                        </p:tav>
                                      </p:tavLst>
                                    </p:anim>
                                    <p:anim calcmode="lin" valueType="num">
                                      <p:cBhvr>
                                        <p:cTn id="30" dur="500" decel="50000" fill="hold">
                                          <p:stCondLst>
                                            <p:cond delay="0"/>
                                          </p:stCondLst>
                                        </p:cTn>
                                        <p:tgtEl>
                                          <p:spTgt spid="22"/>
                                        </p:tgtEl>
                                        <p:attrNameLst>
                                          <p:attrName>ppt_y</p:attrName>
                                        </p:attrNameLst>
                                      </p:cBhvr>
                                      <p:tavLst>
                                        <p:tav tm="0">
                                          <p:val>
                                            <p:strVal val="#ppt_y-.2"/>
                                          </p:val>
                                        </p:tav>
                                        <p:tav tm="100000">
                                          <p:val>
                                            <p:strVal val="#ppt_y+.1"/>
                                          </p:val>
                                        </p:tav>
                                      </p:tavLst>
                                    </p:anim>
                                    <p:anim calcmode="lin" valueType="num">
                                      <p:cBhvr>
                                        <p:cTn id="31" dur="500" accel="50000" fill="hold">
                                          <p:stCondLst>
                                            <p:cond delay="500"/>
                                          </p:stCondLst>
                                        </p:cTn>
                                        <p:tgtEl>
                                          <p:spTgt spid="22"/>
                                        </p:tgtEl>
                                        <p:attrNameLst>
                                          <p:attrName>ppt_y</p:attrName>
                                        </p:attrNameLst>
                                      </p:cBhvr>
                                      <p:tavLst>
                                        <p:tav tm="0">
                                          <p:val>
                                            <p:strVal val="#ppt_y+.1"/>
                                          </p:val>
                                        </p:tav>
                                        <p:tav tm="100000">
                                          <p:val>
                                            <p:strVal val="#ppt_y"/>
                                          </p:val>
                                        </p:tav>
                                      </p:tavLst>
                                    </p:anim>
                                    <p:animEffect transition="in" filter="fade">
                                      <p:cBhvr>
                                        <p:cTn id="32" dur="1000" decel="50000">
                                          <p:stCondLst>
                                            <p:cond delay="0"/>
                                          </p:stCondLst>
                                        </p:cTn>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06" grpId="0"/>
      <p:bldP spid="106"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Hộp Văn bản 12"/>
          <p:cNvSpPr txBox="1"/>
          <p:nvPr/>
        </p:nvSpPr>
        <p:spPr>
          <a:xfrm>
            <a:off x="899604" y="843114"/>
            <a:ext cx="2126333" cy="645160"/>
          </a:xfrm>
          <a:prstGeom prst="rect">
            <a:avLst/>
          </a:prstGeom>
          <a:noFill/>
        </p:spPr>
        <p:txBody>
          <a:bodyPr wrap="square">
            <a:spAutoFit/>
          </a:bodyPr>
          <a:lstStyle/>
          <a:p>
            <a:pPr algn="just">
              <a:lnSpc>
                <a:spcPct val="150000"/>
              </a:lnSpc>
              <a:spcAft>
                <a:spcPts val="800"/>
              </a:spcAft>
            </a:pPr>
            <a:r>
              <a:rPr lang="en-US" sz="2400" b="1" dirty="0">
                <a:solidFill>
                  <a:srgbClr val="DC7176"/>
                </a:solidFill>
                <a:latin typeface="Sitka Subheading Semibold" charset="0"/>
                <a:ea typeface="Cambria" panose="02040503050406030204" charset="0"/>
                <a:cs typeface="Sitka Subheading Semibold" charset="0"/>
              </a:rPr>
              <a:t>1. Tác giả </a:t>
            </a:r>
          </a:p>
        </p:txBody>
      </p:sp>
      <p:grpSp>
        <p:nvGrpSpPr>
          <p:cNvPr id="14" name="组合 20"/>
          <p:cNvGrpSpPr/>
          <p:nvPr/>
        </p:nvGrpSpPr>
        <p:grpSpPr>
          <a:xfrm>
            <a:off x="467360" y="298450"/>
            <a:ext cx="3876675" cy="536374"/>
            <a:chOff x="973179" y="2569060"/>
            <a:chExt cx="4730270" cy="646007"/>
          </a:xfrm>
        </p:grpSpPr>
        <p:sp>
          <p:nvSpPr>
            <p:cNvPr id="15" name="矩形: 圆角 19"/>
            <p:cNvSpPr/>
            <p:nvPr/>
          </p:nvSpPr>
          <p:spPr>
            <a:xfrm>
              <a:off x="973179" y="2569060"/>
              <a:ext cx="4730270" cy="646007"/>
            </a:xfrm>
            <a:prstGeom prst="roundRect">
              <a:avLst/>
            </a:prstGeom>
            <a:solidFill>
              <a:srgbClr val="338C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cs typeface="+mn-ea"/>
                <a:sym typeface="+mn-lt"/>
              </a:endParaRPr>
            </a:p>
          </p:txBody>
        </p:sp>
        <p:sp>
          <p:nvSpPr>
            <p:cNvPr id="16" name="文本框 14"/>
            <p:cNvSpPr txBox="1"/>
            <p:nvPr/>
          </p:nvSpPr>
          <p:spPr>
            <a:xfrm>
              <a:off x="1265501" y="2569060"/>
              <a:ext cx="4250606" cy="628658"/>
            </a:xfrm>
            <a:prstGeom prst="rect">
              <a:avLst/>
            </a:prstGeom>
            <a:noFill/>
          </p:spPr>
          <p:txBody>
            <a:bodyPr wrap="square" rtlCol="0">
              <a:spAutoFit/>
            </a:bodyPr>
            <a:lstStyle/>
            <a:p>
              <a:r>
                <a:rPr lang="en-US" altLang="zh-CN" sz="2800" b="1" dirty="0">
                  <a:solidFill>
                    <a:schemeClr val="bg1"/>
                  </a:solidFill>
                  <a:latin typeface="Cambria" panose="02040503050406030204" charset="0"/>
                  <a:cs typeface="+mn-ea"/>
                  <a:sym typeface="+mn-lt"/>
                </a:rPr>
                <a:t>I. TÌM HIỂU CHUNG</a:t>
              </a:r>
            </a:p>
          </p:txBody>
        </p:sp>
      </p:grpSp>
      <p:grpSp>
        <p:nvGrpSpPr>
          <p:cNvPr id="6" name="Nhóm 5"/>
          <p:cNvGrpSpPr/>
          <p:nvPr/>
        </p:nvGrpSpPr>
        <p:grpSpPr>
          <a:xfrm>
            <a:off x="3194578" y="1273937"/>
            <a:ext cx="5477493" cy="2740812"/>
            <a:chOff x="4296756" y="1346639"/>
            <a:chExt cx="7303324" cy="3654417"/>
          </a:xfrm>
        </p:grpSpPr>
        <p:sp>
          <p:nvSpPr>
            <p:cNvPr id="18" name="Hộp Văn bản 17"/>
            <p:cNvSpPr txBox="1"/>
            <p:nvPr/>
          </p:nvSpPr>
          <p:spPr>
            <a:xfrm>
              <a:off x="4308631" y="1925115"/>
              <a:ext cx="7291449" cy="3075941"/>
            </a:xfrm>
            <a:prstGeom prst="rect">
              <a:avLst/>
            </a:prstGeom>
            <a:noFill/>
            <a:ln w="28575">
              <a:solidFill>
                <a:srgbClr val="46C115"/>
              </a:solidFill>
            </a:ln>
          </p:spPr>
          <p:txBody>
            <a:bodyPr wrap="square">
              <a:spAutoFit/>
            </a:bodyPr>
            <a:lstStyle/>
            <a:p>
              <a:pPr algn="just">
                <a:spcAft>
                  <a:spcPts val="800"/>
                </a:spcAft>
              </a:pPr>
              <a:r>
                <a:rPr lang="en-US" sz="2400" dirty="0">
                  <a:effectLst/>
                  <a:latin typeface="Cambria" panose="02040503050406030204" charset="0"/>
                  <a:ea typeface="Cambria" panose="02040503050406030204" charset="0"/>
                  <a:cs typeface="Times New Roman" panose="02020603050405020304" charset="0"/>
                </a:rPr>
                <a:t>-Thơ Tố Hữu là tiếng nói trữ tình nhiệt huyết về những</a:t>
              </a:r>
              <a:r>
                <a:rPr lang="en-US" sz="2400" b="1" dirty="0">
                  <a:solidFill>
                    <a:srgbClr val="FF0000"/>
                  </a:solidFill>
                  <a:effectLst/>
                  <a:latin typeface="Cambria" panose="02040503050406030204" charset="0"/>
                  <a:ea typeface="Cambria" panose="02040503050406030204" charset="0"/>
                  <a:cs typeface="Times New Roman" panose="02020603050405020304" charset="0"/>
                </a:rPr>
                <a:t> vấn đề lớn</a:t>
              </a:r>
              <a:r>
                <a:rPr lang="en-US" sz="2400" dirty="0">
                  <a:effectLst/>
                  <a:latin typeface="Cambria" panose="02040503050406030204" charset="0"/>
                  <a:ea typeface="Cambria" panose="02040503050406030204" charset="0"/>
                  <a:cs typeface="Times New Roman" panose="02020603050405020304" charset="0"/>
                </a:rPr>
                <a:t> của đất nước và cách mạng, mang đậm </a:t>
              </a:r>
              <a:r>
                <a:rPr lang="en-US" sz="2400" b="1" dirty="0">
                  <a:solidFill>
                    <a:srgbClr val="FF0000"/>
                  </a:solidFill>
                  <a:effectLst/>
                  <a:latin typeface="Cambria" panose="02040503050406030204" charset="0"/>
                  <a:ea typeface="Cambria" panose="02040503050406030204" charset="0"/>
                  <a:cs typeface="Times New Roman" panose="02020603050405020304" charset="0"/>
                </a:rPr>
                <a:t>tính sử thi</a:t>
              </a:r>
              <a:r>
                <a:rPr lang="en-US" sz="2400" dirty="0">
                  <a:effectLst/>
                  <a:latin typeface="Cambria" panose="02040503050406030204" charset="0"/>
                  <a:ea typeface="Cambria" panose="02040503050406030204" charset="0"/>
                  <a:cs typeface="Times New Roman" panose="02020603050405020304" charset="0"/>
                </a:rPr>
                <a:t>, tràn đầy </a:t>
              </a:r>
              <a:r>
                <a:rPr lang="en-US" sz="2400" b="1" dirty="0">
                  <a:solidFill>
                    <a:srgbClr val="FF0000"/>
                  </a:solidFill>
                  <a:effectLst/>
                  <a:latin typeface="Cambria" panose="02040503050406030204" charset="0"/>
                  <a:ea typeface="Cambria" panose="02040503050406030204" charset="0"/>
                  <a:cs typeface="Times New Roman" panose="02020603050405020304" charset="0"/>
                </a:rPr>
                <a:t>niềm tin</a:t>
              </a:r>
              <a:r>
                <a:rPr lang="en-US" sz="2400" dirty="0">
                  <a:effectLst/>
                  <a:latin typeface="Cambria" panose="02040503050406030204" charset="0"/>
                  <a:ea typeface="Cambria" panose="02040503050406030204" charset="0"/>
                  <a:cs typeface="Times New Roman" panose="02020603050405020304" charset="0"/>
                </a:rPr>
                <a:t> ở tương lai, tất cả được thể hiện bằng một </a:t>
              </a:r>
              <a:r>
                <a:rPr lang="en-US" sz="2400" b="1" dirty="0">
                  <a:solidFill>
                    <a:srgbClr val="FF0000"/>
                  </a:solidFill>
                  <a:effectLst/>
                  <a:latin typeface="Cambria" panose="02040503050406030204" charset="0"/>
                  <a:ea typeface="Cambria" panose="02040503050406030204" charset="0"/>
                  <a:cs typeface="Times New Roman" panose="02020603050405020304" charset="0"/>
                </a:rPr>
                <a:t>hình thức thơ</a:t>
              </a:r>
              <a:r>
                <a:rPr lang="en-US" sz="2400" dirty="0">
                  <a:effectLst/>
                  <a:latin typeface="Cambria" panose="02040503050406030204" charset="0"/>
                  <a:ea typeface="Cambria" panose="02040503050406030204" charset="0"/>
                  <a:cs typeface="Times New Roman" panose="02020603050405020304" charset="0"/>
                </a:rPr>
                <a:t> </a:t>
              </a:r>
              <a:r>
                <a:rPr lang="en-US" sz="2400" b="1" dirty="0">
                  <a:solidFill>
                    <a:srgbClr val="FF0000"/>
                  </a:solidFill>
                  <a:effectLst/>
                  <a:latin typeface="Cambria" panose="02040503050406030204" charset="0"/>
                  <a:ea typeface="Cambria" panose="02040503050406030204" charset="0"/>
                  <a:cs typeface="Times New Roman" panose="02020603050405020304" charset="0"/>
                </a:rPr>
                <a:t>giàu tính dân tộc</a:t>
              </a:r>
              <a:r>
                <a:rPr lang="en-US" sz="2400" dirty="0">
                  <a:effectLst/>
                  <a:latin typeface="Cambria" panose="02040503050406030204" charset="0"/>
                  <a:ea typeface="Cambria" panose="02040503050406030204" charset="0"/>
                  <a:cs typeface="Times New Roman" panose="02020603050405020304" charset="0"/>
                </a:rPr>
                <a:t>, gần gũi với đại chúng.</a:t>
              </a:r>
            </a:p>
          </p:txBody>
        </p:sp>
        <p:sp>
          <p:nvSpPr>
            <p:cNvPr id="19" name="Hộp Văn bản 18"/>
            <p:cNvSpPr txBox="1"/>
            <p:nvPr/>
          </p:nvSpPr>
          <p:spPr>
            <a:xfrm>
              <a:off x="4296756" y="1346639"/>
              <a:ext cx="4197773" cy="613833"/>
            </a:xfrm>
            <a:prstGeom prst="rect">
              <a:avLst/>
            </a:prstGeom>
            <a:solidFill>
              <a:srgbClr val="338C0F"/>
            </a:solidFill>
          </p:spPr>
          <p:txBody>
            <a:bodyPr wrap="square">
              <a:spAutoFit/>
            </a:bodyPr>
            <a:lstStyle/>
            <a:p>
              <a:pPr algn="ctr">
                <a:lnSpc>
                  <a:spcPct val="150000"/>
                </a:lnSpc>
                <a:spcAft>
                  <a:spcPts val="800"/>
                </a:spcAft>
              </a:pPr>
              <a:r>
                <a:rPr lang="en-US" sz="1600" b="1" dirty="0">
                  <a:solidFill>
                    <a:schemeClr val="bg1"/>
                  </a:solidFill>
                  <a:effectLst/>
                  <a:latin typeface="Cambria" panose="02040503050406030204" charset="0"/>
                  <a:ea typeface="Cambria" panose="02040503050406030204" charset="0"/>
                  <a:cs typeface="Times New Roman" panose="02020603050405020304" charset="0"/>
                </a:rPr>
                <a:t>PHONG CÁCH NGHỆ THUẬT</a:t>
              </a:r>
            </a:p>
          </p:txBody>
        </p:sp>
      </p:grpSp>
      <p:sp>
        <p:nvSpPr>
          <p:cNvPr id="106" name="Text Box 105"/>
          <p:cNvSpPr txBox="1"/>
          <p:nvPr/>
        </p:nvSpPr>
        <p:spPr>
          <a:xfrm>
            <a:off x="-972185" y="4228147"/>
            <a:ext cx="5080000" cy="645160"/>
          </a:xfrm>
          <a:prstGeom prst="rect">
            <a:avLst/>
          </a:prstGeom>
          <a:noFill/>
          <a:ln w="9525">
            <a:noFill/>
          </a:ln>
        </p:spPr>
        <p:txBody>
          <a:bodyPr>
            <a:spAutoFit/>
          </a:bodyPr>
          <a:lstStyle/>
          <a:p>
            <a:pPr marL="0" indent="0" algn="ctr"/>
            <a:r>
              <a:rPr lang="en-US" sz="1800" b="1">
                <a:latin typeface="Times New Roman" panose="02020603050405020304" charset="0"/>
                <a:cs typeface="Calibri" panose="020F0502020204030204" charset="0"/>
              </a:rPr>
              <a:t>Tố Hữu</a:t>
            </a:r>
          </a:p>
          <a:p>
            <a:pPr marL="0" indent="0" algn="ctr"/>
            <a:r>
              <a:rPr lang="en-US" sz="1800" b="1">
                <a:latin typeface="Times New Roman" panose="02020603050405020304" charset="0"/>
                <a:cs typeface="Calibri" panose="020F0502020204030204" charset="0"/>
              </a:rPr>
              <a:t>(1920 – 2002)</a:t>
            </a:r>
          </a:p>
        </p:txBody>
      </p:sp>
      <p:pic>
        <p:nvPicPr>
          <p:cNvPr id="2" name="Picture 1"/>
          <p:cNvPicPr/>
          <p:nvPr/>
        </p:nvPicPr>
        <p:blipFill>
          <a:blip r:embed="rId2"/>
          <a:stretch>
            <a:fillRect/>
          </a:stretch>
        </p:blipFill>
        <p:spPr>
          <a:xfrm>
            <a:off x="4572000" y="2571750"/>
            <a:ext cx="0" cy="0"/>
          </a:xfrm>
          <a:prstGeom prst="rect">
            <a:avLst/>
          </a:prstGeom>
          <a:noFill/>
          <a:ln w="9525">
            <a:noFill/>
          </a:ln>
        </p:spPr>
      </p:pic>
      <p:pic>
        <p:nvPicPr>
          <p:cNvPr id="12" name="Picture Placeholder 11" descr="th"/>
          <p:cNvPicPr>
            <a:picLocks noGrp="1" noChangeAspect="1"/>
          </p:cNvPicPr>
          <p:nvPr>
            <p:ph type="pic" idx="2"/>
          </p:nvPr>
        </p:nvPicPr>
        <p:blipFill>
          <a:blip r:embed="rId2"/>
          <a:stretch>
            <a:fillRect/>
          </a:stretch>
        </p:blipFill>
        <p:spPr>
          <a:xfrm>
            <a:off x="539115" y="1419860"/>
            <a:ext cx="2292350" cy="2752090"/>
          </a:xfrm>
          <a:prstGeom prst="rect">
            <a:avLst/>
          </a:prstGeom>
        </p:spPr>
      </p:pic>
      <p:sp>
        <p:nvSpPr>
          <p:cNvPr id="17" name="Text Box 16"/>
          <p:cNvSpPr txBox="1"/>
          <p:nvPr/>
        </p:nvSpPr>
        <p:spPr>
          <a:xfrm>
            <a:off x="3275330" y="3129280"/>
            <a:ext cx="956310" cy="398780"/>
          </a:xfrm>
          <a:prstGeom prst="rect">
            <a:avLst/>
          </a:prstGeom>
          <a:noFill/>
        </p:spPr>
        <p:txBody>
          <a:bodyPr wrap="square" rtlCol="0">
            <a:spAutoFit/>
          </a:bodyPr>
          <a:lstStyle/>
          <a:p>
            <a:r>
              <a:rPr lang="en-US" sz="2000">
                <a:solidFill>
                  <a:schemeClr val="bg1"/>
                </a:solidFill>
                <a:latin typeface="Sitka Subheading Semibold" charset="0"/>
                <a:cs typeface="Sitka Subheading Semibold" charset="0"/>
              </a:rPr>
              <a:t>VỊ TRÍ</a:t>
            </a:r>
          </a:p>
        </p:txBody>
      </p:sp>
    </p:spTree>
  </p:cSld>
  <p:clrMapOvr>
    <a:masterClrMapping/>
  </p:clrMapOvr>
  <mc:AlternateContent xmlns:mc="http://schemas.openxmlformats.org/markup-compatibility/2006" xmlns:p14="http://schemas.microsoft.com/office/powerpoint/2010/main">
    <mc:Choice Requires="p14">
      <p:transition spd="slow" p14:dur="1500" advTm="6000">
        <p14:window dir="vert"/>
      </p:transition>
    </mc:Choice>
    <mc:Fallback xmlns="">
      <p:transition spd="slow" advTm="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750"/>
                                        <p:tgtEl>
                                          <p:spTgt spid="1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left)">
                                      <p:cBhvr>
                                        <p:cTn id="10" dur="75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linds(horizont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Hộp Văn bản 12"/>
          <p:cNvSpPr txBox="1"/>
          <p:nvPr/>
        </p:nvSpPr>
        <p:spPr>
          <a:xfrm>
            <a:off x="899604" y="843114"/>
            <a:ext cx="2126333" cy="645160"/>
          </a:xfrm>
          <a:prstGeom prst="rect">
            <a:avLst/>
          </a:prstGeom>
          <a:noFill/>
        </p:spPr>
        <p:txBody>
          <a:bodyPr wrap="square">
            <a:spAutoFit/>
          </a:bodyPr>
          <a:lstStyle/>
          <a:p>
            <a:pPr algn="just">
              <a:lnSpc>
                <a:spcPct val="150000"/>
              </a:lnSpc>
              <a:spcAft>
                <a:spcPts val="800"/>
              </a:spcAft>
            </a:pPr>
            <a:r>
              <a:rPr lang="en-US" sz="2400" b="1" dirty="0">
                <a:solidFill>
                  <a:srgbClr val="DC7176"/>
                </a:solidFill>
                <a:latin typeface="Sitka Subheading Semibold" charset="0"/>
                <a:ea typeface="Cambria" panose="02040503050406030204" charset="0"/>
                <a:cs typeface="Sitka Subheading Semibold" charset="0"/>
              </a:rPr>
              <a:t>1. Tác giả </a:t>
            </a:r>
          </a:p>
        </p:txBody>
      </p:sp>
      <p:grpSp>
        <p:nvGrpSpPr>
          <p:cNvPr id="14" name="组合 20"/>
          <p:cNvGrpSpPr/>
          <p:nvPr/>
        </p:nvGrpSpPr>
        <p:grpSpPr>
          <a:xfrm>
            <a:off x="467360" y="298450"/>
            <a:ext cx="3876675" cy="536374"/>
            <a:chOff x="973179" y="2569060"/>
            <a:chExt cx="4730270" cy="646007"/>
          </a:xfrm>
        </p:grpSpPr>
        <p:sp>
          <p:nvSpPr>
            <p:cNvPr id="15" name="矩形: 圆角 19"/>
            <p:cNvSpPr/>
            <p:nvPr/>
          </p:nvSpPr>
          <p:spPr>
            <a:xfrm>
              <a:off x="973179" y="2569060"/>
              <a:ext cx="4730270" cy="646007"/>
            </a:xfrm>
            <a:prstGeom prst="roundRect">
              <a:avLst/>
            </a:prstGeom>
            <a:solidFill>
              <a:srgbClr val="338C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cs typeface="+mn-ea"/>
                <a:sym typeface="+mn-lt"/>
              </a:endParaRPr>
            </a:p>
          </p:txBody>
        </p:sp>
        <p:sp>
          <p:nvSpPr>
            <p:cNvPr id="16" name="文本框 14"/>
            <p:cNvSpPr txBox="1"/>
            <p:nvPr/>
          </p:nvSpPr>
          <p:spPr>
            <a:xfrm>
              <a:off x="1265501" y="2569060"/>
              <a:ext cx="4250606" cy="628658"/>
            </a:xfrm>
            <a:prstGeom prst="rect">
              <a:avLst/>
            </a:prstGeom>
            <a:noFill/>
          </p:spPr>
          <p:txBody>
            <a:bodyPr wrap="square" rtlCol="0">
              <a:spAutoFit/>
            </a:bodyPr>
            <a:lstStyle/>
            <a:p>
              <a:r>
                <a:rPr lang="en-US" altLang="zh-CN" sz="2800" b="1" dirty="0">
                  <a:solidFill>
                    <a:schemeClr val="bg1"/>
                  </a:solidFill>
                  <a:latin typeface="Cambria" panose="02040503050406030204" charset="0"/>
                  <a:cs typeface="+mn-ea"/>
                  <a:sym typeface="+mn-lt"/>
                </a:rPr>
                <a:t>I. TÌM HIỂU CHUNG</a:t>
              </a:r>
            </a:p>
          </p:txBody>
        </p:sp>
      </p:grpSp>
      <p:grpSp>
        <p:nvGrpSpPr>
          <p:cNvPr id="6" name="Nhóm 5"/>
          <p:cNvGrpSpPr/>
          <p:nvPr/>
        </p:nvGrpSpPr>
        <p:grpSpPr>
          <a:xfrm>
            <a:off x="3194578" y="1273937"/>
            <a:ext cx="5477493" cy="2946552"/>
            <a:chOff x="4296756" y="1346639"/>
            <a:chExt cx="7303324" cy="3928737"/>
          </a:xfrm>
        </p:grpSpPr>
        <p:sp>
          <p:nvSpPr>
            <p:cNvPr id="18" name="Hộp Văn bản 17"/>
            <p:cNvSpPr txBox="1"/>
            <p:nvPr/>
          </p:nvSpPr>
          <p:spPr>
            <a:xfrm>
              <a:off x="4308631" y="1925115"/>
              <a:ext cx="7291449" cy="3350261"/>
            </a:xfrm>
            <a:prstGeom prst="rect">
              <a:avLst/>
            </a:prstGeom>
            <a:noFill/>
            <a:ln w="28575">
              <a:solidFill>
                <a:srgbClr val="46C115"/>
              </a:solidFill>
            </a:ln>
          </p:spPr>
          <p:txBody>
            <a:bodyPr wrap="square">
              <a:spAutoFit/>
            </a:bodyPr>
            <a:lstStyle/>
            <a:p>
              <a:pPr algn="just">
                <a:spcAft>
                  <a:spcPts val="800"/>
                </a:spcAft>
              </a:pPr>
              <a:r>
                <a:rPr lang="en-US" sz="2400" dirty="0">
                  <a:effectLst/>
                  <a:latin typeface="Cambria" panose="02040503050406030204" charset="0"/>
                  <a:ea typeface="Cambria" panose="02040503050406030204" charset="0"/>
                  <a:cs typeface="Times New Roman" panose="02020603050405020304" charset="0"/>
                </a:rPr>
                <a:t>Một số tập thơ tiêu biểu: </a:t>
              </a:r>
            </a:p>
            <a:p>
              <a:pPr algn="just">
                <a:spcAft>
                  <a:spcPts val="800"/>
                </a:spcAft>
              </a:pPr>
              <a:r>
                <a:rPr lang="en-US" sz="2400" i="1" dirty="0">
                  <a:solidFill>
                    <a:srgbClr val="FF0000"/>
                  </a:solidFill>
                  <a:effectLst/>
                  <a:latin typeface="Cambria" panose="02040503050406030204" charset="0"/>
                  <a:ea typeface="Cambria" panose="02040503050406030204" charset="0"/>
                  <a:cs typeface="Times New Roman" panose="02020603050405020304" charset="0"/>
                </a:rPr>
                <a:t>Từ ấy</a:t>
              </a:r>
              <a:r>
                <a:rPr lang="en-US" sz="2400" dirty="0">
                  <a:solidFill>
                    <a:srgbClr val="FF0000"/>
                  </a:solidFill>
                  <a:effectLst/>
                  <a:latin typeface="Cambria" panose="02040503050406030204" charset="0"/>
                  <a:ea typeface="Cambria" panose="02040503050406030204" charset="0"/>
                  <a:cs typeface="Times New Roman" panose="02020603050405020304" charset="0"/>
                </a:rPr>
                <a:t> </a:t>
              </a:r>
              <a:r>
                <a:rPr lang="en-US" sz="2400" dirty="0">
                  <a:effectLst/>
                  <a:latin typeface="Cambria" panose="02040503050406030204" charset="0"/>
                  <a:ea typeface="Cambria" panose="02040503050406030204" charset="0"/>
                  <a:cs typeface="Times New Roman" panose="02020603050405020304" charset="0"/>
                </a:rPr>
                <a:t>(1937 – 1946), </a:t>
              </a:r>
              <a:r>
                <a:rPr lang="en-US" sz="2400" i="1" dirty="0">
                  <a:solidFill>
                    <a:srgbClr val="FF0000"/>
                  </a:solidFill>
                  <a:effectLst/>
                  <a:latin typeface="Cambria" panose="02040503050406030204" charset="0"/>
                  <a:ea typeface="Cambria" panose="02040503050406030204" charset="0"/>
                  <a:cs typeface="Times New Roman" panose="02020603050405020304" charset="0"/>
                </a:rPr>
                <a:t>Việt Bắc</a:t>
              </a:r>
              <a:r>
                <a:rPr lang="en-US" sz="2400" dirty="0">
                  <a:solidFill>
                    <a:srgbClr val="FF0000"/>
                  </a:solidFill>
                  <a:effectLst/>
                  <a:latin typeface="Cambria" panose="02040503050406030204" charset="0"/>
                  <a:ea typeface="Cambria" panose="02040503050406030204" charset="0"/>
                  <a:cs typeface="Times New Roman" panose="02020603050405020304" charset="0"/>
                </a:rPr>
                <a:t> </a:t>
              </a:r>
              <a:r>
                <a:rPr lang="en-US" sz="2400" dirty="0">
                  <a:effectLst/>
                  <a:latin typeface="Cambria" panose="02040503050406030204" charset="0"/>
                  <a:ea typeface="Cambria" panose="02040503050406030204" charset="0"/>
                  <a:cs typeface="Times New Roman" panose="02020603050405020304" charset="0"/>
                </a:rPr>
                <a:t>(1947 – 1954), </a:t>
              </a:r>
              <a:r>
                <a:rPr lang="en-US" sz="2400" i="1" dirty="0">
                  <a:solidFill>
                    <a:srgbClr val="FF0000"/>
                  </a:solidFill>
                  <a:effectLst/>
                  <a:latin typeface="Cambria" panose="02040503050406030204" charset="0"/>
                  <a:ea typeface="Cambria" panose="02040503050406030204" charset="0"/>
                  <a:cs typeface="Times New Roman" panose="02020603050405020304" charset="0"/>
                </a:rPr>
                <a:t>Gió lộng </a:t>
              </a:r>
              <a:r>
                <a:rPr lang="en-US" sz="2400" dirty="0">
                  <a:effectLst/>
                  <a:latin typeface="Cambria" panose="02040503050406030204" charset="0"/>
                  <a:ea typeface="Cambria" panose="02040503050406030204" charset="0"/>
                  <a:cs typeface="Times New Roman" panose="02020603050405020304" charset="0"/>
                </a:rPr>
                <a:t>(1955 – 1961), </a:t>
              </a:r>
              <a:r>
                <a:rPr lang="en-US" sz="2400" i="1" dirty="0">
                  <a:solidFill>
                    <a:srgbClr val="FF0000"/>
                  </a:solidFill>
                  <a:effectLst/>
                  <a:latin typeface="Cambria" panose="02040503050406030204" charset="0"/>
                  <a:ea typeface="Cambria" panose="02040503050406030204" charset="0"/>
                  <a:cs typeface="Times New Roman" panose="02020603050405020304" charset="0"/>
                </a:rPr>
                <a:t>Ra trận</a:t>
              </a:r>
              <a:r>
                <a:rPr lang="en-US" sz="2400" dirty="0">
                  <a:solidFill>
                    <a:srgbClr val="FF0000"/>
                  </a:solidFill>
                  <a:effectLst/>
                  <a:latin typeface="Cambria" panose="02040503050406030204" charset="0"/>
                  <a:ea typeface="Cambria" panose="02040503050406030204" charset="0"/>
                  <a:cs typeface="Times New Roman" panose="02020603050405020304" charset="0"/>
                </a:rPr>
                <a:t> </a:t>
              </a:r>
              <a:r>
                <a:rPr lang="en-US" sz="2400" dirty="0">
                  <a:effectLst/>
                  <a:latin typeface="Cambria" panose="02040503050406030204" charset="0"/>
                  <a:ea typeface="Cambria" panose="02040503050406030204" charset="0"/>
                  <a:cs typeface="Times New Roman" panose="02020603050405020304" charset="0"/>
                </a:rPr>
                <a:t>(1962 – 1971), </a:t>
              </a:r>
              <a:r>
                <a:rPr lang="en-US" sz="2400" i="1" dirty="0">
                  <a:solidFill>
                    <a:srgbClr val="FF0000"/>
                  </a:solidFill>
                  <a:effectLst/>
                  <a:latin typeface="Cambria" panose="02040503050406030204" charset="0"/>
                  <a:ea typeface="Cambria" panose="02040503050406030204" charset="0"/>
                  <a:cs typeface="Times New Roman" panose="02020603050405020304" charset="0"/>
                </a:rPr>
                <a:t>Máu và Hoa</a:t>
              </a:r>
              <a:r>
                <a:rPr lang="en-US" sz="2400" dirty="0">
                  <a:solidFill>
                    <a:srgbClr val="FF0000"/>
                  </a:solidFill>
                  <a:effectLst/>
                  <a:latin typeface="Cambria" panose="02040503050406030204" charset="0"/>
                  <a:ea typeface="Cambria" panose="02040503050406030204" charset="0"/>
                  <a:cs typeface="Times New Roman" panose="02020603050405020304" charset="0"/>
                </a:rPr>
                <a:t> </a:t>
              </a:r>
              <a:r>
                <a:rPr lang="en-US" sz="2400" dirty="0">
                  <a:effectLst/>
                  <a:latin typeface="Cambria" panose="02040503050406030204" charset="0"/>
                  <a:ea typeface="Cambria" panose="02040503050406030204" charset="0"/>
                  <a:cs typeface="Times New Roman" panose="02020603050405020304" charset="0"/>
                </a:rPr>
                <a:t>(1972 – 1977), </a:t>
              </a:r>
              <a:r>
                <a:rPr lang="en-US" sz="2400" i="1" dirty="0">
                  <a:solidFill>
                    <a:srgbClr val="FF0000"/>
                  </a:solidFill>
                  <a:effectLst/>
                  <a:latin typeface="Cambria" panose="02040503050406030204" charset="0"/>
                  <a:ea typeface="Cambria" panose="02040503050406030204" charset="0"/>
                  <a:cs typeface="Times New Roman" panose="02020603050405020304" charset="0"/>
                </a:rPr>
                <a:t>Một tiếng đờn</a:t>
              </a:r>
              <a:r>
                <a:rPr lang="en-US" sz="2400" dirty="0">
                  <a:solidFill>
                    <a:srgbClr val="FF0000"/>
                  </a:solidFill>
                  <a:effectLst/>
                  <a:latin typeface="Cambria" panose="02040503050406030204" charset="0"/>
                  <a:ea typeface="Cambria" panose="02040503050406030204" charset="0"/>
                  <a:cs typeface="Times New Roman" panose="02020603050405020304" charset="0"/>
                </a:rPr>
                <a:t> </a:t>
              </a:r>
              <a:r>
                <a:rPr lang="en-US" sz="2400" dirty="0">
                  <a:effectLst/>
                  <a:latin typeface="Cambria" panose="02040503050406030204" charset="0"/>
                  <a:ea typeface="Cambria" panose="02040503050406030204" charset="0"/>
                  <a:cs typeface="Times New Roman" panose="02020603050405020304" charset="0"/>
                </a:rPr>
                <a:t>(1978 – 1992), </a:t>
              </a:r>
            </a:p>
            <a:p>
              <a:pPr algn="just">
                <a:spcAft>
                  <a:spcPts val="800"/>
                </a:spcAft>
              </a:pPr>
              <a:r>
                <a:rPr lang="en-US" sz="2400" i="1" dirty="0">
                  <a:solidFill>
                    <a:srgbClr val="FF0000"/>
                  </a:solidFill>
                  <a:effectLst/>
                  <a:latin typeface="Cambria" panose="02040503050406030204" charset="0"/>
                  <a:ea typeface="Cambria" panose="02040503050406030204" charset="0"/>
                  <a:cs typeface="Times New Roman" panose="02020603050405020304" charset="0"/>
                </a:rPr>
                <a:t>Ta với ta </a:t>
              </a:r>
              <a:r>
                <a:rPr lang="en-US" sz="2400" dirty="0">
                  <a:effectLst/>
                  <a:latin typeface="Cambria" panose="02040503050406030204" charset="0"/>
                  <a:ea typeface="Cambria" panose="02040503050406030204" charset="0"/>
                  <a:cs typeface="Times New Roman" panose="02020603050405020304" charset="0"/>
                </a:rPr>
                <a:t>(1992 – 1999)</a:t>
              </a:r>
            </a:p>
          </p:txBody>
        </p:sp>
        <p:sp>
          <p:nvSpPr>
            <p:cNvPr id="19" name="Hộp Văn bản 18"/>
            <p:cNvSpPr txBox="1"/>
            <p:nvPr/>
          </p:nvSpPr>
          <p:spPr>
            <a:xfrm>
              <a:off x="4296756" y="1346639"/>
              <a:ext cx="4197773" cy="675640"/>
            </a:xfrm>
            <a:prstGeom prst="rect">
              <a:avLst/>
            </a:prstGeom>
            <a:solidFill>
              <a:srgbClr val="338C0F"/>
            </a:solidFill>
          </p:spPr>
          <p:txBody>
            <a:bodyPr wrap="square">
              <a:spAutoFit/>
            </a:bodyPr>
            <a:lstStyle/>
            <a:p>
              <a:pPr algn="ctr">
                <a:lnSpc>
                  <a:spcPct val="150000"/>
                </a:lnSpc>
                <a:spcAft>
                  <a:spcPts val="800"/>
                </a:spcAft>
              </a:pPr>
              <a:r>
                <a:rPr lang="en-US" sz="1800" b="1" dirty="0">
                  <a:solidFill>
                    <a:schemeClr val="bg1"/>
                  </a:solidFill>
                  <a:effectLst/>
                  <a:latin typeface="Cambria" panose="02040503050406030204" charset="0"/>
                  <a:ea typeface="Cambria" panose="02040503050406030204" charset="0"/>
                  <a:cs typeface="Times New Roman" panose="02020603050405020304" charset="0"/>
                </a:rPr>
                <a:t>TÁC PHẨM CHÍNH</a:t>
              </a:r>
            </a:p>
          </p:txBody>
        </p:sp>
      </p:grpSp>
      <p:sp>
        <p:nvSpPr>
          <p:cNvPr id="106" name="Text Box 105"/>
          <p:cNvSpPr txBox="1"/>
          <p:nvPr/>
        </p:nvSpPr>
        <p:spPr>
          <a:xfrm>
            <a:off x="-972185" y="4228147"/>
            <a:ext cx="5080000" cy="645160"/>
          </a:xfrm>
          <a:prstGeom prst="rect">
            <a:avLst/>
          </a:prstGeom>
          <a:noFill/>
          <a:ln w="9525">
            <a:noFill/>
          </a:ln>
        </p:spPr>
        <p:txBody>
          <a:bodyPr>
            <a:spAutoFit/>
          </a:bodyPr>
          <a:lstStyle/>
          <a:p>
            <a:pPr marL="0" indent="0" algn="ctr"/>
            <a:r>
              <a:rPr lang="en-US" sz="1800" b="1">
                <a:latin typeface="Times New Roman" panose="02020603050405020304" charset="0"/>
                <a:cs typeface="Calibri" panose="020F0502020204030204" charset="0"/>
              </a:rPr>
              <a:t>Tố Hữu</a:t>
            </a:r>
          </a:p>
          <a:p>
            <a:pPr marL="0" indent="0" algn="ctr"/>
            <a:r>
              <a:rPr lang="en-US" sz="1800" b="1">
                <a:latin typeface="Times New Roman" panose="02020603050405020304" charset="0"/>
                <a:cs typeface="Calibri" panose="020F0502020204030204" charset="0"/>
              </a:rPr>
              <a:t>(1920 – 2002)</a:t>
            </a:r>
          </a:p>
        </p:txBody>
      </p:sp>
      <p:pic>
        <p:nvPicPr>
          <p:cNvPr id="2" name="Picture 1"/>
          <p:cNvPicPr/>
          <p:nvPr/>
        </p:nvPicPr>
        <p:blipFill>
          <a:blip r:embed="rId2"/>
          <a:stretch>
            <a:fillRect/>
          </a:stretch>
        </p:blipFill>
        <p:spPr>
          <a:xfrm>
            <a:off x="4572000" y="2571750"/>
            <a:ext cx="0" cy="0"/>
          </a:xfrm>
          <a:prstGeom prst="rect">
            <a:avLst/>
          </a:prstGeom>
          <a:noFill/>
          <a:ln w="9525">
            <a:noFill/>
          </a:ln>
        </p:spPr>
      </p:pic>
      <p:pic>
        <p:nvPicPr>
          <p:cNvPr id="12" name="Picture Placeholder 11" descr="th"/>
          <p:cNvPicPr>
            <a:picLocks noGrp="1" noChangeAspect="1"/>
          </p:cNvPicPr>
          <p:nvPr>
            <p:ph type="pic" idx="2"/>
          </p:nvPr>
        </p:nvPicPr>
        <p:blipFill>
          <a:blip r:embed="rId2"/>
          <a:stretch>
            <a:fillRect/>
          </a:stretch>
        </p:blipFill>
        <p:spPr>
          <a:xfrm>
            <a:off x="539115" y="1419860"/>
            <a:ext cx="2292350" cy="275209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Tm="6000">
        <p14:window dir="vert"/>
      </p:transition>
    </mc:Choice>
    <mc:Fallback xmlns="">
      <p:transition spd="slow" advTm="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750"/>
                                        <p:tgtEl>
                                          <p:spTgt spid="1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left)">
                                      <p:cBhvr>
                                        <p:cTn id="10" dur="75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3" presetClass="entr" presetSubtype="16"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Hộp Văn bản 12"/>
          <p:cNvSpPr txBox="1"/>
          <p:nvPr/>
        </p:nvSpPr>
        <p:spPr>
          <a:xfrm>
            <a:off x="666750" y="771525"/>
            <a:ext cx="3178810" cy="645160"/>
          </a:xfrm>
          <a:prstGeom prst="rect">
            <a:avLst/>
          </a:prstGeom>
          <a:noFill/>
        </p:spPr>
        <p:txBody>
          <a:bodyPr wrap="square">
            <a:spAutoFit/>
          </a:bodyPr>
          <a:lstStyle/>
          <a:p>
            <a:pPr algn="just">
              <a:lnSpc>
                <a:spcPct val="150000"/>
              </a:lnSpc>
              <a:spcAft>
                <a:spcPts val="800"/>
              </a:spcAft>
            </a:pPr>
            <a:r>
              <a:rPr lang="en-US" sz="2400" b="1" dirty="0">
                <a:solidFill>
                  <a:srgbClr val="DC7176"/>
                </a:solidFill>
                <a:effectLst/>
                <a:latin typeface="Cambria" panose="02040503050406030204" charset="0"/>
                <a:ea typeface="Cambria" panose="02040503050406030204" charset="0"/>
                <a:cs typeface="Times New Roman" panose="02020603050405020304" charset="0"/>
              </a:rPr>
              <a:t>2. Bài thơ </a:t>
            </a:r>
            <a:r>
              <a:rPr lang="en-US" sz="2400" b="1" i="1" dirty="0">
                <a:solidFill>
                  <a:srgbClr val="DC7176"/>
                </a:solidFill>
                <a:effectLst/>
                <a:latin typeface="Cambria" panose="02040503050406030204" charset="0"/>
                <a:ea typeface="Cambria" panose="02040503050406030204" charset="0"/>
                <a:cs typeface="Times New Roman" panose="02020603050405020304" charset="0"/>
              </a:rPr>
              <a:t>Nhớ đồng</a:t>
            </a:r>
          </a:p>
        </p:txBody>
      </p:sp>
      <p:grpSp>
        <p:nvGrpSpPr>
          <p:cNvPr id="14" name="组合 20"/>
          <p:cNvGrpSpPr/>
          <p:nvPr/>
        </p:nvGrpSpPr>
        <p:grpSpPr>
          <a:xfrm>
            <a:off x="409408" y="293800"/>
            <a:ext cx="3083975" cy="438189"/>
            <a:chOff x="2071451" y="2630867"/>
            <a:chExt cx="4298088" cy="584252"/>
          </a:xfrm>
        </p:grpSpPr>
        <p:sp>
          <p:nvSpPr>
            <p:cNvPr id="15" name="矩形: 圆角 19"/>
            <p:cNvSpPr/>
            <p:nvPr/>
          </p:nvSpPr>
          <p:spPr>
            <a:xfrm>
              <a:off x="2071451" y="2630867"/>
              <a:ext cx="4298088" cy="584252"/>
            </a:xfrm>
            <a:prstGeom prst="roundRect">
              <a:avLst/>
            </a:prstGeom>
            <a:solidFill>
              <a:srgbClr val="338C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cs typeface="+mn-ea"/>
                <a:sym typeface="+mn-lt"/>
              </a:endParaRPr>
            </a:p>
          </p:txBody>
        </p:sp>
        <p:sp>
          <p:nvSpPr>
            <p:cNvPr id="16" name="文本框 14"/>
            <p:cNvSpPr txBox="1"/>
            <p:nvPr/>
          </p:nvSpPr>
          <p:spPr>
            <a:xfrm>
              <a:off x="2252841" y="2692160"/>
              <a:ext cx="3095694" cy="491067"/>
            </a:xfrm>
            <a:prstGeom prst="rect">
              <a:avLst/>
            </a:prstGeom>
            <a:noFill/>
          </p:spPr>
          <p:txBody>
            <a:bodyPr wrap="none" rtlCol="0">
              <a:spAutoFit/>
            </a:bodyPr>
            <a:lstStyle/>
            <a:p>
              <a:r>
                <a:rPr lang="en-US" altLang="zh-CN" sz="1800" b="1" dirty="0">
                  <a:solidFill>
                    <a:schemeClr val="bg1"/>
                  </a:solidFill>
                  <a:latin typeface="Cambria" panose="02040503050406030204" charset="0"/>
                  <a:cs typeface="+mn-ea"/>
                  <a:sym typeface="+mn-lt"/>
                </a:rPr>
                <a:t>I. TÌM HIỂU CHUNG </a:t>
              </a:r>
            </a:p>
          </p:txBody>
        </p:sp>
      </p:grpSp>
      <p:pic>
        <p:nvPicPr>
          <p:cNvPr id="1026" name="Picture 2" descr="Bài thơ đặc sắc về mùa xuân | Báo Dân tr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930" y="1491908"/>
            <a:ext cx="3377099" cy="2469035"/>
          </a:xfrm>
          <a:prstGeom prst="rect">
            <a:avLst/>
          </a:prstGeom>
          <a:noFill/>
          <a:effectLst>
            <a:outerShdw blurRad="50800" dist="38100" dir="2700000" algn="tl" rotWithShape="0">
              <a:prstClr val="black">
                <a:alpha val="40000"/>
              </a:prstClr>
            </a:outerShdw>
            <a:softEdge rad="127000"/>
          </a:effectLst>
          <a:extLst>
            <a:ext uri="{909E8E84-426E-40DD-AFC4-6F175D3DCCD1}">
              <a14:hiddenFill xmlns:a14="http://schemas.microsoft.com/office/drawing/2010/main">
                <a:solidFill>
                  <a:srgbClr val="FFFFFF"/>
                </a:solidFill>
              </a14:hiddenFill>
            </a:ext>
          </a:extLst>
        </p:spPr>
      </p:pic>
      <p:sp>
        <p:nvSpPr>
          <p:cNvPr id="11" name="Hộp Văn bản 10"/>
          <p:cNvSpPr txBox="1"/>
          <p:nvPr/>
        </p:nvSpPr>
        <p:spPr>
          <a:xfrm>
            <a:off x="4067846" y="1126151"/>
            <a:ext cx="4316958" cy="2984500"/>
          </a:xfrm>
          <a:prstGeom prst="rect">
            <a:avLst/>
          </a:prstGeom>
          <a:noFill/>
        </p:spPr>
        <p:txBody>
          <a:bodyPr wrap="square">
            <a:spAutoFit/>
          </a:bodyPr>
          <a:lstStyle/>
          <a:p>
            <a:pPr algn="just">
              <a:lnSpc>
                <a:spcPct val="100000"/>
              </a:lnSpc>
              <a:spcAft>
                <a:spcPts val="800"/>
              </a:spcAft>
            </a:pPr>
            <a:r>
              <a:rPr lang="en-US" sz="2400" b="1" dirty="0">
                <a:solidFill>
                  <a:srgbClr val="000000"/>
                </a:solidFill>
                <a:effectLst/>
                <a:latin typeface="Cambria" panose="02040503050406030204" charset="0"/>
                <a:ea typeface="Cambria" panose="02040503050406030204" charset="0"/>
                <a:cs typeface="Times New Roman" panose="02020603050405020304" charset="0"/>
              </a:rPr>
              <a:t>a. Hoàn cảnh sáng tác</a:t>
            </a:r>
          </a:p>
          <a:p>
            <a:pPr algn="just">
              <a:lnSpc>
                <a:spcPct val="100000"/>
              </a:lnSpc>
              <a:spcAft>
                <a:spcPts val="800"/>
              </a:spcAft>
            </a:pPr>
            <a:r>
              <a:rPr lang="en-US" sz="2400" dirty="0">
                <a:solidFill>
                  <a:srgbClr val="000000"/>
                </a:solidFill>
                <a:effectLst/>
                <a:latin typeface="Cambria" panose="02040503050406030204" charset="0"/>
                <a:ea typeface="Cambria" panose="02040503050406030204" charset="0"/>
                <a:cs typeface="Times New Roman" panose="02020603050405020304" charset="0"/>
              </a:rPr>
              <a:t>- Tháng 7/1939, khi tác giả bị thực dân Pháp bắt giam ở nhà lao Thừa Phủ (thuộc tỉnh Thừa Thiên Huế).</a:t>
            </a:r>
          </a:p>
          <a:p>
            <a:pPr algn="just">
              <a:lnSpc>
                <a:spcPct val="100000"/>
              </a:lnSpc>
              <a:spcAft>
                <a:spcPts val="800"/>
              </a:spcAft>
            </a:pPr>
            <a:r>
              <a:rPr lang="en-US" sz="2400" b="1" dirty="0">
                <a:solidFill>
                  <a:srgbClr val="000000"/>
                </a:solidFill>
                <a:effectLst/>
                <a:latin typeface="Cambria" panose="02040503050406030204" charset="0"/>
                <a:ea typeface="Cambria" panose="02040503050406030204" charset="0"/>
                <a:cs typeface="Times New Roman" panose="02020603050405020304" charset="0"/>
              </a:rPr>
              <a:t>b. Xuất xứ</a:t>
            </a:r>
          </a:p>
          <a:p>
            <a:pPr algn="just">
              <a:lnSpc>
                <a:spcPct val="100000"/>
              </a:lnSpc>
              <a:spcAft>
                <a:spcPts val="800"/>
              </a:spcAft>
            </a:pPr>
            <a:r>
              <a:rPr lang="en-US" sz="2400" dirty="0">
                <a:solidFill>
                  <a:srgbClr val="000000"/>
                </a:solidFill>
                <a:effectLst/>
                <a:latin typeface="Cambria" panose="02040503050406030204" charset="0"/>
                <a:ea typeface="Cambria" panose="02040503050406030204" charset="0"/>
                <a:cs typeface="Times New Roman" panose="02020603050405020304" charset="0"/>
              </a:rPr>
              <a:t>- In trong tập </a:t>
            </a:r>
            <a:r>
              <a:rPr lang="en-US" sz="2400" i="1" dirty="0">
                <a:solidFill>
                  <a:srgbClr val="000000"/>
                </a:solidFill>
                <a:effectLst/>
                <a:latin typeface="Cambria" panose="02040503050406030204" charset="0"/>
                <a:ea typeface="Cambria" panose="02040503050406030204" charset="0"/>
                <a:cs typeface="Times New Roman" panose="02020603050405020304" charset="0"/>
              </a:rPr>
              <a:t>Từ ấy </a:t>
            </a:r>
            <a:r>
              <a:rPr lang="en-US" sz="2400" dirty="0">
                <a:solidFill>
                  <a:srgbClr val="000000"/>
                </a:solidFill>
                <a:effectLst/>
                <a:latin typeface="Cambria" panose="02040503050406030204" charset="0"/>
                <a:ea typeface="Cambria" panose="02040503050406030204" charset="0"/>
                <a:cs typeface="Times New Roman" panose="02020603050405020304" charset="0"/>
              </a:rPr>
              <a:t>(1946).</a:t>
            </a:r>
          </a:p>
        </p:txBody>
      </p:sp>
    </p:spTree>
  </p:cSld>
  <p:clrMapOvr>
    <a:masterClrMapping/>
  </p:clrMapOvr>
  <mc:AlternateContent xmlns:mc="http://schemas.openxmlformats.org/markup-compatibility/2006" xmlns:p14="http://schemas.microsoft.com/office/powerpoint/2010/main">
    <mc:Choice Requires="p14">
      <p:transition spd="slow" p14:dur="1500" advTm="6000">
        <p14:window dir="vert"/>
      </p:transition>
    </mc:Choice>
    <mc:Fallback xmlns="">
      <p:transition spd="slow" advTm="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randombar(horizontal)">
                                      <p:cBhvr>
                                        <p:cTn id="17" dur="500"/>
                                        <p:tgtEl>
                                          <p:spTgt spid="1026"/>
                                        </p:tgtEl>
                                      </p:cBhvr>
                                    </p:animEffect>
                                  </p:childTnLst>
                                </p:cTn>
                              </p:par>
                            </p:childTnLst>
                          </p:cTn>
                        </p:par>
                      </p:childTnLst>
                    </p:cTn>
                  </p:par>
                  <p:par>
                    <p:cTn id="18" fill="hold">
                      <p:stCondLst>
                        <p:cond delay="indefinite"/>
                      </p:stCondLst>
                      <p:childTnLst>
                        <p:par>
                          <p:cTn id="19" fill="hold">
                            <p:stCondLst>
                              <p:cond delay="0"/>
                            </p:stCondLst>
                            <p:childTnLst>
                              <p:par>
                                <p:cTn id="20" presetID="51"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770" decel="100000"/>
                                        <p:tgtEl>
                                          <p:spTgt spid="11"/>
                                        </p:tgtEl>
                                      </p:cBhvr>
                                    </p:animEffect>
                                    <p:animScale>
                                      <p:cBhvr>
                                        <p:cTn id="23" dur="770" decel="100000"/>
                                        <p:tgtEl>
                                          <p:spTgt spid="11"/>
                                        </p:tgtEl>
                                      </p:cBhvr>
                                      <p:from x="10000" y="10000"/>
                                      <p:to x="200000" y="450000"/>
                                    </p:animScale>
                                    <p:animScale>
                                      <p:cBhvr>
                                        <p:cTn id="24" dur="1230" accel="100000" fill="hold">
                                          <p:stCondLst>
                                            <p:cond delay="770"/>
                                          </p:stCondLst>
                                        </p:cTn>
                                        <p:tgtEl>
                                          <p:spTgt spid="11"/>
                                        </p:tgtEl>
                                      </p:cBhvr>
                                      <p:from x="200000" y="450000"/>
                                      <p:to x="100000" y="100000"/>
                                    </p:animScale>
                                    <p:set>
                                      <p:cBhvr>
                                        <p:cTn id="25" dur="770" fill="hold"/>
                                        <p:tgtEl>
                                          <p:spTgt spid="11"/>
                                        </p:tgtEl>
                                        <p:attrNameLst>
                                          <p:attrName>ppt_x</p:attrName>
                                        </p:attrNameLst>
                                      </p:cBhvr>
                                      <p:to>
                                        <p:strVal val="(0.5)"/>
                                      </p:to>
                                    </p:set>
                                    <p:anim from="(0.5)" to="(#ppt_x)" calcmode="lin" valueType="num">
                                      <p:cBhvr>
                                        <p:cTn id="26" dur="1230" accel="100000" fill="hold">
                                          <p:stCondLst>
                                            <p:cond delay="770"/>
                                          </p:stCondLst>
                                        </p:cTn>
                                        <p:tgtEl>
                                          <p:spTgt spid="11"/>
                                        </p:tgtEl>
                                        <p:attrNameLst>
                                          <p:attrName>ppt_x</p:attrName>
                                        </p:attrNameLst>
                                      </p:cBhvr>
                                    </p:anim>
                                    <p:set>
                                      <p:cBhvr>
                                        <p:cTn id="27" dur="770" fill="hold"/>
                                        <p:tgtEl>
                                          <p:spTgt spid="11"/>
                                        </p:tgtEl>
                                        <p:attrNameLst>
                                          <p:attrName>ppt_y</p:attrName>
                                        </p:attrNameLst>
                                      </p:cBhvr>
                                      <p:to>
                                        <p:strVal val="(#ppt_y+0.4)"/>
                                      </p:to>
                                    </p:set>
                                    <p:anim from="(#ppt_y+0.4)" to="(#ppt_y)" calcmode="lin" valueType="num">
                                      <p:cBhvr>
                                        <p:cTn id="28" dur="1230" accel="100000" fill="hold">
                                          <p:stCondLst>
                                            <p:cond delay="770"/>
                                          </p:stCondLst>
                                        </p:cTn>
                                        <p:tgtEl>
                                          <p:spTgt spid="11"/>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1" grpId="0"/>
      <p:bldP spid="11"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grpSp>
        <p:nvGrpSpPr>
          <p:cNvPr id="502" name="Google Shape;502;p33"/>
          <p:cNvGrpSpPr/>
          <p:nvPr/>
        </p:nvGrpSpPr>
        <p:grpSpPr>
          <a:xfrm>
            <a:off x="1259315" y="771392"/>
            <a:ext cx="4703364" cy="3495184"/>
            <a:chOff x="309900" y="238100"/>
            <a:chExt cx="7048350" cy="5237800"/>
          </a:xfrm>
        </p:grpSpPr>
        <p:sp>
          <p:nvSpPr>
            <p:cNvPr id="503" name="Google Shape;503;p33"/>
            <p:cNvSpPr/>
            <p:nvPr/>
          </p:nvSpPr>
          <p:spPr>
            <a:xfrm>
              <a:off x="374700" y="364600"/>
              <a:ext cx="6983550" cy="5111300"/>
            </a:xfrm>
            <a:custGeom>
              <a:avLst/>
              <a:gdLst/>
              <a:ahLst/>
              <a:cxnLst/>
              <a:rect l="l" t="t" r="r" b="b"/>
              <a:pathLst>
                <a:path w="279342" h="204452" extrusionOk="0">
                  <a:moveTo>
                    <a:pt x="196699" y="0"/>
                  </a:moveTo>
                  <a:cubicBezTo>
                    <a:pt x="188842" y="0"/>
                    <a:pt x="180997" y="1696"/>
                    <a:pt x="174665" y="5070"/>
                  </a:cubicBezTo>
                  <a:cubicBezTo>
                    <a:pt x="164598" y="10436"/>
                    <a:pt x="158908" y="20001"/>
                    <a:pt x="161043" y="28943"/>
                  </a:cubicBezTo>
                  <a:cubicBezTo>
                    <a:pt x="160346" y="27106"/>
                    <a:pt x="155949" y="25269"/>
                    <a:pt x="153350" y="25016"/>
                  </a:cubicBezTo>
                  <a:cubicBezTo>
                    <a:pt x="153075" y="24989"/>
                    <a:pt x="152799" y="24976"/>
                    <a:pt x="152522" y="24976"/>
                  </a:cubicBezTo>
                  <a:cubicBezTo>
                    <a:pt x="150184" y="24976"/>
                    <a:pt x="147860" y="25903"/>
                    <a:pt x="146661" y="27369"/>
                  </a:cubicBezTo>
                  <a:cubicBezTo>
                    <a:pt x="149786" y="20196"/>
                    <a:pt x="141467" y="12184"/>
                    <a:pt x="132333" y="8646"/>
                  </a:cubicBezTo>
                  <a:cubicBezTo>
                    <a:pt x="129206" y="7435"/>
                    <a:pt x="125693" y="6858"/>
                    <a:pt x="122164" y="6858"/>
                  </a:cubicBezTo>
                  <a:cubicBezTo>
                    <a:pt x="115383" y="6858"/>
                    <a:pt x="108548" y="8990"/>
                    <a:pt x="104302" y="12858"/>
                  </a:cubicBezTo>
                  <a:cubicBezTo>
                    <a:pt x="99403" y="17326"/>
                    <a:pt x="95032" y="22352"/>
                    <a:pt x="96092" y="28013"/>
                  </a:cubicBezTo>
                  <a:cubicBezTo>
                    <a:pt x="92782" y="25870"/>
                    <a:pt x="87330" y="24203"/>
                    <a:pt x="82557" y="24203"/>
                  </a:cubicBezTo>
                  <a:cubicBezTo>
                    <a:pt x="81343" y="24203"/>
                    <a:pt x="80174" y="24311"/>
                    <a:pt x="79094" y="24546"/>
                  </a:cubicBezTo>
                  <a:cubicBezTo>
                    <a:pt x="75387" y="21032"/>
                    <a:pt x="68979" y="19351"/>
                    <a:pt x="62520" y="19351"/>
                  </a:cubicBezTo>
                  <a:cubicBezTo>
                    <a:pt x="57943" y="19351"/>
                    <a:pt x="53339" y="20195"/>
                    <a:pt x="49652" y="21829"/>
                  </a:cubicBezTo>
                  <a:cubicBezTo>
                    <a:pt x="40760" y="25766"/>
                    <a:pt x="35601" y="33057"/>
                    <a:pt x="33185" y="40416"/>
                  </a:cubicBezTo>
                  <a:cubicBezTo>
                    <a:pt x="31765" y="44742"/>
                    <a:pt x="31142" y="49269"/>
                    <a:pt x="32249" y="53643"/>
                  </a:cubicBezTo>
                  <a:cubicBezTo>
                    <a:pt x="33353" y="58020"/>
                    <a:pt x="36304" y="62240"/>
                    <a:pt x="41088" y="65015"/>
                  </a:cubicBezTo>
                  <a:cubicBezTo>
                    <a:pt x="37435" y="67558"/>
                    <a:pt x="36079" y="73320"/>
                    <a:pt x="39844" y="75777"/>
                  </a:cubicBezTo>
                  <a:cubicBezTo>
                    <a:pt x="37844" y="75479"/>
                    <a:pt x="35915" y="75337"/>
                    <a:pt x="34059" y="75337"/>
                  </a:cubicBezTo>
                  <a:cubicBezTo>
                    <a:pt x="11716" y="75337"/>
                    <a:pt x="0" y="95809"/>
                    <a:pt x="3722" y="110012"/>
                  </a:cubicBezTo>
                  <a:cubicBezTo>
                    <a:pt x="4369" y="112487"/>
                    <a:pt x="5358" y="114894"/>
                    <a:pt x="6628" y="117215"/>
                  </a:cubicBezTo>
                  <a:cubicBezTo>
                    <a:pt x="9584" y="122619"/>
                    <a:pt x="14073" y="127574"/>
                    <a:pt x="19379" y="131933"/>
                  </a:cubicBezTo>
                  <a:cubicBezTo>
                    <a:pt x="21069" y="133319"/>
                    <a:pt x="41101" y="145237"/>
                    <a:pt x="44051" y="145237"/>
                  </a:cubicBezTo>
                  <a:cubicBezTo>
                    <a:pt x="44205" y="145237"/>
                    <a:pt x="44313" y="145205"/>
                    <a:pt x="44368" y="145136"/>
                  </a:cubicBezTo>
                  <a:lnTo>
                    <a:pt x="44368" y="145136"/>
                  </a:lnTo>
                  <a:cubicBezTo>
                    <a:pt x="40178" y="150275"/>
                    <a:pt x="38743" y="156311"/>
                    <a:pt x="42121" y="161756"/>
                  </a:cubicBezTo>
                  <a:cubicBezTo>
                    <a:pt x="45934" y="167896"/>
                    <a:pt x="54264" y="172184"/>
                    <a:pt x="63257" y="173817"/>
                  </a:cubicBezTo>
                  <a:cubicBezTo>
                    <a:pt x="67520" y="174593"/>
                    <a:pt x="71651" y="175199"/>
                    <a:pt x="75698" y="175199"/>
                  </a:cubicBezTo>
                  <a:cubicBezTo>
                    <a:pt x="81021" y="175199"/>
                    <a:pt x="86200" y="174150"/>
                    <a:pt x="91347" y="171059"/>
                  </a:cubicBezTo>
                  <a:cubicBezTo>
                    <a:pt x="91642" y="176079"/>
                    <a:pt x="94704" y="180653"/>
                    <a:pt x="98729" y="183672"/>
                  </a:cubicBezTo>
                  <a:cubicBezTo>
                    <a:pt x="102975" y="186857"/>
                    <a:pt x="106996" y="187931"/>
                    <a:pt x="111085" y="187931"/>
                  </a:cubicBezTo>
                  <a:cubicBezTo>
                    <a:pt x="116328" y="187931"/>
                    <a:pt x="121682" y="186166"/>
                    <a:pt x="127761" y="184823"/>
                  </a:cubicBezTo>
                  <a:lnTo>
                    <a:pt x="127761" y="184823"/>
                  </a:lnTo>
                  <a:cubicBezTo>
                    <a:pt x="126299" y="190960"/>
                    <a:pt x="131553" y="196695"/>
                    <a:pt x="137084" y="199731"/>
                  </a:cubicBezTo>
                  <a:cubicBezTo>
                    <a:pt x="142847" y="202895"/>
                    <a:pt x="149407" y="204451"/>
                    <a:pt x="155975" y="204451"/>
                  </a:cubicBezTo>
                  <a:cubicBezTo>
                    <a:pt x="164338" y="204451"/>
                    <a:pt x="172713" y="201928"/>
                    <a:pt x="179470" y="196987"/>
                  </a:cubicBezTo>
                  <a:cubicBezTo>
                    <a:pt x="181821" y="195268"/>
                    <a:pt x="184039" y="193207"/>
                    <a:pt x="185217" y="190546"/>
                  </a:cubicBezTo>
                  <a:cubicBezTo>
                    <a:pt x="187683" y="184986"/>
                    <a:pt x="182550" y="176531"/>
                    <a:pt x="178865" y="172467"/>
                  </a:cubicBezTo>
                  <a:lnTo>
                    <a:pt x="178865" y="172467"/>
                  </a:lnTo>
                  <a:cubicBezTo>
                    <a:pt x="179605" y="172985"/>
                    <a:pt x="180333" y="173188"/>
                    <a:pt x="181071" y="173188"/>
                  </a:cubicBezTo>
                  <a:cubicBezTo>
                    <a:pt x="182909" y="173188"/>
                    <a:pt x="184809" y="171925"/>
                    <a:pt x="187110" y="171112"/>
                  </a:cubicBezTo>
                  <a:cubicBezTo>
                    <a:pt x="190338" y="169972"/>
                    <a:pt x="192396" y="167294"/>
                    <a:pt x="192036" y="164698"/>
                  </a:cubicBezTo>
                  <a:lnTo>
                    <a:pt x="192036" y="164698"/>
                  </a:lnTo>
                  <a:cubicBezTo>
                    <a:pt x="200855" y="168780"/>
                    <a:pt x="211206" y="170820"/>
                    <a:pt x="221554" y="170820"/>
                  </a:cubicBezTo>
                  <a:cubicBezTo>
                    <a:pt x="232217" y="170820"/>
                    <a:pt x="242878" y="168654"/>
                    <a:pt x="251857" y="164326"/>
                  </a:cubicBezTo>
                  <a:cubicBezTo>
                    <a:pt x="269552" y="155800"/>
                    <a:pt x="279341" y="139381"/>
                    <a:pt x="275803" y="124169"/>
                  </a:cubicBezTo>
                  <a:cubicBezTo>
                    <a:pt x="272263" y="108958"/>
                    <a:pt x="255589" y="95790"/>
                    <a:pt x="235021" y="91963"/>
                  </a:cubicBezTo>
                  <a:cubicBezTo>
                    <a:pt x="237304" y="90519"/>
                    <a:pt x="236557" y="88313"/>
                    <a:pt x="235706" y="86201"/>
                  </a:cubicBezTo>
                  <a:cubicBezTo>
                    <a:pt x="234856" y="84090"/>
                    <a:pt x="232219" y="82421"/>
                    <a:pt x="229227" y="82096"/>
                  </a:cubicBezTo>
                  <a:cubicBezTo>
                    <a:pt x="235166" y="76125"/>
                    <a:pt x="236344" y="66557"/>
                    <a:pt x="234611" y="59295"/>
                  </a:cubicBezTo>
                  <a:cubicBezTo>
                    <a:pt x="233654" y="55291"/>
                    <a:pt x="231359" y="51334"/>
                    <a:pt x="227219" y="48599"/>
                  </a:cubicBezTo>
                  <a:cubicBezTo>
                    <a:pt x="224260" y="46647"/>
                    <a:pt x="220258" y="45434"/>
                    <a:pt x="216310" y="45434"/>
                  </a:cubicBezTo>
                  <a:cubicBezTo>
                    <a:pt x="214734" y="45434"/>
                    <a:pt x="213166" y="45627"/>
                    <a:pt x="211677" y="46045"/>
                  </a:cubicBezTo>
                  <a:cubicBezTo>
                    <a:pt x="214916" y="44958"/>
                    <a:pt x="212648" y="39604"/>
                    <a:pt x="209379" y="38561"/>
                  </a:cubicBezTo>
                  <a:lnTo>
                    <a:pt x="209379" y="38561"/>
                  </a:lnTo>
                  <a:cubicBezTo>
                    <a:pt x="210006" y="38627"/>
                    <a:pt x="210632" y="38659"/>
                    <a:pt x="211253" y="38659"/>
                  </a:cubicBezTo>
                  <a:cubicBezTo>
                    <a:pt x="218505" y="38659"/>
                    <a:pt x="225272" y="34366"/>
                    <a:pt x="228746" y="29625"/>
                  </a:cubicBezTo>
                  <a:cubicBezTo>
                    <a:pt x="232517" y="24481"/>
                    <a:pt x="232044" y="17978"/>
                    <a:pt x="228300" y="12822"/>
                  </a:cubicBezTo>
                  <a:cubicBezTo>
                    <a:pt x="224555" y="7666"/>
                    <a:pt x="217825" y="3833"/>
                    <a:pt x="210318" y="1777"/>
                  </a:cubicBezTo>
                  <a:cubicBezTo>
                    <a:pt x="205980" y="591"/>
                    <a:pt x="201338" y="0"/>
                    <a:pt x="196699" y="0"/>
                  </a:cubicBezTo>
                  <a:close/>
                </a:path>
              </a:pathLst>
            </a:custGeom>
            <a:solidFill>
              <a:srgbClr val="FFFFFF">
                <a:alpha val="58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33"/>
            <p:cNvSpPr/>
            <p:nvPr/>
          </p:nvSpPr>
          <p:spPr>
            <a:xfrm>
              <a:off x="6437575" y="2133650"/>
              <a:ext cx="784600" cy="511650"/>
            </a:xfrm>
            <a:custGeom>
              <a:avLst/>
              <a:gdLst/>
              <a:ahLst/>
              <a:cxnLst/>
              <a:rect l="l" t="t" r="r" b="b"/>
              <a:pathLst>
                <a:path w="31384" h="20466" extrusionOk="0">
                  <a:moveTo>
                    <a:pt x="14437" y="0"/>
                  </a:moveTo>
                  <a:cubicBezTo>
                    <a:pt x="12541" y="0"/>
                    <a:pt x="10757" y="363"/>
                    <a:pt x="9277" y="1093"/>
                  </a:cubicBezTo>
                  <a:lnTo>
                    <a:pt x="9280" y="1093"/>
                  </a:lnTo>
                  <a:cubicBezTo>
                    <a:pt x="1" y="5673"/>
                    <a:pt x="3666" y="20264"/>
                    <a:pt x="17717" y="20462"/>
                  </a:cubicBezTo>
                  <a:cubicBezTo>
                    <a:pt x="17859" y="20464"/>
                    <a:pt x="18001" y="20465"/>
                    <a:pt x="18143" y="20465"/>
                  </a:cubicBezTo>
                  <a:cubicBezTo>
                    <a:pt x="22939" y="20465"/>
                    <a:pt x="27741" y="19335"/>
                    <a:pt x="29500" y="15867"/>
                  </a:cubicBezTo>
                  <a:cubicBezTo>
                    <a:pt x="31384" y="12152"/>
                    <a:pt x="28838" y="6408"/>
                    <a:pt x="24163" y="3119"/>
                  </a:cubicBezTo>
                  <a:cubicBezTo>
                    <a:pt x="21217" y="1049"/>
                    <a:pt x="17664" y="0"/>
                    <a:pt x="14437" y="0"/>
                  </a:cubicBezTo>
                  <a:close/>
                </a:path>
              </a:pathLst>
            </a:custGeom>
            <a:solidFill>
              <a:srgbClr val="FFFFFF">
                <a:alpha val="58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33"/>
            <p:cNvSpPr/>
            <p:nvPr/>
          </p:nvSpPr>
          <p:spPr>
            <a:xfrm>
              <a:off x="6471250" y="1628000"/>
              <a:ext cx="494900" cy="353775"/>
            </a:xfrm>
            <a:custGeom>
              <a:avLst/>
              <a:gdLst/>
              <a:ahLst/>
              <a:cxnLst/>
              <a:rect l="l" t="t" r="r" b="b"/>
              <a:pathLst>
                <a:path w="19796" h="14151" extrusionOk="0">
                  <a:moveTo>
                    <a:pt x="10661" y="0"/>
                  </a:moveTo>
                  <a:cubicBezTo>
                    <a:pt x="9582" y="0"/>
                    <a:pt x="8566" y="205"/>
                    <a:pt x="7729" y="620"/>
                  </a:cubicBezTo>
                  <a:cubicBezTo>
                    <a:pt x="3323" y="2806"/>
                    <a:pt x="1" y="10995"/>
                    <a:pt x="8898" y="13750"/>
                  </a:cubicBezTo>
                  <a:cubicBezTo>
                    <a:pt x="9794" y="14027"/>
                    <a:pt x="10682" y="14150"/>
                    <a:pt x="11538" y="14150"/>
                  </a:cubicBezTo>
                  <a:cubicBezTo>
                    <a:pt x="13043" y="14150"/>
                    <a:pt x="14450" y="13770"/>
                    <a:pt x="15634" y="13183"/>
                  </a:cubicBezTo>
                  <a:cubicBezTo>
                    <a:pt x="17504" y="12253"/>
                    <a:pt x="18968" y="10767"/>
                    <a:pt x="19382" y="8807"/>
                  </a:cubicBezTo>
                  <a:cubicBezTo>
                    <a:pt x="19795" y="6843"/>
                    <a:pt x="19033" y="4380"/>
                    <a:pt x="17135" y="2555"/>
                  </a:cubicBezTo>
                  <a:cubicBezTo>
                    <a:pt x="15380" y="870"/>
                    <a:pt x="12886" y="0"/>
                    <a:pt x="10661" y="0"/>
                  </a:cubicBezTo>
                  <a:close/>
                </a:path>
              </a:pathLst>
            </a:custGeom>
            <a:solidFill>
              <a:srgbClr val="FFFFFF">
                <a:alpha val="58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33"/>
            <p:cNvSpPr/>
            <p:nvPr/>
          </p:nvSpPr>
          <p:spPr>
            <a:xfrm>
              <a:off x="468925" y="1526250"/>
              <a:ext cx="494875" cy="353775"/>
            </a:xfrm>
            <a:custGeom>
              <a:avLst/>
              <a:gdLst/>
              <a:ahLst/>
              <a:cxnLst/>
              <a:rect l="l" t="t" r="r" b="b"/>
              <a:pathLst>
                <a:path w="19795" h="14151" extrusionOk="0">
                  <a:moveTo>
                    <a:pt x="10660" y="1"/>
                  </a:moveTo>
                  <a:cubicBezTo>
                    <a:pt x="9581" y="1"/>
                    <a:pt x="8566" y="205"/>
                    <a:pt x="7728" y="621"/>
                  </a:cubicBezTo>
                  <a:cubicBezTo>
                    <a:pt x="3322" y="2806"/>
                    <a:pt x="0" y="10995"/>
                    <a:pt x="8898" y="13751"/>
                  </a:cubicBezTo>
                  <a:cubicBezTo>
                    <a:pt x="9794" y="14028"/>
                    <a:pt x="10682" y="14151"/>
                    <a:pt x="11537" y="14151"/>
                  </a:cubicBezTo>
                  <a:cubicBezTo>
                    <a:pt x="13043" y="14151"/>
                    <a:pt x="14450" y="13771"/>
                    <a:pt x="15634" y="13184"/>
                  </a:cubicBezTo>
                  <a:cubicBezTo>
                    <a:pt x="17503" y="12253"/>
                    <a:pt x="18968" y="10768"/>
                    <a:pt x="19381" y="8807"/>
                  </a:cubicBezTo>
                  <a:cubicBezTo>
                    <a:pt x="19795" y="6843"/>
                    <a:pt x="19030" y="4380"/>
                    <a:pt x="17134" y="2555"/>
                  </a:cubicBezTo>
                  <a:cubicBezTo>
                    <a:pt x="15380" y="871"/>
                    <a:pt x="12885" y="1"/>
                    <a:pt x="10660" y="1"/>
                  </a:cubicBezTo>
                  <a:close/>
                </a:path>
              </a:pathLst>
            </a:custGeom>
            <a:solidFill>
              <a:srgbClr val="FFFFFF">
                <a:alpha val="58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33"/>
            <p:cNvSpPr/>
            <p:nvPr/>
          </p:nvSpPr>
          <p:spPr>
            <a:xfrm>
              <a:off x="478875" y="2084700"/>
              <a:ext cx="265675" cy="189975"/>
            </a:xfrm>
            <a:custGeom>
              <a:avLst/>
              <a:gdLst/>
              <a:ahLst/>
              <a:cxnLst/>
              <a:rect l="l" t="t" r="r" b="b"/>
              <a:pathLst>
                <a:path w="10627" h="7599" extrusionOk="0">
                  <a:moveTo>
                    <a:pt x="5722" y="0"/>
                  </a:moveTo>
                  <a:cubicBezTo>
                    <a:pt x="5143" y="0"/>
                    <a:pt x="4597" y="110"/>
                    <a:pt x="4147" y="334"/>
                  </a:cubicBezTo>
                  <a:cubicBezTo>
                    <a:pt x="1782" y="1506"/>
                    <a:pt x="1" y="5904"/>
                    <a:pt x="4776" y="7383"/>
                  </a:cubicBezTo>
                  <a:cubicBezTo>
                    <a:pt x="5258" y="7532"/>
                    <a:pt x="5735" y="7598"/>
                    <a:pt x="6195" y="7598"/>
                  </a:cubicBezTo>
                  <a:cubicBezTo>
                    <a:pt x="7002" y="7598"/>
                    <a:pt x="7758" y="7395"/>
                    <a:pt x="8394" y="7079"/>
                  </a:cubicBezTo>
                  <a:cubicBezTo>
                    <a:pt x="9398" y="6580"/>
                    <a:pt x="10183" y="5782"/>
                    <a:pt x="10405" y="4728"/>
                  </a:cubicBezTo>
                  <a:cubicBezTo>
                    <a:pt x="10626" y="3674"/>
                    <a:pt x="10219" y="2351"/>
                    <a:pt x="9200" y="1373"/>
                  </a:cubicBezTo>
                  <a:cubicBezTo>
                    <a:pt x="8257" y="469"/>
                    <a:pt x="6918" y="0"/>
                    <a:pt x="5722" y="0"/>
                  </a:cubicBezTo>
                  <a:close/>
                </a:path>
              </a:pathLst>
            </a:custGeom>
            <a:solidFill>
              <a:srgbClr val="FFFFFF">
                <a:alpha val="58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33"/>
            <p:cNvSpPr/>
            <p:nvPr/>
          </p:nvSpPr>
          <p:spPr>
            <a:xfrm>
              <a:off x="2039825" y="293625"/>
              <a:ext cx="718650" cy="436675"/>
            </a:xfrm>
            <a:custGeom>
              <a:avLst/>
              <a:gdLst/>
              <a:ahLst/>
              <a:cxnLst/>
              <a:rect l="l" t="t" r="r" b="b"/>
              <a:pathLst>
                <a:path w="28746" h="17467" extrusionOk="0">
                  <a:moveTo>
                    <a:pt x="9864" y="0"/>
                  </a:moveTo>
                  <a:cubicBezTo>
                    <a:pt x="9816" y="0"/>
                    <a:pt x="9767" y="0"/>
                    <a:pt x="9719" y="1"/>
                  </a:cubicBezTo>
                  <a:cubicBezTo>
                    <a:pt x="7661" y="10"/>
                    <a:pt x="5555" y="261"/>
                    <a:pt x="3769" y="1002"/>
                  </a:cubicBezTo>
                  <a:cubicBezTo>
                    <a:pt x="1979" y="1743"/>
                    <a:pt x="547" y="3034"/>
                    <a:pt x="296" y="4519"/>
                  </a:cubicBezTo>
                  <a:cubicBezTo>
                    <a:pt x="0" y="6297"/>
                    <a:pt x="1377" y="7986"/>
                    <a:pt x="2891" y="9398"/>
                  </a:cubicBezTo>
                  <a:cubicBezTo>
                    <a:pt x="6160" y="12438"/>
                    <a:pt x="13422" y="17466"/>
                    <a:pt x="19863" y="17466"/>
                  </a:cubicBezTo>
                  <a:cubicBezTo>
                    <a:pt x="21930" y="17466"/>
                    <a:pt x="23912" y="16949"/>
                    <a:pt x="25651" y="15682"/>
                  </a:cubicBezTo>
                  <a:cubicBezTo>
                    <a:pt x="28031" y="13948"/>
                    <a:pt x="28746" y="11226"/>
                    <a:pt x="27907" y="8854"/>
                  </a:cubicBezTo>
                  <a:cubicBezTo>
                    <a:pt x="27069" y="6483"/>
                    <a:pt x="24848" y="4457"/>
                    <a:pt x="22155" y="2986"/>
                  </a:cubicBezTo>
                  <a:cubicBezTo>
                    <a:pt x="18643" y="1064"/>
                    <a:pt x="14260" y="0"/>
                    <a:pt x="9864" y="0"/>
                  </a:cubicBezTo>
                  <a:close/>
                </a:path>
              </a:pathLst>
            </a:custGeom>
            <a:solidFill>
              <a:srgbClr val="FFFFFF">
                <a:alpha val="58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33"/>
            <p:cNvSpPr/>
            <p:nvPr/>
          </p:nvSpPr>
          <p:spPr>
            <a:xfrm>
              <a:off x="2884125" y="245625"/>
              <a:ext cx="371725" cy="299200"/>
            </a:xfrm>
            <a:custGeom>
              <a:avLst/>
              <a:gdLst/>
              <a:ahLst/>
              <a:cxnLst/>
              <a:rect l="l" t="t" r="r" b="b"/>
              <a:pathLst>
                <a:path w="14869" h="11968" extrusionOk="0">
                  <a:moveTo>
                    <a:pt x="7586" y="1"/>
                  </a:moveTo>
                  <a:cubicBezTo>
                    <a:pt x="6829" y="1"/>
                    <a:pt x="6075" y="91"/>
                    <a:pt x="5360" y="285"/>
                  </a:cubicBezTo>
                  <a:cubicBezTo>
                    <a:pt x="2475" y="1067"/>
                    <a:pt x="192" y="4676"/>
                    <a:pt x="83" y="7679"/>
                  </a:cubicBezTo>
                  <a:cubicBezTo>
                    <a:pt x="0" y="9995"/>
                    <a:pt x="1211" y="11950"/>
                    <a:pt x="4439" y="11967"/>
                  </a:cubicBezTo>
                  <a:cubicBezTo>
                    <a:pt x="4453" y="11967"/>
                    <a:pt x="4466" y="11967"/>
                    <a:pt x="4480" y="11967"/>
                  </a:cubicBezTo>
                  <a:cubicBezTo>
                    <a:pt x="6416" y="11967"/>
                    <a:pt x="8170" y="11155"/>
                    <a:pt x="9692" y="10287"/>
                  </a:cubicBezTo>
                  <a:cubicBezTo>
                    <a:pt x="12341" y="8775"/>
                    <a:pt x="14869" y="6660"/>
                    <a:pt x="14609" y="4221"/>
                  </a:cubicBezTo>
                  <a:cubicBezTo>
                    <a:pt x="14349" y="1776"/>
                    <a:pt x="10940" y="1"/>
                    <a:pt x="7586" y="1"/>
                  </a:cubicBezTo>
                  <a:close/>
                </a:path>
              </a:pathLst>
            </a:custGeom>
            <a:solidFill>
              <a:srgbClr val="FFFFFF">
                <a:alpha val="58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33"/>
            <p:cNvSpPr/>
            <p:nvPr/>
          </p:nvSpPr>
          <p:spPr>
            <a:xfrm>
              <a:off x="4059225" y="238100"/>
              <a:ext cx="434500" cy="388400"/>
            </a:xfrm>
            <a:custGeom>
              <a:avLst/>
              <a:gdLst/>
              <a:ahLst/>
              <a:cxnLst/>
              <a:rect l="l" t="t" r="r" b="b"/>
              <a:pathLst>
                <a:path w="17380" h="15536" extrusionOk="0">
                  <a:moveTo>
                    <a:pt x="10399" y="1"/>
                  </a:moveTo>
                  <a:cubicBezTo>
                    <a:pt x="8145" y="1"/>
                    <a:pt x="5801" y="677"/>
                    <a:pt x="4230" y="1873"/>
                  </a:cubicBezTo>
                  <a:cubicBezTo>
                    <a:pt x="1335" y="4076"/>
                    <a:pt x="686" y="7419"/>
                    <a:pt x="1285" y="10434"/>
                  </a:cubicBezTo>
                  <a:lnTo>
                    <a:pt x="1282" y="10434"/>
                  </a:lnTo>
                  <a:cubicBezTo>
                    <a:pt x="1793" y="13004"/>
                    <a:pt x="1" y="13503"/>
                    <a:pt x="3243" y="14595"/>
                  </a:cubicBezTo>
                  <a:cubicBezTo>
                    <a:pt x="3890" y="15242"/>
                    <a:pt x="4973" y="15535"/>
                    <a:pt x="6087" y="15535"/>
                  </a:cubicBezTo>
                  <a:cubicBezTo>
                    <a:pt x="6777" y="15535"/>
                    <a:pt x="7480" y="15423"/>
                    <a:pt x="8098" y="15212"/>
                  </a:cubicBezTo>
                  <a:cubicBezTo>
                    <a:pt x="9711" y="14663"/>
                    <a:pt x="10880" y="13618"/>
                    <a:pt x="11990" y="12605"/>
                  </a:cubicBezTo>
                  <a:cubicBezTo>
                    <a:pt x="13759" y="10992"/>
                    <a:pt x="15561" y="9339"/>
                    <a:pt x="16470" y="7387"/>
                  </a:cubicBezTo>
                  <a:cubicBezTo>
                    <a:pt x="17380" y="5435"/>
                    <a:pt x="17235" y="3093"/>
                    <a:pt x="15383" y="1534"/>
                  </a:cubicBezTo>
                  <a:cubicBezTo>
                    <a:pt x="14131" y="481"/>
                    <a:pt x="12297" y="1"/>
                    <a:pt x="10399" y="1"/>
                  </a:cubicBezTo>
                  <a:close/>
                </a:path>
              </a:pathLst>
            </a:custGeom>
            <a:solidFill>
              <a:srgbClr val="FFFFFF">
                <a:alpha val="58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33"/>
            <p:cNvSpPr/>
            <p:nvPr/>
          </p:nvSpPr>
          <p:spPr>
            <a:xfrm>
              <a:off x="309900" y="4032700"/>
              <a:ext cx="760950" cy="582525"/>
            </a:xfrm>
            <a:custGeom>
              <a:avLst/>
              <a:gdLst/>
              <a:ahLst/>
              <a:cxnLst/>
              <a:rect l="l" t="t" r="r" b="b"/>
              <a:pathLst>
                <a:path w="30438" h="23301" extrusionOk="0">
                  <a:moveTo>
                    <a:pt x="17155" y="0"/>
                  </a:moveTo>
                  <a:cubicBezTo>
                    <a:pt x="11271" y="0"/>
                    <a:pt x="4179" y="1506"/>
                    <a:pt x="1471" y="8816"/>
                  </a:cubicBezTo>
                  <a:cubicBezTo>
                    <a:pt x="0" y="12782"/>
                    <a:pt x="1264" y="16609"/>
                    <a:pt x="3337" y="19043"/>
                  </a:cubicBezTo>
                  <a:cubicBezTo>
                    <a:pt x="5638" y="21743"/>
                    <a:pt x="8946" y="23301"/>
                    <a:pt x="12649" y="23301"/>
                  </a:cubicBezTo>
                  <a:cubicBezTo>
                    <a:pt x="12939" y="23301"/>
                    <a:pt x="13231" y="23291"/>
                    <a:pt x="13525" y="23272"/>
                  </a:cubicBezTo>
                  <a:cubicBezTo>
                    <a:pt x="17577" y="23006"/>
                    <a:pt x="21995" y="20856"/>
                    <a:pt x="25524" y="17289"/>
                  </a:cubicBezTo>
                  <a:cubicBezTo>
                    <a:pt x="28031" y="14755"/>
                    <a:pt x="30160" y="11250"/>
                    <a:pt x="30278" y="7936"/>
                  </a:cubicBezTo>
                  <a:cubicBezTo>
                    <a:pt x="30438" y="3335"/>
                    <a:pt x="26749" y="881"/>
                    <a:pt x="22946" y="406"/>
                  </a:cubicBezTo>
                  <a:cubicBezTo>
                    <a:pt x="21377" y="210"/>
                    <a:pt x="19350" y="0"/>
                    <a:pt x="17155" y="0"/>
                  </a:cubicBezTo>
                  <a:close/>
                </a:path>
              </a:pathLst>
            </a:custGeom>
            <a:solidFill>
              <a:srgbClr val="FFFFFF">
                <a:alpha val="58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2" name="Google Shape;512;p33"/>
          <p:cNvSpPr/>
          <p:nvPr/>
        </p:nvSpPr>
        <p:spPr>
          <a:xfrm>
            <a:off x="6653125" y="4299498"/>
            <a:ext cx="1149000" cy="309000"/>
          </a:xfrm>
          <a:prstGeom prst="ellipse">
            <a:avLst/>
          </a:prstGeom>
          <a:solidFill>
            <a:srgbClr val="053A3F">
              <a:alpha val="23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33"/>
          <p:cNvSpPr txBox="1">
            <a:spLocks noGrp="1"/>
          </p:cNvSpPr>
          <p:nvPr>
            <p:ph type="ctrTitle"/>
          </p:nvPr>
        </p:nvSpPr>
        <p:spPr>
          <a:xfrm>
            <a:off x="1427437" y="1779715"/>
            <a:ext cx="4410300" cy="1660200"/>
          </a:xfrm>
          <a:prstGeom prst="rect">
            <a:avLst/>
          </a:prstGeom>
        </p:spPr>
        <p:txBody>
          <a:bodyPr spcFirstLastPara="1" wrap="square" lIns="91425" tIns="91425" rIns="91425" bIns="91425" anchor="b" anchorCtr="0">
            <a:noAutofit/>
          </a:bodyPr>
          <a:lstStyle/>
          <a:p>
            <a:pPr marL="0" lvl="0" indent="0" algn="ctr" rtl="0">
              <a:lnSpc>
                <a:spcPct val="100000"/>
              </a:lnSpc>
              <a:spcBef>
                <a:spcPts val="0"/>
              </a:spcBef>
              <a:spcAft>
                <a:spcPts val="0"/>
              </a:spcAft>
              <a:buNone/>
            </a:pPr>
            <a:r>
              <a:rPr lang="en-US" altLang="en-GB"/>
              <a:t>Hoạt động khởi động </a:t>
            </a:r>
          </a:p>
        </p:txBody>
      </p:sp>
      <p:pic>
        <p:nvPicPr>
          <p:cNvPr id="516" name="Google Shape;516;p33"/>
          <p:cNvPicPr preferRelativeResize="0"/>
          <p:nvPr/>
        </p:nvPicPr>
        <p:blipFill>
          <a:blip r:embed="rId3"/>
          <a:stretch>
            <a:fillRect/>
          </a:stretch>
        </p:blipFill>
        <p:spPr>
          <a:xfrm>
            <a:off x="6583224" y="995525"/>
            <a:ext cx="1751018" cy="3495178"/>
          </a:xfrm>
          <a:prstGeom prst="rect">
            <a:avLst/>
          </a:prstGeom>
          <a:noFill/>
          <a:ln>
            <a:noFill/>
          </a:ln>
        </p:spPr>
      </p:pic>
      <p:pic>
        <p:nvPicPr>
          <p:cNvPr id="517" name="Google Shape;517;p33"/>
          <p:cNvPicPr preferRelativeResize="0"/>
          <p:nvPr/>
        </p:nvPicPr>
        <p:blipFill>
          <a:blip r:embed="rId4"/>
          <a:stretch>
            <a:fillRect/>
          </a:stretch>
        </p:blipFill>
        <p:spPr>
          <a:xfrm>
            <a:off x="5641625" y="343275"/>
            <a:ext cx="1509268" cy="1150375"/>
          </a:xfrm>
          <a:prstGeom prst="rect">
            <a:avLst/>
          </a:prstGeom>
          <a:noFill/>
          <a:ln>
            <a:noFill/>
          </a:ln>
        </p:spPr>
      </p:pic>
      <p:pic>
        <p:nvPicPr>
          <p:cNvPr id="518" name="Google Shape;518;p33"/>
          <p:cNvPicPr preferRelativeResize="0"/>
          <p:nvPr/>
        </p:nvPicPr>
        <p:blipFill>
          <a:blip r:embed="rId5"/>
          <a:stretch>
            <a:fillRect/>
          </a:stretch>
        </p:blipFill>
        <p:spPr>
          <a:xfrm rot="10800000">
            <a:off x="8334244" y="3400490"/>
            <a:ext cx="327023" cy="309086"/>
          </a:xfrm>
          <a:prstGeom prst="rect">
            <a:avLst/>
          </a:prstGeom>
          <a:noFill/>
          <a:ln>
            <a:noFill/>
          </a:ln>
        </p:spPr>
      </p:pic>
      <p:pic>
        <p:nvPicPr>
          <p:cNvPr id="519" name="Google Shape;519;p33"/>
          <p:cNvPicPr preferRelativeResize="0"/>
          <p:nvPr/>
        </p:nvPicPr>
        <p:blipFill>
          <a:blip r:embed="rId6"/>
          <a:stretch>
            <a:fillRect/>
          </a:stretch>
        </p:blipFill>
        <p:spPr>
          <a:xfrm>
            <a:off x="8020578" y="2965813"/>
            <a:ext cx="486038" cy="434673"/>
          </a:xfrm>
          <a:prstGeom prst="rect">
            <a:avLst/>
          </a:prstGeom>
          <a:noFill/>
          <a:ln>
            <a:noFill/>
          </a:ln>
        </p:spPr>
      </p:pic>
      <p:pic>
        <p:nvPicPr>
          <p:cNvPr id="520" name="Google Shape;520;p33"/>
          <p:cNvPicPr preferRelativeResize="0"/>
          <p:nvPr/>
        </p:nvPicPr>
        <p:blipFill>
          <a:blip r:embed="rId6"/>
          <a:stretch>
            <a:fillRect/>
          </a:stretch>
        </p:blipFill>
        <p:spPr>
          <a:xfrm rot="2699987">
            <a:off x="7884686" y="3720913"/>
            <a:ext cx="486036" cy="43467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newsflash/>
      </p:transition>
    </mc:Choice>
    <mc:Fallback xmlns="">
      <p:transition spd="med">
        <p:newsflash/>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Hộp Văn bản 12"/>
          <p:cNvSpPr txBox="1"/>
          <p:nvPr/>
        </p:nvSpPr>
        <p:spPr>
          <a:xfrm>
            <a:off x="666750" y="771525"/>
            <a:ext cx="3178810" cy="645160"/>
          </a:xfrm>
          <a:prstGeom prst="rect">
            <a:avLst/>
          </a:prstGeom>
          <a:noFill/>
        </p:spPr>
        <p:txBody>
          <a:bodyPr wrap="square">
            <a:spAutoFit/>
          </a:bodyPr>
          <a:lstStyle/>
          <a:p>
            <a:pPr algn="just">
              <a:lnSpc>
                <a:spcPct val="150000"/>
              </a:lnSpc>
              <a:spcAft>
                <a:spcPts val="800"/>
              </a:spcAft>
            </a:pPr>
            <a:r>
              <a:rPr lang="en-US" sz="2400" b="1" dirty="0">
                <a:solidFill>
                  <a:srgbClr val="DC7176"/>
                </a:solidFill>
                <a:effectLst/>
                <a:latin typeface="Cambria" panose="02040503050406030204" charset="0"/>
                <a:ea typeface="Cambria" panose="02040503050406030204" charset="0"/>
                <a:cs typeface="Times New Roman" panose="02020603050405020304" charset="0"/>
              </a:rPr>
              <a:t>2. Bài thơ </a:t>
            </a:r>
            <a:r>
              <a:rPr lang="en-US" sz="2400" b="1" i="1" dirty="0">
                <a:solidFill>
                  <a:srgbClr val="DC7176"/>
                </a:solidFill>
                <a:effectLst/>
                <a:latin typeface="Cambria" panose="02040503050406030204" charset="0"/>
                <a:ea typeface="Cambria" panose="02040503050406030204" charset="0"/>
                <a:cs typeface="Times New Roman" panose="02020603050405020304" charset="0"/>
              </a:rPr>
              <a:t>Nhớ đồng</a:t>
            </a:r>
          </a:p>
        </p:txBody>
      </p:sp>
      <p:grpSp>
        <p:nvGrpSpPr>
          <p:cNvPr id="14" name="组合 20"/>
          <p:cNvGrpSpPr/>
          <p:nvPr/>
        </p:nvGrpSpPr>
        <p:grpSpPr>
          <a:xfrm>
            <a:off x="409408" y="293800"/>
            <a:ext cx="3083975" cy="438189"/>
            <a:chOff x="2071451" y="2630867"/>
            <a:chExt cx="4298088" cy="584252"/>
          </a:xfrm>
        </p:grpSpPr>
        <p:sp>
          <p:nvSpPr>
            <p:cNvPr id="15" name="矩形: 圆角 19"/>
            <p:cNvSpPr/>
            <p:nvPr/>
          </p:nvSpPr>
          <p:spPr>
            <a:xfrm>
              <a:off x="2071451" y="2630867"/>
              <a:ext cx="4298088" cy="584252"/>
            </a:xfrm>
            <a:prstGeom prst="roundRect">
              <a:avLst/>
            </a:prstGeom>
            <a:solidFill>
              <a:srgbClr val="338C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cs typeface="+mn-ea"/>
                <a:sym typeface="+mn-lt"/>
              </a:endParaRPr>
            </a:p>
          </p:txBody>
        </p:sp>
        <p:sp>
          <p:nvSpPr>
            <p:cNvPr id="16" name="文本框 14"/>
            <p:cNvSpPr txBox="1"/>
            <p:nvPr/>
          </p:nvSpPr>
          <p:spPr>
            <a:xfrm>
              <a:off x="2252841" y="2692160"/>
              <a:ext cx="3095694" cy="491067"/>
            </a:xfrm>
            <a:prstGeom prst="rect">
              <a:avLst/>
            </a:prstGeom>
            <a:noFill/>
          </p:spPr>
          <p:txBody>
            <a:bodyPr wrap="none" rtlCol="0">
              <a:spAutoFit/>
            </a:bodyPr>
            <a:lstStyle/>
            <a:p>
              <a:r>
                <a:rPr lang="en-US" altLang="zh-CN" sz="1800" b="1" dirty="0">
                  <a:solidFill>
                    <a:schemeClr val="bg1"/>
                  </a:solidFill>
                  <a:latin typeface="Cambria" panose="02040503050406030204" charset="0"/>
                  <a:cs typeface="+mn-ea"/>
                  <a:sym typeface="+mn-lt"/>
                </a:rPr>
                <a:t>I. TÌM HIỂU CHUNG </a:t>
              </a:r>
            </a:p>
          </p:txBody>
        </p:sp>
      </p:grpSp>
      <p:pic>
        <p:nvPicPr>
          <p:cNvPr id="1026" name="Picture 2" descr="Bài thơ đặc sắc về mùa xuân | Báo Dân tr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930" y="1491908"/>
            <a:ext cx="3377099" cy="2469035"/>
          </a:xfrm>
          <a:prstGeom prst="rect">
            <a:avLst/>
          </a:prstGeom>
          <a:noFill/>
          <a:effectLst>
            <a:outerShdw blurRad="50800" dist="38100" dir="2700000" algn="tl" rotWithShape="0">
              <a:prstClr val="black">
                <a:alpha val="40000"/>
              </a:prstClr>
            </a:outerShdw>
            <a:softEdge rad="127000"/>
          </a:effectLst>
          <a:extLst>
            <a:ext uri="{909E8E84-426E-40DD-AFC4-6F175D3DCCD1}">
              <a14:hiddenFill xmlns:a14="http://schemas.microsoft.com/office/drawing/2010/main">
                <a:solidFill>
                  <a:srgbClr val="FFFFFF"/>
                </a:solidFill>
              </a14:hiddenFill>
            </a:ext>
          </a:extLst>
        </p:spPr>
      </p:pic>
      <p:sp>
        <p:nvSpPr>
          <p:cNvPr id="11" name="Hộp Văn bản 10"/>
          <p:cNvSpPr txBox="1"/>
          <p:nvPr/>
        </p:nvSpPr>
        <p:spPr>
          <a:xfrm>
            <a:off x="3996055" y="555625"/>
            <a:ext cx="4600575" cy="3723005"/>
          </a:xfrm>
          <a:prstGeom prst="rect">
            <a:avLst/>
          </a:prstGeom>
          <a:noFill/>
        </p:spPr>
        <p:txBody>
          <a:bodyPr wrap="square">
            <a:spAutoFit/>
          </a:bodyPr>
          <a:lstStyle/>
          <a:p>
            <a:pPr algn="just">
              <a:lnSpc>
                <a:spcPct val="100000"/>
              </a:lnSpc>
              <a:spcAft>
                <a:spcPts val="800"/>
              </a:spcAft>
            </a:pPr>
            <a:r>
              <a:rPr lang="en-US" sz="2400" b="1" dirty="0">
                <a:solidFill>
                  <a:srgbClr val="000000"/>
                </a:solidFill>
                <a:effectLst/>
                <a:latin typeface="Cambria" panose="02040503050406030204" charset="0"/>
                <a:ea typeface="Cambria" panose="02040503050406030204" charset="0"/>
                <a:cs typeface="Cambria" panose="02040503050406030204" charset="0"/>
              </a:rPr>
              <a:t>c. Bố cục</a:t>
            </a:r>
          </a:p>
          <a:p>
            <a:pPr algn="just">
              <a:lnSpc>
                <a:spcPct val="100000"/>
              </a:lnSpc>
              <a:spcAft>
                <a:spcPts val="800"/>
              </a:spcAft>
            </a:pPr>
            <a:r>
              <a:rPr lang="en-US" sz="2400" dirty="0">
                <a:solidFill>
                  <a:srgbClr val="000000"/>
                </a:solidFill>
                <a:effectLst/>
                <a:latin typeface="Cambria" panose="02040503050406030204" charset="0"/>
                <a:ea typeface="Cambria" panose="02040503050406030204" charset="0"/>
                <a:cs typeface="Cambria" panose="02040503050406030204" charset="0"/>
              </a:rPr>
              <a:t>  2 phần:</a:t>
            </a:r>
          </a:p>
          <a:p>
            <a:pPr algn="just">
              <a:lnSpc>
                <a:spcPct val="100000"/>
              </a:lnSpc>
              <a:spcAft>
                <a:spcPts val="800"/>
              </a:spcAft>
            </a:pPr>
            <a:r>
              <a:rPr lang="en-US" sz="2400" dirty="0">
                <a:solidFill>
                  <a:srgbClr val="000000"/>
                </a:solidFill>
                <a:effectLst/>
                <a:latin typeface="Cambria" panose="02040503050406030204" charset="0"/>
                <a:ea typeface="Cambria" panose="02040503050406030204" charset="0"/>
                <a:cs typeface="Cambria" panose="02040503050406030204" charset="0"/>
              </a:rPr>
              <a:t>- 9 khổ đầu: Nỗi nhớ thế giới bên ngoài với những cảnh vật, con người đặc trưng cho quê nghèo muôn thuở.</a:t>
            </a:r>
          </a:p>
          <a:p>
            <a:pPr algn="just">
              <a:lnSpc>
                <a:spcPct val="100000"/>
              </a:lnSpc>
              <a:spcAft>
                <a:spcPts val="800"/>
              </a:spcAft>
            </a:pPr>
            <a:r>
              <a:rPr lang="en-US" sz="2400" dirty="0">
                <a:solidFill>
                  <a:srgbClr val="000000"/>
                </a:solidFill>
                <a:effectLst/>
                <a:latin typeface="Cambria" panose="02040503050406030204" charset="0"/>
                <a:ea typeface="Cambria" panose="02040503050406030204" charset="0"/>
                <a:cs typeface="Cambria" panose="02040503050406030204" charset="0"/>
              </a:rPr>
              <a:t>- 4 khổ cuối: Nỗi nhớ bước đường hoạt động cách mạng vừa qua và niềm khao khát tự do.</a:t>
            </a:r>
          </a:p>
        </p:txBody>
      </p:sp>
    </p:spTree>
  </p:cSld>
  <p:clrMapOvr>
    <a:masterClrMapping/>
  </p:clrMapOvr>
  <mc:AlternateContent xmlns:mc="http://schemas.openxmlformats.org/markup-compatibility/2006" xmlns:p14="http://schemas.microsoft.com/office/powerpoint/2010/main">
    <mc:Choice Requires="p14">
      <p:transition spd="slow" p14:dur="1500" advTm="6000">
        <p14:window dir="vert"/>
      </p:transition>
    </mc:Choice>
    <mc:Fallback xmlns="">
      <p:transition spd="slow" advTm="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randombar(horizontal)">
                                      <p:cBhvr>
                                        <p:cTn id="17" dur="500"/>
                                        <p:tgtEl>
                                          <p:spTgt spid="1026"/>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linds(horizont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1" grpId="0"/>
      <p:bldP spid="11"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3812569" y="1228136"/>
            <a:ext cx="1236345" cy="1322070"/>
          </a:xfrm>
          <a:prstGeom prst="rect">
            <a:avLst/>
          </a:prstGeom>
          <a:noFill/>
        </p:spPr>
        <p:txBody>
          <a:bodyPr wrap="none" rtlCol="0">
            <a:spAutoFit/>
          </a:bodyPr>
          <a:lstStyle/>
          <a:p>
            <a:r>
              <a:rPr lang="en-US" altLang="zh-CN" sz="8000" b="1" dirty="0">
                <a:solidFill>
                  <a:schemeClr val="accent3">
                    <a:lumMod val="50000"/>
                  </a:schemeClr>
                </a:solidFill>
                <a:latin typeface="Sitka Subheading Semibold" charset="0"/>
                <a:cs typeface="Sitka Subheading Semibold" charset="0"/>
                <a:sym typeface="+mn-lt"/>
              </a:rPr>
              <a:t>II.</a:t>
            </a:r>
          </a:p>
        </p:txBody>
      </p:sp>
      <p:sp>
        <p:nvSpPr>
          <p:cNvPr id="33" name="文本框 5"/>
          <p:cNvSpPr txBox="1"/>
          <p:nvPr/>
        </p:nvSpPr>
        <p:spPr>
          <a:xfrm>
            <a:off x="1836095" y="2500108"/>
            <a:ext cx="5491480" cy="768350"/>
          </a:xfrm>
          <a:prstGeom prst="rect">
            <a:avLst/>
          </a:prstGeom>
          <a:noFill/>
        </p:spPr>
        <p:txBody>
          <a:bodyPr wrap="none" rtlCol="0">
            <a:spAutoFit/>
          </a:bodyPr>
          <a:lstStyle/>
          <a:p>
            <a:r>
              <a:rPr lang="en-US" altLang="zh-CN" sz="4400" b="1" dirty="0">
                <a:solidFill>
                  <a:srgbClr val="338C0F"/>
                </a:solidFill>
                <a:latin typeface="Cambria" panose="02040503050406030204" charset="0"/>
                <a:cs typeface="+mn-ea"/>
                <a:sym typeface="+mn-lt"/>
              </a:rPr>
              <a:t>KHÁM PHÁ VĂN BẢN</a:t>
            </a:r>
          </a:p>
        </p:txBody>
      </p:sp>
    </p:spTree>
  </p:cSld>
  <p:clrMapOvr>
    <a:masterClrMapping/>
  </p:clrMapOvr>
  <mc:AlternateContent xmlns:mc="http://schemas.openxmlformats.org/markup-compatibility/2006" xmlns:p14="http://schemas.microsoft.com/office/powerpoint/2010/main">
    <mc:Choice Requires="p14">
      <p:transition spd="slow" advTm="6000">
        <p:wedge/>
      </p:transition>
    </mc:Choice>
    <mc:Fallback xmlns="">
      <p:transition spd="slow" advTm="6000">
        <p:wedg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wipe(left)">
                                      <p:cBhvr>
                                        <p:cTn id="11"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hiếc hộp bí mật"/>
          <p:cNvPicPr>
            <a:picLocks noChangeAspect="1"/>
          </p:cNvPicPr>
          <p:nvPr/>
        </p:nvPicPr>
        <p:blipFill>
          <a:blip r:embed="rId2"/>
          <a:stretch>
            <a:fillRect/>
          </a:stretch>
        </p:blipFill>
        <p:spPr>
          <a:xfrm>
            <a:off x="1504950" y="-307975"/>
            <a:ext cx="6135370" cy="5142865"/>
          </a:xfrm>
          <a:prstGeom prst="rect">
            <a:avLst/>
          </a:prstGeom>
        </p:spPr>
      </p:pic>
      <p:sp>
        <p:nvSpPr>
          <p:cNvPr id="5" name="Text Box 4"/>
          <p:cNvSpPr txBox="1"/>
          <p:nvPr/>
        </p:nvSpPr>
        <p:spPr>
          <a:xfrm>
            <a:off x="756920" y="4016375"/>
            <a:ext cx="7631430" cy="829945"/>
          </a:xfrm>
          <a:prstGeom prst="rect">
            <a:avLst/>
          </a:prstGeom>
          <a:noFill/>
        </p:spPr>
        <p:txBody>
          <a:bodyPr wrap="square" rtlCol="0">
            <a:spAutoFit/>
          </a:bodyPr>
          <a:lstStyle/>
          <a:p>
            <a:pPr algn="ctr"/>
            <a:r>
              <a:rPr lang="en-US" sz="2400">
                <a:latin typeface="Sitka Subheading Semibold" charset="0"/>
                <a:cs typeface="Sitka Subheading Semibold" charset="0"/>
              </a:rPr>
              <a:t>Trong chiếc hộp chứa 5 vấn đề cần thảo luận của 5 nhóm, đại diện mỗi nhóm lên bốc thăm </a:t>
            </a:r>
          </a:p>
        </p:txBody>
      </p:sp>
      <p:sp>
        <p:nvSpPr>
          <p:cNvPr id="2" name="Text Box 1"/>
          <p:cNvSpPr txBox="1"/>
          <p:nvPr/>
        </p:nvSpPr>
        <p:spPr>
          <a:xfrm>
            <a:off x="217170" y="117475"/>
            <a:ext cx="5146675" cy="583565"/>
          </a:xfrm>
          <a:prstGeom prst="rect">
            <a:avLst/>
          </a:prstGeom>
          <a:noFill/>
        </p:spPr>
        <p:txBody>
          <a:bodyPr wrap="square" rtlCol="0">
            <a:spAutoFit/>
          </a:bodyPr>
          <a:lstStyle/>
          <a:p>
            <a:r>
              <a:rPr lang="en-US" sz="3200">
                <a:latin typeface="Sitka Subheading Semibold" charset="0"/>
                <a:cs typeface="Sitka Subheading Semibold" charset="0"/>
              </a:rPr>
              <a:t>1. Cấu tứ bài thơ</a:t>
            </a:r>
          </a:p>
        </p:txBody>
      </p:sp>
    </p:spTree>
  </p:cSld>
  <p:clrMapOvr>
    <a:masterClrMapping/>
  </p:clrMapOvr>
  <mc:AlternateContent xmlns:mc="http://schemas.openxmlformats.org/markup-compatibility/2006" xmlns:p14="http://schemas.microsoft.com/office/powerpoint/2010/main">
    <mc:Choice Requires="p14">
      <p:transition spd="slow">
        <p:comb/>
      </p:transition>
    </mc:Choice>
    <mc:Fallback xmlns="">
      <p:transition spd="slow">
        <p:comb/>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组合 20"/>
          <p:cNvGrpSpPr/>
          <p:nvPr/>
        </p:nvGrpSpPr>
        <p:grpSpPr>
          <a:xfrm>
            <a:off x="1242695" y="509270"/>
            <a:ext cx="4192905" cy="561340"/>
            <a:chOff x="2071451" y="2630867"/>
            <a:chExt cx="2887980" cy="748453"/>
          </a:xfrm>
        </p:grpSpPr>
        <p:sp>
          <p:nvSpPr>
            <p:cNvPr id="20" name="矩形: 圆角 19"/>
            <p:cNvSpPr/>
            <p:nvPr/>
          </p:nvSpPr>
          <p:spPr>
            <a:xfrm>
              <a:off x="2071451" y="2630867"/>
              <a:ext cx="2887980" cy="748453"/>
            </a:xfrm>
            <a:prstGeom prst="roundRect">
              <a:avLst/>
            </a:prstGeom>
            <a:solidFill>
              <a:srgbClr val="338C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cs typeface="+mn-ea"/>
                <a:sym typeface="+mn-lt"/>
              </a:endParaRPr>
            </a:p>
          </p:txBody>
        </p:sp>
        <p:sp>
          <p:nvSpPr>
            <p:cNvPr id="15" name="文本框 14"/>
            <p:cNvSpPr txBox="1"/>
            <p:nvPr/>
          </p:nvSpPr>
          <p:spPr>
            <a:xfrm>
              <a:off x="2434231" y="2692160"/>
              <a:ext cx="2051473" cy="613833"/>
            </a:xfrm>
            <a:prstGeom prst="rect">
              <a:avLst/>
            </a:prstGeom>
            <a:noFill/>
          </p:spPr>
          <p:txBody>
            <a:bodyPr wrap="square" rtlCol="0">
              <a:spAutoFit/>
            </a:bodyPr>
            <a:lstStyle/>
            <a:p>
              <a:r>
                <a:rPr lang="en-US" altLang="zh-CN" sz="2400" b="1" dirty="0">
                  <a:solidFill>
                    <a:schemeClr val="bg1"/>
                  </a:solidFill>
                  <a:latin typeface="Cambria" panose="02040503050406030204" charset="0"/>
                  <a:cs typeface="+mn-ea"/>
                  <a:sym typeface="+mn-lt"/>
                </a:rPr>
                <a:t>VẤN ĐỀ 1: NHAN ĐỀ</a:t>
              </a:r>
              <a:r>
                <a:rPr lang="en-US" altLang="zh-CN" sz="1800" b="1" dirty="0">
                  <a:solidFill>
                    <a:schemeClr val="bg1"/>
                  </a:solidFill>
                  <a:latin typeface="Cambria" panose="02040503050406030204" charset="0"/>
                  <a:cs typeface="+mn-ea"/>
                  <a:sym typeface="+mn-lt"/>
                </a:rPr>
                <a:t> </a:t>
              </a:r>
            </a:p>
          </p:txBody>
        </p:sp>
      </p:grpSp>
      <p:pic>
        <p:nvPicPr>
          <p:cNvPr id="19" name="图片 18"/>
          <p:cNvPicPr>
            <a:picLocks noChangeAspect="1"/>
          </p:cNvPicPr>
          <p:nvPr/>
        </p:nvPicPr>
        <p:blipFill rotWithShape="1">
          <a:blip r:embed="rId2" cstate="screen"/>
          <a:srcRect/>
          <a:stretch>
            <a:fillRect/>
          </a:stretch>
        </p:blipFill>
        <p:spPr>
          <a:xfrm>
            <a:off x="297419" y="3796436"/>
            <a:ext cx="945510" cy="1129388"/>
          </a:xfrm>
          <a:prstGeom prst="rect">
            <a:avLst/>
          </a:prstGeom>
        </p:spPr>
      </p:pic>
      <p:pic>
        <p:nvPicPr>
          <p:cNvPr id="3" name="Hình ảnh 2" descr="Ảnh có chứa văn bản, đồ họa véc-tơ, đồ chơi, búp bê&#10;&#10;Mô tả được tạo tự động"/>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796219" y="1707306"/>
            <a:ext cx="3204824" cy="3008495"/>
          </a:xfrm>
          <a:prstGeom prst="rect">
            <a:avLst/>
          </a:prstGeom>
        </p:spPr>
      </p:pic>
      <p:sp>
        <p:nvSpPr>
          <p:cNvPr id="108" name="Text Box 107"/>
          <p:cNvSpPr txBox="1"/>
          <p:nvPr/>
        </p:nvSpPr>
        <p:spPr>
          <a:xfrm>
            <a:off x="1043940" y="1275715"/>
            <a:ext cx="5640070" cy="3046095"/>
          </a:xfrm>
          <a:prstGeom prst="rect">
            <a:avLst/>
          </a:prstGeom>
          <a:noFill/>
          <a:ln w="9525">
            <a:noFill/>
          </a:ln>
        </p:spPr>
        <p:txBody>
          <a:bodyPr wrap="square">
            <a:spAutoFit/>
          </a:bodyPr>
          <a:lstStyle/>
          <a:p>
            <a:pPr marL="0" indent="0" algn="just"/>
            <a:r>
              <a:rPr lang="en-US" sz="2400">
                <a:latin typeface="Sitka Subheading Semibold" charset="0"/>
                <a:cs typeface="Sitka Subheading Semibold" charset="0"/>
              </a:rPr>
              <a:t>- Những nội dung cảm xúc nào đã được thể hiện trong bài thơ?</a:t>
            </a:r>
          </a:p>
          <a:p>
            <a:pPr marL="0" indent="0" algn="just"/>
            <a:r>
              <a:rPr lang="en-US" sz="2400">
                <a:latin typeface="Sitka Subheading Semibold" charset="0"/>
                <a:cs typeface="Sitka Subheading Semibold" charset="0"/>
              </a:rPr>
              <a:t>- Từ đó, hãy nhận xét nhan đề </a:t>
            </a:r>
            <a:r>
              <a:rPr lang="en-US" sz="2400" i="1">
                <a:latin typeface="Sitka Subheading Semibold" charset="0"/>
                <a:cs typeface="Sitka Subheading Semibold" charset="0"/>
              </a:rPr>
              <a:t>Nhớ đồng</a:t>
            </a:r>
            <a:r>
              <a:rPr lang="en-US" sz="2400">
                <a:latin typeface="Sitka Subheading Semibold" charset="0"/>
                <a:cs typeface="Sitka Subheading Semibold" charset="0"/>
              </a:rPr>
              <a:t> đã bao quát được toàn bộ nội dung cảm xúc của bài thơ hay chưa? Vì sao?</a:t>
            </a:r>
          </a:p>
          <a:p>
            <a:pPr marL="0" indent="0" algn="just"/>
            <a:r>
              <a:rPr lang="en-US" sz="2400">
                <a:latin typeface="Sitka Subheading Semibold" charset="0"/>
                <a:cs typeface="Sitka Subheading Semibold" charset="0"/>
              </a:rPr>
              <a:t>- Nên hiểu như thế nào về nghĩa của từ “đồng” trong nhan đề?</a:t>
            </a:r>
          </a:p>
        </p:txBody>
      </p:sp>
    </p:spTree>
  </p:cSld>
  <p:clrMapOvr>
    <a:masterClrMapping/>
  </p:clrMapOvr>
  <mc:AlternateContent xmlns:mc="http://schemas.openxmlformats.org/markup-compatibility/2006" xmlns:p14="http://schemas.microsoft.com/office/powerpoint/2010/main">
    <mc:Choice Requires="p14">
      <p:transition spd="med" advTm="6000">
        <p:pull/>
      </p:transition>
    </mc:Choice>
    <mc:Fallback xmlns="">
      <p:transition spd="med" advTm="6000">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1000"/>
                                        <p:tgtEl>
                                          <p:spTgt spid="19"/>
                                        </p:tgtEl>
                                      </p:cBhvr>
                                    </p:animEffect>
                                    <p:anim calcmode="lin" valueType="num">
                                      <p:cBhvr>
                                        <p:cTn id="12" dur="1000" fill="hold"/>
                                        <p:tgtEl>
                                          <p:spTgt spid="19"/>
                                        </p:tgtEl>
                                        <p:attrNameLst>
                                          <p:attrName>ppt_x</p:attrName>
                                        </p:attrNameLst>
                                      </p:cBhvr>
                                      <p:tavLst>
                                        <p:tav tm="0">
                                          <p:val>
                                            <p:strVal val="#ppt_x"/>
                                          </p:val>
                                        </p:tav>
                                        <p:tav tm="100000">
                                          <p:val>
                                            <p:strVal val="#ppt_x"/>
                                          </p:val>
                                        </p:tav>
                                      </p:tavLst>
                                    </p:anim>
                                    <p:anim calcmode="lin" valueType="num">
                                      <p:cBhvr>
                                        <p:cTn id="1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组合 20"/>
          <p:cNvGrpSpPr/>
          <p:nvPr/>
        </p:nvGrpSpPr>
        <p:grpSpPr>
          <a:xfrm>
            <a:off x="1242695" y="509270"/>
            <a:ext cx="7238365" cy="561340"/>
            <a:chOff x="2071451" y="2630867"/>
            <a:chExt cx="4985625" cy="748453"/>
          </a:xfrm>
        </p:grpSpPr>
        <p:sp>
          <p:nvSpPr>
            <p:cNvPr id="20" name="矩形: 圆角 19"/>
            <p:cNvSpPr/>
            <p:nvPr/>
          </p:nvSpPr>
          <p:spPr>
            <a:xfrm>
              <a:off x="2071451" y="2630867"/>
              <a:ext cx="4985625" cy="748453"/>
            </a:xfrm>
            <a:prstGeom prst="roundRect">
              <a:avLst/>
            </a:prstGeom>
            <a:solidFill>
              <a:srgbClr val="338C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cs typeface="+mn-ea"/>
                <a:sym typeface="+mn-lt"/>
              </a:endParaRPr>
            </a:p>
          </p:txBody>
        </p:sp>
        <p:sp>
          <p:nvSpPr>
            <p:cNvPr id="15" name="文本框 14"/>
            <p:cNvSpPr txBox="1"/>
            <p:nvPr/>
          </p:nvSpPr>
          <p:spPr>
            <a:xfrm>
              <a:off x="2231967" y="2692674"/>
              <a:ext cx="4562685" cy="613833"/>
            </a:xfrm>
            <a:prstGeom prst="rect">
              <a:avLst/>
            </a:prstGeom>
            <a:noFill/>
          </p:spPr>
          <p:txBody>
            <a:bodyPr wrap="square" rtlCol="0">
              <a:spAutoFit/>
            </a:bodyPr>
            <a:lstStyle/>
            <a:p>
              <a:r>
                <a:rPr lang="en-US" altLang="zh-CN" sz="2400" b="1" dirty="0">
                  <a:solidFill>
                    <a:schemeClr val="bg1"/>
                  </a:solidFill>
                  <a:latin typeface="Cambria" panose="02040503050406030204" charset="0"/>
                  <a:cs typeface="+mn-ea"/>
                  <a:sym typeface="+mn-lt"/>
                </a:rPr>
                <a:t>VẤN ĐỀ 2: QUY LUẬT PHÂN BỐ CÁC KHỔ THƠ</a:t>
              </a:r>
              <a:r>
                <a:rPr lang="en-US" altLang="zh-CN" sz="1800" b="1" dirty="0">
                  <a:solidFill>
                    <a:schemeClr val="bg1"/>
                  </a:solidFill>
                  <a:latin typeface="Cambria" panose="02040503050406030204" charset="0"/>
                  <a:cs typeface="+mn-ea"/>
                  <a:sym typeface="+mn-lt"/>
                </a:rPr>
                <a:t> </a:t>
              </a:r>
            </a:p>
          </p:txBody>
        </p:sp>
      </p:grpSp>
      <p:pic>
        <p:nvPicPr>
          <p:cNvPr id="19" name="图片 18"/>
          <p:cNvPicPr>
            <a:picLocks noChangeAspect="1"/>
          </p:cNvPicPr>
          <p:nvPr/>
        </p:nvPicPr>
        <p:blipFill rotWithShape="1">
          <a:blip r:embed="rId2" cstate="screen"/>
          <a:srcRect/>
          <a:stretch>
            <a:fillRect/>
          </a:stretch>
        </p:blipFill>
        <p:spPr>
          <a:xfrm>
            <a:off x="297419" y="3796436"/>
            <a:ext cx="945510" cy="1129388"/>
          </a:xfrm>
          <a:prstGeom prst="rect">
            <a:avLst/>
          </a:prstGeom>
        </p:spPr>
      </p:pic>
      <p:pic>
        <p:nvPicPr>
          <p:cNvPr id="3" name="Hình ảnh 2" descr="Ảnh có chứa văn bản, đồ họa véc-tơ, đồ chơi, búp bê&#10;&#10;Mô tả được tạo tự động"/>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796219" y="1707306"/>
            <a:ext cx="3204824" cy="3008495"/>
          </a:xfrm>
          <a:prstGeom prst="rect">
            <a:avLst/>
          </a:prstGeom>
        </p:spPr>
      </p:pic>
      <p:sp>
        <p:nvSpPr>
          <p:cNvPr id="108" name="Text Box 107"/>
          <p:cNvSpPr txBox="1"/>
          <p:nvPr/>
        </p:nvSpPr>
        <p:spPr>
          <a:xfrm>
            <a:off x="1043940" y="1275715"/>
            <a:ext cx="5640070" cy="3415030"/>
          </a:xfrm>
          <a:prstGeom prst="rect">
            <a:avLst/>
          </a:prstGeom>
          <a:noFill/>
          <a:ln w="9525">
            <a:noFill/>
          </a:ln>
        </p:spPr>
        <p:txBody>
          <a:bodyPr wrap="square">
            <a:spAutoFit/>
          </a:bodyPr>
          <a:lstStyle/>
          <a:p>
            <a:pPr marL="0" indent="0" algn="just"/>
            <a:r>
              <a:rPr lang="en-US" sz="2400">
                <a:latin typeface="Sitka Subheading Semibold" charset="0"/>
                <a:cs typeface="Sitka Subheading Semibold" charset="0"/>
              </a:rPr>
              <a:t>- Em có nhận xét gì về đặc điểm hình thức và nội dung của các khổ thơ 1,4,7,13 trong bài thơ?</a:t>
            </a:r>
          </a:p>
          <a:p>
            <a:pPr marL="0" indent="0" algn="just"/>
            <a:r>
              <a:rPr lang="en-US" sz="2400">
                <a:latin typeface="Sitka Subheading Semibold" charset="0"/>
                <a:cs typeface="Sitka Subheading Semibold" charset="0"/>
              </a:rPr>
              <a:t>- Các khổ thơ hai câu đã đóng vai trò gì trong việc làm nổi bật mạch cảm xúc của nhân vật trữ tình?</a:t>
            </a:r>
          </a:p>
          <a:p>
            <a:pPr marL="0" indent="0" algn="just"/>
            <a:r>
              <a:rPr lang="en-US" sz="2400">
                <a:latin typeface="Sitka Subheading Semibold" charset="0"/>
                <a:cs typeface="Sitka Subheading Semibold" charset="0"/>
              </a:rPr>
              <a:t>- Nếu không có các khổ ấy, cấu trúc của tác phẩm sẽ bị ảnh hưởng như thế nào?</a:t>
            </a:r>
          </a:p>
        </p:txBody>
      </p:sp>
    </p:spTree>
  </p:cSld>
  <p:clrMapOvr>
    <a:masterClrMapping/>
  </p:clrMapOvr>
  <mc:AlternateContent xmlns:mc="http://schemas.openxmlformats.org/markup-compatibility/2006" xmlns:p14="http://schemas.microsoft.com/office/powerpoint/2010/main">
    <mc:Choice Requires="p14">
      <p:transition spd="slow" advTm="6000">
        <p:cover dir="d"/>
      </p:transition>
    </mc:Choice>
    <mc:Fallback xmlns="">
      <p:transition spd="slow" advTm="6000">
        <p:cover dir="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1000"/>
                                        <p:tgtEl>
                                          <p:spTgt spid="19"/>
                                        </p:tgtEl>
                                      </p:cBhvr>
                                    </p:animEffect>
                                    <p:anim calcmode="lin" valueType="num">
                                      <p:cBhvr>
                                        <p:cTn id="12" dur="1000" fill="hold"/>
                                        <p:tgtEl>
                                          <p:spTgt spid="19"/>
                                        </p:tgtEl>
                                        <p:attrNameLst>
                                          <p:attrName>ppt_x</p:attrName>
                                        </p:attrNameLst>
                                      </p:cBhvr>
                                      <p:tavLst>
                                        <p:tav tm="0">
                                          <p:val>
                                            <p:strVal val="#ppt_x"/>
                                          </p:val>
                                        </p:tav>
                                        <p:tav tm="100000">
                                          <p:val>
                                            <p:strVal val="#ppt_x"/>
                                          </p:val>
                                        </p:tav>
                                      </p:tavLst>
                                    </p:anim>
                                    <p:anim calcmode="lin" valueType="num">
                                      <p:cBhvr>
                                        <p:cTn id="1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组合 20"/>
          <p:cNvGrpSpPr/>
          <p:nvPr/>
        </p:nvGrpSpPr>
        <p:grpSpPr>
          <a:xfrm>
            <a:off x="1187449" y="361315"/>
            <a:ext cx="7293611" cy="561340"/>
            <a:chOff x="2033399" y="2433594"/>
            <a:chExt cx="5023677" cy="748453"/>
          </a:xfrm>
        </p:grpSpPr>
        <p:sp>
          <p:nvSpPr>
            <p:cNvPr id="20" name="矩形: 圆角 19"/>
            <p:cNvSpPr/>
            <p:nvPr/>
          </p:nvSpPr>
          <p:spPr>
            <a:xfrm>
              <a:off x="2033399" y="2433594"/>
              <a:ext cx="4985625" cy="748453"/>
            </a:xfrm>
            <a:prstGeom prst="roundRect">
              <a:avLst/>
            </a:prstGeom>
            <a:solidFill>
              <a:srgbClr val="338C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cs typeface="+mn-ea"/>
                <a:sym typeface="+mn-lt"/>
              </a:endParaRPr>
            </a:p>
          </p:txBody>
        </p:sp>
        <p:sp>
          <p:nvSpPr>
            <p:cNvPr id="15" name="文本框 14"/>
            <p:cNvSpPr txBox="1"/>
            <p:nvPr/>
          </p:nvSpPr>
          <p:spPr>
            <a:xfrm>
              <a:off x="2097693" y="2500481"/>
              <a:ext cx="4959383" cy="613833"/>
            </a:xfrm>
            <a:prstGeom prst="rect">
              <a:avLst/>
            </a:prstGeom>
            <a:noFill/>
          </p:spPr>
          <p:txBody>
            <a:bodyPr wrap="square" rtlCol="0">
              <a:spAutoFit/>
            </a:bodyPr>
            <a:lstStyle/>
            <a:p>
              <a:r>
                <a:rPr lang="en-US" altLang="zh-CN" sz="2400" b="1" dirty="0">
                  <a:solidFill>
                    <a:schemeClr val="bg1"/>
                  </a:solidFill>
                  <a:latin typeface="Cambria" panose="02040503050406030204" charset="0"/>
                  <a:cs typeface="+mn-ea"/>
                  <a:sym typeface="+mn-lt"/>
                </a:rPr>
                <a:t>VẤN ĐỀ 3: HỆ THỐNG HÌNH ẢNH TRONG BÀI THƠ</a:t>
              </a:r>
              <a:r>
                <a:rPr lang="en-US" altLang="zh-CN" sz="1800" b="1" dirty="0">
                  <a:solidFill>
                    <a:schemeClr val="bg1"/>
                  </a:solidFill>
                  <a:latin typeface="Cambria" panose="02040503050406030204" charset="0"/>
                  <a:cs typeface="+mn-ea"/>
                  <a:sym typeface="+mn-lt"/>
                </a:rPr>
                <a:t> </a:t>
              </a:r>
            </a:p>
          </p:txBody>
        </p:sp>
      </p:grpSp>
      <p:pic>
        <p:nvPicPr>
          <p:cNvPr id="19" name="图片 18"/>
          <p:cNvPicPr>
            <a:picLocks noChangeAspect="1"/>
          </p:cNvPicPr>
          <p:nvPr/>
        </p:nvPicPr>
        <p:blipFill rotWithShape="1">
          <a:blip r:embed="rId2" cstate="screen"/>
          <a:srcRect/>
          <a:stretch>
            <a:fillRect/>
          </a:stretch>
        </p:blipFill>
        <p:spPr>
          <a:xfrm>
            <a:off x="297419" y="3796436"/>
            <a:ext cx="945510" cy="1129388"/>
          </a:xfrm>
          <a:prstGeom prst="rect">
            <a:avLst/>
          </a:prstGeom>
        </p:spPr>
      </p:pic>
      <p:pic>
        <p:nvPicPr>
          <p:cNvPr id="3" name="Hình ảnh 2" descr="Ảnh có chứa văn bản, đồ họa véc-tơ, đồ chơi, búp bê&#10;&#10;Mô tả được tạo tự động"/>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796219" y="1707306"/>
            <a:ext cx="3204824" cy="3008495"/>
          </a:xfrm>
          <a:prstGeom prst="rect">
            <a:avLst/>
          </a:prstGeom>
        </p:spPr>
      </p:pic>
      <p:sp>
        <p:nvSpPr>
          <p:cNvPr id="108" name="Text Box 107"/>
          <p:cNvSpPr txBox="1"/>
          <p:nvPr/>
        </p:nvSpPr>
        <p:spPr>
          <a:xfrm>
            <a:off x="971550" y="987425"/>
            <a:ext cx="5792470" cy="3784600"/>
          </a:xfrm>
          <a:prstGeom prst="rect">
            <a:avLst/>
          </a:prstGeom>
          <a:noFill/>
          <a:ln w="9525">
            <a:noFill/>
          </a:ln>
        </p:spPr>
        <p:txBody>
          <a:bodyPr wrap="square">
            <a:spAutoFit/>
          </a:bodyPr>
          <a:lstStyle/>
          <a:p>
            <a:pPr marL="0" indent="0" algn="just"/>
            <a:r>
              <a:rPr lang="en-US" sz="2400">
                <a:latin typeface="Sitka Subheading Semibold" charset="0"/>
                <a:cs typeface="Sitka Subheading Semibold" charset="0"/>
              </a:rPr>
              <a:t>- Chỉ ra các hình ảnh trong từng khổ thơ. Cho biết những cụm hình ảnh ấy biểu hiện những nội dung gì?</a:t>
            </a:r>
          </a:p>
          <a:p>
            <a:pPr marL="0" indent="0" algn="just"/>
            <a:r>
              <a:rPr lang="en-US" sz="2400">
                <a:latin typeface="Sitka Subheading Semibold" charset="0"/>
                <a:cs typeface="Sitka Subheading Semibold" charset="0"/>
              </a:rPr>
              <a:t>- Ấn tượng mà các cụm hình ảnh gợi ra có giống nhau không? Cái gì được lặp và cái gì biến đổi trong các cụm hình ảnh ấy?</a:t>
            </a:r>
          </a:p>
          <a:p>
            <a:pPr marL="0" indent="0" algn="just"/>
            <a:r>
              <a:rPr lang="en-US" sz="2400">
                <a:latin typeface="Sitka Subheading Semibold" charset="0"/>
                <a:cs typeface="Sitka Subheading Semibold" charset="0"/>
              </a:rPr>
              <a:t>- Từ đó, hãy đánh giá về cách tác giả đan cài, phối hợp, sắp xếp các cụm hình ảnh.</a:t>
            </a:r>
          </a:p>
        </p:txBody>
      </p:sp>
    </p:spTree>
  </p:cSld>
  <p:clrMapOvr>
    <a:masterClrMapping/>
  </p:clrMapOvr>
  <mc:AlternateContent xmlns:mc="http://schemas.openxmlformats.org/markup-compatibility/2006" xmlns:p14="http://schemas.microsoft.com/office/powerpoint/2010/main">
    <mc:Choice Requires="p14">
      <p:transition spd="slow" advTm="6000">
        <p:push dir="u"/>
      </p:transition>
    </mc:Choice>
    <mc:Fallback xmlns="">
      <p:transition spd="slow" advTm="6000">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1000"/>
                                        <p:tgtEl>
                                          <p:spTgt spid="19"/>
                                        </p:tgtEl>
                                      </p:cBhvr>
                                    </p:animEffect>
                                    <p:anim calcmode="lin" valueType="num">
                                      <p:cBhvr>
                                        <p:cTn id="12" dur="1000" fill="hold"/>
                                        <p:tgtEl>
                                          <p:spTgt spid="19"/>
                                        </p:tgtEl>
                                        <p:attrNameLst>
                                          <p:attrName>ppt_x</p:attrName>
                                        </p:attrNameLst>
                                      </p:cBhvr>
                                      <p:tavLst>
                                        <p:tav tm="0">
                                          <p:val>
                                            <p:strVal val="#ppt_x"/>
                                          </p:val>
                                        </p:tav>
                                        <p:tav tm="100000">
                                          <p:val>
                                            <p:strVal val="#ppt_x"/>
                                          </p:val>
                                        </p:tav>
                                      </p:tavLst>
                                    </p:anim>
                                    <p:anim calcmode="lin" valueType="num">
                                      <p:cBhvr>
                                        <p:cTn id="1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组合 20"/>
          <p:cNvGrpSpPr/>
          <p:nvPr/>
        </p:nvGrpSpPr>
        <p:grpSpPr>
          <a:xfrm>
            <a:off x="450215" y="361315"/>
            <a:ext cx="8263890" cy="561340"/>
            <a:chOff x="2033399" y="2433594"/>
            <a:chExt cx="5063362" cy="748453"/>
          </a:xfrm>
        </p:grpSpPr>
        <p:sp>
          <p:nvSpPr>
            <p:cNvPr id="20" name="矩形: 圆角 19"/>
            <p:cNvSpPr/>
            <p:nvPr/>
          </p:nvSpPr>
          <p:spPr>
            <a:xfrm>
              <a:off x="2033399" y="2433594"/>
              <a:ext cx="4985625" cy="748453"/>
            </a:xfrm>
            <a:prstGeom prst="roundRect">
              <a:avLst/>
            </a:prstGeom>
            <a:solidFill>
              <a:srgbClr val="338C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cs typeface="+mn-ea"/>
                <a:sym typeface="+mn-lt"/>
              </a:endParaRPr>
            </a:p>
          </p:txBody>
        </p:sp>
        <p:sp>
          <p:nvSpPr>
            <p:cNvPr id="15" name="文本框 14"/>
            <p:cNvSpPr txBox="1"/>
            <p:nvPr/>
          </p:nvSpPr>
          <p:spPr>
            <a:xfrm>
              <a:off x="2043904" y="2500481"/>
              <a:ext cx="5052857" cy="613833"/>
            </a:xfrm>
            <a:prstGeom prst="rect">
              <a:avLst/>
            </a:prstGeom>
            <a:noFill/>
          </p:spPr>
          <p:txBody>
            <a:bodyPr wrap="square" rtlCol="0">
              <a:spAutoFit/>
            </a:bodyPr>
            <a:lstStyle/>
            <a:p>
              <a:r>
                <a:rPr lang="en-US" altLang="zh-CN" sz="2400" b="1" dirty="0">
                  <a:solidFill>
                    <a:schemeClr val="bg1"/>
                  </a:solidFill>
                  <a:latin typeface="Cambria" panose="02040503050406030204" charset="0"/>
                  <a:cs typeface="+mn-ea"/>
                  <a:sym typeface="+mn-lt"/>
                </a:rPr>
                <a:t>VẤN ĐỀ 4: VAI TRÒ CỦA TỪ ĐÂU TRONG CẤU TỨ BÀI THƠ</a:t>
              </a:r>
              <a:r>
                <a:rPr lang="en-US" altLang="zh-CN" sz="1800" b="1" dirty="0">
                  <a:solidFill>
                    <a:schemeClr val="bg1"/>
                  </a:solidFill>
                  <a:latin typeface="Cambria" panose="02040503050406030204" charset="0"/>
                  <a:cs typeface="+mn-ea"/>
                  <a:sym typeface="+mn-lt"/>
                </a:rPr>
                <a:t> </a:t>
              </a:r>
            </a:p>
          </p:txBody>
        </p:sp>
      </p:grpSp>
      <p:pic>
        <p:nvPicPr>
          <p:cNvPr id="19" name="图片 18"/>
          <p:cNvPicPr>
            <a:picLocks noChangeAspect="1"/>
          </p:cNvPicPr>
          <p:nvPr/>
        </p:nvPicPr>
        <p:blipFill rotWithShape="1">
          <a:blip r:embed="rId2" cstate="screen"/>
          <a:srcRect/>
          <a:stretch>
            <a:fillRect/>
          </a:stretch>
        </p:blipFill>
        <p:spPr>
          <a:xfrm>
            <a:off x="297419" y="3796436"/>
            <a:ext cx="945510" cy="1129388"/>
          </a:xfrm>
          <a:prstGeom prst="rect">
            <a:avLst/>
          </a:prstGeom>
        </p:spPr>
      </p:pic>
      <p:pic>
        <p:nvPicPr>
          <p:cNvPr id="3" name="Hình ảnh 2" descr="Ảnh có chứa văn bản, đồ họa véc-tơ, đồ chơi, búp bê&#10;&#10;Mô tả được tạo tự động"/>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796219" y="1707306"/>
            <a:ext cx="3204824" cy="3008495"/>
          </a:xfrm>
          <a:prstGeom prst="rect">
            <a:avLst/>
          </a:prstGeom>
        </p:spPr>
      </p:pic>
      <p:sp>
        <p:nvSpPr>
          <p:cNvPr id="108" name="Text Box 107"/>
          <p:cNvSpPr txBox="1"/>
          <p:nvPr/>
        </p:nvSpPr>
        <p:spPr>
          <a:xfrm>
            <a:off x="971550" y="1419860"/>
            <a:ext cx="5792470" cy="2306955"/>
          </a:xfrm>
          <a:prstGeom prst="rect">
            <a:avLst/>
          </a:prstGeom>
          <a:noFill/>
          <a:ln w="9525">
            <a:noFill/>
          </a:ln>
        </p:spPr>
        <p:txBody>
          <a:bodyPr wrap="square">
            <a:spAutoFit/>
          </a:bodyPr>
          <a:lstStyle/>
          <a:p>
            <a:pPr marL="0" indent="0" algn="just"/>
            <a:r>
              <a:rPr lang="en-US" sz="2400">
                <a:latin typeface="Sitka Subheading Semibold" charset="0"/>
                <a:cs typeface="Sitka Subheading Semibold" charset="0"/>
              </a:rPr>
              <a:t>- Từ “đâu” xuất hiện bao nhiêu lần, ở những vị trí nào trong bài thơ?</a:t>
            </a:r>
          </a:p>
          <a:p>
            <a:pPr marL="0" indent="0" algn="just"/>
            <a:r>
              <a:rPr lang="en-US" sz="2400">
                <a:latin typeface="Sitka Subheading Semibold" charset="0"/>
                <a:cs typeface="Sitka Subheading Semibold" charset="0"/>
              </a:rPr>
              <a:t>- Vị trí này có ý nghĩa như thế nào trong việc làm xuất hiện các hình ảnh, bộc lộ cảm xúc của nhân vật trữ tình và tạo nhịp điệu cho bài thơ?</a:t>
            </a:r>
          </a:p>
        </p:txBody>
      </p:sp>
    </p:spTree>
  </p:cSld>
  <p:clrMapOvr>
    <a:masterClrMapping/>
  </p:clrMapOvr>
  <mc:AlternateContent xmlns:mc="http://schemas.openxmlformats.org/markup-compatibility/2006" xmlns:p14="http://schemas.microsoft.com/office/powerpoint/2010/main">
    <mc:Choice Requires="p14">
      <p:transition spd="slow" advTm="6000">
        <p:cover dir="d"/>
      </p:transition>
    </mc:Choice>
    <mc:Fallback xmlns="">
      <p:transition spd="slow" advTm="6000">
        <p:cover dir="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1000"/>
                                        <p:tgtEl>
                                          <p:spTgt spid="19"/>
                                        </p:tgtEl>
                                      </p:cBhvr>
                                    </p:animEffect>
                                    <p:anim calcmode="lin" valueType="num">
                                      <p:cBhvr>
                                        <p:cTn id="12" dur="1000" fill="hold"/>
                                        <p:tgtEl>
                                          <p:spTgt spid="19"/>
                                        </p:tgtEl>
                                        <p:attrNameLst>
                                          <p:attrName>ppt_x</p:attrName>
                                        </p:attrNameLst>
                                      </p:cBhvr>
                                      <p:tavLst>
                                        <p:tav tm="0">
                                          <p:val>
                                            <p:strVal val="#ppt_x"/>
                                          </p:val>
                                        </p:tav>
                                        <p:tav tm="100000">
                                          <p:val>
                                            <p:strVal val="#ppt_x"/>
                                          </p:val>
                                        </p:tav>
                                      </p:tavLst>
                                    </p:anim>
                                    <p:anim calcmode="lin" valueType="num">
                                      <p:cBhvr>
                                        <p:cTn id="1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组合 20"/>
          <p:cNvGrpSpPr/>
          <p:nvPr/>
        </p:nvGrpSpPr>
        <p:grpSpPr>
          <a:xfrm>
            <a:off x="353695" y="361315"/>
            <a:ext cx="8447404" cy="561340"/>
            <a:chOff x="1974260" y="2433594"/>
            <a:chExt cx="5175803" cy="748453"/>
          </a:xfrm>
        </p:grpSpPr>
        <p:sp>
          <p:nvSpPr>
            <p:cNvPr id="20" name="矩形: 圆角 19"/>
            <p:cNvSpPr/>
            <p:nvPr/>
          </p:nvSpPr>
          <p:spPr>
            <a:xfrm>
              <a:off x="2033399" y="2433594"/>
              <a:ext cx="5074645" cy="748453"/>
            </a:xfrm>
            <a:prstGeom prst="roundRect">
              <a:avLst/>
            </a:prstGeom>
            <a:solidFill>
              <a:srgbClr val="338C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cs typeface="+mn-ea"/>
                <a:sym typeface="+mn-lt"/>
              </a:endParaRPr>
            </a:p>
          </p:txBody>
        </p:sp>
        <p:sp>
          <p:nvSpPr>
            <p:cNvPr id="15" name="文本框 14"/>
            <p:cNvSpPr txBox="1"/>
            <p:nvPr/>
          </p:nvSpPr>
          <p:spPr>
            <a:xfrm>
              <a:off x="1974260" y="2500481"/>
              <a:ext cx="5175803" cy="613833"/>
            </a:xfrm>
            <a:prstGeom prst="rect">
              <a:avLst/>
            </a:prstGeom>
            <a:noFill/>
          </p:spPr>
          <p:txBody>
            <a:bodyPr wrap="square" rtlCol="0">
              <a:spAutoFit/>
            </a:bodyPr>
            <a:lstStyle/>
            <a:p>
              <a:r>
                <a:rPr lang="en-US" altLang="zh-CN" sz="2400" b="1" dirty="0">
                  <a:solidFill>
                    <a:schemeClr val="bg1"/>
                  </a:solidFill>
                  <a:latin typeface="Cambria" panose="02040503050406030204" charset="0"/>
                  <a:cs typeface="+mn-ea"/>
                  <a:sym typeface="+mn-lt"/>
                </a:rPr>
                <a:t>VẤN ĐỀ 5: SỰ LINH HOẠT TRONG VIỆC DÙNG CÁC KIỂU CÂU</a:t>
              </a:r>
              <a:r>
                <a:rPr lang="en-US" altLang="zh-CN" sz="1800" b="1" dirty="0">
                  <a:solidFill>
                    <a:schemeClr val="bg1"/>
                  </a:solidFill>
                  <a:latin typeface="Cambria" panose="02040503050406030204" charset="0"/>
                  <a:cs typeface="+mn-ea"/>
                  <a:sym typeface="+mn-lt"/>
                </a:rPr>
                <a:t> </a:t>
              </a:r>
            </a:p>
          </p:txBody>
        </p:sp>
      </p:grpSp>
      <p:pic>
        <p:nvPicPr>
          <p:cNvPr id="19" name="图片 18"/>
          <p:cNvPicPr>
            <a:picLocks noChangeAspect="1"/>
          </p:cNvPicPr>
          <p:nvPr/>
        </p:nvPicPr>
        <p:blipFill rotWithShape="1">
          <a:blip r:embed="rId2" cstate="screen"/>
          <a:srcRect/>
          <a:stretch>
            <a:fillRect/>
          </a:stretch>
        </p:blipFill>
        <p:spPr>
          <a:xfrm>
            <a:off x="297419" y="3796436"/>
            <a:ext cx="945510" cy="1129388"/>
          </a:xfrm>
          <a:prstGeom prst="rect">
            <a:avLst/>
          </a:prstGeom>
        </p:spPr>
      </p:pic>
      <p:pic>
        <p:nvPicPr>
          <p:cNvPr id="3" name="Hình ảnh 2" descr="Ảnh có chứa văn bản, đồ họa véc-tơ, đồ chơi, búp bê&#10;&#10;Mô tả được tạo tự động"/>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796219" y="1707306"/>
            <a:ext cx="3204824" cy="3008495"/>
          </a:xfrm>
          <a:prstGeom prst="rect">
            <a:avLst/>
          </a:prstGeom>
        </p:spPr>
      </p:pic>
      <p:sp>
        <p:nvSpPr>
          <p:cNvPr id="108" name="Text Box 107"/>
          <p:cNvSpPr txBox="1"/>
          <p:nvPr/>
        </p:nvSpPr>
        <p:spPr>
          <a:xfrm>
            <a:off x="971550" y="1203325"/>
            <a:ext cx="5792470" cy="3107690"/>
          </a:xfrm>
          <a:prstGeom prst="rect">
            <a:avLst/>
          </a:prstGeom>
          <a:noFill/>
          <a:ln w="9525">
            <a:noFill/>
          </a:ln>
        </p:spPr>
        <p:txBody>
          <a:bodyPr wrap="square">
            <a:spAutoFit/>
          </a:bodyPr>
          <a:lstStyle/>
          <a:p>
            <a:pPr marL="0" indent="0" algn="just"/>
            <a:r>
              <a:rPr lang="en-US" sz="2800">
                <a:latin typeface="Sitka Subheading Semibold" charset="0"/>
                <a:cs typeface="Sitka Subheading Semibold" charset="0"/>
              </a:rPr>
              <a:t>- Phát hiện và chia nhóm câu thuộc các kiểu khác nhau </a:t>
            </a:r>
            <a:r>
              <a:rPr lang="en-US" sz="2800" i="1">
                <a:latin typeface="Sitka Subheading Semibold" charset="0"/>
                <a:cs typeface="Sitka Subheading Semibold" charset="0"/>
              </a:rPr>
              <a:t>(câu hỏi, câu kể và câu cảm)</a:t>
            </a:r>
            <a:r>
              <a:rPr lang="en-US" sz="2800">
                <a:latin typeface="Sitka Subheading Semibold" charset="0"/>
                <a:cs typeface="Sitka Subheading Semibold" charset="0"/>
              </a:rPr>
              <a:t>.</a:t>
            </a:r>
          </a:p>
          <a:p>
            <a:pPr marL="0" indent="0" algn="just"/>
            <a:r>
              <a:rPr lang="en-US" sz="2800">
                <a:latin typeface="Sitka Subheading Semibold" charset="0"/>
                <a:cs typeface="Sitka Subheading Semibold" charset="0"/>
              </a:rPr>
              <a:t>- Phân tích tác dụng nghệ thuật của việc sử dụng luân phiên câu hỏi, câu kể và câu cảm thán trong bài thơ.</a:t>
            </a:r>
          </a:p>
        </p:txBody>
      </p:sp>
    </p:spTree>
  </p:cSld>
  <p:clrMapOvr>
    <a:masterClrMapping/>
  </p:clrMapOvr>
  <mc:AlternateContent xmlns:mc="http://schemas.openxmlformats.org/markup-compatibility/2006" xmlns:p14="http://schemas.microsoft.com/office/powerpoint/2010/main">
    <mc:Choice Requires="p14">
      <p:transition spd="slow" p14:dur="1400" advTm="6000">
        <p14:doors dir="vert"/>
      </p:transition>
    </mc:Choice>
    <mc:Fallback xmlns="">
      <p:transition spd="slow" advTm="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1000"/>
                                        <p:tgtEl>
                                          <p:spTgt spid="19"/>
                                        </p:tgtEl>
                                      </p:cBhvr>
                                    </p:animEffect>
                                    <p:anim calcmode="lin" valueType="num">
                                      <p:cBhvr>
                                        <p:cTn id="12" dur="1000" fill="hold"/>
                                        <p:tgtEl>
                                          <p:spTgt spid="19"/>
                                        </p:tgtEl>
                                        <p:attrNameLst>
                                          <p:attrName>ppt_x</p:attrName>
                                        </p:attrNameLst>
                                      </p:cBhvr>
                                      <p:tavLst>
                                        <p:tav tm="0">
                                          <p:val>
                                            <p:strVal val="#ppt_x"/>
                                          </p:val>
                                        </p:tav>
                                        <p:tav tm="100000">
                                          <p:val>
                                            <p:strVal val="#ppt_x"/>
                                          </p:val>
                                        </p:tav>
                                      </p:tavLst>
                                    </p:anim>
                                    <p:anim calcmode="lin" valueType="num">
                                      <p:cBhvr>
                                        <p:cTn id="1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4"/>
          <p:cNvSpPr txBox="1"/>
          <p:nvPr/>
        </p:nvSpPr>
        <p:spPr>
          <a:xfrm>
            <a:off x="1547495" y="555625"/>
            <a:ext cx="1868170" cy="368300"/>
          </a:xfrm>
          <a:prstGeom prst="rect">
            <a:avLst/>
          </a:prstGeom>
          <a:noFill/>
        </p:spPr>
        <p:txBody>
          <a:bodyPr wrap="none" rtlCol="0">
            <a:spAutoFit/>
          </a:bodyPr>
          <a:lstStyle/>
          <a:p>
            <a:r>
              <a:rPr lang="en-US" altLang="zh-CN" sz="1800" b="1" spc="600" dirty="0">
                <a:solidFill>
                  <a:schemeClr val="bg1"/>
                </a:solidFill>
                <a:latin typeface="Cambria" panose="02040503050406030204" charset="0"/>
                <a:ea typeface="Cambria" panose="02040503050406030204" charset="0"/>
                <a:cs typeface="+mn-ea"/>
                <a:sym typeface="+mn-lt"/>
              </a:rPr>
              <a:t>NHIỆM VỤ</a:t>
            </a:r>
            <a:endParaRPr lang="zh-CN" altLang="en-US" sz="1800" b="1" spc="600" dirty="0">
              <a:solidFill>
                <a:schemeClr val="bg1"/>
              </a:solidFill>
              <a:latin typeface="Cambria" panose="02040503050406030204" charset="0"/>
              <a:cs typeface="+mn-ea"/>
              <a:sym typeface="+mn-lt"/>
            </a:endParaRPr>
          </a:p>
        </p:txBody>
      </p:sp>
      <p:pic>
        <p:nvPicPr>
          <p:cNvPr id="19" name="图片 18"/>
          <p:cNvPicPr>
            <a:picLocks noChangeAspect="1"/>
          </p:cNvPicPr>
          <p:nvPr/>
        </p:nvPicPr>
        <p:blipFill rotWithShape="1">
          <a:blip r:embed="rId2" cstate="screen"/>
          <a:srcRect/>
          <a:stretch>
            <a:fillRect/>
          </a:stretch>
        </p:blipFill>
        <p:spPr>
          <a:xfrm>
            <a:off x="297419" y="3796436"/>
            <a:ext cx="945510" cy="1129388"/>
          </a:xfrm>
          <a:prstGeom prst="rect">
            <a:avLst/>
          </a:prstGeom>
        </p:spPr>
      </p:pic>
      <p:sp>
        <p:nvSpPr>
          <p:cNvPr id="2" name="矩形: 圆角 19"/>
          <p:cNvSpPr/>
          <p:nvPr/>
        </p:nvSpPr>
        <p:spPr>
          <a:xfrm>
            <a:off x="2700020" y="267335"/>
            <a:ext cx="4192905" cy="561340"/>
          </a:xfrm>
          <a:prstGeom prst="roundRect">
            <a:avLst/>
          </a:prstGeom>
          <a:solidFill>
            <a:srgbClr val="338C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cs typeface="+mn-ea"/>
              <a:sym typeface="+mn-lt"/>
            </a:endParaRPr>
          </a:p>
        </p:txBody>
      </p:sp>
      <p:sp>
        <p:nvSpPr>
          <p:cNvPr id="3" name="Text Box 2"/>
          <p:cNvSpPr txBox="1"/>
          <p:nvPr/>
        </p:nvSpPr>
        <p:spPr>
          <a:xfrm>
            <a:off x="2987675" y="287020"/>
            <a:ext cx="3890010" cy="521970"/>
          </a:xfrm>
          <a:prstGeom prst="rect">
            <a:avLst/>
          </a:prstGeom>
          <a:noFill/>
        </p:spPr>
        <p:txBody>
          <a:bodyPr wrap="square" rtlCol="0">
            <a:spAutoFit/>
          </a:bodyPr>
          <a:lstStyle/>
          <a:p>
            <a:r>
              <a:rPr lang="en-US" sz="2800">
                <a:solidFill>
                  <a:schemeClr val="bg1"/>
                </a:solidFill>
                <a:latin typeface="Sitka Subheading Semibold" charset="0"/>
                <a:cs typeface="Sitka Subheading Semibold" charset="0"/>
              </a:rPr>
              <a:t>VẤN ĐỀ 1: NHAN ĐỀ </a:t>
            </a:r>
          </a:p>
        </p:txBody>
      </p:sp>
      <p:sp>
        <p:nvSpPr>
          <p:cNvPr id="100" name="Text Box 99"/>
          <p:cNvSpPr txBox="1"/>
          <p:nvPr/>
        </p:nvSpPr>
        <p:spPr>
          <a:xfrm>
            <a:off x="539749" y="915670"/>
            <a:ext cx="8277079" cy="3631763"/>
          </a:xfrm>
          <a:prstGeom prst="rect">
            <a:avLst/>
          </a:prstGeom>
          <a:noFill/>
          <a:ln w="9525">
            <a:noFill/>
          </a:ln>
        </p:spPr>
        <p:txBody>
          <a:bodyPr wrap="square">
            <a:spAutoFit/>
          </a:bodyPr>
          <a:lstStyle/>
          <a:p>
            <a:pPr marL="0" indent="0" algn="just"/>
            <a:r>
              <a:rPr lang="en-US" sz="2000" b="1" dirty="0">
                <a:solidFill>
                  <a:srgbClr val="FF0000"/>
                </a:solidFill>
                <a:latin typeface="Times New Roman" panose="02020603050405020304" charset="0"/>
                <a:cs typeface="Calibri" panose="020F0502020204030204" charset="0"/>
              </a:rPr>
              <a:t>- </a:t>
            </a:r>
            <a:r>
              <a:rPr lang="en-US" sz="2000" b="1" dirty="0" err="1">
                <a:solidFill>
                  <a:srgbClr val="FF0000"/>
                </a:solidFill>
                <a:latin typeface="Times New Roman" panose="02020603050405020304" charset="0"/>
                <a:cs typeface="Calibri" panose="020F0502020204030204" charset="0"/>
              </a:rPr>
              <a:t>Nội</a:t>
            </a:r>
            <a:r>
              <a:rPr lang="en-US" sz="2000" b="1" dirty="0">
                <a:solidFill>
                  <a:srgbClr val="FF0000"/>
                </a:solidFill>
                <a:latin typeface="Times New Roman" panose="02020603050405020304" charset="0"/>
                <a:cs typeface="Calibri" panose="020F0502020204030204" charset="0"/>
              </a:rPr>
              <a:t> dung </a:t>
            </a:r>
            <a:r>
              <a:rPr lang="en-US" sz="2000" b="1" dirty="0" err="1">
                <a:solidFill>
                  <a:srgbClr val="FF0000"/>
                </a:solidFill>
                <a:latin typeface="Times New Roman" panose="02020603050405020304" charset="0"/>
                <a:cs typeface="Calibri" panose="020F0502020204030204" charset="0"/>
              </a:rPr>
              <a:t>cảm</a:t>
            </a:r>
            <a:r>
              <a:rPr lang="en-US" sz="2000" b="1" dirty="0">
                <a:solidFill>
                  <a:srgbClr val="FF0000"/>
                </a:solidFill>
                <a:latin typeface="Times New Roman" panose="02020603050405020304" charset="0"/>
                <a:cs typeface="Calibri" panose="020F0502020204030204" charset="0"/>
              </a:rPr>
              <a:t> </a:t>
            </a:r>
            <a:r>
              <a:rPr lang="en-US" sz="2000" b="1" dirty="0" err="1">
                <a:solidFill>
                  <a:srgbClr val="FF0000"/>
                </a:solidFill>
                <a:latin typeface="Times New Roman" panose="02020603050405020304" charset="0"/>
                <a:cs typeface="Calibri" panose="020F0502020204030204" charset="0"/>
              </a:rPr>
              <a:t>xúc</a:t>
            </a:r>
            <a:r>
              <a:rPr lang="en-US" sz="2000" b="1" dirty="0">
                <a:solidFill>
                  <a:srgbClr val="FF0000"/>
                </a:solidFill>
                <a:latin typeface="Times New Roman" panose="02020603050405020304" charset="0"/>
                <a:cs typeface="Calibri" panose="020F0502020204030204" charset="0"/>
              </a:rPr>
              <a:t> </a:t>
            </a:r>
            <a:r>
              <a:rPr lang="en-US" sz="2000" b="1" dirty="0" err="1">
                <a:solidFill>
                  <a:srgbClr val="FF0000"/>
                </a:solidFill>
                <a:latin typeface="Times New Roman" panose="02020603050405020304" charset="0"/>
                <a:cs typeface="Calibri" panose="020F0502020204030204" charset="0"/>
              </a:rPr>
              <a:t>trong</a:t>
            </a:r>
            <a:r>
              <a:rPr lang="en-US" sz="2000" b="1" dirty="0">
                <a:solidFill>
                  <a:srgbClr val="FF0000"/>
                </a:solidFill>
                <a:latin typeface="Times New Roman" panose="02020603050405020304" charset="0"/>
                <a:cs typeface="Calibri" panose="020F0502020204030204" charset="0"/>
              </a:rPr>
              <a:t> </a:t>
            </a:r>
            <a:r>
              <a:rPr lang="en-US" sz="2000" b="1" dirty="0" err="1">
                <a:solidFill>
                  <a:srgbClr val="FF0000"/>
                </a:solidFill>
                <a:latin typeface="Times New Roman" panose="02020603050405020304" charset="0"/>
                <a:cs typeface="Calibri" panose="020F0502020204030204" charset="0"/>
              </a:rPr>
              <a:t>bài</a:t>
            </a:r>
            <a:r>
              <a:rPr lang="en-US" sz="2000" b="1" dirty="0">
                <a:solidFill>
                  <a:srgbClr val="FF0000"/>
                </a:solidFill>
                <a:latin typeface="Times New Roman" panose="02020603050405020304" charset="0"/>
                <a:cs typeface="Calibri" panose="020F0502020204030204" charset="0"/>
              </a:rPr>
              <a:t> </a:t>
            </a:r>
            <a:r>
              <a:rPr lang="en-US" sz="2000" b="1" dirty="0" err="1">
                <a:solidFill>
                  <a:srgbClr val="FF0000"/>
                </a:solidFill>
                <a:latin typeface="Times New Roman" panose="02020603050405020304" charset="0"/>
                <a:cs typeface="Calibri" panose="020F0502020204030204" charset="0"/>
              </a:rPr>
              <a:t>thơ</a:t>
            </a:r>
            <a:r>
              <a:rPr lang="en-US" sz="2000" b="1" dirty="0">
                <a:solidFill>
                  <a:srgbClr val="FF0000"/>
                </a:solidFill>
                <a:latin typeface="Times New Roman" panose="02020603050405020304" charset="0"/>
                <a:cs typeface="Calibri" panose="020F0502020204030204" charset="0"/>
              </a:rPr>
              <a:t> </a:t>
            </a:r>
            <a:r>
              <a:rPr lang="en-US" sz="2000" b="1" dirty="0" err="1">
                <a:solidFill>
                  <a:srgbClr val="FF0000"/>
                </a:solidFill>
                <a:latin typeface="Times New Roman" panose="02020603050405020304" charset="0"/>
                <a:cs typeface="Calibri" panose="020F0502020204030204" charset="0"/>
              </a:rPr>
              <a:t>là</a:t>
            </a:r>
            <a:r>
              <a:rPr lang="en-US" sz="2000" b="1" dirty="0">
                <a:solidFill>
                  <a:srgbClr val="FF0000"/>
                </a:solidFill>
                <a:latin typeface="Times New Roman" panose="02020603050405020304" charset="0"/>
                <a:cs typeface="Calibri" panose="020F0502020204030204" charset="0"/>
              </a:rPr>
              <a:t> </a:t>
            </a:r>
            <a:r>
              <a:rPr lang="en-US" sz="2000" b="1" dirty="0" err="1">
                <a:solidFill>
                  <a:srgbClr val="FF0000"/>
                </a:solidFill>
                <a:latin typeface="Times New Roman" panose="02020603050405020304" charset="0"/>
                <a:cs typeface="Calibri" panose="020F0502020204030204" charset="0"/>
              </a:rPr>
              <a:t>nỗi</a:t>
            </a:r>
            <a:r>
              <a:rPr lang="en-US" sz="2000" b="1" dirty="0">
                <a:solidFill>
                  <a:srgbClr val="FF0000"/>
                </a:solidFill>
                <a:latin typeface="Times New Roman" panose="02020603050405020304" charset="0"/>
                <a:cs typeface="Calibri" panose="020F0502020204030204" charset="0"/>
              </a:rPr>
              <a:t> </a:t>
            </a:r>
            <a:r>
              <a:rPr lang="en-US" sz="2000" b="1" dirty="0" err="1">
                <a:solidFill>
                  <a:srgbClr val="FF0000"/>
                </a:solidFill>
                <a:latin typeface="Times New Roman" panose="02020603050405020304" charset="0"/>
                <a:cs typeface="Calibri" panose="020F0502020204030204" charset="0"/>
              </a:rPr>
              <a:t>nhớ</a:t>
            </a:r>
            <a:r>
              <a:rPr lang="en-US" sz="2000" b="1" dirty="0">
                <a:solidFill>
                  <a:srgbClr val="FF0000"/>
                </a:solidFill>
                <a:latin typeface="Times New Roman" panose="02020603050405020304" charset="0"/>
                <a:cs typeface="Calibri" panose="020F0502020204030204" charset="0"/>
              </a:rPr>
              <a:t> </a:t>
            </a:r>
            <a:r>
              <a:rPr lang="en-US" sz="2000" b="1" dirty="0" err="1">
                <a:solidFill>
                  <a:srgbClr val="FF0000"/>
                </a:solidFill>
                <a:latin typeface="Times New Roman" panose="02020603050405020304" charset="0"/>
                <a:cs typeface="Calibri" panose="020F0502020204030204" charset="0"/>
              </a:rPr>
              <a:t>với</a:t>
            </a:r>
            <a:r>
              <a:rPr lang="en-US" sz="2000" b="1" dirty="0">
                <a:solidFill>
                  <a:srgbClr val="FF0000"/>
                </a:solidFill>
                <a:latin typeface="Times New Roman" panose="02020603050405020304" charset="0"/>
                <a:cs typeface="Calibri" panose="020F0502020204030204" charset="0"/>
              </a:rPr>
              <a:t> </a:t>
            </a:r>
            <a:r>
              <a:rPr lang="en-US" sz="2000" b="1" dirty="0" err="1">
                <a:solidFill>
                  <a:srgbClr val="FF0000"/>
                </a:solidFill>
                <a:latin typeface="Times New Roman" panose="02020603050405020304" charset="0"/>
                <a:cs typeface="Calibri" panose="020F0502020204030204" charset="0"/>
              </a:rPr>
              <a:t>những</a:t>
            </a:r>
            <a:r>
              <a:rPr lang="en-US" sz="2000" b="1" dirty="0">
                <a:solidFill>
                  <a:srgbClr val="FF0000"/>
                </a:solidFill>
                <a:latin typeface="Times New Roman" panose="02020603050405020304" charset="0"/>
                <a:cs typeface="Calibri" panose="020F0502020204030204" charset="0"/>
              </a:rPr>
              <a:t> </a:t>
            </a:r>
            <a:r>
              <a:rPr lang="en-US" sz="2000" b="1" dirty="0" err="1">
                <a:solidFill>
                  <a:srgbClr val="FF0000"/>
                </a:solidFill>
                <a:latin typeface="Times New Roman" panose="02020603050405020304" charset="0"/>
                <a:cs typeface="Calibri" panose="020F0502020204030204" charset="0"/>
              </a:rPr>
              <a:t>biểu</a:t>
            </a:r>
            <a:r>
              <a:rPr lang="en-US" sz="2000" b="1" dirty="0">
                <a:solidFill>
                  <a:srgbClr val="FF0000"/>
                </a:solidFill>
                <a:latin typeface="Times New Roman" panose="02020603050405020304" charset="0"/>
                <a:cs typeface="Calibri" panose="020F0502020204030204" charset="0"/>
              </a:rPr>
              <a:t> </a:t>
            </a:r>
            <a:r>
              <a:rPr lang="en-US" sz="2000" b="1" dirty="0" err="1">
                <a:solidFill>
                  <a:srgbClr val="FF0000"/>
                </a:solidFill>
                <a:latin typeface="Times New Roman" panose="02020603050405020304" charset="0"/>
                <a:cs typeface="Calibri" panose="020F0502020204030204" charset="0"/>
              </a:rPr>
              <a:t>hiện</a:t>
            </a:r>
            <a:r>
              <a:rPr lang="en-US" sz="2000" b="1" dirty="0">
                <a:solidFill>
                  <a:srgbClr val="FF0000"/>
                </a:solidFill>
                <a:latin typeface="Times New Roman" panose="02020603050405020304" charset="0"/>
                <a:cs typeface="Calibri" panose="020F0502020204030204" charset="0"/>
              </a:rPr>
              <a:t> </a:t>
            </a:r>
            <a:r>
              <a:rPr lang="en-US" sz="2000" b="1" dirty="0" err="1">
                <a:solidFill>
                  <a:srgbClr val="FF0000"/>
                </a:solidFill>
                <a:latin typeface="Times New Roman" panose="02020603050405020304" charset="0"/>
                <a:cs typeface="Calibri" panose="020F0502020204030204" charset="0"/>
              </a:rPr>
              <a:t>rất</a:t>
            </a:r>
            <a:r>
              <a:rPr lang="en-US" sz="2000" b="1" dirty="0">
                <a:solidFill>
                  <a:srgbClr val="FF0000"/>
                </a:solidFill>
                <a:latin typeface="Times New Roman" panose="02020603050405020304" charset="0"/>
                <a:cs typeface="Calibri" panose="020F0502020204030204" charset="0"/>
              </a:rPr>
              <a:t> </a:t>
            </a:r>
            <a:r>
              <a:rPr lang="en-US" sz="2000" b="1" dirty="0" err="1">
                <a:solidFill>
                  <a:srgbClr val="FF0000"/>
                </a:solidFill>
                <a:latin typeface="Times New Roman" panose="02020603050405020304" charset="0"/>
                <a:cs typeface="Calibri" panose="020F0502020204030204" charset="0"/>
              </a:rPr>
              <a:t>phong</a:t>
            </a:r>
            <a:r>
              <a:rPr lang="en-US" sz="2000" b="1" dirty="0">
                <a:solidFill>
                  <a:srgbClr val="FF0000"/>
                </a:solidFill>
                <a:latin typeface="Times New Roman" panose="02020603050405020304" charset="0"/>
                <a:cs typeface="Calibri" panose="020F0502020204030204" charset="0"/>
              </a:rPr>
              <a:t> </a:t>
            </a:r>
            <a:r>
              <a:rPr lang="en-US" sz="2000" b="1" dirty="0" err="1">
                <a:solidFill>
                  <a:srgbClr val="FF0000"/>
                </a:solidFill>
                <a:latin typeface="Times New Roman" panose="02020603050405020304" charset="0"/>
                <a:cs typeface="Calibri" panose="020F0502020204030204" charset="0"/>
              </a:rPr>
              <a:t>phú</a:t>
            </a:r>
            <a:r>
              <a:rPr lang="en-US" sz="2000" b="1" dirty="0">
                <a:solidFill>
                  <a:srgbClr val="FF0000"/>
                </a:solidFill>
                <a:latin typeface="Times New Roman" panose="02020603050405020304" charset="0"/>
                <a:cs typeface="Calibri" panose="020F0502020204030204" charset="0"/>
              </a:rPr>
              <a:t>: </a:t>
            </a:r>
            <a:endParaRPr lang="en-US" sz="1900" dirty="0">
              <a:solidFill>
                <a:srgbClr val="000000"/>
              </a:solidFill>
              <a:latin typeface="Times New Roman" panose="02020603050405020304" charset="0"/>
              <a:cs typeface="Calibri" panose="020F0502020204030204" charset="0"/>
            </a:endParaRPr>
          </a:p>
          <a:p>
            <a:pPr marL="0" indent="0" algn="just"/>
            <a:r>
              <a:rPr lang="en-US" sz="1900" dirty="0">
                <a:solidFill>
                  <a:srgbClr val="000000"/>
                </a:solidFill>
                <a:latin typeface="Times New Roman" panose="02020603050405020304" charset="0"/>
                <a:cs typeface="Calibri" panose="020F0502020204030204" charset="0"/>
              </a:rPr>
              <a:t>+ </a:t>
            </a:r>
            <a:r>
              <a:rPr lang="en-US" sz="1900" dirty="0" err="1">
                <a:solidFill>
                  <a:srgbClr val="000000"/>
                </a:solidFill>
                <a:latin typeface="Times New Roman" panose="02020603050405020304" charset="0"/>
                <a:cs typeface="Calibri" panose="020F0502020204030204" charset="0"/>
              </a:rPr>
              <a:t>Nhớ</a:t>
            </a:r>
            <a:r>
              <a:rPr lang="en-US" sz="1900" dirty="0">
                <a:solidFill>
                  <a:srgbClr val="000000"/>
                </a:solidFill>
                <a:latin typeface="Times New Roman" panose="02020603050405020304" charset="0"/>
                <a:cs typeface="Calibri" panose="020F0502020204030204" charset="0"/>
              </a:rPr>
              <a:t> </a:t>
            </a:r>
            <a:r>
              <a:rPr lang="en-US" sz="1900" dirty="0" err="1">
                <a:solidFill>
                  <a:srgbClr val="000000"/>
                </a:solidFill>
                <a:latin typeface="Times New Roman" panose="02020603050405020304" charset="0"/>
                <a:cs typeface="Calibri" panose="020F0502020204030204" charset="0"/>
              </a:rPr>
              <a:t>sắc</a:t>
            </a:r>
            <a:r>
              <a:rPr lang="en-US" sz="1900" dirty="0">
                <a:solidFill>
                  <a:srgbClr val="000000"/>
                </a:solidFill>
                <a:latin typeface="Times New Roman" panose="02020603050405020304" charset="0"/>
                <a:cs typeface="Calibri" panose="020F0502020204030204" charset="0"/>
              </a:rPr>
              <a:t> </a:t>
            </a:r>
            <a:r>
              <a:rPr lang="en-US" sz="1900" dirty="0" err="1">
                <a:solidFill>
                  <a:srgbClr val="000000"/>
                </a:solidFill>
                <a:latin typeface="Times New Roman" panose="02020603050405020304" charset="0"/>
                <a:cs typeface="Calibri" panose="020F0502020204030204" charset="0"/>
              </a:rPr>
              <a:t>màu</a:t>
            </a:r>
            <a:r>
              <a:rPr lang="en-US" sz="1900" dirty="0">
                <a:solidFill>
                  <a:srgbClr val="000000"/>
                </a:solidFill>
                <a:latin typeface="Times New Roman" panose="02020603050405020304" charset="0"/>
                <a:cs typeface="Calibri" panose="020F0502020204030204" charset="0"/>
              </a:rPr>
              <a:t>, </a:t>
            </a:r>
            <a:r>
              <a:rPr lang="en-US" sz="1900" dirty="0" err="1">
                <a:solidFill>
                  <a:srgbClr val="000000"/>
                </a:solidFill>
                <a:latin typeface="Times New Roman" panose="02020603050405020304" charset="0"/>
                <a:cs typeface="Calibri" panose="020F0502020204030204" charset="0"/>
              </a:rPr>
              <a:t>hương</a:t>
            </a:r>
            <a:r>
              <a:rPr lang="en-US" sz="1900" dirty="0">
                <a:solidFill>
                  <a:srgbClr val="000000"/>
                </a:solidFill>
                <a:latin typeface="Times New Roman" panose="02020603050405020304" charset="0"/>
                <a:cs typeface="Calibri" panose="020F0502020204030204" charset="0"/>
              </a:rPr>
              <a:t> </a:t>
            </a:r>
            <a:r>
              <a:rPr lang="en-US" sz="1900" dirty="0" err="1">
                <a:solidFill>
                  <a:srgbClr val="000000"/>
                </a:solidFill>
                <a:latin typeface="Times New Roman" panose="02020603050405020304" charset="0"/>
                <a:cs typeface="Calibri" panose="020F0502020204030204" charset="0"/>
              </a:rPr>
              <a:t>vị</a:t>
            </a:r>
            <a:r>
              <a:rPr lang="en-US" sz="1900" dirty="0">
                <a:solidFill>
                  <a:srgbClr val="000000"/>
                </a:solidFill>
                <a:latin typeface="Times New Roman" panose="02020603050405020304" charset="0"/>
                <a:cs typeface="Calibri" panose="020F0502020204030204" charset="0"/>
              </a:rPr>
              <a:t>, </a:t>
            </a:r>
            <a:r>
              <a:rPr lang="en-US" sz="1900" dirty="0" err="1">
                <a:solidFill>
                  <a:srgbClr val="000000"/>
                </a:solidFill>
                <a:latin typeface="Times New Roman" panose="02020603050405020304" charset="0"/>
                <a:cs typeface="Calibri" panose="020F0502020204030204" charset="0"/>
              </a:rPr>
              <a:t>cảnh</a:t>
            </a:r>
            <a:r>
              <a:rPr lang="en-US" sz="1900" dirty="0">
                <a:solidFill>
                  <a:srgbClr val="000000"/>
                </a:solidFill>
                <a:latin typeface="Times New Roman" panose="02020603050405020304" charset="0"/>
                <a:cs typeface="Calibri" panose="020F0502020204030204" charset="0"/>
              </a:rPr>
              <a:t> </a:t>
            </a:r>
            <a:r>
              <a:rPr lang="en-US" sz="1900" dirty="0" err="1">
                <a:solidFill>
                  <a:srgbClr val="000000"/>
                </a:solidFill>
                <a:latin typeface="Times New Roman" panose="02020603050405020304" charset="0"/>
                <a:cs typeface="Calibri" panose="020F0502020204030204" charset="0"/>
              </a:rPr>
              <a:t>quan</a:t>
            </a:r>
            <a:r>
              <a:rPr lang="en-US" sz="1900" dirty="0">
                <a:solidFill>
                  <a:srgbClr val="000000"/>
                </a:solidFill>
                <a:latin typeface="Times New Roman" panose="02020603050405020304" charset="0"/>
                <a:cs typeface="Calibri" panose="020F0502020204030204" charset="0"/>
              </a:rPr>
              <a:t> </a:t>
            </a:r>
            <a:r>
              <a:rPr lang="en-US" sz="1900" dirty="0" err="1">
                <a:solidFill>
                  <a:srgbClr val="000000"/>
                </a:solidFill>
                <a:latin typeface="Times New Roman" panose="02020603050405020304" charset="0"/>
                <a:cs typeface="Calibri" panose="020F0502020204030204" charset="0"/>
              </a:rPr>
              <a:t>đơn</a:t>
            </a:r>
            <a:r>
              <a:rPr lang="en-US" sz="1900" dirty="0">
                <a:solidFill>
                  <a:srgbClr val="000000"/>
                </a:solidFill>
                <a:latin typeface="Times New Roman" panose="02020603050405020304" charset="0"/>
                <a:cs typeface="Calibri" panose="020F0502020204030204" charset="0"/>
              </a:rPr>
              <a:t> </a:t>
            </a:r>
            <a:r>
              <a:rPr lang="en-US" sz="1900" dirty="0" err="1">
                <a:solidFill>
                  <a:srgbClr val="000000"/>
                </a:solidFill>
                <a:latin typeface="Times New Roman" panose="02020603050405020304" charset="0"/>
                <a:cs typeface="Calibri" panose="020F0502020204030204" charset="0"/>
              </a:rPr>
              <a:t>sơ</a:t>
            </a:r>
            <a:r>
              <a:rPr lang="en-US" sz="1900" dirty="0">
                <a:solidFill>
                  <a:srgbClr val="000000"/>
                </a:solidFill>
                <a:latin typeface="Times New Roman" panose="02020603050405020304" charset="0"/>
                <a:cs typeface="Calibri" panose="020F0502020204030204" charset="0"/>
              </a:rPr>
              <a:t> </a:t>
            </a:r>
            <a:r>
              <a:rPr lang="en-US" sz="1900" dirty="0" err="1">
                <a:solidFill>
                  <a:srgbClr val="000000"/>
                </a:solidFill>
                <a:latin typeface="Times New Roman" panose="02020603050405020304" charset="0"/>
                <a:cs typeface="Calibri" panose="020F0502020204030204" charset="0"/>
              </a:rPr>
              <a:t>mà</a:t>
            </a:r>
            <a:r>
              <a:rPr lang="en-US" sz="1900" dirty="0">
                <a:solidFill>
                  <a:srgbClr val="000000"/>
                </a:solidFill>
                <a:latin typeface="Times New Roman" panose="02020603050405020304" charset="0"/>
                <a:cs typeface="Calibri" panose="020F0502020204030204" charset="0"/>
              </a:rPr>
              <a:t> </a:t>
            </a:r>
            <a:r>
              <a:rPr lang="en-US" sz="1900" dirty="0" err="1">
                <a:solidFill>
                  <a:srgbClr val="000000"/>
                </a:solidFill>
                <a:latin typeface="Times New Roman" panose="02020603050405020304" charset="0"/>
                <a:cs typeface="Calibri" panose="020F0502020204030204" charset="0"/>
              </a:rPr>
              <a:t>quyến</a:t>
            </a:r>
            <a:r>
              <a:rPr lang="en-US" sz="1900" dirty="0">
                <a:solidFill>
                  <a:srgbClr val="000000"/>
                </a:solidFill>
                <a:latin typeface="Times New Roman" panose="02020603050405020304" charset="0"/>
                <a:cs typeface="Calibri" panose="020F0502020204030204" charset="0"/>
              </a:rPr>
              <a:t> </a:t>
            </a:r>
            <a:r>
              <a:rPr lang="en-US" sz="1900" dirty="0" err="1">
                <a:solidFill>
                  <a:srgbClr val="000000"/>
                </a:solidFill>
                <a:latin typeface="Times New Roman" panose="02020603050405020304" charset="0"/>
                <a:cs typeface="Calibri" panose="020F0502020204030204" charset="0"/>
              </a:rPr>
              <a:t>rũ</a:t>
            </a:r>
            <a:r>
              <a:rPr lang="en-US" sz="1900" dirty="0">
                <a:solidFill>
                  <a:srgbClr val="000000"/>
                </a:solidFill>
                <a:latin typeface="Times New Roman" panose="02020603050405020304" charset="0"/>
                <a:cs typeface="Calibri" panose="020F0502020204030204" charset="0"/>
              </a:rPr>
              <a:t> </a:t>
            </a:r>
            <a:r>
              <a:rPr lang="en-US" sz="1900" dirty="0" err="1">
                <a:solidFill>
                  <a:srgbClr val="000000"/>
                </a:solidFill>
                <a:latin typeface="Times New Roman" panose="02020603050405020304" charset="0"/>
                <a:cs typeface="Calibri" panose="020F0502020204030204" charset="0"/>
              </a:rPr>
              <a:t>của</a:t>
            </a:r>
            <a:r>
              <a:rPr lang="en-US" sz="1900" dirty="0">
                <a:solidFill>
                  <a:srgbClr val="000000"/>
                </a:solidFill>
                <a:latin typeface="Times New Roman" panose="02020603050405020304" charset="0"/>
                <a:cs typeface="Calibri" panose="020F0502020204030204" charset="0"/>
              </a:rPr>
              <a:t> </a:t>
            </a:r>
            <a:r>
              <a:rPr lang="en-US" sz="1900" dirty="0" err="1">
                <a:solidFill>
                  <a:srgbClr val="000000"/>
                </a:solidFill>
                <a:latin typeface="Times New Roman" panose="02020603050405020304" charset="0"/>
                <a:cs typeface="Calibri" panose="020F0502020204030204" charset="0"/>
              </a:rPr>
              <a:t>làng</a:t>
            </a:r>
            <a:r>
              <a:rPr lang="en-US" sz="1900" dirty="0">
                <a:solidFill>
                  <a:srgbClr val="000000"/>
                </a:solidFill>
                <a:latin typeface="Times New Roman" panose="02020603050405020304" charset="0"/>
                <a:cs typeface="Calibri" panose="020F0502020204030204" charset="0"/>
              </a:rPr>
              <a:t> </a:t>
            </a:r>
            <a:r>
              <a:rPr lang="en-US" sz="1900" dirty="0" err="1">
                <a:solidFill>
                  <a:srgbClr val="000000"/>
                </a:solidFill>
                <a:latin typeface="Times New Roman" panose="02020603050405020304" charset="0"/>
                <a:cs typeface="Calibri" panose="020F0502020204030204" charset="0"/>
              </a:rPr>
              <a:t>quê</a:t>
            </a:r>
            <a:r>
              <a:rPr lang="en-US" sz="1900" dirty="0">
                <a:solidFill>
                  <a:srgbClr val="000000"/>
                </a:solidFill>
                <a:latin typeface="Times New Roman" panose="02020603050405020304" charset="0"/>
                <a:cs typeface="Calibri" panose="020F0502020204030204" charset="0"/>
              </a:rPr>
              <a:t> (</a:t>
            </a:r>
            <a:r>
              <a:rPr lang="en-US" sz="1900" dirty="0" err="1">
                <a:solidFill>
                  <a:srgbClr val="000000"/>
                </a:solidFill>
                <a:latin typeface="Times New Roman" panose="02020603050405020304" charset="0"/>
                <a:cs typeface="Calibri" panose="020F0502020204030204" charset="0"/>
              </a:rPr>
              <a:t>khổ</a:t>
            </a:r>
            <a:r>
              <a:rPr lang="en-US" sz="1900" dirty="0">
                <a:solidFill>
                  <a:srgbClr val="000000"/>
                </a:solidFill>
                <a:latin typeface="Times New Roman" panose="02020603050405020304" charset="0"/>
                <a:cs typeface="Calibri" panose="020F0502020204030204" charset="0"/>
              </a:rPr>
              <a:t> 2). </a:t>
            </a:r>
          </a:p>
          <a:p>
            <a:pPr marL="0" indent="0" algn="just"/>
            <a:r>
              <a:rPr lang="en-US" sz="1900" dirty="0">
                <a:solidFill>
                  <a:srgbClr val="000000"/>
                </a:solidFill>
                <a:latin typeface="Times New Roman" panose="02020603050405020304" charset="0"/>
                <a:cs typeface="Calibri" panose="020F0502020204030204" charset="0"/>
              </a:rPr>
              <a:t>+ </a:t>
            </a:r>
            <a:r>
              <a:rPr lang="en-US" sz="1900" dirty="0" err="1">
                <a:solidFill>
                  <a:srgbClr val="000000"/>
                </a:solidFill>
                <a:latin typeface="Times New Roman" panose="02020603050405020304" charset="0"/>
                <a:cs typeface="Calibri" panose="020F0502020204030204" charset="0"/>
              </a:rPr>
              <a:t>Nhớ</a:t>
            </a:r>
            <a:r>
              <a:rPr lang="en-US" sz="1900" dirty="0">
                <a:solidFill>
                  <a:srgbClr val="000000"/>
                </a:solidFill>
                <a:latin typeface="Times New Roman" panose="02020603050405020304" charset="0"/>
                <a:cs typeface="Calibri" panose="020F0502020204030204" charset="0"/>
              </a:rPr>
              <a:t> </a:t>
            </a:r>
            <a:r>
              <a:rPr lang="en-US" sz="1900" dirty="0" err="1">
                <a:solidFill>
                  <a:srgbClr val="000000"/>
                </a:solidFill>
                <a:latin typeface="Times New Roman" panose="02020603050405020304" charset="0"/>
                <a:cs typeface="Calibri" panose="020F0502020204030204" charset="0"/>
              </a:rPr>
              <a:t>nhịp</a:t>
            </a:r>
            <a:r>
              <a:rPr lang="en-US" sz="1900" dirty="0">
                <a:solidFill>
                  <a:srgbClr val="000000"/>
                </a:solidFill>
                <a:latin typeface="Times New Roman" panose="02020603050405020304" charset="0"/>
                <a:cs typeface="Calibri" panose="020F0502020204030204" charset="0"/>
              </a:rPr>
              <a:t> </a:t>
            </a:r>
            <a:r>
              <a:rPr lang="en-US" sz="1900" dirty="0" err="1">
                <a:solidFill>
                  <a:srgbClr val="000000"/>
                </a:solidFill>
                <a:latin typeface="Times New Roman" panose="02020603050405020304" charset="0"/>
                <a:cs typeface="Calibri" panose="020F0502020204030204" charset="0"/>
              </a:rPr>
              <a:t>sống</a:t>
            </a:r>
            <a:r>
              <a:rPr lang="en-US" sz="1900" dirty="0">
                <a:solidFill>
                  <a:srgbClr val="000000"/>
                </a:solidFill>
                <a:latin typeface="Times New Roman" panose="02020603050405020304" charset="0"/>
                <a:cs typeface="Calibri" panose="020F0502020204030204" charset="0"/>
              </a:rPr>
              <a:t> </a:t>
            </a:r>
            <a:r>
              <a:rPr lang="en-US" sz="1900" dirty="0" err="1">
                <a:solidFill>
                  <a:srgbClr val="000000"/>
                </a:solidFill>
                <a:latin typeface="Times New Roman" panose="02020603050405020304" charset="0"/>
                <a:cs typeface="Calibri" panose="020F0502020204030204" charset="0"/>
              </a:rPr>
              <a:t>trì</a:t>
            </a:r>
            <a:r>
              <a:rPr lang="en-US" sz="1900" dirty="0">
                <a:solidFill>
                  <a:srgbClr val="000000"/>
                </a:solidFill>
                <a:latin typeface="Times New Roman" panose="02020603050405020304" charset="0"/>
                <a:cs typeface="Calibri" panose="020F0502020204030204" charset="0"/>
              </a:rPr>
              <a:t> </a:t>
            </a:r>
            <a:r>
              <a:rPr lang="en-US" sz="1900" dirty="0" err="1">
                <a:solidFill>
                  <a:srgbClr val="000000"/>
                </a:solidFill>
                <a:latin typeface="Times New Roman" panose="02020603050405020304" charset="0"/>
                <a:cs typeface="Calibri" panose="020F0502020204030204" charset="0"/>
              </a:rPr>
              <a:t>đọng</a:t>
            </a:r>
            <a:r>
              <a:rPr lang="en-US" sz="1900" dirty="0">
                <a:solidFill>
                  <a:srgbClr val="000000"/>
                </a:solidFill>
                <a:latin typeface="Times New Roman" panose="02020603050405020304" charset="0"/>
                <a:cs typeface="Calibri" panose="020F0502020204030204" charset="0"/>
              </a:rPr>
              <a:t>, “</a:t>
            </a:r>
            <a:r>
              <a:rPr lang="en-US" sz="1900" dirty="0" err="1">
                <a:solidFill>
                  <a:srgbClr val="000000"/>
                </a:solidFill>
                <a:latin typeface="Times New Roman" panose="02020603050405020304" charset="0"/>
                <a:cs typeface="Calibri" panose="020F0502020204030204" charset="0"/>
              </a:rPr>
              <a:t>không</a:t>
            </a:r>
            <a:r>
              <a:rPr lang="en-US" sz="1900" dirty="0">
                <a:solidFill>
                  <a:srgbClr val="000000"/>
                </a:solidFill>
                <a:latin typeface="Times New Roman" panose="02020603050405020304" charset="0"/>
                <a:cs typeface="Calibri" panose="020F0502020204030204" charset="0"/>
              </a:rPr>
              <a:t> </a:t>
            </a:r>
            <a:r>
              <a:rPr lang="en-US" sz="1900" dirty="0" err="1">
                <a:solidFill>
                  <a:srgbClr val="000000"/>
                </a:solidFill>
                <a:latin typeface="Times New Roman" panose="02020603050405020304" charset="0"/>
                <a:cs typeface="Calibri" panose="020F0502020204030204" charset="0"/>
              </a:rPr>
              <a:t>đổi</a:t>
            </a:r>
            <a:r>
              <a:rPr lang="en-US" sz="1900" dirty="0">
                <a:solidFill>
                  <a:srgbClr val="000000"/>
                </a:solidFill>
                <a:latin typeface="Times New Roman" panose="02020603050405020304" charset="0"/>
                <a:cs typeface="Calibri" panose="020F0502020204030204" charset="0"/>
              </a:rPr>
              <a:t>” qua </a:t>
            </a:r>
            <a:r>
              <a:rPr lang="en-US" sz="1900" dirty="0" err="1">
                <a:solidFill>
                  <a:srgbClr val="000000"/>
                </a:solidFill>
                <a:latin typeface="Times New Roman" panose="02020603050405020304" charset="0"/>
                <a:cs typeface="Calibri" panose="020F0502020204030204" charset="0"/>
              </a:rPr>
              <a:t>bao</a:t>
            </a:r>
            <a:r>
              <a:rPr lang="en-US" sz="1900" dirty="0">
                <a:solidFill>
                  <a:srgbClr val="000000"/>
                </a:solidFill>
                <a:latin typeface="Times New Roman" panose="02020603050405020304" charset="0"/>
                <a:cs typeface="Calibri" panose="020F0502020204030204" charset="0"/>
              </a:rPr>
              <a:t> </a:t>
            </a:r>
            <a:r>
              <a:rPr lang="en-US" sz="1900" dirty="0" err="1">
                <a:solidFill>
                  <a:srgbClr val="000000"/>
                </a:solidFill>
                <a:latin typeface="Times New Roman" panose="02020603050405020304" charset="0"/>
                <a:cs typeface="Calibri" panose="020F0502020204030204" charset="0"/>
              </a:rPr>
              <a:t>năm</a:t>
            </a:r>
            <a:r>
              <a:rPr lang="en-US" sz="1900" dirty="0">
                <a:solidFill>
                  <a:srgbClr val="000000"/>
                </a:solidFill>
                <a:latin typeface="Times New Roman" panose="02020603050405020304" charset="0"/>
                <a:cs typeface="Calibri" panose="020F0502020204030204" charset="0"/>
              </a:rPr>
              <a:t> </a:t>
            </a:r>
            <a:r>
              <a:rPr lang="en-US" sz="1900" dirty="0" err="1">
                <a:solidFill>
                  <a:srgbClr val="000000"/>
                </a:solidFill>
                <a:latin typeface="Times New Roman" panose="02020603050405020304" charset="0"/>
                <a:cs typeface="Calibri" panose="020F0502020204030204" charset="0"/>
              </a:rPr>
              <a:t>tháng</a:t>
            </a:r>
            <a:r>
              <a:rPr lang="en-US" sz="1900" dirty="0">
                <a:solidFill>
                  <a:srgbClr val="000000"/>
                </a:solidFill>
                <a:latin typeface="Times New Roman" panose="02020603050405020304" charset="0"/>
                <a:cs typeface="Calibri" panose="020F0502020204030204" charset="0"/>
              </a:rPr>
              <a:t> </a:t>
            </a:r>
            <a:r>
              <a:rPr lang="en-US" sz="1900" dirty="0" err="1">
                <a:solidFill>
                  <a:srgbClr val="000000"/>
                </a:solidFill>
                <a:latin typeface="Times New Roman" panose="02020603050405020304" charset="0"/>
                <a:cs typeface="Calibri" panose="020F0502020204030204" charset="0"/>
              </a:rPr>
              <a:t>của</a:t>
            </a:r>
            <a:r>
              <a:rPr lang="en-US" sz="1900" dirty="0">
                <a:solidFill>
                  <a:srgbClr val="000000"/>
                </a:solidFill>
                <a:latin typeface="Times New Roman" panose="02020603050405020304" charset="0"/>
                <a:cs typeface="Calibri" panose="020F0502020204030204" charset="0"/>
              </a:rPr>
              <a:t> </a:t>
            </a:r>
            <a:r>
              <a:rPr lang="en-US" sz="1900" dirty="0" err="1">
                <a:solidFill>
                  <a:srgbClr val="000000"/>
                </a:solidFill>
                <a:latin typeface="Times New Roman" panose="02020603050405020304" charset="0"/>
                <a:cs typeface="Calibri" panose="020F0502020204030204" charset="0"/>
              </a:rPr>
              <a:t>làng</a:t>
            </a:r>
            <a:r>
              <a:rPr lang="en-US" sz="1900" dirty="0">
                <a:solidFill>
                  <a:srgbClr val="000000"/>
                </a:solidFill>
                <a:latin typeface="Times New Roman" panose="02020603050405020304" charset="0"/>
                <a:cs typeface="Calibri" panose="020F0502020204030204" charset="0"/>
              </a:rPr>
              <a:t> </a:t>
            </a:r>
            <a:r>
              <a:rPr lang="en-US" sz="1900" dirty="0" err="1">
                <a:solidFill>
                  <a:srgbClr val="000000"/>
                </a:solidFill>
                <a:latin typeface="Times New Roman" panose="02020603050405020304" charset="0"/>
                <a:cs typeface="Calibri" panose="020F0502020204030204" charset="0"/>
              </a:rPr>
              <a:t>quê</a:t>
            </a:r>
            <a:r>
              <a:rPr lang="en-US" sz="1900" dirty="0">
                <a:solidFill>
                  <a:srgbClr val="000000"/>
                </a:solidFill>
                <a:latin typeface="Times New Roman" panose="02020603050405020304" charset="0"/>
                <a:cs typeface="Calibri" panose="020F0502020204030204" charset="0"/>
              </a:rPr>
              <a:t> (</a:t>
            </a:r>
            <a:r>
              <a:rPr lang="en-US" sz="1900" dirty="0" err="1">
                <a:solidFill>
                  <a:srgbClr val="000000"/>
                </a:solidFill>
                <a:latin typeface="Times New Roman" panose="02020603050405020304" charset="0"/>
                <a:cs typeface="Calibri" panose="020F0502020204030204" charset="0"/>
              </a:rPr>
              <a:t>khổ</a:t>
            </a:r>
            <a:r>
              <a:rPr lang="en-US" sz="1900" dirty="0">
                <a:solidFill>
                  <a:srgbClr val="000000"/>
                </a:solidFill>
                <a:latin typeface="Times New Roman" panose="02020603050405020304" charset="0"/>
                <a:cs typeface="Calibri" panose="020F0502020204030204" charset="0"/>
              </a:rPr>
              <a:t> 3). </a:t>
            </a:r>
          </a:p>
          <a:p>
            <a:pPr marL="0" indent="0" algn="just"/>
            <a:r>
              <a:rPr lang="en-US" sz="1900" dirty="0">
                <a:solidFill>
                  <a:srgbClr val="000000"/>
                </a:solidFill>
                <a:latin typeface="Times New Roman" panose="02020603050405020304" charset="0"/>
                <a:cs typeface="Calibri" panose="020F0502020204030204" charset="0"/>
              </a:rPr>
              <a:t>+ </a:t>
            </a:r>
            <a:r>
              <a:rPr lang="en-US" sz="1900" dirty="0" err="1">
                <a:solidFill>
                  <a:srgbClr val="000000"/>
                </a:solidFill>
                <a:latin typeface="Times New Roman" panose="02020603050405020304" charset="0"/>
                <a:cs typeface="Calibri" panose="020F0502020204030204" charset="0"/>
              </a:rPr>
              <a:t>Nhớ</a:t>
            </a:r>
            <a:r>
              <a:rPr lang="en-US" sz="1900" dirty="0">
                <a:solidFill>
                  <a:srgbClr val="000000"/>
                </a:solidFill>
                <a:latin typeface="Times New Roman" panose="02020603050405020304" charset="0"/>
                <a:cs typeface="Calibri" panose="020F0502020204030204" charset="0"/>
              </a:rPr>
              <a:t> </a:t>
            </a:r>
            <a:r>
              <a:rPr lang="en-US" sz="1900" dirty="0" err="1">
                <a:solidFill>
                  <a:srgbClr val="000000"/>
                </a:solidFill>
                <a:latin typeface="Times New Roman" panose="02020603050405020304" charset="0"/>
                <a:cs typeface="Calibri" panose="020F0502020204030204" charset="0"/>
              </a:rPr>
              <a:t>những</a:t>
            </a:r>
            <a:r>
              <a:rPr lang="en-US" sz="1900" dirty="0">
                <a:solidFill>
                  <a:srgbClr val="000000"/>
                </a:solidFill>
                <a:latin typeface="Times New Roman" panose="02020603050405020304" charset="0"/>
                <a:cs typeface="Calibri" panose="020F0502020204030204" charset="0"/>
              </a:rPr>
              <a:t> con </a:t>
            </a:r>
            <a:r>
              <a:rPr lang="en-US" sz="1900" dirty="0" err="1">
                <a:solidFill>
                  <a:srgbClr val="000000"/>
                </a:solidFill>
                <a:latin typeface="Times New Roman" panose="02020603050405020304" charset="0"/>
                <a:cs typeface="Calibri" panose="020F0502020204030204" charset="0"/>
              </a:rPr>
              <a:t>người</a:t>
            </a:r>
            <a:r>
              <a:rPr lang="en-US" sz="1900" dirty="0">
                <a:solidFill>
                  <a:srgbClr val="000000"/>
                </a:solidFill>
                <a:latin typeface="Times New Roman" panose="02020603050405020304" charset="0"/>
                <a:cs typeface="Calibri" panose="020F0502020204030204" charset="0"/>
              </a:rPr>
              <a:t> </a:t>
            </a:r>
            <a:r>
              <a:rPr lang="en-US" sz="1900" dirty="0" err="1">
                <a:solidFill>
                  <a:srgbClr val="000000"/>
                </a:solidFill>
                <a:latin typeface="Times New Roman" panose="02020603050405020304" charset="0"/>
                <a:cs typeface="Calibri" panose="020F0502020204030204" charset="0"/>
              </a:rPr>
              <a:t>cần</a:t>
            </a:r>
            <a:r>
              <a:rPr lang="en-US" sz="1900" dirty="0">
                <a:solidFill>
                  <a:srgbClr val="000000"/>
                </a:solidFill>
                <a:latin typeface="Times New Roman" panose="02020603050405020304" charset="0"/>
                <a:cs typeface="Calibri" panose="020F0502020204030204" charset="0"/>
              </a:rPr>
              <a:t> </a:t>
            </a:r>
            <a:r>
              <a:rPr lang="en-US" sz="1900" dirty="0" err="1">
                <a:solidFill>
                  <a:srgbClr val="000000"/>
                </a:solidFill>
                <a:latin typeface="Times New Roman" panose="02020603050405020304" charset="0"/>
                <a:cs typeface="Calibri" panose="020F0502020204030204" charset="0"/>
              </a:rPr>
              <a:t>cù</a:t>
            </a:r>
            <a:r>
              <a:rPr lang="en-US" sz="1900" dirty="0">
                <a:solidFill>
                  <a:srgbClr val="000000"/>
                </a:solidFill>
                <a:latin typeface="Times New Roman" panose="02020603050405020304" charset="0"/>
                <a:cs typeface="Calibri" panose="020F0502020204030204" charset="0"/>
              </a:rPr>
              <a:t> </a:t>
            </a:r>
            <a:r>
              <a:rPr lang="en-US" sz="1900" dirty="0" err="1">
                <a:solidFill>
                  <a:srgbClr val="000000"/>
                </a:solidFill>
                <a:latin typeface="Times New Roman" panose="02020603050405020304" charset="0"/>
                <a:cs typeface="Calibri" panose="020F0502020204030204" charset="0"/>
              </a:rPr>
              <a:t>lao</a:t>
            </a:r>
            <a:r>
              <a:rPr lang="en-US" sz="1900" dirty="0">
                <a:solidFill>
                  <a:srgbClr val="000000"/>
                </a:solidFill>
                <a:latin typeface="Times New Roman" panose="02020603050405020304" charset="0"/>
                <a:cs typeface="Calibri" panose="020F0502020204030204" charset="0"/>
              </a:rPr>
              <a:t> </a:t>
            </a:r>
            <a:r>
              <a:rPr lang="en-US" sz="1900" dirty="0" err="1">
                <a:solidFill>
                  <a:srgbClr val="000000"/>
                </a:solidFill>
                <a:latin typeface="Times New Roman" panose="02020603050405020304" charset="0"/>
                <a:cs typeface="Calibri" panose="020F0502020204030204" charset="0"/>
              </a:rPr>
              <a:t>động</a:t>
            </a:r>
            <a:r>
              <a:rPr lang="en-US" sz="1900" dirty="0">
                <a:solidFill>
                  <a:srgbClr val="000000"/>
                </a:solidFill>
                <a:latin typeface="Times New Roman" panose="02020603050405020304" charset="0"/>
                <a:cs typeface="Calibri" panose="020F0502020204030204" charset="0"/>
              </a:rPr>
              <a:t> </a:t>
            </a:r>
            <a:r>
              <a:rPr lang="en-US" sz="1900" dirty="0" err="1">
                <a:solidFill>
                  <a:srgbClr val="000000"/>
                </a:solidFill>
                <a:latin typeface="Times New Roman" panose="02020603050405020304" charset="0"/>
                <a:cs typeface="Calibri" panose="020F0502020204030204" charset="0"/>
              </a:rPr>
              <a:t>và</a:t>
            </a:r>
            <a:r>
              <a:rPr lang="en-US" sz="1900" dirty="0">
                <a:solidFill>
                  <a:srgbClr val="000000"/>
                </a:solidFill>
                <a:latin typeface="Times New Roman" panose="02020603050405020304" charset="0"/>
                <a:cs typeface="Calibri" panose="020F0502020204030204" charset="0"/>
              </a:rPr>
              <a:t> </a:t>
            </a:r>
            <a:r>
              <a:rPr lang="en-US" sz="1900" dirty="0" err="1">
                <a:solidFill>
                  <a:srgbClr val="000000"/>
                </a:solidFill>
                <a:latin typeface="Times New Roman" panose="02020603050405020304" charset="0"/>
                <a:cs typeface="Calibri" panose="020F0502020204030204" charset="0"/>
              </a:rPr>
              <a:t>luôn</a:t>
            </a:r>
            <a:r>
              <a:rPr lang="en-US" sz="1900" dirty="0">
                <a:solidFill>
                  <a:srgbClr val="000000"/>
                </a:solidFill>
                <a:latin typeface="Times New Roman" panose="02020603050405020304" charset="0"/>
                <a:cs typeface="Calibri" panose="020F0502020204030204" charset="0"/>
              </a:rPr>
              <a:t> </a:t>
            </a:r>
            <a:r>
              <a:rPr lang="en-US" sz="1900" dirty="0" err="1">
                <a:solidFill>
                  <a:srgbClr val="000000"/>
                </a:solidFill>
                <a:latin typeface="Times New Roman" panose="02020603050405020304" charset="0"/>
                <a:cs typeface="Calibri" panose="020F0502020204030204" charset="0"/>
              </a:rPr>
              <a:t>nuôi</a:t>
            </a:r>
            <a:r>
              <a:rPr lang="en-US" sz="1900" dirty="0">
                <a:solidFill>
                  <a:srgbClr val="000000"/>
                </a:solidFill>
                <a:latin typeface="Times New Roman" panose="02020603050405020304" charset="0"/>
                <a:cs typeface="Calibri" panose="020F0502020204030204" charset="0"/>
              </a:rPr>
              <a:t> hi </a:t>
            </a:r>
            <a:r>
              <a:rPr lang="en-US" sz="1900" dirty="0" err="1">
                <a:solidFill>
                  <a:srgbClr val="000000"/>
                </a:solidFill>
                <a:latin typeface="Times New Roman" panose="02020603050405020304" charset="0"/>
                <a:cs typeface="Calibri" panose="020F0502020204030204" charset="0"/>
              </a:rPr>
              <a:t>vọng</a:t>
            </a:r>
            <a:r>
              <a:rPr lang="en-US" sz="1900" dirty="0">
                <a:solidFill>
                  <a:srgbClr val="000000"/>
                </a:solidFill>
                <a:latin typeface="Times New Roman" panose="02020603050405020304" charset="0"/>
                <a:cs typeface="Calibri" panose="020F0502020204030204" charset="0"/>
              </a:rPr>
              <a:t> </a:t>
            </a:r>
            <a:r>
              <a:rPr lang="en-US" sz="1900" dirty="0" err="1">
                <a:solidFill>
                  <a:srgbClr val="000000"/>
                </a:solidFill>
                <a:latin typeface="Times New Roman" panose="02020603050405020304" charset="0"/>
                <a:cs typeface="Calibri" panose="020F0502020204030204" charset="0"/>
              </a:rPr>
              <a:t>trên</a:t>
            </a:r>
            <a:r>
              <a:rPr lang="en-US" sz="1900" dirty="0">
                <a:solidFill>
                  <a:srgbClr val="000000"/>
                </a:solidFill>
                <a:latin typeface="Times New Roman" panose="02020603050405020304" charset="0"/>
                <a:cs typeface="Calibri" panose="020F0502020204030204" charset="0"/>
              </a:rPr>
              <a:t> </a:t>
            </a:r>
            <a:r>
              <a:rPr lang="en-US" sz="1900" dirty="0" err="1">
                <a:solidFill>
                  <a:srgbClr val="000000"/>
                </a:solidFill>
                <a:latin typeface="Times New Roman" panose="02020603050405020304" charset="0"/>
                <a:cs typeface="Calibri" panose="020F0502020204030204" charset="0"/>
              </a:rPr>
              <a:t>những</a:t>
            </a:r>
            <a:r>
              <a:rPr lang="en-US" sz="1900" dirty="0">
                <a:solidFill>
                  <a:srgbClr val="000000"/>
                </a:solidFill>
                <a:latin typeface="Times New Roman" panose="02020603050405020304" charset="0"/>
                <a:cs typeface="Calibri" panose="020F0502020204030204" charset="0"/>
              </a:rPr>
              <a:t> “</a:t>
            </a:r>
            <a:r>
              <a:rPr lang="en-US" sz="1900" dirty="0" err="1">
                <a:solidFill>
                  <a:srgbClr val="000000"/>
                </a:solidFill>
                <a:latin typeface="Times New Roman" panose="02020603050405020304" charset="0"/>
                <a:cs typeface="Calibri" panose="020F0502020204030204" charset="0"/>
              </a:rPr>
              <a:t>luống</a:t>
            </a:r>
            <a:r>
              <a:rPr lang="en-US" sz="1900" dirty="0">
                <a:solidFill>
                  <a:srgbClr val="000000"/>
                </a:solidFill>
                <a:latin typeface="Times New Roman" panose="02020603050405020304" charset="0"/>
                <a:cs typeface="Calibri" panose="020F0502020204030204" charset="0"/>
              </a:rPr>
              <a:t> </a:t>
            </a:r>
            <a:r>
              <a:rPr lang="en-US" sz="1900" dirty="0" err="1">
                <a:solidFill>
                  <a:srgbClr val="000000"/>
                </a:solidFill>
                <a:latin typeface="Times New Roman" panose="02020603050405020304" charset="0"/>
                <a:cs typeface="Calibri" panose="020F0502020204030204" charset="0"/>
              </a:rPr>
              <a:t>cày</a:t>
            </a:r>
            <a:r>
              <a:rPr lang="en-US" sz="1900" dirty="0">
                <a:solidFill>
                  <a:srgbClr val="000000"/>
                </a:solidFill>
                <a:latin typeface="Times New Roman" panose="02020603050405020304" charset="0"/>
                <a:cs typeface="Calibri" panose="020F0502020204030204" charset="0"/>
              </a:rPr>
              <a:t>” (</a:t>
            </a:r>
            <a:r>
              <a:rPr lang="en-US" sz="1900" dirty="0" err="1">
                <a:solidFill>
                  <a:srgbClr val="000000"/>
                </a:solidFill>
                <a:latin typeface="Times New Roman" panose="02020603050405020304" charset="0"/>
                <a:cs typeface="Calibri" panose="020F0502020204030204" charset="0"/>
              </a:rPr>
              <a:t>khổ</a:t>
            </a:r>
            <a:r>
              <a:rPr lang="en-US" sz="1900" dirty="0">
                <a:solidFill>
                  <a:srgbClr val="000000"/>
                </a:solidFill>
                <a:latin typeface="Times New Roman" panose="02020603050405020304" charset="0"/>
                <a:cs typeface="Calibri" panose="020F0502020204030204" charset="0"/>
              </a:rPr>
              <a:t> 5). </a:t>
            </a:r>
          </a:p>
          <a:p>
            <a:pPr marL="0" indent="0" algn="just"/>
            <a:r>
              <a:rPr lang="en-US" sz="1900" dirty="0">
                <a:solidFill>
                  <a:srgbClr val="000000"/>
                </a:solidFill>
                <a:latin typeface="Times New Roman" panose="02020603050405020304" charset="0"/>
                <a:cs typeface="Calibri" panose="020F0502020204030204" charset="0"/>
              </a:rPr>
              <a:t>+ </a:t>
            </a:r>
            <a:r>
              <a:rPr lang="en-US" sz="1900" dirty="0" err="1">
                <a:solidFill>
                  <a:srgbClr val="000000"/>
                </a:solidFill>
                <a:latin typeface="Times New Roman" panose="02020603050405020304" charset="0"/>
                <a:cs typeface="Calibri" panose="020F0502020204030204" charset="0"/>
              </a:rPr>
              <a:t>Nhớ</a:t>
            </a:r>
            <a:r>
              <a:rPr lang="en-US" sz="1900" dirty="0">
                <a:solidFill>
                  <a:srgbClr val="000000"/>
                </a:solidFill>
                <a:latin typeface="Times New Roman" panose="02020603050405020304" charset="0"/>
                <a:cs typeface="Calibri" panose="020F0502020204030204" charset="0"/>
              </a:rPr>
              <a:t> </a:t>
            </a:r>
            <a:r>
              <a:rPr lang="en-US" sz="1900" dirty="0" err="1">
                <a:solidFill>
                  <a:srgbClr val="000000"/>
                </a:solidFill>
                <a:latin typeface="Times New Roman" panose="02020603050405020304" charset="0"/>
                <a:cs typeface="Calibri" panose="020F0502020204030204" charset="0"/>
              </a:rPr>
              <a:t>nỗi</a:t>
            </a:r>
            <a:r>
              <a:rPr lang="en-US" sz="1900" dirty="0">
                <a:solidFill>
                  <a:srgbClr val="000000"/>
                </a:solidFill>
                <a:latin typeface="Times New Roman" panose="02020603050405020304" charset="0"/>
                <a:cs typeface="Calibri" panose="020F0502020204030204" charset="0"/>
              </a:rPr>
              <a:t> </a:t>
            </a:r>
            <a:r>
              <a:rPr lang="en-US" sz="1900" dirty="0" err="1">
                <a:solidFill>
                  <a:srgbClr val="000000"/>
                </a:solidFill>
                <a:latin typeface="Times New Roman" panose="02020603050405020304" charset="0"/>
                <a:cs typeface="Calibri" panose="020F0502020204030204" charset="0"/>
              </a:rPr>
              <a:t>buồn</a:t>
            </a:r>
            <a:r>
              <a:rPr lang="en-US" sz="1900" dirty="0">
                <a:solidFill>
                  <a:srgbClr val="000000"/>
                </a:solidFill>
                <a:latin typeface="Times New Roman" panose="02020603050405020304" charset="0"/>
                <a:cs typeface="Calibri" panose="020F0502020204030204" charset="0"/>
              </a:rPr>
              <a:t> </a:t>
            </a:r>
            <a:r>
              <a:rPr lang="en-US" sz="1900" dirty="0" err="1">
                <a:solidFill>
                  <a:srgbClr val="000000"/>
                </a:solidFill>
                <a:latin typeface="Times New Roman" panose="02020603050405020304" charset="0"/>
                <a:cs typeface="Calibri" panose="020F0502020204030204" charset="0"/>
              </a:rPr>
              <a:t>cố</a:t>
            </a:r>
            <a:r>
              <a:rPr lang="en-US" sz="1900" dirty="0">
                <a:solidFill>
                  <a:srgbClr val="000000"/>
                </a:solidFill>
                <a:latin typeface="Times New Roman" panose="02020603050405020304" charset="0"/>
                <a:cs typeface="Calibri" panose="020F0502020204030204" charset="0"/>
              </a:rPr>
              <a:t> </a:t>
            </a:r>
            <a:r>
              <a:rPr lang="en-US" sz="1900" dirty="0" err="1">
                <a:solidFill>
                  <a:srgbClr val="000000"/>
                </a:solidFill>
                <a:latin typeface="Times New Roman" panose="02020603050405020304" charset="0"/>
                <a:cs typeface="Calibri" panose="020F0502020204030204" charset="0"/>
              </a:rPr>
              <a:t>hữu</a:t>
            </a:r>
            <a:r>
              <a:rPr lang="en-US" sz="1900" dirty="0">
                <a:solidFill>
                  <a:srgbClr val="000000"/>
                </a:solidFill>
                <a:latin typeface="Times New Roman" panose="02020603050405020304" charset="0"/>
                <a:cs typeface="Calibri" panose="020F0502020204030204" charset="0"/>
              </a:rPr>
              <a:t> </a:t>
            </a:r>
            <a:r>
              <a:rPr lang="en-US" sz="1900" dirty="0" err="1">
                <a:solidFill>
                  <a:srgbClr val="000000"/>
                </a:solidFill>
                <a:latin typeface="Times New Roman" panose="02020603050405020304" charset="0"/>
                <a:cs typeface="Calibri" panose="020F0502020204030204" charset="0"/>
              </a:rPr>
              <a:t>toả</a:t>
            </a:r>
            <a:r>
              <a:rPr lang="en-US" sz="1900" dirty="0">
                <a:solidFill>
                  <a:srgbClr val="000000"/>
                </a:solidFill>
                <a:latin typeface="Times New Roman" panose="02020603050405020304" charset="0"/>
                <a:cs typeface="Calibri" panose="020F0502020204030204" charset="0"/>
              </a:rPr>
              <a:t> </a:t>
            </a:r>
            <a:r>
              <a:rPr lang="en-US" sz="1900" dirty="0" err="1">
                <a:solidFill>
                  <a:srgbClr val="000000"/>
                </a:solidFill>
                <a:latin typeface="Times New Roman" panose="02020603050405020304" charset="0"/>
                <a:cs typeface="Calibri" panose="020F0502020204030204" charset="0"/>
              </a:rPr>
              <a:t>ra</a:t>
            </a:r>
            <a:r>
              <a:rPr lang="en-US" sz="1900" dirty="0">
                <a:solidFill>
                  <a:srgbClr val="000000"/>
                </a:solidFill>
                <a:latin typeface="Times New Roman" panose="02020603050405020304" charset="0"/>
                <a:cs typeface="Calibri" panose="020F0502020204030204" charset="0"/>
              </a:rPr>
              <a:t> </a:t>
            </a:r>
            <a:r>
              <a:rPr lang="en-US" sz="1900" dirty="0" err="1">
                <a:solidFill>
                  <a:srgbClr val="000000"/>
                </a:solidFill>
                <a:latin typeface="Times New Roman" panose="02020603050405020304" charset="0"/>
                <a:cs typeface="Calibri" panose="020F0502020204030204" charset="0"/>
              </a:rPr>
              <a:t>từ</a:t>
            </a:r>
            <a:r>
              <a:rPr lang="en-US" sz="1900" dirty="0">
                <a:solidFill>
                  <a:srgbClr val="000000"/>
                </a:solidFill>
                <a:latin typeface="Times New Roman" panose="02020603050405020304" charset="0"/>
                <a:cs typeface="Calibri" panose="020F0502020204030204" charset="0"/>
              </a:rPr>
              <a:t> </a:t>
            </a:r>
            <a:r>
              <a:rPr lang="en-US" sz="1900" dirty="0" err="1">
                <a:solidFill>
                  <a:srgbClr val="000000"/>
                </a:solidFill>
                <a:latin typeface="Times New Roman" panose="02020603050405020304" charset="0"/>
                <a:cs typeface="Calibri" panose="020F0502020204030204" charset="0"/>
              </a:rPr>
              <a:t>không</a:t>
            </a:r>
            <a:r>
              <a:rPr lang="en-US" sz="1900" dirty="0">
                <a:solidFill>
                  <a:srgbClr val="000000"/>
                </a:solidFill>
                <a:latin typeface="Times New Roman" panose="02020603050405020304" charset="0"/>
                <a:cs typeface="Calibri" panose="020F0502020204030204" charset="0"/>
              </a:rPr>
              <a:t> </a:t>
            </a:r>
            <a:r>
              <a:rPr lang="en-US" sz="1900" dirty="0" err="1">
                <a:solidFill>
                  <a:srgbClr val="000000"/>
                </a:solidFill>
                <a:latin typeface="Times New Roman" panose="02020603050405020304" charset="0"/>
                <a:cs typeface="Calibri" panose="020F0502020204030204" charset="0"/>
              </a:rPr>
              <a:t>gian</a:t>
            </a:r>
            <a:r>
              <a:rPr lang="en-US" sz="1900" dirty="0">
                <a:solidFill>
                  <a:srgbClr val="000000"/>
                </a:solidFill>
                <a:latin typeface="Times New Roman" panose="02020603050405020304" charset="0"/>
                <a:cs typeface="Calibri" panose="020F0502020204030204" charset="0"/>
              </a:rPr>
              <a:t> </a:t>
            </a:r>
            <a:r>
              <a:rPr lang="en-US" sz="1900" dirty="0" err="1">
                <a:solidFill>
                  <a:srgbClr val="000000"/>
                </a:solidFill>
                <a:latin typeface="Times New Roman" panose="02020603050405020304" charset="0"/>
                <a:cs typeface="Calibri" panose="020F0502020204030204" charset="0"/>
              </a:rPr>
              <a:t>làng</a:t>
            </a:r>
            <a:r>
              <a:rPr lang="en-US" sz="1900" dirty="0">
                <a:solidFill>
                  <a:srgbClr val="000000"/>
                </a:solidFill>
                <a:latin typeface="Times New Roman" panose="02020603050405020304" charset="0"/>
                <a:cs typeface="Calibri" panose="020F0502020204030204" charset="0"/>
              </a:rPr>
              <a:t> </a:t>
            </a:r>
            <a:r>
              <a:rPr lang="en-US" sz="1900" dirty="0" err="1">
                <a:solidFill>
                  <a:srgbClr val="000000"/>
                </a:solidFill>
                <a:latin typeface="Times New Roman" panose="02020603050405020304" charset="0"/>
                <a:cs typeface="Calibri" panose="020F0502020204030204" charset="0"/>
              </a:rPr>
              <a:t>quê</a:t>
            </a:r>
            <a:r>
              <a:rPr lang="en-US" sz="1900" dirty="0">
                <a:solidFill>
                  <a:srgbClr val="000000"/>
                </a:solidFill>
                <a:latin typeface="Times New Roman" panose="02020603050405020304" charset="0"/>
                <a:cs typeface="Calibri" panose="020F0502020204030204" charset="0"/>
              </a:rPr>
              <a:t> (</a:t>
            </a:r>
            <a:r>
              <a:rPr lang="en-US" sz="1900" dirty="0" err="1">
                <a:solidFill>
                  <a:srgbClr val="000000"/>
                </a:solidFill>
                <a:latin typeface="Times New Roman" panose="02020603050405020304" charset="0"/>
                <a:cs typeface="Calibri" panose="020F0502020204030204" charset="0"/>
              </a:rPr>
              <a:t>khổ</a:t>
            </a:r>
            <a:r>
              <a:rPr lang="en-US" sz="1900" dirty="0">
                <a:solidFill>
                  <a:srgbClr val="000000"/>
                </a:solidFill>
                <a:latin typeface="Times New Roman" panose="02020603050405020304" charset="0"/>
                <a:cs typeface="Calibri" panose="020F0502020204030204" charset="0"/>
              </a:rPr>
              <a:t> 6).</a:t>
            </a:r>
          </a:p>
          <a:p>
            <a:pPr marL="0" indent="0" algn="just"/>
            <a:r>
              <a:rPr lang="en-US" sz="1900" dirty="0">
                <a:solidFill>
                  <a:srgbClr val="000000"/>
                </a:solidFill>
                <a:latin typeface="Times New Roman" panose="02020603050405020304" charset="0"/>
                <a:cs typeface="Calibri" panose="020F0502020204030204" charset="0"/>
              </a:rPr>
              <a:t>+ </a:t>
            </a:r>
            <a:r>
              <a:rPr lang="en-US" sz="1900" dirty="0" err="1">
                <a:solidFill>
                  <a:srgbClr val="000000"/>
                </a:solidFill>
                <a:latin typeface="Times New Roman" panose="02020603050405020304" charset="0"/>
                <a:cs typeface="Calibri" panose="020F0502020204030204" charset="0"/>
              </a:rPr>
              <a:t>Nhớ</a:t>
            </a:r>
            <a:r>
              <a:rPr lang="en-US" sz="1900" dirty="0">
                <a:solidFill>
                  <a:srgbClr val="000000"/>
                </a:solidFill>
                <a:latin typeface="Times New Roman" panose="02020603050405020304" charset="0"/>
                <a:cs typeface="Calibri" panose="020F0502020204030204" charset="0"/>
              </a:rPr>
              <a:t> </a:t>
            </a:r>
            <a:r>
              <a:rPr lang="en-US" sz="1900" dirty="0" err="1">
                <a:solidFill>
                  <a:srgbClr val="000000"/>
                </a:solidFill>
                <a:latin typeface="Times New Roman" panose="02020603050405020304" charset="0"/>
                <a:cs typeface="Calibri" panose="020F0502020204030204" charset="0"/>
              </a:rPr>
              <a:t>những</a:t>
            </a:r>
            <a:r>
              <a:rPr lang="en-US" sz="1900" dirty="0">
                <a:solidFill>
                  <a:srgbClr val="000000"/>
                </a:solidFill>
                <a:latin typeface="Times New Roman" panose="02020603050405020304" charset="0"/>
                <a:cs typeface="Calibri" panose="020F0502020204030204" charset="0"/>
              </a:rPr>
              <a:t> </a:t>
            </a:r>
            <a:r>
              <a:rPr lang="en-US" sz="1900" dirty="0" err="1">
                <a:solidFill>
                  <a:srgbClr val="000000"/>
                </a:solidFill>
                <a:latin typeface="Times New Roman" panose="02020603050405020304" charset="0"/>
                <a:cs typeface="Calibri" panose="020F0502020204030204" charset="0"/>
              </a:rPr>
              <a:t>người</a:t>
            </a:r>
            <a:r>
              <a:rPr lang="en-US" sz="1900" dirty="0">
                <a:solidFill>
                  <a:srgbClr val="000000"/>
                </a:solidFill>
                <a:latin typeface="Times New Roman" panose="02020603050405020304" charset="0"/>
                <a:cs typeface="Calibri" panose="020F0502020204030204" charset="0"/>
              </a:rPr>
              <a:t> </a:t>
            </a:r>
            <a:r>
              <a:rPr lang="en-US" sz="1900" dirty="0" err="1">
                <a:solidFill>
                  <a:srgbClr val="000000"/>
                </a:solidFill>
                <a:latin typeface="Times New Roman" panose="02020603050405020304" charset="0"/>
                <a:cs typeface="Calibri" panose="020F0502020204030204" charset="0"/>
              </a:rPr>
              <a:t>quê</a:t>
            </a:r>
            <a:r>
              <a:rPr lang="en-US" sz="1900" dirty="0">
                <a:solidFill>
                  <a:srgbClr val="000000"/>
                </a:solidFill>
                <a:latin typeface="Times New Roman" panose="02020603050405020304" charset="0"/>
                <a:cs typeface="Calibri" panose="020F0502020204030204" charset="0"/>
              </a:rPr>
              <a:t> “</a:t>
            </a:r>
            <a:r>
              <a:rPr lang="en-US" sz="1900" dirty="0" err="1">
                <a:solidFill>
                  <a:srgbClr val="000000"/>
                </a:solidFill>
                <a:latin typeface="Times New Roman" panose="02020603050405020304" charset="0"/>
                <a:cs typeface="Calibri" panose="020F0502020204030204" charset="0"/>
              </a:rPr>
              <a:t>thiệt</a:t>
            </a:r>
            <a:r>
              <a:rPr lang="en-US" sz="1900" dirty="0">
                <a:solidFill>
                  <a:srgbClr val="000000"/>
                </a:solidFill>
                <a:latin typeface="Times New Roman" panose="02020603050405020304" charset="0"/>
                <a:cs typeface="Calibri" panose="020F0502020204030204" charset="0"/>
              </a:rPr>
              <a:t> </a:t>
            </a:r>
            <a:r>
              <a:rPr lang="en-US" sz="1900" dirty="0" err="1">
                <a:solidFill>
                  <a:srgbClr val="000000"/>
                </a:solidFill>
                <a:latin typeface="Times New Roman" panose="02020603050405020304" charset="0"/>
                <a:cs typeface="Calibri" panose="020F0502020204030204" charset="0"/>
              </a:rPr>
              <a:t>thà</a:t>
            </a:r>
            <a:r>
              <a:rPr lang="en-US" sz="1900" dirty="0">
                <a:solidFill>
                  <a:srgbClr val="000000"/>
                </a:solidFill>
                <a:latin typeface="Times New Roman" panose="02020603050405020304" charset="0"/>
                <a:cs typeface="Calibri" panose="020F0502020204030204" charset="0"/>
              </a:rPr>
              <a:t>” “</a:t>
            </a:r>
            <a:r>
              <a:rPr lang="en-US" sz="1900" dirty="0" err="1">
                <a:solidFill>
                  <a:srgbClr val="000000"/>
                </a:solidFill>
                <a:latin typeface="Times New Roman" panose="02020603050405020304" charset="0"/>
                <a:cs typeface="Calibri" panose="020F0502020204030204" charset="0"/>
              </a:rPr>
              <a:t>chất</a:t>
            </a:r>
            <a:r>
              <a:rPr lang="en-US" sz="1900" dirty="0">
                <a:solidFill>
                  <a:srgbClr val="000000"/>
                </a:solidFill>
                <a:latin typeface="Times New Roman" panose="02020603050405020304" charset="0"/>
                <a:cs typeface="Calibri" panose="020F0502020204030204" charset="0"/>
              </a:rPr>
              <a:t> </a:t>
            </a:r>
            <a:r>
              <a:rPr lang="en-US" sz="1900" dirty="0" err="1">
                <a:solidFill>
                  <a:srgbClr val="000000"/>
                </a:solidFill>
                <a:latin typeface="Times New Roman" panose="02020603050405020304" charset="0"/>
                <a:cs typeface="Calibri" panose="020F0502020204030204" charset="0"/>
              </a:rPr>
              <a:t>phác</a:t>
            </a:r>
            <a:r>
              <a:rPr lang="en-US" sz="1900" dirty="0">
                <a:solidFill>
                  <a:srgbClr val="000000"/>
                </a:solidFill>
                <a:latin typeface="Times New Roman" panose="02020603050405020304" charset="0"/>
                <a:cs typeface="Calibri" panose="020F0502020204030204" charset="0"/>
              </a:rPr>
              <a:t>” </a:t>
            </a:r>
            <a:r>
              <a:rPr lang="en-US" sz="1900" dirty="0" err="1">
                <a:solidFill>
                  <a:srgbClr val="000000"/>
                </a:solidFill>
                <a:latin typeface="Times New Roman" panose="02020603050405020304" charset="0"/>
                <a:cs typeface="Calibri" panose="020F0502020204030204" charset="0"/>
              </a:rPr>
              <a:t>và</a:t>
            </a:r>
            <a:r>
              <a:rPr lang="en-US" sz="1900" dirty="0">
                <a:solidFill>
                  <a:srgbClr val="000000"/>
                </a:solidFill>
                <a:latin typeface="Times New Roman" panose="02020603050405020304" charset="0"/>
                <a:cs typeface="Calibri" panose="020F0502020204030204" charset="0"/>
              </a:rPr>
              <a:t> </a:t>
            </a:r>
            <a:r>
              <a:rPr lang="en-US" sz="1900" dirty="0" err="1">
                <a:solidFill>
                  <a:srgbClr val="000000"/>
                </a:solidFill>
                <a:latin typeface="Times New Roman" panose="02020603050405020304" charset="0"/>
                <a:cs typeface="Calibri" panose="020F0502020204030204" charset="0"/>
              </a:rPr>
              <a:t>những</a:t>
            </a:r>
            <a:r>
              <a:rPr lang="en-US" sz="1900" dirty="0">
                <a:solidFill>
                  <a:srgbClr val="000000"/>
                </a:solidFill>
                <a:latin typeface="Times New Roman" panose="02020603050405020304" charset="0"/>
                <a:cs typeface="Calibri" panose="020F0502020204030204" charset="0"/>
              </a:rPr>
              <a:t> “</a:t>
            </a:r>
            <a:r>
              <a:rPr lang="en-US" sz="1900" dirty="0" err="1">
                <a:solidFill>
                  <a:srgbClr val="000000"/>
                </a:solidFill>
                <a:latin typeface="Times New Roman" panose="02020603050405020304" charset="0"/>
                <a:cs typeface="Calibri" panose="020F0502020204030204" charset="0"/>
              </a:rPr>
              <a:t>dáng</a:t>
            </a:r>
            <a:r>
              <a:rPr lang="en-US" sz="1900" dirty="0">
                <a:solidFill>
                  <a:srgbClr val="000000"/>
                </a:solidFill>
                <a:latin typeface="Times New Roman" panose="02020603050405020304" charset="0"/>
                <a:cs typeface="Calibri" panose="020F0502020204030204" charset="0"/>
              </a:rPr>
              <a:t> </a:t>
            </a:r>
            <a:r>
              <a:rPr lang="en-US" sz="1900" dirty="0" err="1">
                <a:solidFill>
                  <a:srgbClr val="000000"/>
                </a:solidFill>
                <a:latin typeface="Times New Roman" panose="02020603050405020304" charset="0"/>
                <a:cs typeface="Calibri" panose="020F0502020204030204" charset="0"/>
              </a:rPr>
              <a:t>hình</a:t>
            </a:r>
            <a:r>
              <a:rPr lang="en-US" sz="1900" dirty="0">
                <a:solidFill>
                  <a:srgbClr val="000000"/>
                </a:solidFill>
                <a:latin typeface="Times New Roman" panose="02020603050405020304" charset="0"/>
                <a:cs typeface="Calibri" panose="020F0502020204030204" charset="0"/>
              </a:rPr>
              <a:t>” </a:t>
            </a:r>
            <a:r>
              <a:rPr lang="en-US" sz="1900" dirty="0" err="1">
                <a:solidFill>
                  <a:srgbClr val="000000"/>
                </a:solidFill>
                <a:latin typeface="Times New Roman" panose="02020603050405020304" charset="0"/>
                <a:cs typeface="Calibri" panose="020F0502020204030204" charset="0"/>
              </a:rPr>
              <a:t>ruột</a:t>
            </a:r>
            <a:r>
              <a:rPr lang="en-US" sz="1900" dirty="0">
                <a:solidFill>
                  <a:srgbClr val="000000"/>
                </a:solidFill>
                <a:latin typeface="Times New Roman" panose="02020603050405020304" charset="0"/>
                <a:cs typeface="Calibri" panose="020F0502020204030204" charset="0"/>
              </a:rPr>
              <a:t> </a:t>
            </a:r>
            <a:r>
              <a:rPr lang="en-US" sz="1900" dirty="0" err="1">
                <a:solidFill>
                  <a:srgbClr val="000000"/>
                </a:solidFill>
                <a:latin typeface="Times New Roman" panose="02020603050405020304" charset="0"/>
                <a:cs typeface="Calibri" panose="020F0502020204030204" charset="0"/>
              </a:rPr>
              <a:t>thịt</a:t>
            </a:r>
            <a:r>
              <a:rPr lang="en-US" sz="1900" dirty="0">
                <a:solidFill>
                  <a:srgbClr val="000000"/>
                </a:solidFill>
                <a:latin typeface="Times New Roman" panose="02020603050405020304" charset="0"/>
                <a:cs typeface="Calibri" panose="020F0502020204030204" charset="0"/>
              </a:rPr>
              <a:t> (</a:t>
            </a:r>
            <a:r>
              <a:rPr lang="en-US" sz="1900" dirty="0" err="1">
                <a:solidFill>
                  <a:srgbClr val="000000"/>
                </a:solidFill>
                <a:latin typeface="Times New Roman" panose="02020603050405020304" charset="0"/>
                <a:cs typeface="Calibri" panose="020F0502020204030204" charset="0"/>
              </a:rPr>
              <a:t>khổ</a:t>
            </a:r>
            <a:r>
              <a:rPr lang="en-US" sz="1900" dirty="0">
                <a:solidFill>
                  <a:srgbClr val="000000"/>
                </a:solidFill>
                <a:latin typeface="Times New Roman" panose="02020603050405020304" charset="0"/>
                <a:cs typeface="Calibri" panose="020F0502020204030204" charset="0"/>
              </a:rPr>
              <a:t> 8, 9).</a:t>
            </a:r>
          </a:p>
          <a:p>
            <a:pPr marL="0" indent="0" algn="just"/>
            <a:r>
              <a:rPr lang="en-US" sz="1900" dirty="0">
                <a:solidFill>
                  <a:srgbClr val="000000"/>
                </a:solidFill>
                <a:latin typeface="Times New Roman" panose="02020603050405020304" charset="0"/>
                <a:cs typeface="Calibri" panose="020F0502020204030204" charset="0"/>
              </a:rPr>
              <a:t>+ </a:t>
            </a:r>
            <a:r>
              <a:rPr lang="en-US" sz="1900" dirty="0" err="1">
                <a:solidFill>
                  <a:srgbClr val="000000"/>
                </a:solidFill>
                <a:latin typeface="Times New Roman" panose="02020603050405020304" charset="0"/>
                <a:cs typeface="Calibri" panose="020F0502020204030204" charset="0"/>
              </a:rPr>
              <a:t>Nhớ</a:t>
            </a:r>
            <a:r>
              <a:rPr lang="en-US" sz="1900" dirty="0">
                <a:solidFill>
                  <a:srgbClr val="000000"/>
                </a:solidFill>
                <a:latin typeface="Times New Roman" panose="02020603050405020304" charset="0"/>
                <a:cs typeface="Calibri" panose="020F0502020204030204" charset="0"/>
              </a:rPr>
              <a:t> </a:t>
            </a:r>
            <a:r>
              <a:rPr lang="en-US" sz="1900" dirty="0" err="1">
                <a:solidFill>
                  <a:srgbClr val="000000"/>
                </a:solidFill>
                <a:latin typeface="Times New Roman" panose="02020603050405020304" charset="0"/>
                <a:cs typeface="Calibri" panose="020F0502020204030204" charset="0"/>
              </a:rPr>
              <a:t>những</a:t>
            </a:r>
            <a:r>
              <a:rPr lang="en-US" sz="1900" dirty="0">
                <a:solidFill>
                  <a:srgbClr val="000000"/>
                </a:solidFill>
                <a:latin typeface="Times New Roman" panose="02020603050405020304" charset="0"/>
                <a:cs typeface="Calibri" panose="020F0502020204030204" charset="0"/>
              </a:rPr>
              <a:t> </a:t>
            </a:r>
            <a:r>
              <a:rPr lang="en-US" sz="1900" dirty="0" err="1">
                <a:solidFill>
                  <a:srgbClr val="000000"/>
                </a:solidFill>
                <a:latin typeface="Times New Roman" panose="02020603050405020304" charset="0"/>
                <a:cs typeface="Calibri" panose="020F0502020204030204" charset="0"/>
              </a:rPr>
              <a:t>ngày</a:t>
            </a:r>
            <a:r>
              <a:rPr lang="en-US" sz="1900" dirty="0">
                <a:solidFill>
                  <a:srgbClr val="000000"/>
                </a:solidFill>
                <a:latin typeface="Times New Roman" panose="02020603050405020304" charset="0"/>
                <a:cs typeface="Calibri" panose="020F0502020204030204" charset="0"/>
              </a:rPr>
              <a:t> </a:t>
            </a:r>
            <a:r>
              <a:rPr lang="en-US" sz="1900" dirty="0" err="1">
                <a:solidFill>
                  <a:srgbClr val="000000"/>
                </a:solidFill>
                <a:latin typeface="Times New Roman" panose="02020603050405020304" charset="0"/>
                <a:cs typeface="Calibri" panose="020F0502020204030204" charset="0"/>
              </a:rPr>
              <a:t>đi</a:t>
            </a:r>
            <a:r>
              <a:rPr lang="en-US" sz="1900" dirty="0">
                <a:solidFill>
                  <a:srgbClr val="000000"/>
                </a:solidFill>
                <a:latin typeface="Times New Roman" panose="02020603050405020304" charset="0"/>
                <a:cs typeface="Calibri" panose="020F0502020204030204" charset="0"/>
              </a:rPr>
              <a:t> </a:t>
            </a:r>
            <a:r>
              <a:rPr lang="en-US" sz="1900" dirty="0" err="1">
                <a:solidFill>
                  <a:srgbClr val="000000"/>
                </a:solidFill>
                <a:latin typeface="Times New Roman" panose="02020603050405020304" charset="0"/>
                <a:cs typeface="Calibri" panose="020F0502020204030204" charset="0"/>
              </a:rPr>
              <a:t>ra</a:t>
            </a:r>
            <a:r>
              <a:rPr lang="en-US" sz="1900" dirty="0">
                <a:solidFill>
                  <a:srgbClr val="000000"/>
                </a:solidFill>
                <a:latin typeface="Times New Roman" panose="02020603050405020304" charset="0"/>
                <a:cs typeface="Calibri" panose="020F0502020204030204" charset="0"/>
              </a:rPr>
              <a:t> </a:t>
            </a:r>
            <a:r>
              <a:rPr lang="en-US" sz="1900" dirty="0" err="1">
                <a:solidFill>
                  <a:srgbClr val="000000"/>
                </a:solidFill>
                <a:latin typeface="Times New Roman" panose="02020603050405020304" charset="0"/>
                <a:cs typeface="Calibri" panose="020F0502020204030204" charset="0"/>
              </a:rPr>
              <a:t>từ</a:t>
            </a:r>
            <a:r>
              <a:rPr lang="en-US" sz="1900" dirty="0">
                <a:solidFill>
                  <a:srgbClr val="000000"/>
                </a:solidFill>
                <a:latin typeface="Times New Roman" panose="02020603050405020304" charset="0"/>
                <a:cs typeface="Calibri" panose="020F0502020204030204" charset="0"/>
              </a:rPr>
              <a:t> </a:t>
            </a:r>
            <a:r>
              <a:rPr lang="en-US" sz="1900" dirty="0" err="1">
                <a:solidFill>
                  <a:srgbClr val="000000"/>
                </a:solidFill>
                <a:latin typeface="Times New Roman" panose="02020603050405020304" charset="0"/>
                <a:cs typeface="Calibri" panose="020F0502020204030204" charset="0"/>
              </a:rPr>
              <a:t>làng</a:t>
            </a:r>
            <a:r>
              <a:rPr lang="en-US" sz="1900" dirty="0">
                <a:solidFill>
                  <a:srgbClr val="000000"/>
                </a:solidFill>
                <a:latin typeface="Times New Roman" panose="02020603050405020304" charset="0"/>
                <a:cs typeface="Calibri" panose="020F0502020204030204" charset="0"/>
              </a:rPr>
              <a:t> </a:t>
            </a:r>
            <a:r>
              <a:rPr lang="en-US" sz="1900" dirty="0" err="1">
                <a:solidFill>
                  <a:srgbClr val="000000"/>
                </a:solidFill>
                <a:latin typeface="Times New Roman" panose="02020603050405020304" charset="0"/>
                <a:cs typeface="Calibri" panose="020F0502020204030204" charset="0"/>
              </a:rPr>
              <a:t>quê</a:t>
            </a:r>
            <a:r>
              <a:rPr lang="en-US" sz="1900" dirty="0">
                <a:solidFill>
                  <a:srgbClr val="000000"/>
                </a:solidFill>
                <a:latin typeface="Times New Roman" panose="02020603050405020304" charset="0"/>
                <a:cs typeface="Calibri" panose="020F0502020204030204" charset="0"/>
              </a:rPr>
              <a:t>, </a:t>
            </a:r>
            <a:r>
              <a:rPr lang="en-US" sz="1900" dirty="0" err="1">
                <a:solidFill>
                  <a:srgbClr val="000000"/>
                </a:solidFill>
                <a:latin typeface="Times New Roman" panose="02020603050405020304" charset="0"/>
                <a:cs typeface="Calibri" panose="020F0502020204030204" charset="0"/>
              </a:rPr>
              <a:t>bắt</a:t>
            </a:r>
            <a:r>
              <a:rPr lang="en-US" sz="1900" dirty="0">
                <a:solidFill>
                  <a:srgbClr val="000000"/>
                </a:solidFill>
                <a:latin typeface="Times New Roman" panose="02020603050405020304" charset="0"/>
                <a:cs typeface="Calibri" panose="020F0502020204030204" charset="0"/>
              </a:rPr>
              <a:t> </a:t>
            </a:r>
            <a:r>
              <a:rPr lang="en-US" sz="1900" dirty="0" err="1">
                <a:solidFill>
                  <a:srgbClr val="000000"/>
                </a:solidFill>
                <a:latin typeface="Times New Roman" panose="02020603050405020304" charset="0"/>
                <a:cs typeface="Calibri" panose="020F0502020204030204" charset="0"/>
              </a:rPr>
              <a:t>đầu</a:t>
            </a:r>
            <a:r>
              <a:rPr lang="en-US" sz="1900" dirty="0">
                <a:solidFill>
                  <a:srgbClr val="000000"/>
                </a:solidFill>
                <a:latin typeface="Times New Roman" panose="02020603050405020304" charset="0"/>
                <a:cs typeface="Calibri" panose="020F0502020204030204" charset="0"/>
              </a:rPr>
              <a:t> </a:t>
            </a:r>
            <a:r>
              <a:rPr lang="en-US" sz="1900" dirty="0" err="1">
                <a:solidFill>
                  <a:srgbClr val="000000"/>
                </a:solidFill>
                <a:latin typeface="Times New Roman" panose="02020603050405020304" charset="0"/>
                <a:cs typeface="Calibri" panose="020F0502020204030204" charset="0"/>
              </a:rPr>
              <a:t>dấn</a:t>
            </a:r>
            <a:r>
              <a:rPr lang="en-US" sz="1900" dirty="0">
                <a:solidFill>
                  <a:srgbClr val="000000"/>
                </a:solidFill>
                <a:latin typeface="Times New Roman" panose="02020603050405020304" charset="0"/>
                <a:cs typeface="Calibri" panose="020F0502020204030204" charset="0"/>
              </a:rPr>
              <a:t> </a:t>
            </a:r>
            <a:r>
              <a:rPr lang="en-US" sz="1900" dirty="0" err="1">
                <a:solidFill>
                  <a:srgbClr val="000000"/>
                </a:solidFill>
                <a:latin typeface="Times New Roman" panose="02020603050405020304" charset="0"/>
                <a:cs typeface="Calibri" panose="020F0502020204030204" charset="0"/>
              </a:rPr>
              <a:t>thân</a:t>
            </a:r>
            <a:r>
              <a:rPr lang="en-US" sz="1900" dirty="0">
                <a:solidFill>
                  <a:srgbClr val="000000"/>
                </a:solidFill>
                <a:latin typeface="Times New Roman" panose="02020603050405020304" charset="0"/>
                <a:cs typeface="Calibri" panose="020F0502020204030204" charset="0"/>
              </a:rPr>
              <a:t> </a:t>
            </a:r>
            <a:r>
              <a:rPr lang="en-US" sz="1900" dirty="0" err="1">
                <a:solidFill>
                  <a:srgbClr val="000000"/>
                </a:solidFill>
                <a:latin typeface="Times New Roman" panose="02020603050405020304" charset="0"/>
                <a:cs typeface="Calibri" panose="020F0502020204030204" charset="0"/>
              </a:rPr>
              <a:t>vào</a:t>
            </a:r>
            <a:r>
              <a:rPr lang="en-US" sz="1900" dirty="0">
                <a:solidFill>
                  <a:srgbClr val="000000"/>
                </a:solidFill>
                <a:latin typeface="Times New Roman" panose="02020603050405020304" charset="0"/>
                <a:cs typeface="Calibri" panose="020F0502020204030204" charset="0"/>
              </a:rPr>
              <a:t> con </a:t>
            </a:r>
            <a:r>
              <a:rPr lang="en-US" sz="1900" dirty="0" err="1">
                <a:solidFill>
                  <a:srgbClr val="000000"/>
                </a:solidFill>
                <a:latin typeface="Times New Roman" panose="02020603050405020304" charset="0"/>
                <a:cs typeface="Calibri" panose="020F0502020204030204" charset="0"/>
              </a:rPr>
              <a:t>đường</a:t>
            </a:r>
            <a:r>
              <a:rPr lang="en-US" sz="1900" dirty="0">
                <a:solidFill>
                  <a:srgbClr val="000000"/>
                </a:solidFill>
                <a:latin typeface="Times New Roman" panose="02020603050405020304" charset="0"/>
                <a:cs typeface="Calibri" panose="020F0502020204030204" charset="0"/>
              </a:rPr>
              <a:t> </a:t>
            </a:r>
            <a:r>
              <a:rPr lang="en-US" sz="1900" dirty="0" err="1">
                <a:solidFill>
                  <a:srgbClr val="000000"/>
                </a:solidFill>
                <a:latin typeface="Times New Roman" panose="02020603050405020304" charset="0"/>
                <a:cs typeface="Calibri" panose="020F0502020204030204" charset="0"/>
              </a:rPr>
              <a:t>Cách</a:t>
            </a:r>
            <a:r>
              <a:rPr lang="en-US" sz="1900" dirty="0">
                <a:solidFill>
                  <a:srgbClr val="000000"/>
                </a:solidFill>
                <a:latin typeface="Times New Roman" panose="02020603050405020304" charset="0"/>
                <a:cs typeface="Calibri" panose="020F0502020204030204" charset="0"/>
              </a:rPr>
              <a:t> </a:t>
            </a:r>
            <a:r>
              <a:rPr lang="en-US" sz="1900" dirty="0" err="1">
                <a:solidFill>
                  <a:srgbClr val="000000"/>
                </a:solidFill>
                <a:latin typeface="Times New Roman" panose="02020603050405020304" charset="0"/>
                <a:cs typeface="Calibri" panose="020F0502020204030204" charset="0"/>
              </a:rPr>
              <a:t>mạng</a:t>
            </a:r>
            <a:r>
              <a:rPr lang="en-US" sz="1900" dirty="0">
                <a:solidFill>
                  <a:srgbClr val="000000"/>
                </a:solidFill>
                <a:latin typeface="Times New Roman" panose="02020603050405020304" charset="0"/>
                <a:cs typeface="Calibri" panose="020F0502020204030204" charset="0"/>
              </a:rPr>
              <a:t> </a:t>
            </a:r>
            <a:r>
              <a:rPr lang="en-US" sz="1900" dirty="0" err="1">
                <a:solidFill>
                  <a:srgbClr val="000000"/>
                </a:solidFill>
                <a:latin typeface="Times New Roman" panose="02020603050405020304" charset="0"/>
                <a:cs typeface="Calibri" panose="020F0502020204030204" charset="0"/>
              </a:rPr>
              <a:t>và</a:t>
            </a:r>
            <a:r>
              <a:rPr lang="en-US" sz="1900" dirty="0">
                <a:solidFill>
                  <a:srgbClr val="000000"/>
                </a:solidFill>
                <a:latin typeface="Times New Roman" panose="02020603050405020304" charset="0"/>
                <a:cs typeface="Calibri" panose="020F0502020204030204" charset="0"/>
              </a:rPr>
              <a:t> </a:t>
            </a:r>
            <a:r>
              <a:rPr lang="en-US" sz="1900" dirty="0" err="1">
                <a:solidFill>
                  <a:srgbClr val="000000"/>
                </a:solidFill>
                <a:latin typeface="Times New Roman" panose="02020603050405020304" charset="0"/>
                <a:cs typeface="Calibri" panose="020F0502020204030204" charset="0"/>
              </a:rPr>
              <a:t>vui</a:t>
            </a:r>
            <a:r>
              <a:rPr lang="en-US" sz="1900" dirty="0">
                <a:solidFill>
                  <a:srgbClr val="000000"/>
                </a:solidFill>
                <a:latin typeface="Times New Roman" panose="02020603050405020304" charset="0"/>
                <a:cs typeface="Calibri" panose="020F0502020204030204" charset="0"/>
              </a:rPr>
              <a:t> say </a:t>
            </a:r>
            <a:r>
              <a:rPr lang="en-US" sz="1900" dirty="0" err="1">
                <a:solidFill>
                  <a:srgbClr val="000000"/>
                </a:solidFill>
                <a:latin typeface="Times New Roman" panose="02020603050405020304" charset="0"/>
                <a:cs typeface="Calibri" panose="020F0502020204030204" charset="0"/>
              </a:rPr>
              <a:t>với</a:t>
            </a:r>
            <a:r>
              <a:rPr lang="en-US" sz="1900" dirty="0">
                <a:solidFill>
                  <a:srgbClr val="000000"/>
                </a:solidFill>
                <a:latin typeface="Times New Roman" panose="02020603050405020304" charset="0"/>
                <a:cs typeface="Calibri" panose="020F0502020204030204" charset="0"/>
              </a:rPr>
              <a:t> </a:t>
            </a:r>
            <a:r>
              <a:rPr lang="en-US" sz="1900" dirty="0" err="1">
                <a:solidFill>
                  <a:srgbClr val="000000"/>
                </a:solidFill>
                <a:latin typeface="Times New Roman" panose="02020603050405020304" charset="0"/>
                <a:cs typeface="Calibri" panose="020F0502020204030204" charset="0"/>
              </a:rPr>
              <a:t>lí</a:t>
            </a:r>
            <a:r>
              <a:rPr lang="en-US" sz="1900" dirty="0">
                <a:solidFill>
                  <a:srgbClr val="000000"/>
                </a:solidFill>
                <a:latin typeface="Times New Roman" panose="02020603050405020304" charset="0"/>
                <a:cs typeface="Calibri" panose="020F0502020204030204" charset="0"/>
              </a:rPr>
              <a:t> </a:t>
            </a:r>
            <a:r>
              <a:rPr lang="en-US" sz="1900" dirty="0" err="1">
                <a:solidFill>
                  <a:srgbClr val="000000"/>
                </a:solidFill>
                <a:latin typeface="Times New Roman" panose="02020603050405020304" charset="0"/>
                <a:cs typeface="Calibri" panose="020F0502020204030204" charset="0"/>
              </a:rPr>
              <a:t>tưởng</a:t>
            </a:r>
            <a:r>
              <a:rPr lang="en-US" sz="1900" dirty="0">
                <a:solidFill>
                  <a:srgbClr val="000000"/>
                </a:solidFill>
                <a:latin typeface="Times New Roman" panose="02020603050405020304" charset="0"/>
                <a:cs typeface="Calibri" panose="020F0502020204030204" charset="0"/>
              </a:rPr>
              <a:t> (</a:t>
            </a:r>
            <a:r>
              <a:rPr lang="en-US" sz="1900" dirty="0" err="1">
                <a:solidFill>
                  <a:srgbClr val="000000"/>
                </a:solidFill>
                <a:latin typeface="Times New Roman" panose="02020603050405020304" charset="0"/>
                <a:cs typeface="Calibri" panose="020F0502020204030204" charset="0"/>
              </a:rPr>
              <a:t>khổ</a:t>
            </a:r>
            <a:r>
              <a:rPr lang="en-US" sz="1900" dirty="0">
                <a:solidFill>
                  <a:srgbClr val="000000"/>
                </a:solidFill>
                <a:latin typeface="Times New Roman" panose="02020603050405020304" charset="0"/>
                <a:cs typeface="Calibri" panose="020F0502020204030204" charset="0"/>
              </a:rPr>
              <a:t> 10, 11).</a:t>
            </a:r>
          </a:p>
          <a:p>
            <a:pPr marL="0" indent="0" algn="just"/>
            <a:r>
              <a:rPr lang="en-US" sz="1900" dirty="0">
                <a:solidFill>
                  <a:srgbClr val="000000"/>
                </a:solidFill>
                <a:latin typeface="Times New Roman" panose="02020603050405020304" charset="0"/>
                <a:cs typeface="Calibri" panose="020F0502020204030204" charset="0"/>
              </a:rPr>
              <a:t>+ </a:t>
            </a:r>
            <a:r>
              <a:rPr lang="en-US" sz="1900" dirty="0" err="1">
                <a:solidFill>
                  <a:srgbClr val="000000"/>
                </a:solidFill>
                <a:latin typeface="Times New Roman" panose="02020603050405020304" charset="0"/>
                <a:cs typeface="Calibri" panose="020F0502020204030204" charset="0"/>
              </a:rPr>
              <a:t>Nhớ</a:t>
            </a:r>
            <a:r>
              <a:rPr lang="en-US" sz="1900" dirty="0">
                <a:solidFill>
                  <a:srgbClr val="000000"/>
                </a:solidFill>
                <a:latin typeface="Times New Roman" panose="02020603050405020304" charset="0"/>
                <a:cs typeface="Calibri" panose="020F0502020204030204" charset="0"/>
              </a:rPr>
              <a:t> </a:t>
            </a:r>
            <a:r>
              <a:rPr lang="en-US" sz="1900" dirty="0" err="1">
                <a:solidFill>
                  <a:srgbClr val="000000"/>
                </a:solidFill>
                <a:latin typeface="Times New Roman" panose="02020603050405020304" charset="0"/>
                <a:cs typeface="Calibri" panose="020F0502020204030204" charset="0"/>
              </a:rPr>
              <a:t>tất</a:t>
            </a:r>
            <a:r>
              <a:rPr lang="en-US" sz="1900" dirty="0">
                <a:solidFill>
                  <a:srgbClr val="000000"/>
                </a:solidFill>
                <a:latin typeface="Times New Roman" panose="02020603050405020304" charset="0"/>
                <a:cs typeface="Calibri" panose="020F0502020204030204" charset="0"/>
              </a:rPr>
              <a:t> </a:t>
            </a:r>
            <a:r>
              <a:rPr lang="en-US" sz="1900" dirty="0" err="1">
                <a:solidFill>
                  <a:srgbClr val="000000"/>
                </a:solidFill>
                <a:latin typeface="Times New Roman" panose="02020603050405020304" charset="0"/>
                <a:cs typeface="Calibri" panose="020F0502020204030204" charset="0"/>
              </a:rPr>
              <a:t>cả</a:t>
            </a:r>
            <a:r>
              <a:rPr lang="en-US" sz="1900" dirty="0">
                <a:solidFill>
                  <a:srgbClr val="000000"/>
                </a:solidFill>
                <a:latin typeface="Times New Roman" panose="02020603050405020304" charset="0"/>
                <a:cs typeface="Calibri" panose="020F0502020204030204" charset="0"/>
              </a:rPr>
              <a:t> </a:t>
            </a:r>
            <a:r>
              <a:rPr lang="en-US" sz="1900" dirty="0" err="1">
                <a:solidFill>
                  <a:srgbClr val="000000"/>
                </a:solidFill>
                <a:latin typeface="Times New Roman" panose="02020603050405020304" charset="0"/>
                <a:cs typeface="Calibri" panose="020F0502020204030204" charset="0"/>
              </a:rPr>
              <a:t>những</a:t>
            </a:r>
            <a:r>
              <a:rPr lang="en-US" sz="1900" dirty="0">
                <a:solidFill>
                  <a:srgbClr val="000000"/>
                </a:solidFill>
                <a:latin typeface="Times New Roman" panose="02020603050405020304" charset="0"/>
                <a:cs typeface="Calibri" panose="020F0502020204030204" charset="0"/>
              </a:rPr>
              <a:t> </a:t>
            </a:r>
            <a:r>
              <a:rPr lang="en-US" sz="1900" dirty="0" err="1">
                <a:solidFill>
                  <a:srgbClr val="000000"/>
                </a:solidFill>
                <a:latin typeface="Times New Roman" panose="02020603050405020304" charset="0"/>
                <a:cs typeface="Calibri" panose="020F0502020204030204" charset="0"/>
              </a:rPr>
              <a:t>gì</a:t>
            </a:r>
            <a:r>
              <a:rPr lang="en-US" sz="1900" dirty="0">
                <a:solidFill>
                  <a:srgbClr val="000000"/>
                </a:solidFill>
                <a:latin typeface="Times New Roman" panose="02020603050405020304" charset="0"/>
                <a:cs typeface="Calibri" panose="020F0502020204030204" charset="0"/>
              </a:rPr>
              <a:t> </a:t>
            </a:r>
            <a:r>
              <a:rPr lang="en-US" sz="1900" dirty="0" err="1">
                <a:solidFill>
                  <a:srgbClr val="000000"/>
                </a:solidFill>
                <a:latin typeface="Times New Roman" panose="02020603050405020304" charset="0"/>
                <a:cs typeface="Calibri" panose="020F0502020204030204" charset="0"/>
              </a:rPr>
              <a:t>thuộc</a:t>
            </a:r>
            <a:r>
              <a:rPr lang="en-US" sz="1900" dirty="0">
                <a:solidFill>
                  <a:srgbClr val="000000"/>
                </a:solidFill>
                <a:latin typeface="Times New Roman" panose="02020603050405020304" charset="0"/>
                <a:cs typeface="Calibri" panose="020F0502020204030204" charset="0"/>
              </a:rPr>
              <a:t> </a:t>
            </a:r>
            <a:r>
              <a:rPr lang="en-US" sz="1900" dirty="0" err="1">
                <a:solidFill>
                  <a:srgbClr val="000000"/>
                </a:solidFill>
                <a:latin typeface="Times New Roman" panose="02020603050405020304" charset="0"/>
                <a:cs typeface="Calibri" panose="020F0502020204030204" charset="0"/>
              </a:rPr>
              <a:t>về</a:t>
            </a:r>
            <a:r>
              <a:rPr lang="en-US" sz="1900" dirty="0">
                <a:solidFill>
                  <a:srgbClr val="000000"/>
                </a:solidFill>
                <a:latin typeface="Times New Roman" panose="02020603050405020304" charset="0"/>
                <a:cs typeface="Calibri" panose="020F0502020204030204" charset="0"/>
              </a:rPr>
              <a:t> </a:t>
            </a:r>
            <a:r>
              <a:rPr lang="en-US" sz="1900" dirty="0" err="1">
                <a:solidFill>
                  <a:srgbClr val="000000"/>
                </a:solidFill>
                <a:latin typeface="Times New Roman" panose="02020603050405020304" charset="0"/>
                <a:cs typeface="Calibri" panose="020F0502020204030204" charset="0"/>
              </a:rPr>
              <a:t>cuộc</a:t>
            </a:r>
            <a:r>
              <a:rPr lang="en-US" sz="1900" dirty="0">
                <a:solidFill>
                  <a:srgbClr val="000000"/>
                </a:solidFill>
                <a:latin typeface="Times New Roman" panose="02020603050405020304" charset="0"/>
                <a:cs typeface="Calibri" panose="020F0502020204030204" charset="0"/>
              </a:rPr>
              <a:t> </a:t>
            </a:r>
            <a:r>
              <a:rPr lang="en-US" sz="1900" dirty="0" err="1">
                <a:solidFill>
                  <a:srgbClr val="000000"/>
                </a:solidFill>
                <a:latin typeface="Times New Roman" panose="02020603050405020304" charset="0"/>
                <a:cs typeface="Calibri" panose="020F0502020204030204" charset="0"/>
              </a:rPr>
              <a:t>sống</a:t>
            </a:r>
            <a:r>
              <a:rPr lang="en-US" sz="1900" dirty="0">
                <a:solidFill>
                  <a:srgbClr val="000000"/>
                </a:solidFill>
                <a:latin typeface="Times New Roman" panose="02020603050405020304" charset="0"/>
                <a:cs typeface="Calibri" panose="020F0502020204030204" charset="0"/>
              </a:rPr>
              <a:t> </a:t>
            </a:r>
            <a:r>
              <a:rPr lang="en-US" sz="1900" dirty="0" err="1">
                <a:solidFill>
                  <a:srgbClr val="000000"/>
                </a:solidFill>
                <a:latin typeface="Times New Roman" panose="02020603050405020304" charset="0"/>
                <a:cs typeface="Calibri" panose="020F0502020204030204" charset="0"/>
              </a:rPr>
              <a:t>tự</a:t>
            </a:r>
            <a:r>
              <a:rPr lang="en-US" sz="1900" dirty="0">
                <a:solidFill>
                  <a:srgbClr val="000000"/>
                </a:solidFill>
                <a:latin typeface="Times New Roman" panose="02020603050405020304" charset="0"/>
                <a:cs typeface="Calibri" panose="020F0502020204030204" charset="0"/>
              </a:rPr>
              <a:t> do </a:t>
            </a:r>
            <a:r>
              <a:rPr lang="en-US" sz="1900" dirty="0" err="1">
                <a:solidFill>
                  <a:srgbClr val="000000"/>
                </a:solidFill>
                <a:latin typeface="Times New Roman" panose="02020603050405020304" charset="0"/>
                <a:cs typeface="Calibri" panose="020F0502020204030204" charset="0"/>
              </a:rPr>
              <a:t>bên</a:t>
            </a:r>
            <a:r>
              <a:rPr lang="en-US" sz="1900" dirty="0">
                <a:solidFill>
                  <a:srgbClr val="000000"/>
                </a:solidFill>
                <a:latin typeface="Times New Roman" panose="02020603050405020304" charset="0"/>
                <a:cs typeface="Calibri" panose="020F0502020204030204" charset="0"/>
              </a:rPr>
              <a:t> </a:t>
            </a:r>
            <a:r>
              <a:rPr lang="en-US" sz="1900" dirty="0" err="1">
                <a:solidFill>
                  <a:srgbClr val="000000"/>
                </a:solidFill>
                <a:latin typeface="Times New Roman" panose="02020603050405020304" charset="0"/>
                <a:cs typeface="Calibri" panose="020F0502020204030204" charset="0"/>
              </a:rPr>
              <a:t>ngoài</a:t>
            </a:r>
            <a:r>
              <a:rPr lang="en-US" sz="1900" dirty="0">
                <a:solidFill>
                  <a:srgbClr val="000000"/>
                </a:solidFill>
                <a:latin typeface="Times New Roman" panose="02020603050405020304" charset="0"/>
                <a:cs typeface="Calibri" panose="020F0502020204030204" charset="0"/>
              </a:rPr>
              <a:t> </a:t>
            </a:r>
            <a:r>
              <a:rPr lang="en-US" sz="1900" dirty="0" err="1">
                <a:solidFill>
                  <a:srgbClr val="000000"/>
                </a:solidFill>
                <a:latin typeface="Times New Roman" panose="02020603050405020304" charset="0"/>
                <a:cs typeface="Calibri" panose="020F0502020204030204" charset="0"/>
              </a:rPr>
              <a:t>nhà</a:t>
            </a:r>
            <a:r>
              <a:rPr lang="en-US" sz="1900" dirty="0">
                <a:solidFill>
                  <a:srgbClr val="000000"/>
                </a:solidFill>
                <a:latin typeface="Times New Roman" panose="02020603050405020304" charset="0"/>
                <a:cs typeface="Calibri" panose="020F0502020204030204" charset="0"/>
              </a:rPr>
              <a:t> </a:t>
            </a:r>
            <a:r>
              <a:rPr lang="en-US" sz="1900" dirty="0" err="1">
                <a:solidFill>
                  <a:srgbClr val="000000"/>
                </a:solidFill>
                <a:latin typeface="Times New Roman" panose="02020603050405020304" charset="0"/>
                <a:cs typeface="Calibri" panose="020F0502020204030204" charset="0"/>
              </a:rPr>
              <a:t>tù</a:t>
            </a:r>
            <a:r>
              <a:rPr lang="en-US" sz="1900" dirty="0">
                <a:solidFill>
                  <a:srgbClr val="000000"/>
                </a:solidFill>
                <a:latin typeface="Times New Roman" panose="02020603050405020304" charset="0"/>
                <a:cs typeface="Calibri" panose="020F0502020204030204" charset="0"/>
              </a:rPr>
              <a:t> (</a:t>
            </a:r>
            <a:r>
              <a:rPr lang="en-US" sz="1900" dirty="0" err="1">
                <a:solidFill>
                  <a:srgbClr val="000000"/>
                </a:solidFill>
                <a:latin typeface="Times New Roman" panose="02020603050405020304" charset="0"/>
                <a:cs typeface="Calibri" panose="020F0502020204030204" charset="0"/>
              </a:rPr>
              <a:t>khổ</a:t>
            </a:r>
            <a:r>
              <a:rPr lang="en-US" sz="1900" dirty="0">
                <a:solidFill>
                  <a:srgbClr val="000000"/>
                </a:solidFill>
                <a:latin typeface="Times New Roman" panose="02020603050405020304" charset="0"/>
                <a:cs typeface="Calibri" panose="020F0502020204030204" charset="0"/>
              </a:rPr>
              <a:t> 12).</a:t>
            </a:r>
          </a:p>
        </p:txBody>
      </p:sp>
    </p:spTree>
  </p:cSld>
  <p:clrMapOvr>
    <a:masterClrMapping/>
  </p:clrMapOvr>
  <mc:AlternateContent xmlns:mc="http://schemas.openxmlformats.org/markup-compatibility/2006" xmlns:p14="http://schemas.microsoft.com/office/powerpoint/2010/main">
    <mc:Choice Requires="p14">
      <p:transition spd="slow" p14:dur="1600" advTm="6000">
        <p14:gallery dir="l"/>
      </p:transition>
    </mc:Choice>
    <mc:Fallback xmlns="">
      <p:transition spd="slow" advTm="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 presetClass="entr" presetSubtype="10" fill="hold" grpId="0" nodeType="clickEffect">
                                  <p:stCondLst>
                                    <p:cond delay="0"/>
                                  </p:stCondLst>
                                  <p:childTnLst>
                                    <p:set>
                                      <p:cBhvr>
                                        <p:cTn id="13" dur="1" fill="hold">
                                          <p:stCondLst>
                                            <p:cond delay="0"/>
                                          </p:stCondLst>
                                        </p:cTn>
                                        <p:tgtEl>
                                          <p:spTgt spid="100"/>
                                        </p:tgtEl>
                                        <p:attrNameLst>
                                          <p:attrName>style.visibility</p:attrName>
                                        </p:attrNameLst>
                                      </p:cBhvr>
                                      <p:to>
                                        <p:strVal val="visible"/>
                                      </p:to>
                                    </p:set>
                                    <p:animEffect transition="in" filter="blinds(horizontal)">
                                      <p:cBhvr>
                                        <p:cTn id="14" dur="5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0" grpId="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p:nvPr/>
        </p:nvSpPr>
        <p:spPr>
          <a:xfrm>
            <a:off x="1092061" y="1232922"/>
            <a:ext cx="6760034" cy="2677656"/>
          </a:xfrm>
          <a:prstGeom prst="rect">
            <a:avLst/>
          </a:prstGeom>
          <a:noFill/>
        </p:spPr>
        <p:txBody>
          <a:bodyPr wrap="square" rtlCol="0">
            <a:spAutoFit/>
          </a:bodyPr>
          <a:lstStyle/>
          <a:p>
            <a:pPr algn="just"/>
            <a:r>
              <a:rPr lang="en-US" sz="2800" dirty="0" err="1">
                <a:latin typeface="Sitka Subheading Semibold" charset="0"/>
                <a:cs typeface="Sitka Subheading Semibold" charset="0"/>
              </a:rPr>
              <a:t>Có</a:t>
            </a:r>
            <a:r>
              <a:rPr lang="en-US" sz="2800" dirty="0">
                <a:latin typeface="Sitka Subheading Semibold" charset="0"/>
                <a:cs typeface="Sitka Subheading Semibold" charset="0"/>
              </a:rPr>
              <a:t> </a:t>
            </a:r>
            <a:r>
              <a:rPr lang="en-US" sz="2800" dirty="0" err="1">
                <a:latin typeface="Sitka Subheading Semibold" charset="0"/>
                <a:cs typeface="Sitka Subheading Semibold" charset="0"/>
              </a:rPr>
              <a:t>thể</a:t>
            </a:r>
            <a:r>
              <a:rPr lang="en-US" sz="2800" dirty="0">
                <a:latin typeface="Sitka Subheading Semibold" charset="0"/>
                <a:cs typeface="Sitka Subheading Semibold" charset="0"/>
              </a:rPr>
              <a:t> </a:t>
            </a:r>
            <a:r>
              <a:rPr lang="en-US" sz="2800" dirty="0" err="1">
                <a:latin typeface="Sitka Subheading Semibold" charset="0"/>
                <a:cs typeface="Sitka Subheading Semibold" charset="0"/>
              </a:rPr>
              <a:t>thấy</a:t>
            </a:r>
            <a:r>
              <a:rPr lang="en-US" sz="2800" dirty="0">
                <a:latin typeface="Sitka Subheading Semibold" charset="0"/>
                <a:cs typeface="Sitka Subheading Semibold" charset="0"/>
              </a:rPr>
              <a:t> </a:t>
            </a:r>
            <a:r>
              <a:rPr lang="en-US" sz="2800" dirty="0" err="1">
                <a:latin typeface="Sitka Subheading Semibold" charset="0"/>
                <a:cs typeface="Sitka Subheading Semibold" charset="0"/>
              </a:rPr>
              <a:t>toàn</a:t>
            </a:r>
            <a:r>
              <a:rPr lang="en-US" sz="2800" dirty="0">
                <a:latin typeface="Sitka Subheading Semibold" charset="0"/>
                <a:cs typeface="Sitka Subheading Semibold" charset="0"/>
              </a:rPr>
              <a:t> </a:t>
            </a:r>
            <a:r>
              <a:rPr lang="en-US" sz="2800" dirty="0" err="1">
                <a:latin typeface="Sitka Subheading Semibold" charset="0"/>
                <a:cs typeface="Sitka Subheading Semibold" charset="0"/>
              </a:rPr>
              <a:t>bộ</a:t>
            </a:r>
            <a:r>
              <a:rPr lang="en-US" sz="2800" dirty="0">
                <a:latin typeface="Sitka Subheading Semibold" charset="0"/>
                <a:cs typeface="Sitka Subheading Semibold" charset="0"/>
              </a:rPr>
              <a:t> </a:t>
            </a:r>
            <a:r>
              <a:rPr lang="en-US" sz="2800" dirty="0" err="1">
                <a:latin typeface="Sitka Subheading Semibold" charset="0"/>
                <a:cs typeface="Sitka Subheading Semibold" charset="0"/>
              </a:rPr>
              <a:t>cảm</a:t>
            </a:r>
            <a:r>
              <a:rPr lang="en-US" sz="2800" dirty="0">
                <a:latin typeface="Sitka Subheading Semibold" charset="0"/>
                <a:cs typeface="Sitka Subheading Semibold" charset="0"/>
              </a:rPr>
              <a:t> </a:t>
            </a:r>
            <a:r>
              <a:rPr lang="en-US" sz="2800" dirty="0" err="1">
                <a:latin typeface="Sitka Subheading Semibold" charset="0"/>
                <a:cs typeface="Sitka Subheading Semibold" charset="0"/>
              </a:rPr>
              <a:t>xúc</a:t>
            </a:r>
            <a:r>
              <a:rPr lang="en-US" sz="2800" dirty="0">
                <a:latin typeface="Sitka Subheading Semibold" charset="0"/>
                <a:cs typeface="Sitka Subheading Semibold" charset="0"/>
              </a:rPr>
              <a:t> </a:t>
            </a:r>
            <a:r>
              <a:rPr lang="en-US" sz="2800" dirty="0" err="1">
                <a:latin typeface="Sitka Subheading Semibold" charset="0"/>
                <a:cs typeface="Sitka Subheading Semibold" charset="0"/>
              </a:rPr>
              <a:t>của</a:t>
            </a:r>
            <a:r>
              <a:rPr lang="en-US" sz="2800" dirty="0">
                <a:latin typeface="Sitka Subheading Semibold" charset="0"/>
                <a:cs typeface="Sitka Subheading Semibold" charset="0"/>
              </a:rPr>
              <a:t> </a:t>
            </a:r>
            <a:r>
              <a:rPr lang="en-US" sz="2800" dirty="0" err="1">
                <a:latin typeface="Sitka Subheading Semibold" charset="0"/>
                <a:cs typeface="Sitka Subheading Semibold" charset="0"/>
              </a:rPr>
              <a:t>bài</a:t>
            </a:r>
            <a:r>
              <a:rPr lang="en-US" sz="2800" dirty="0">
                <a:latin typeface="Sitka Subheading Semibold" charset="0"/>
                <a:cs typeface="Sitka Subheading Semibold" charset="0"/>
              </a:rPr>
              <a:t> </a:t>
            </a:r>
            <a:r>
              <a:rPr lang="en-US" sz="2800" dirty="0" err="1">
                <a:latin typeface="Sitka Subheading Semibold" charset="0"/>
                <a:cs typeface="Sitka Subheading Semibold" charset="0"/>
              </a:rPr>
              <a:t>thơ</a:t>
            </a:r>
            <a:r>
              <a:rPr lang="en-US" sz="2800" dirty="0">
                <a:latin typeface="Sitka Subheading Semibold" charset="0"/>
                <a:cs typeface="Sitka Subheading Semibold" charset="0"/>
              </a:rPr>
              <a:t> </a:t>
            </a:r>
            <a:r>
              <a:rPr lang="en-US" sz="2800" dirty="0" err="1">
                <a:latin typeface="Sitka Subheading Semibold" charset="0"/>
                <a:cs typeface="Sitka Subheading Semibold" charset="0"/>
              </a:rPr>
              <a:t>đều</a:t>
            </a:r>
            <a:r>
              <a:rPr lang="en-US" sz="2800" dirty="0">
                <a:latin typeface="Sitka Subheading Semibold" charset="0"/>
                <a:cs typeface="Sitka Subheading Semibold" charset="0"/>
              </a:rPr>
              <a:t> </a:t>
            </a:r>
            <a:r>
              <a:rPr lang="en-US" sz="2800" dirty="0" err="1">
                <a:latin typeface="Sitka Subheading Semibold" charset="0"/>
                <a:cs typeface="Sitka Subheading Semibold" charset="0"/>
              </a:rPr>
              <a:t>hướng</a:t>
            </a:r>
            <a:r>
              <a:rPr lang="en-US" sz="2800" dirty="0">
                <a:latin typeface="Sitka Subheading Semibold" charset="0"/>
                <a:cs typeface="Sitka Subheading Semibold" charset="0"/>
              </a:rPr>
              <a:t> </a:t>
            </a:r>
            <a:r>
              <a:rPr lang="en-US" sz="2800" dirty="0" err="1">
                <a:latin typeface="Sitka Subheading Semibold" charset="0"/>
                <a:cs typeface="Sitka Subheading Semibold" charset="0"/>
              </a:rPr>
              <a:t>về</a:t>
            </a:r>
            <a:r>
              <a:rPr lang="en-US" sz="2800" dirty="0">
                <a:latin typeface="Sitka Subheading Semibold" charset="0"/>
                <a:cs typeface="Sitka Subheading Semibold" charset="0"/>
              </a:rPr>
              <a:t> </a:t>
            </a:r>
            <a:r>
              <a:rPr lang="en-US" sz="2800" dirty="0" err="1">
                <a:latin typeface="Sitka Subheading Semibold" charset="0"/>
                <a:cs typeface="Sitka Subheading Semibold" charset="0"/>
              </a:rPr>
              <a:t>nỗi</a:t>
            </a:r>
            <a:r>
              <a:rPr lang="en-US" sz="2800" dirty="0">
                <a:latin typeface="Sitka Subheading Semibold" charset="0"/>
                <a:cs typeface="Sitka Subheading Semibold" charset="0"/>
              </a:rPr>
              <a:t> </a:t>
            </a:r>
            <a:r>
              <a:rPr lang="en-US" sz="2800" dirty="0" err="1">
                <a:latin typeface="Sitka Subheading Semibold" charset="0"/>
                <a:cs typeface="Sitka Subheading Semibold" charset="0"/>
              </a:rPr>
              <a:t>nhớ</a:t>
            </a:r>
            <a:r>
              <a:rPr lang="en-US" sz="2800" dirty="0">
                <a:latin typeface="Sitka Subheading Semibold" charset="0"/>
                <a:cs typeface="Sitka Subheading Semibold" charset="0"/>
              </a:rPr>
              <a:t> “</a:t>
            </a:r>
            <a:r>
              <a:rPr lang="en-US" sz="2800" dirty="0" err="1">
                <a:latin typeface="Sitka Subheading Semibold" charset="0"/>
                <a:cs typeface="Sitka Subheading Semibold" charset="0"/>
              </a:rPr>
              <a:t>ruộng</a:t>
            </a:r>
            <a:r>
              <a:rPr lang="en-US" sz="2800" dirty="0">
                <a:latin typeface="Sitka Subheading Semibold" charset="0"/>
                <a:cs typeface="Sitka Subheading Semibold" charset="0"/>
              </a:rPr>
              <a:t> </a:t>
            </a:r>
            <a:r>
              <a:rPr lang="en-US" sz="2800" dirty="0" err="1">
                <a:latin typeface="Sitka Subheading Semibold" charset="0"/>
                <a:cs typeface="Sitka Subheading Semibold" charset="0"/>
              </a:rPr>
              <a:t>đồng</a:t>
            </a:r>
            <a:r>
              <a:rPr lang="en-US" sz="2800" dirty="0">
                <a:latin typeface="Sitka Subheading Semibold" charset="0"/>
                <a:cs typeface="Sitka Subheading Semibold" charset="0"/>
              </a:rPr>
              <a:t> </a:t>
            </a:r>
            <a:r>
              <a:rPr lang="en-US" sz="2800" dirty="0" err="1">
                <a:latin typeface="Sitka Subheading Semibold" charset="0"/>
                <a:cs typeface="Sitka Subheading Semibold" charset="0"/>
              </a:rPr>
              <a:t>quê</a:t>
            </a:r>
            <a:r>
              <a:rPr lang="en-US" sz="2800" dirty="0">
                <a:latin typeface="Sitka Subheading Semibold" charset="0"/>
                <a:cs typeface="Sitka Subheading Semibold" charset="0"/>
              </a:rPr>
              <a:t>”. </a:t>
            </a:r>
          </a:p>
          <a:p>
            <a:pPr algn="just"/>
            <a:r>
              <a:rPr lang="en-US" sz="2800" dirty="0" err="1">
                <a:latin typeface="Sitka Subheading Semibold" charset="0"/>
                <a:cs typeface="Sitka Subheading Semibold" charset="0"/>
              </a:rPr>
              <a:t>Như</a:t>
            </a:r>
            <a:r>
              <a:rPr lang="en-US" sz="2800" dirty="0">
                <a:latin typeface="Sitka Subheading Semibold" charset="0"/>
                <a:cs typeface="Sitka Subheading Semibold" charset="0"/>
              </a:rPr>
              <a:t> </a:t>
            </a:r>
            <a:r>
              <a:rPr lang="en-US" sz="2800" dirty="0" err="1">
                <a:latin typeface="Sitka Subheading Semibold" charset="0"/>
                <a:cs typeface="Sitka Subheading Semibold" charset="0"/>
              </a:rPr>
              <a:t>vậy</a:t>
            </a:r>
            <a:r>
              <a:rPr lang="en-US" sz="2800" dirty="0">
                <a:latin typeface="Sitka Subheading Semibold" charset="0"/>
                <a:cs typeface="Sitka Subheading Semibold" charset="0"/>
              </a:rPr>
              <a:t>, </a:t>
            </a:r>
            <a:r>
              <a:rPr lang="en-US" sz="2800" i="1" dirty="0" err="1">
                <a:latin typeface="Sitka Subheading Semibold" charset="0"/>
                <a:cs typeface="Sitka Subheading Semibold" charset="0"/>
              </a:rPr>
              <a:t>Nhớ</a:t>
            </a:r>
            <a:r>
              <a:rPr lang="en-US" sz="2800" i="1" dirty="0">
                <a:latin typeface="Sitka Subheading Semibold" charset="0"/>
                <a:cs typeface="Sitka Subheading Semibold" charset="0"/>
              </a:rPr>
              <a:t> </a:t>
            </a:r>
            <a:r>
              <a:rPr lang="en-US" sz="2800" i="1" dirty="0" err="1">
                <a:latin typeface="Sitka Subheading Semibold" charset="0"/>
                <a:cs typeface="Sitka Subheading Semibold" charset="0"/>
              </a:rPr>
              <a:t>đồng</a:t>
            </a:r>
            <a:r>
              <a:rPr lang="en-US" sz="2800" dirty="0">
                <a:latin typeface="Sitka Subheading Semibold" charset="0"/>
                <a:cs typeface="Sitka Subheading Semibold" charset="0"/>
              </a:rPr>
              <a:t> </a:t>
            </a:r>
            <a:r>
              <a:rPr lang="en-US" sz="2800" dirty="0" err="1">
                <a:latin typeface="Sitka Subheading Semibold" charset="0"/>
                <a:cs typeface="Sitka Subheading Semibold" charset="0"/>
              </a:rPr>
              <a:t>là</a:t>
            </a:r>
            <a:r>
              <a:rPr lang="en-US" sz="2800" dirty="0">
                <a:latin typeface="Sitka Subheading Semibold" charset="0"/>
                <a:cs typeface="Sitka Subheading Semibold" charset="0"/>
              </a:rPr>
              <a:t> </a:t>
            </a:r>
            <a:r>
              <a:rPr lang="en-US" sz="2800" dirty="0" err="1">
                <a:latin typeface="Sitka Subheading Semibold" charset="0"/>
                <a:cs typeface="Sitka Subheading Semibold" charset="0"/>
              </a:rPr>
              <a:t>một</a:t>
            </a:r>
            <a:r>
              <a:rPr lang="en-US" sz="2800" dirty="0">
                <a:latin typeface="Sitka Subheading Semibold" charset="0"/>
                <a:cs typeface="Sitka Subheading Semibold" charset="0"/>
              </a:rPr>
              <a:t> </a:t>
            </a:r>
            <a:r>
              <a:rPr lang="en-US" sz="2800" dirty="0" err="1">
                <a:latin typeface="Sitka Subheading Semibold" charset="0"/>
                <a:cs typeface="Sitka Subheading Semibold" charset="0"/>
              </a:rPr>
              <a:t>nhan</a:t>
            </a:r>
            <a:r>
              <a:rPr lang="en-US" sz="2800" dirty="0">
                <a:latin typeface="Sitka Subheading Semibold" charset="0"/>
                <a:cs typeface="Sitka Subheading Semibold" charset="0"/>
              </a:rPr>
              <a:t> </a:t>
            </a:r>
            <a:r>
              <a:rPr lang="en-US" sz="2800" dirty="0" err="1">
                <a:latin typeface="Sitka Subheading Semibold" charset="0"/>
                <a:cs typeface="Sitka Subheading Semibold" charset="0"/>
              </a:rPr>
              <a:t>đề</a:t>
            </a:r>
            <a:r>
              <a:rPr lang="en-US" sz="2800" dirty="0">
                <a:latin typeface="Sitka Subheading Semibold" charset="0"/>
                <a:cs typeface="Sitka Subheading Semibold" charset="0"/>
              </a:rPr>
              <a:t> </a:t>
            </a:r>
            <a:r>
              <a:rPr lang="en-US" sz="2800" dirty="0" err="1">
                <a:latin typeface="Sitka Subheading Semibold" charset="0"/>
                <a:cs typeface="Sitka Subheading Semibold" charset="0"/>
              </a:rPr>
              <a:t>hoàn</a:t>
            </a:r>
            <a:r>
              <a:rPr lang="en-US" sz="2800" dirty="0">
                <a:latin typeface="Sitka Subheading Semibold" charset="0"/>
                <a:cs typeface="Sitka Subheading Semibold" charset="0"/>
              </a:rPr>
              <a:t> </a:t>
            </a:r>
            <a:r>
              <a:rPr lang="en-US" sz="2800" dirty="0" err="1">
                <a:latin typeface="Sitka Subheading Semibold" charset="0"/>
                <a:cs typeface="Sitka Subheading Semibold" charset="0"/>
              </a:rPr>
              <a:t>toàn</a:t>
            </a:r>
            <a:r>
              <a:rPr lang="en-US" sz="2800" dirty="0">
                <a:latin typeface="Sitka Subheading Semibold" charset="0"/>
                <a:cs typeface="Sitka Subheading Semibold" charset="0"/>
              </a:rPr>
              <a:t> </a:t>
            </a:r>
            <a:r>
              <a:rPr lang="en-US" sz="2800" dirty="0" err="1">
                <a:latin typeface="Sitka Subheading Semibold" charset="0"/>
                <a:cs typeface="Sitka Subheading Semibold" charset="0"/>
              </a:rPr>
              <a:t>phù</a:t>
            </a:r>
            <a:r>
              <a:rPr lang="en-US" sz="2800" dirty="0">
                <a:latin typeface="Sitka Subheading Semibold" charset="0"/>
                <a:cs typeface="Sitka Subheading Semibold" charset="0"/>
              </a:rPr>
              <a:t> </a:t>
            </a:r>
            <a:r>
              <a:rPr lang="en-US" sz="2800" dirty="0" err="1">
                <a:latin typeface="Sitka Subheading Semibold" charset="0"/>
                <a:cs typeface="Sitka Subheading Semibold" charset="0"/>
              </a:rPr>
              <a:t>hợp</a:t>
            </a:r>
            <a:r>
              <a:rPr lang="en-US" sz="2800" dirty="0">
                <a:latin typeface="Sitka Subheading Semibold" charset="0"/>
                <a:cs typeface="Sitka Subheading Semibold" charset="0"/>
              </a:rPr>
              <a:t> </a:t>
            </a:r>
            <a:r>
              <a:rPr lang="en-US" sz="2800" dirty="0" err="1">
                <a:latin typeface="Sitka Subheading Semibold" charset="0"/>
                <a:cs typeface="Sitka Subheading Semibold" charset="0"/>
              </a:rPr>
              <a:t>với</a:t>
            </a:r>
            <a:r>
              <a:rPr lang="en-US" sz="2800" dirty="0">
                <a:latin typeface="Sitka Subheading Semibold" charset="0"/>
                <a:cs typeface="Sitka Subheading Semibold" charset="0"/>
              </a:rPr>
              <a:t> </a:t>
            </a:r>
            <a:r>
              <a:rPr lang="en-US" sz="2800" dirty="0" err="1">
                <a:latin typeface="Sitka Subheading Semibold" charset="0"/>
                <a:cs typeface="Sitka Subheading Semibold" charset="0"/>
              </a:rPr>
              <a:t>nội</a:t>
            </a:r>
            <a:r>
              <a:rPr lang="en-US" sz="2800" dirty="0">
                <a:latin typeface="Sitka Subheading Semibold" charset="0"/>
                <a:cs typeface="Sitka Subheading Semibold" charset="0"/>
              </a:rPr>
              <a:t> dung </a:t>
            </a:r>
            <a:r>
              <a:rPr lang="en-US" sz="2800" dirty="0" err="1">
                <a:latin typeface="Sitka Subheading Semibold" charset="0"/>
                <a:cs typeface="Sitka Subheading Semibold" charset="0"/>
              </a:rPr>
              <a:t>tác</a:t>
            </a:r>
            <a:r>
              <a:rPr lang="en-US" sz="2800" dirty="0">
                <a:latin typeface="Sitka Subheading Semibold" charset="0"/>
                <a:cs typeface="Sitka Subheading Semibold" charset="0"/>
              </a:rPr>
              <a:t> </a:t>
            </a:r>
            <a:r>
              <a:rPr lang="en-US" sz="2800" dirty="0" err="1">
                <a:latin typeface="Sitka Subheading Semibold" charset="0"/>
                <a:cs typeface="Sitka Subheading Semibold" charset="0"/>
              </a:rPr>
              <a:t>phẩm</a:t>
            </a:r>
            <a:r>
              <a:rPr lang="en-US" sz="2800" dirty="0">
                <a:latin typeface="Sitka Subheading Semibold" charset="0"/>
                <a:cs typeface="Sitka Subheading Semibold" charset="0"/>
              </a:rPr>
              <a:t>. </a:t>
            </a:r>
            <a:r>
              <a:rPr lang="en-US" sz="2800" dirty="0" err="1">
                <a:latin typeface="Sitka Subheading Semibold" charset="0"/>
                <a:cs typeface="Sitka Subheading Semibold" charset="0"/>
              </a:rPr>
              <a:t>Có</a:t>
            </a:r>
            <a:r>
              <a:rPr lang="en-US" sz="2800" dirty="0">
                <a:latin typeface="Sitka Subheading Semibold" charset="0"/>
                <a:cs typeface="Sitka Subheading Semibold" charset="0"/>
              </a:rPr>
              <a:t> </a:t>
            </a:r>
            <a:r>
              <a:rPr lang="en-US" sz="2800" dirty="0" err="1">
                <a:latin typeface="Sitka Subheading Semibold" charset="0"/>
                <a:cs typeface="Sitka Subheading Semibold" charset="0"/>
              </a:rPr>
              <a:t>thể</a:t>
            </a:r>
            <a:r>
              <a:rPr lang="en-US" sz="2800" dirty="0">
                <a:latin typeface="Sitka Subheading Semibold" charset="0"/>
                <a:cs typeface="Sitka Subheading Semibold" charset="0"/>
              </a:rPr>
              <a:t> </a:t>
            </a:r>
            <a:r>
              <a:rPr lang="en-US" sz="2800" dirty="0" err="1">
                <a:latin typeface="Sitka Subheading Semibold" charset="0"/>
                <a:cs typeface="Sitka Subheading Semibold" charset="0"/>
              </a:rPr>
              <a:t>xem</a:t>
            </a:r>
            <a:r>
              <a:rPr lang="en-US" sz="2800" dirty="0">
                <a:latin typeface="Sitka Subheading Semibold" charset="0"/>
                <a:cs typeface="Sitka Subheading Semibold" charset="0"/>
              </a:rPr>
              <a:t> </a:t>
            </a:r>
            <a:r>
              <a:rPr lang="en-US" sz="2800" dirty="0" err="1">
                <a:latin typeface="Sitka Subheading Semibold" charset="0"/>
                <a:cs typeface="Sitka Subheading Semibold" charset="0"/>
              </a:rPr>
              <a:t>đây</a:t>
            </a:r>
            <a:r>
              <a:rPr lang="en-US" sz="2800" dirty="0">
                <a:latin typeface="Sitka Subheading Semibold" charset="0"/>
                <a:cs typeface="Sitka Subheading Semibold" charset="0"/>
              </a:rPr>
              <a:t> </a:t>
            </a:r>
            <a:r>
              <a:rPr lang="en-US" sz="2800" dirty="0" err="1">
                <a:latin typeface="Sitka Subheading Semibold" charset="0"/>
                <a:cs typeface="Sitka Subheading Semibold" charset="0"/>
              </a:rPr>
              <a:t>là</a:t>
            </a:r>
            <a:r>
              <a:rPr lang="en-US" sz="2800" dirty="0">
                <a:latin typeface="Sitka Subheading Semibold" charset="0"/>
                <a:cs typeface="Sitka Subheading Semibold" charset="0"/>
              </a:rPr>
              <a:t> </a:t>
            </a:r>
            <a:r>
              <a:rPr lang="en-US" sz="2800" dirty="0" err="1">
                <a:latin typeface="Sitka Subheading Semibold" charset="0"/>
                <a:cs typeface="Sitka Subheading Semibold" charset="0"/>
              </a:rPr>
              <a:t>từ</a:t>
            </a:r>
            <a:r>
              <a:rPr lang="en-US" sz="2800" dirty="0">
                <a:latin typeface="Sitka Subheading Semibold" charset="0"/>
                <a:cs typeface="Sitka Subheading Semibold" charset="0"/>
              </a:rPr>
              <a:t> </a:t>
            </a:r>
            <a:r>
              <a:rPr lang="en-US" sz="2800" dirty="0" err="1">
                <a:latin typeface="Sitka Subheading Semibold" charset="0"/>
                <a:cs typeface="Sitka Subheading Semibold" charset="0"/>
              </a:rPr>
              <a:t>khoá</a:t>
            </a:r>
            <a:r>
              <a:rPr lang="en-US" sz="2800" dirty="0">
                <a:latin typeface="Sitka Subheading Semibold" charset="0"/>
                <a:cs typeface="Sitka Subheading Semibold" charset="0"/>
              </a:rPr>
              <a:t> chi </a:t>
            </a:r>
            <a:r>
              <a:rPr lang="en-US" sz="2800" dirty="0" err="1">
                <a:latin typeface="Sitka Subheading Semibold" charset="0"/>
                <a:cs typeface="Sitka Subheading Semibold" charset="0"/>
              </a:rPr>
              <a:t>phối</a:t>
            </a:r>
            <a:r>
              <a:rPr lang="en-US" sz="2800" dirty="0">
                <a:latin typeface="Sitka Subheading Semibold" charset="0"/>
                <a:cs typeface="Sitka Subheading Semibold" charset="0"/>
              </a:rPr>
              <a:t> </a:t>
            </a:r>
            <a:r>
              <a:rPr lang="en-US" sz="2800" dirty="0" err="1">
                <a:latin typeface="Sitka Subheading Semibold" charset="0"/>
                <a:cs typeface="Sitka Subheading Semibold" charset="0"/>
              </a:rPr>
              <a:t>việc</a:t>
            </a:r>
            <a:r>
              <a:rPr lang="en-US" sz="2800" dirty="0">
                <a:latin typeface="Sitka Subheading Semibold" charset="0"/>
                <a:cs typeface="Sitka Subheading Semibold" charset="0"/>
              </a:rPr>
              <a:t> </a:t>
            </a:r>
            <a:r>
              <a:rPr lang="en-US" sz="2800" dirty="0" err="1">
                <a:latin typeface="Sitka Subheading Semibold" charset="0"/>
                <a:cs typeface="Sitka Subheading Semibold" charset="0"/>
              </a:rPr>
              <a:t>tổ</a:t>
            </a:r>
            <a:r>
              <a:rPr lang="en-US" sz="2800" dirty="0">
                <a:latin typeface="Sitka Subheading Semibold" charset="0"/>
                <a:cs typeface="Sitka Subheading Semibold" charset="0"/>
              </a:rPr>
              <a:t> </a:t>
            </a:r>
            <a:r>
              <a:rPr lang="en-US" sz="2800" dirty="0" err="1">
                <a:latin typeface="Sitka Subheading Semibold" charset="0"/>
                <a:cs typeface="Sitka Subheading Semibold" charset="0"/>
              </a:rPr>
              <a:t>chức</a:t>
            </a:r>
            <a:r>
              <a:rPr lang="en-US" sz="2800" dirty="0">
                <a:latin typeface="Sitka Subheading Semibold" charset="0"/>
                <a:cs typeface="Sitka Subheading Semibold" charset="0"/>
              </a:rPr>
              <a:t> </a:t>
            </a:r>
            <a:r>
              <a:rPr lang="en-US" sz="2800" dirty="0" err="1">
                <a:latin typeface="Sitka Subheading Semibold" charset="0"/>
                <a:cs typeface="Sitka Subheading Semibold" charset="0"/>
              </a:rPr>
              <a:t>văn</a:t>
            </a:r>
            <a:r>
              <a:rPr lang="en-US" sz="2800" dirty="0">
                <a:latin typeface="Sitka Subheading Semibold" charset="0"/>
                <a:cs typeface="Sitka Subheading Semibold" charset="0"/>
              </a:rPr>
              <a:t> </a:t>
            </a:r>
            <a:r>
              <a:rPr lang="en-US" sz="2800" dirty="0" err="1">
                <a:latin typeface="Sitka Subheading Semibold" charset="0"/>
                <a:cs typeface="Sitka Subheading Semibold" charset="0"/>
              </a:rPr>
              <a:t>bản</a:t>
            </a:r>
            <a:r>
              <a:rPr lang="en-US" sz="2800" dirty="0">
                <a:latin typeface="Sitka Subheading Semibold" charset="0"/>
                <a:cs typeface="Sitka Subheading Semibold" charset="0"/>
              </a:rPr>
              <a:t> </a:t>
            </a:r>
            <a:r>
              <a:rPr lang="en-US" sz="2800" dirty="0" err="1">
                <a:latin typeface="Sitka Subheading Semibold" charset="0"/>
                <a:cs typeface="Sitka Subheading Semibold" charset="0"/>
              </a:rPr>
              <a:t>của</a:t>
            </a:r>
            <a:r>
              <a:rPr lang="en-US" sz="2800" dirty="0">
                <a:latin typeface="Sitka Subheading Semibold" charset="0"/>
                <a:cs typeface="Sitka Subheading Semibold" charset="0"/>
              </a:rPr>
              <a:t> </a:t>
            </a:r>
            <a:r>
              <a:rPr lang="en-US" sz="2800" dirty="0" err="1">
                <a:latin typeface="Sitka Subheading Semibold" charset="0"/>
                <a:cs typeface="Sitka Subheading Semibold" charset="0"/>
              </a:rPr>
              <a:t>nhà</a:t>
            </a:r>
            <a:r>
              <a:rPr lang="en-US" sz="2800" dirty="0">
                <a:latin typeface="Sitka Subheading Semibold" charset="0"/>
                <a:cs typeface="Sitka Subheading Semibold" charset="0"/>
              </a:rPr>
              <a:t> </a:t>
            </a:r>
            <a:r>
              <a:rPr lang="en-US" sz="2800" dirty="0" err="1">
                <a:latin typeface="Sitka Subheading Semibold" charset="0"/>
                <a:cs typeface="Sitka Subheading Semibold" charset="0"/>
              </a:rPr>
              <a:t>thơ</a:t>
            </a:r>
            <a:r>
              <a:rPr lang="en-US" sz="2800" dirty="0">
                <a:latin typeface="Sitka Subheading Semibold" charset="0"/>
                <a:cs typeface="Sitka Subheading Semibold" charset="0"/>
              </a:rPr>
              <a:t>.</a:t>
            </a:r>
          </a:p>
        </p:txBody>
      </p:sp>
    </p:spTree>
  </p:cSld>
  <p:clrMapOvr>
    <a:masterClrMapping/>
  </p:clrMapOvr>
  <mc:AlternateContent xmlns:mc="http://schemas.openxmlformats.org/markup-compatibility/2006" xmlns:p14="http://schemas.microsoft.com/office/powerpoint/2010/main">
    <mc:Choice Requires="p14">
      <p:transition spd="slow" p14:dur="900" advTm="6000">
        <p14:warp dir="in"/>
      </p:transition>
    </mc:Choice>
    <mc:Fallback xmlns="">
      <p:transition spd="slow" advTm="6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718"/>
        <p:cNvGrpSpPr/>
        <p:nvPr/>
      </p:nvGrpSpPr>
      <p:grpSpPr>
        <a:xfrm>
          <a:off x="0" y="0"/>
          <a:ext cx="0" cy="0"/>
          <a:chOff x="0" y="0"/>
          <a:chExt cx="0" cy="0"/>
        </a:xfrm>
      </p:grpSpPr>
      <p:grpSp>
        <p:nvGrpSpPr>
          <p:cNvPr id="719" name="Google Shape;719;p46"/>
          <p:cNvGrpSpPr/>
          <p:nvPr/>
        </p:nvGrpSpPr>
        <p:grpSpPr>
          <a:xfrm>
            <a:off x="1375051" y="628313"/>
            <a:ext cx="6816734" cy="2339327"/>
            <a:chOff x="444425" y="3165200"/>
            <a:chExt cx="6727925" cy="2308850"/>
          </a:xfrm>
        </p:grpSpPr>
        <p:sp>
          <p:nvSpPr>
            <p:cNvPr id="720" name="Google Shape;720;p46"/>
            <p:cNvSpPr/>
            <p:nvPr/>
          </p:nvSpPr>
          <p:spPr>
            <a:xfrm>
              <a:off x="514550" y="3733000"/>
              <a:ext cx="218150" cy="155950"/>
            </a:xfrm>
            <a:custGeom>
              <a:avLst/>
              <a:gdLst/>
              <a:ahLst/>
              <a:cxnLst/>
              <a:rect l="l" t="t" r="r" b="b"/>
              <a:pathLst>
                <a:path w="8726" h="6238" extrusionOk="0">
                  <a:moveTo>
                    <a:pt x="4699" y="1"/>
                  </a:moveTo>
                  <a:cubicBezTo>
                    <a:pt x="4224" y="1"/>
                    <a:pt x="3776" y="91"/>
                    <a:pt x="3408" y="274"/>
                  </a:cubicBezTo>
                  <a:cubicBezTo>
                    <a:pt x="1465" y="1237"/>
                    <a:pt x="0" y="4847"/>
                    <a:pt x="3922" y="6062"/>
                  </a:cubicBezTo>
                  <a:cubicBezTo>
                    <a:pt x="4318" y="6184"/>
                    <a:pt x="4710" y="6238"/>
                    <a:pt x="5088" y="6238"/>
                  </a:cubicBezTo>
                  <a:cubicBezTo>
                    <a:pt x="5751" y="6238"/>
                    <a:pt x="6370" y="6071"/>
                    <a:pt x="6893" y="5812"/>
                  </a:cubicBezTo>
                  <a:cubicBezTo>
                    <a:pt x="7716" y="5402"/>
                    <a:pt x="8363" y="4749"/>
                    <a:pt x="8544" y="3881"/>
                  </a:cubicBezTo>
                  <a:cubicBezTo>
                    <a:pt x="8726" y="3017"/>
                    <a:pt x="8390" y="1932"/>
                    <a:pt x="7552" y="1127"/>
                  </a:cubicBezTo>
                  <a:cubicBezTo>
                    <a:pt x="6780" y="385"/>
                    <a:pt x="5680" y="1"/>
                    <a:pt x="4699" y="1"/>
                  </a:cubicBezTo>
                  <a:close/>
                </a:path>
              </a:pathLst>
            </a:custGeom>
            <a:solidFill>
              <a:srgbClr val="FFFFFF">
                <a:alpha val="58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46"/>
            <p:cNvSpPr/>
            <p:nvPr/>
          </p:nvSpPr>
          <p:spPr>
            <a:xfrm>
              <a:off x="518925" y="3979150"/>
              <a:ext cx="117150" cy="83800"/>
            </a:xfrm>
            <a:custGeom>
              <a:avLst/>
              <a:gdLst/>
              <a:ahLst/>
              <a:cxnLst/>
              <a:rect l="l" t="t" r="r" b="b"/>
              <a:pathLst>
                <a:path w="4686" h="3352" extrusionOk="0">
                  <a:moveTo>
                    <a:pt x="2523" y="0"/>
                  </a:moveTo>
                  <a:cubicBezTo>
                    <a:pt x="2268" y="0"/>
                    <a:pt x="2028" y="48"/>
                    <a:pt x="1830" y="146"/>
                  </a:cubicBezTo>
                  <a:cubicBezTo>
                    <a:pt x="788" y="666"/>
                    <a:pt x="0" y="2603"/>
                    <a:pt x="2107" y="3257"/>
                  </a:cubicBezTo>
                  <a:cubicBezTo>
                    <a:pt x="2318" y="3322"/>
                    <a:pt x="2528" y="3351"/>
                    <a:pt x="2730" y="3351"/>
                  </a:cubicBezTo>
                  <a:cubicBezTo>
                    <a:pt x="3087" y="3351"/>
                    <a:pt x="3421" y="3261"/>
                    <a:pt x="3702" y="3120"/>
                  </a:cubicBezTo>
                  <a:cubicBezTo>
                    <a:pt x="4145" y="2900"/>
                    <a:pt x="4489" y="2550"/>
                    <a:pt x="4587" y="2086"/>
                  </a:cubicBezTo>
                  <a:cubicBezTo>
                    <a:pt x="4686" y="1620"/>
                    <a:pt x="4504" y="1038"/>
                    <a:pt x="4056" y="607"/>
                  </a:cubicBezTo>
                  <a:cubicBezTo>
                    <a:pt x="3641" y="206"/>
                    <a:pt x="3050" y="0"/>
                    <a:pt x="2523" y="0"/>
                  </a:cubicBezTo>
                  <a:close/>
                </a:path>
              </a:pathLst>
            </a:custGeom>
            <a:solidFill>
              <a:srgbClr val="FFFFFF">
                <a:alpha val="58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46"/>
            <p:cNvSpPr/>
            <p:nvPr/>
          </p:nvSpPr>
          <p:spPr>
            <a:xfrm>
              <a:off x="444425" y="4837850"/>
              <a:ext cx="335525" cy="256775"/>
            </a:xfrm>
            <a:custGeom>
              <a:avLst/>
              <a:gdLst/>
              <a:ahLst/>
              <a:cxnLst/>
              <a:rect l="l" t="t" r="r" b="b"/>
              <a:pathLst>
                <a:path w="13421" h="10271" extrusionOk="0">
                  <a:moveTo>
                    <a:pt x="7560" y="0"/>
                  </a:moveTo>
                  <a:cubicBezTo>
                    <a:pt x="4967" y="0"/>
                    <a:pt x="1845" y="666"/>
                    <a:pt x="651" y="3888"/>
                  </a:cubicBezTo>
                  <a:cubicBezTo>
                    <a:pt x="1" y="5635"/>
                    <a:pt x="559" y="7320"/>
                    <a:pt x="1474" y="8395"/>
                  </a:cubicBezTo>
                  <a:cubicBezTo>
                    <a:pt x="2487" y="9584"/>
                    <a:pt x="3944" y="10271"/>
                    <a:pt x="5573" y="10271"/>
                  </a:cubicBezTo>
                  <a:cubicBezTo>
                    <a:pt x="5702" y="10271"/>
                    <a:pt x="5832" y="10267"/>
                    <a:pt x="5963" y="10258"/>
                  </a:cubicBezTo>
                  <a:cubicBezTo>
                    <a:pt x="7749" y="10142"/>
                    <a:pt x="9698" y="9194"/>
                    <a:pt x="11254" y="7620"/>
                  </a:cubicBezTo>
                  <a:cubicBezTo>
                    <a:pt x="12357" y="6506"/>
                    <a:pt x="13298" y="4958"/>
                    <a:pt x="13349" y="3499"/>
                  </a:cubicBezTo>
                  <a:cubicBezTo>
                    <a:pt x="13420" y="1470"/>
                    <a:pt x="11795" y="389"/>
                    <a:pt x="10117" y="181"/>
                  </a:cubicBezTo>
                  <a:cubicBezTo>
                    <a:pt x="9424" y="93"/>
                    <a:pt x="8529" y="0"/>
                    <a:pt x="7560" y="0"/>
                  </a:cubicBezTo>
                  <a:close/>
                </a:path>
              </a:pathLst>
            </a:custGeom>
            <a:solidFill>
              <a:srgbClr val="FFFFFF">
                <a:alpha val="58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46"/>
            <p:cNvSpPr/>
            <p:nvPr/>
          </p:nvSpPr>
          <p:spPr>
            <a:xfrm>
              <a:off x="1206975" y="3189625"/>
              <a:ext cx="316800" cy="192525"/>
            </a:xfrm>
            <a:custGeom>
              <a:avLst/>
              <a:gdLst/>
              <a:ahLst/>
              <a:cxnLst/>
              <a:rect l="l" t="t" r="r" b="b"/>
              <a:pathLst>
                <a:path w="12672" h="7701" extrusionOk="0">
                  <a:moveTo>
                    <a:pt x="4343" y="1"/>
                  </a:moveTo>
                  <a:cubicBezTo>
                    <a:pt x="4324" y="1"/>
                    <a:pt x="4306" y="1"/>
                    <a:pt x="4288" y="1"/>
                  </a:cubicBezTo>
                  <a:cubicBezTo>
                    <a:pt x="3379" y="7"/>
                    <a:pt x="2452" y="117"/>
                    <a:pt x="1662" y="444"/>
                  </a:cubicBezTo>
                  <a:cubicBezTo>
                    <a:pt x="874" y="770"/>
                    <a:pt x="241" y="1341"/>
                    <a:pt x="132" y="1994"/>
                  </a:cubicBezTo>
                  <a:cubicBezTo>
                    <a:pt x="1" y="2779"/>
                    <a:pt x="610" y="3521"/>
                    <a:pt x="1278" y="4145"/>
                  </a:cubicBezTo>
                  <a:cubicBezTo>
                    <a:pt x="2718" y="5484"/>
                    <a:pt x="5918" y="7701"/>
                    <a:pt x="8758" y="7701"/>
                  </a:cubicBezTo>
                  <a:cubicBezTo>
                    <a:pt x="9668" y="7701"/>
                    <a:pt x="10542" y="7473"/>
                    <a:pt x="11308" y="6914"/>
                  </a:cubicBezTo>
                  <a:cubicBezTo>
                    <a:pt x="12357" y="6151"/>
                    <a:pt x="12672" y="4950"/>
                    <a:pt x="12303" y="3905"/>
                  </a:cubicBezTo>
                  <a:cubicBezTo>
                    <a:pt x="11935" y="2859"/>
                    <a:pt x="10955" y="1968"/>
                    <a:pt x="9769" y="1317"/>
                  </a:cubicBezTo>
                  <a:cubicBezTo>
                    <a:pt x="8218" y="469"/>
                    <a:pt x="6282" y="1"/>
                    <a:pt x="4343" y="1"/>
                  </a:cubicBezTo>
                  <a:close/>
                </a:path>
              </a:pathLst>
            </a:custGeom>
            <a:solidFill>
              <a:srgbClr val="FFFFFF">
                <a:alpha val="58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46"/>
            <p:cNvSpPr/>
            <p:nvPr/>
          </p:nvSpPr>
          <p:spPr>
            <a:xfrm>
              <a:off x="1579175" y="3168525"/>
              <a:ext cx="163850" cy="131875"/>
            </a:xfrm>
            <a:custGeom>
              <a:avLst/>
              <a:gdLst/>
              <a:ahLst/>
              <a:cxnLst/>
              <a:rect l="l" t="t" r="r" b="b"/>
              <a:pathLst>
                <a:path w="6554" h="5275" extrusionOk="0">
                  <a:moveTo>
                    <a:pt x="3346" y="1"/>
                  </a:moveTo>
                  <a:cubicBezTo>
                    <a:pt x="3012" y="1"/>
                    <a:pt x="2680" y="41"/>
                    <a:pt x="2365" y="126"/>
                  </a:cubicBezTo>
                  <a:cubicBezTo>
                    <a:pt x="1093" y="471"/>
                    <a:pt x="86" y="2060"/>
                    <a:pt x="39" y="3385"/>
                  </a:cubicBezTo>
                  <a:cubicBezTo>
                    <a:pt x="0" y="4404"/>
                    <a:pt x="535" y="5266"/>
                    <a:pt x="1958" y="5275"/>
                  </a:cubicBezTo>
                  <a:cubicBezTo>
                    <a:pt x="1965" y="5275"/>
                    <a:pt x="1972" y="5275"/>
                    <a:pt x="1979" y="5275"/>
                  </a:cubicBezTo>
                  <a:cubicBezTo>
                    <a:pt x="2829" y="5275"/>
                    <a:pt x="3603" y="4915"/>
                    <a:pt x="4275" y="4532"/>
                  </a:cubicBezTo>
                  <a:cubicBezTo>
                    <a:pt x="5440" y="3866"/>
                    <a:pt x="6554" y="2936"/>
                    <a:pt x="6441" y="1861"/>
                  </a:cubicBezTo>
                  <a:cubicBezTo>
                    <a:pt x="6327" y="783"/>
                    <a:pt x="4823" y="1"/>
                    <a:pt x="3346" y="1"/>
                  </a:cubicBezTo>
                  <a:close/>
                </a:path>
              </a:pathLst>
            </a:custGeom>
            <a:solidFill>
              <a:srgbClr val="FFFFFF">
                <a:alpha val="58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46"/>
            <p:cNvSpPr/>
            <p:nvPr/>
          </p:nvSpPr>
          <p:spPr>
            <a:xfrm>
              <a:off x="2097150" y="3165200"/>
              <a:ext cx="191575" cy="171200"/>
            </a:xfrm>
            <a:custGeom>
              <a:avLst/>
              <a:gdLst/>
              <a:ahLst/>
              <a:cxnLst/>
              <a:rect l="l" t="t" r="r" b="b"/>
              <a:pathLst>
                <a:path w="7663" h="6848" extrusionOk="0">
                  <a:moveTo>
                    <a:pt x="4585" y="1"/>
                  </a:moveTo>
                  <a:cubicBezTo>
                    <a:pt x="3592" y="1"/>
                    <a:pt x="2558" y="299"/>
                    <a:pt x="1866" y="826"/>
                  </a:cubicBezTo>
                  <a:cubicBezTo>
                    <a:pt x="591" y="1798"/>
                    <a:pt x="303" y="3271"/>
                    <a:pt x="568" y="4599"/>
                  </a:cubicBezTo>
                  <a:cubicBezTo>
                    <a:pt x="793" y="5731"/>
                    <a:pt x="0" y="5951"/>
                    <a:pt x="1432" y="6432"/>
                  </a:cubicBezTo>
                  <a:cubicBezTo>
                    <a:pt x="1716" y="6719"/>
                    <a:pt x="2194" y="6847"/>
                    <a:pt x="2685" y="6847"/>
                  </a:cubicBezTo>
                  <a:cubicBezTo>
                    <a:pt x="2990" y="6847"/>
                    <a:pt x="3299" y="6798"/>
                    <a:pt x="3571" y="6706"/>
                  </a:cubicBezTo>
                  <a:cubicBezTo>
                    <a:pt x="4281" y="6462"/>
                    <a:pt x="4798" y="6002"/>
                    <a:pt x="5288" y="5556"/>
                  </a:cubicBezTo>
                  <a:cubicBezTo>
                    <a:pt x="6067" y="4846"/>
                    <a:pt x="6860" y="4115"/>
                    <a:pt x="7261" y="3257"/>
                  </a:cubicBezTo>
                  <a:cubicBezTo>
                    <a:pt x="7662" y="2395"/>
                    <a:pt x="7600" y="1364"/>
                    <a:pt x="6783" y="675"/>
                  </a:cubicBezTo>
                  <a:cubicBezTo>
                    <a:pt x="6230" y="212"/>
                    <a:pt x="5422" y="1"/>
                    <a:pt x="4585" y="1"/>
                  </a:cubicBezTo>
                  <a:close/>
                </a:path>
              </a:pathLst>
            </a:custGeom>
            <a:solidFill>
              <a:srgbClr val="FFFFFF">
                <a:alpha val="58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46"/>
            <p:cNvSpPr/>
            <p:nvPr/>
          </p:nvSpPr>
          <p:spPr>
            <a:xfrm>
              <a:off x="3018850" y="3189625"/>
              <a:ext cx="316800" cy="192525"/>
            </a:xfrm>
            <a:custGeom>
              <a:avLst/>
              <a:gdLst/>
              <a:ahLst/>
              <a:cxnLst/>
              <a:rect l="l" t="t" r="r" b="b"/>
              <a:pathLst>
                <a:path w="12672" h="7701" extrusionOk="0">
                  <a:moveTo>
                    <a:pt x="4340" y="1"/>
                  </a:moveTo>
                  <a:cubicBezTo>
                    <a:pt x="4322" y="1"/>
                    <a:pt x="4303" y="1"/>
                    <a:pt x="4285" y="1"/>
                  </a:cubicBezTo>
                  <a:cubicBezTo>
                    <a:pt x="3379" y="7"/>
                    <a:pt x="2449" y="117"/>
                    <a:pt x="1662" y="444"/>
                  </a:cubicBezTo>
                  <a:cubicBezTo>
                    <a:pt x="874" y="770"/>
                    <a:pt x="242" y="1341"/>
                    <a:pt x="132" y="1994"/>
                  </a:cubicBezTo>
                  <a:cubicBezTo>
                    <a:pt x="1" y="2779"/>
                    <a:pt x="607" y="3521"/>
                    <a:pt x="1275" y="4145"/>
                  </a:cubicBezTo>
                  <a:cubicBezTo>
                    <a:pt x="2717" y="5484"/>
                    <a:pt x="5918" y="7701"/>
                    <a:pt x="8758" y="7701"/>
                  </a:cubicBezTo>
                  <a:cubicBezTo>
                    <a:pt x="9668" y="7701"/>
                    <a:pt x="10542" y="7473"/>
                    <a:pt x="11308" y="6914"/>
                  </a:cubicBezTo>
                  <a:cubicBezTo>
                    <a:pt x="12357" y="6151"/>
                    <a:pt x="12672" y="4950"/>
                    <a:pt x="12303" y="3905"/>
                  </a:cubicBezTo>
                  <a:cubicBezTo>
                    <a:pt x="11932" y="2859"/>
                    <a:pt x="10955" y="1968"/>
                    <a:pt x="9766" y="1317"/>
                  </a:cubicBezTo>
                  <a:cubicBezTo>
                    <a:pt x="8215" y="469"/>
                    <a:pt x="6282" y="1"/>
                    <a:pt x="4340" y="1"/>
                  </a:cubicBezTo>
                  <a:close/>
                </a:path>
              </a:pathLst>
            </a:custGeom>
            <a:solidFill>
              <a:srgbClr val="FFFFFF">
                <a:alpha val="58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46"/>
            <p:cNvSpPr/>
            <p:nvPr/>
          </p:nvSpPr>
          <p:spPr>
            <a:xfrm>
              <a:off x="3391050" y="3168525"/>
              <a:ext cx="163850" cy="131875"/>
            </a:xfrm>
            <a:custGeom>
              <a:avLst/>
              <a:gdLst/>
              <a:ahLst/>
              <a:cxnLst/>
              <a:rect l="l" t="t" r="r" b="b"/>
              <a:pathLst>
                <a:path w="6554" h="5275" extrusionOk="0">
                  <a:moveTo>
                    <a:pt x="3344" y="1"/>
                  </a:moveTo>
                  <a:cubicBezTo>
                    <a:pt x="3010" y="1"/>
                    <a:pt x="2677" y="41"/>
                    <a:pt x="2362" y="126"/>
                  </a:cubicBezTo>
                  <a:cubicBezTo>
                    <a:pt x="1090" y="471"/>
                    <a:pt x="83" y="2060"/>
                    <a:pt x="36" y="3385"/>
                  </a:cubicBezTo>
                  <a:cubicBezTo>
                    <a:pt x="0" y="4404"/>
                    <a:pt x="535" y="5266"/>
                    <a:pt x="1955" y="5275"/>
                  </a:cubicBezTo>
                  <a:cubicBezTo>
                    <a:pt x="1962" y="5275"/>
                    <a:pt x="1969" y="5275"/>
                    <a:pt x="1976" y="5275"/>
                  </a:cubicBezTo>
                  <a:cubicBezTo>
                    <a:pt x="2829" y="5275"/>
                    <a:pt x="3600" y="4915"/>
                    <a:pt x="4272" y="4532"/>
                  </a:cubicBezTo>
                  <a:cubicBezTo>
                    <a:pt x="5440" y="3866"/>
                    <a:pt x="6554" y="2936"/>
                    <a:pt x="6438" y="1861"/>
                  </a:cubicBezTo>
                  <a:cubicBezTo>
                    <a:pt x="6324" y="783"/>
                    <a:pt x="4823" y="1"/>
                    <a:pt x="3344" y="1"/>
                  </a:cubicBezTo>
                  <a:close/>
                </a:path>
              </a:pathLst>
            </a:custGeom>
            <a:solidFill>
              <a:srgbClr val="FFFFFF">
                <a:alpha val="58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46"/>
            <p:cNvSpPr/>
            <p:nvPr/>
          </p:nvSpPr>
          <p:spPr>
            <a:xfrm>
              <a:off x="3909025" y="3165200"/>
              <a:ext cx="191500" cy="171200"/>
            </a:xfrm>
            <a:custGeom>
              <a:avLst/>
              <a:gdLst/>
              <a:ahLst/>
              <a:cxnLst/>
              <a:rect l="l" t="t" r="r" b="b"/>
              <a:pathLst>
                <a:path w="7660" h="6848" extrusionOk="0">
                  <a:moveTo>
                    <a:pt x="4585" y="1"/>
                  </a:moveTo>
                  <a:cubicBezTo>
                    <a:pt x="3591" y="1"/>
                    <a:pt x="2557" y="299"/>
                    <a:pt x="1863" y="826"/>
                  </a:cubicBezTo>
                  <a:cubicBezTo>
                    <a:pt x="588" y="1798"/>
                    <a:pt x="300" y="3271"/>
                    <a:pt x="565" y="4599"/>
                  </a:cubicBezTo>
                  <a:cubicBezTo>
                    <a:pt x="790" y="5731"/>
                    <a:pt x="0" y="5951"/>
                    <a:pt x="1429" y="6432"/>
                  </a:cubicBezTo>
                  <a:cubicBezTo>
                    <a:pt x="1713" y="6719"/>
                    <a:pt x="2191" y="6847"/>
                    <a:pt x="2683" y="6847"/>
                  </a:cubicBezTo>
                  <a:cubicBezTo>
                    <a:pt x="2987" y="6847"/>
                    <a:pt x="3297" y="6798"/>
                    <a:pt x="3568" y="6706"/>
                  </a:cubicBezTo>
                  <a:cubicBezTo>
                    <a:pt x="4281" y="6462"/>
                    <a:pt x="4795" y="6002"/>
                    <a:pt x="5285" y="5556"/>
                  </a:cubicBezTo>
                  <a:cubicBezTo>
                    <a:pt x="6064" y="4846"/>
                    <a:pt x="6857" y="4115"/>
                    <a:pt x="7258" y="3257"/>
                  </a:cubicBezTo>
                  <a:cubicBezTo>
                    <a:pt x="7659" y="2395"/>
                    <a:pt x="7597" y="1364"/>
                    <a:pt x="6780" y="675"/>
                  </a:cubicBezTo>
                  <a:cubicBezTo>
                    <a:pt x="6229" y="212"/>
                    <a:pt x="5421" y="1"/>
                    <a:pt x="4585" y="1"/>
                  </a:cubicBezTo>
                  <a:close/>
                </a:path>
              </a:pathLst>
            </a:custGeom>
            <a:solidFill>
              <a:srgbClr val="FFFFFF">
                <a:alpha val="58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46"/>
            <p:cNvSpPr/>
            <p:nvPr/>
          </p:nvSpPr>
          <p:spPr>
            <a:xfrm>
              <a:off x="473000" y="3165200"/>
              <a:ext cx="6670850" cy="2308850"/>
            </a:xfrm>
            <a:custGeom>
              <a:avLst/>
              <a:gdLst/>
              <a:ahLst/>
              <a:cxnLst/>
              <a:rect l="l" t="t" r="r" b="b"/>
              <a:pathLst>
                <a:path w="266834" h="92354" extrusionOk="0">
                  <a:moveTo>
                    <a:pt x="198080" y="1"/>
                  </a:moveTo>
                  <a:cubicBezTo>
                    <a:pt x="194393" y="1"/>
                    <a:pt x="190700" y="1113"/>
                    <a:pt x="187721" y="3292"/>
                  </a:cubicBezTo>
                  <a:cubicBezTo>
                    <a:pt x="186684" y="4050"/>
                    <a:pt x="185706" y="4956"/>
                    <a:pt x="185187" y="6129"/>
                  </a:cubicBezTo>
                  <a:cubicBezTo>
                    <a:pt x="184102" y="8580"/>
                    <a:pt x="186363" y="12309"/>
                    <a:pt x="187988" y="14100"/>
                  </a:cubicBezTo>
                  <a:cubicBezTo>
                    <a:pt x="187661" y="13871"/>
                    <a:pt x="187340" y="13781"/>
                    <a:pt x="187014" y="13781"/>
                  </a:cubicBezTo>
                  <a:cubicBezTo>
                    <a:pt x="186204" y="13781"/>
                    <a:pt x="185367" y="14339"/>
                    <a:pt x="184352" y="14698"/>
                  </a:cubicBezTo>
                  <a:cubicBezTo>
                    <a:pt x="182932" y="15200"/>
                    <a:pt x="182023" y="16379"/>
                    <a:pt x="182183" y="17523"/>
                  </a:cubicBezTo>
                  <a:cubicBezTo>
                    <a:pt x="179515" y="16290"/>
                    <a:pt x="176529" y="15479"/>
                    <a:pt x="173446" y="15093"/>
                  </a:cubicBezTo>
                  <a:cubicBezTo>
                    <a:pt x="174955" y="12856"/>
                    <a:pt x="174711" y="10090"/>
                    <a:pt x="173110" y="7882"/>
                  </a:cubicBezTo>
                  <a:cubicBezTo>
                    <a:pt x="171458" y="5610"/>
                    <a:pt x="168493" y="3919"/>
                    <a:pt x="165183" y="3013"/>
                  </a:cubicBezTo>
                  <a:cubicBezTo>
                    <a:pt x="163272" y="2490"/>
                    <a:pt x="161227" y="2230"/>
                    <a:pt x="159183" y="2230"/>
                  </a:cubicBezTo>
                  <a:cubicBezTo>
                    <a:pt x="155718" y="2230"/>
                    <a:pt x="152259" y="2978"/>
                    <a:pt x="149467" y="4466"/>
                  </a:cubicBezTo>
                  <a:cubicBezTo>
                    <a:pt x="145029" y="6831"/>
                    <a:pt x="142521" y="11046"/>
                    <a:pt x="143463" y="14989"/>
                  </a:cubicBezTo>
                  <a:cubicBezTo>
                    <a:pt x="143154" y="14178"/>
                    <a:pt x="141217" y="13370"/>
                    <a:pt x="140070" y="13257"/>
                  </a:cubicBezTo>
                  <a:cubicBezTo>
                    <a:pt x="139950" y="13245"/>
                    <a:pt x="139828" y="13239"/>
                    <a:pt x="139707" y="13239"/>
                  </a:cubicBezTo>
                  <a:cubicBezTo>
                    <a:pt x="138676" y="13239"/>
                    <a:pt x="137652" y="13648"/>
                    <a:pt x="137123" y="14294"/>
                  </a:cubicBezTo>
                  <a:cubicBezTo>
                    <a:pt x="138499" y="11132"/>
                    <a:pt x="134833" y="7600"/>
                    <a:pt x="130807" y="6040"/>
                  </a:cubicBezTo>
                  <a:cubicBezTo>
                    <a:pt x="129430" y="5507"/>
                    <a:pt x="127883" y="5252"/>
                    <a:pt x="126328" y="5252"/>
                  </a:cubicBezTo>
                  <a:cubicBezTo>
                    <a:pt x="123338" y="5252"/>
                    <a:pt x="120324" y="6194"/>
                    <a:pt x="118451" y="7900"/>
                  </a:cubicBezTo>
                  <a:cubicBezTo>
                    <a:pt x="116291" y="9867"/>
                    <a:pt x="114363" y="12083"/>
                    <a:pt x="114833" y="14579"/>
                  </a:cubicBezTo>
                  <a:cubicBezTo>
                    <a:pt x="113375" y="13634"/>
                    <a:pt x="110974" y="12899"/>
                    <a:pt x="108871" y="12899"/>
                  </a:cubicBezTo>
                  <a:cubicBezTo>
                    <a:pt x="108335" y="12899"/>
                    <a:pt x="107817" y="12947"/>
                    <a:pt x="107340" y="13052"/>
                  </a:cubicBezTo>
                  <a:cubicBezTo>
                    <a:pt x="106066" y="11843"/>
                    <a:pt x="104072" y="11127"/>
                    <a:pt x="101906" y="10871"/>
                  </a:cubicBezTo>
                  <a:cubicBezTo>
                    <a:pt x="101740" y="9831"/>
                    <a:pt x="101306" y="8806"/>
                    <a:pt x="100635" y="7882"/>
                  </a:cubicBezTo>
                  <a:cubicBezTo>
                    <a:pt x="98986" y="5610"/>
                    <a:pt x="96018" y="3919"/>
                    <a:pt x="92708" y="3013"/>
                  </a:cubicBezTo>
                  <a:cubicBezTo>
                    <a:pt x="90797" y="2490"/>
                    <a:pt x="88752" y="2230"/>
                    <a:pt x="86709" y="2230"/>
                  </a:cubicBezTo>
                  <a:cubicBezTo>
                    <a:pt x="83245" y="2230"/>
                    <a:pt x="79787" y="2978"/>
                    <a:pt x="76995" y="4466"/>
                  </a:cubicBezTo>
                  <a:cubicBezTo>
                    <a:pt x="72557" y="6831"/>
                    <a:pt x="70049" y="11046"/>
                    <a:pt x="70988" y="14989"/>
                  </a:cubicBezTo>
                  <a:cubicBezTo>
                    <a:pt x="70682" y="14178"/>
                    <a:pt x="68742" y="13370"/>
                    <a:pt x="67598" y="13257"/>
                  </a:cubicBezTo>
                  <a:cubicBezTo>
                    <a:pt x="67478" y="13245"/>
                    <a:pt x="67356" y="13239"/>
                    <a:pt x="67235" y="13239"/>
                  </a:cubicBezTo>
                  <a:cubicBezTo>
                    <a:pt x="66203" y="13239"/>
                    <a:pt x="65178" y="13648"/>
                    <a:pt x="64651" y="14294"/>
                  </a:cubicBezTo>
                  <a:cubicBezTo>
                    <a:pt x="66027" y="11132"/>
                    <a:pt x="62361" y="7600"/>
                    <a:pt x="58332" y="6040"/>
                  </a:cubicBezTo>
                  <a:cubicBezTo>
                    <a:pt x="56955" y="5507"/>
                    <a:pt x="55407" y="5252"/>
                    <a:pt x="53853" y="5252"/>
                  </a:cubicBezTo>
                  <a:cubicBezTo>
                    <a:pt x="50864" y="5252"/>
                    <a:pt x="47850" y="6194"/>
                    <a:pt x="45979" y="7900"/>
                  </a:cubicBezTo>
                  <a:cubicBezTo>
                    <a:pt x="43819" y="9867"/>
                    <a:pt x="41891" y="12083"/>
                    <a:pt x="42358" y="14579"/>
                  </a:cubicBezTo>
                  <a:cubicBezTo>
                    <a:pt x="40900" y="13634"/>
                    <a:pt x="38501" y="12899"/>
                    <a:pt x="36397" y="12899"/>
                  </a:cubicBezTo>
                  <a:cubicBezTo>
                    <a:pt x="35860" y="12899"/>
                    <a:pt x="35343" y="12947"/>
                    <a:pt x="34865" y="13052"/>
                  </a:cubicBezTo>
                  <a:cubicBezTo>
                    <a:pt x="33232" y="11502"/>
                    <a:pt x="30406" y="10761"/>
                    <a:pt x="27557" y="10761"/>
                  </a:cubicBezTo>
                  <a:cubicBezTo>
                    <a:pt x="25541" y="10761"/>
                    <a:pt x="23512" y="11132"/>
                    <a:pt x="21888" y="11851"/>
                  </a:cubicBezTo>
                  <a:cubicBezTo>
                    <a:pt x="17969" y="13586"/>
                    <a:pt x="15694" y="16801"/>
                    <a:pt x="14630" y="20045"/>
                  </a:cubicBezTo>
                  <a:cubicBezTo>
                    <a:pt x="14003" y="21953"/>
                    <a:pt x="13730" y="23949"/>
                    <a:pt x="14217" y="25877"/>
                  </a:cubicBezTo>
                  <a:cubicBezTo>
                    <a:pt x="14704" y="27805"/>
                    <a:pt x="16003" y="29665"/>
                    <a:pt x="18112" y="30889"/>
                  </a:cubicBezTo>
                  <a:cubicBezTo>
                    <a:pt x="16502" y="32009"/>
                    <a:pt x="15905" y="34549"/>
                    <a:pt x="17565" y="35634"/>
                  </a:cubicBezTo>
                  <a:cubicBezTo>
                    <a:pt x="16684" y="35502"/>
                    <a:pt x="15834" y="35440"/>
                    <a:pt x="15016" y="35440"/>
                  </a:cubicBezTo>
                  <a:cubicBezTo>
                    <a:pt x="5166" y="35440"/>
                    <a:pt x="1" y="44463"/>
                    <a:pt x="1641" y="50723"/>
                  </a:cubicBezTo>
                  <a:cubicBezTo>
                    <a:pt x="1927" y="51816"/>
                    <a:pt x="2363" y="52874"/>
                    <a:pt x="2922" y="53899"/>
                  </a:cubicBezTo>
                  <a:cubicBezTo>
                    <a:pt x="4226" y="56281"/>
                    <a:pt x="6205" y="58465"/>
                    <a:pt x="8543" y="60387"/>
                  </a:cubicBezTo>
                  <a:cubicBezTo>
                    <a:pt x="9288" y="60997"/>
                    <a:pt x="18121" y="66252"/>
                    <a:pt x="19419" y="66252"/>
                  </a:cubicBezTo>
                  <a:cubicBezTo>
                    <a:pt x="19487" y="66252"/>
                    <a:pt x="19534" y="66237"/>
                    <a:pt x="19559" y="66207"/>
                  </a:cubicBezTo>
                  <a:lnTo>
                    <a:pt x="19559" y="66207"/>
                  </a:lnTo>
                  <a:cubicBezTo>
                    <a:pt x="17714" y="68471"/>
                    <a:pt x="17078" y="71133"/>
                    <a:pt x="18570" y="73533"/>
                  </a:cubicBezTo>
                  <a:cubicBezTo>
                    <a:pt x="20248" y="76240"/>
                    <a:pt x="23920" y="78129"/>
                    <a:pt x="27886" y="78848"/>
                  </a:cubicBezTo>
                  <a:cubicBezTo>
                    <a:pt x="29766" y="79191"/>
                    <a:pt x="31587" y="79459"/>
                    <a:pt x="33372" y="79459"/>
                  </a:cubicBezTo>
                  <a:cubicBezTo>
                    <a:pt x="35717" y="79459"/>
                    <a:pt x="37999" y="78996"/>
                    <a:pt x="40266" y="77633"/>
                  </a:cubicBezTo>
                  <a:cubicBezTo>
                    <a:pt x="40397" y="79847"/>
                    <a:pt x="41748" y="81864"/>
                    <a:pt x="43522" y="83192"/>
                  </a:cubicBezTo>
                  <a:cubicBezTo>
                    <a:pt x="45393" y="84597"/>
                    <a:pt x="47166" y="85070"/>
                    <a:pt x="48969" y="85070"/>
                  </a:cubicBezTo>
                  <a:cubicBezTo>
                    <a:pt x="51280" y="85070"/>
                    <a:pt x="53639" y="84292"/>
                    <a:pt x="56318" y="83700"/>
                  </a:cubicBezTo>
                  <a:lnTo>
                    <a:pt x="56318" y="83700"/>
                  </a:lnTo>
                  <a:cubicBezTo>
                    <a:pt x="55673" y="86406"/>
                    <a:pt x="57990" y="88935"/>
                    <a:pt x="60427" y="90272"/>
                  </a:cubicBezTo>
                  <a:cubicBezTo>
                    <a:pt x="62967" y="91667"/>
                    <a:pt x="65859" y="92354"/>
                    <a:pt x="68755" y="92354"/>
                  </a:cubicBezTo>
                  <a:cubicBezTo>
                    <a:pt x="72442" y="92354"/>
                    <a:pt x="76135" y="91241"/>
                    <a:pt x="79114" y="89062"/>
                  </a:cubicBezTo>
                  <a:cubicBezTo>
                    <a:pt x="80147" y="88305"/>
                    <a:pt x="81125" y="87396"/>
                    <a:pt x="81645" y="86225"/>
                  </a:cubicBezTo>
                  <a:cubicBezTo>
                    <a:pt x="82732" y="83771"/>
                    <a:pt x="80471" y="80046"/>
                    <a:pt x="78846" y="78254"/>
                  </a:cubicBezTo>
                  <a:lnTo>
                    <a:pt x="78846" y="78254"/>
                  </a:lnTo>
                  <a:cubicBezTo>
                    <a:pt x="79172" y="78482"/>
                    <a:pt x="79493" y="78572"/>
                    <a:pt x="79818" y="78572"/>
                  </a:cubicBezTo>
                  <a:cubicBezTo>
                    <a:pt x="80628" y="78572"/>
                    <a:pt x="81466" y="78015"/>
                    <a:pt x="82480" y="77657"/>
                  </a:cubicBezTo>
                  <a:cubicBezTo>
                    <a:pt x="83903" y="77155"/>
                    <a:pt x="84809" y="75973"/>
                    <a:pt x="84651" y="74829"/>
                  </a:cubicBezTo>
                  <a:lnTo>
                    <a:pt x="84651" y="74829"/>
                  </a:lnTo>
                  <a:cubicBezTo>
                    <a:pt x="88047" y="76403"/>
                    <a:pt x="91957" y="77286"/>
                    <a:pt x="95935" y="77485"/>
                  </a:cubicBezTo>
                  <a:cubicBezTo>
                    <a:pt x="97295" y="78106"/>
                    <a:pt x="98805" y="78566"/>
                    <a:pt x="100358" y="78851"/>
                  </a:cubicBezTo>
                  <a:cubicBezTo>
                    <a:pt x="102238" y="79193"/>
                    <a:pt x="104058" y="79460"/>
                    <a:pt x="105842" y="79460"/>
                  </a:cubicBezTo>
                  <a:cubicBezTo>
                    <a:pt x="108189" y="79460"/>
                    <a:pt x="110472" y="78997"/>
                    <a:pt x="112741" y="77633"/>
                  </a:cubicBezTo>
                  <a:cubicBezTo>
                    <a:pt x="112872" y="79847"/>
                    <a:pt x="114221" y="81864"/>
                    <a:pt x="115994" y="83192"/>
                  </a:cubicBezTo>
                  <a:cubicBezTo>
                    <a:pt x="117867" y="84597"/>
                    <a:pt x="119640" y="85070"/>
                    <a:pt x="121442" y="85070"/>
                  </a:cubicBezTo>
                  <a:cubicBezTo>
                    <a:pt x="123753" y="85070"/>
                    <a:pt x="126113" y="84292"/>
                    <a:pt x="128793" y="83700"/>
                  </a:cubicBezTo>
                  <a:lnTo>
                    <a:pt x="128793" y="83700"/>
                  </a:lnTo>
                  <a:cubicBezTo>
                    <a:pt x="128148" y="86406"/>
                    <a:pt x="130463" y="88935"/>
                    <a:pt x="132902" y="90272"/>
                  </a:cubicBezTo>
                  <a:cubicBezTo>
                    <a:pt x="135442" y="91667"/>
                    <a:pt x="138334" y="92354"/>
                    <a:pt x="141229" y="92354"/>
                  </a:cubicBezTo>
                  <a:cubicBezTo>
                    <a:pt x="144915" y="92354"/>
                    <a:pt x="148607" y="91241"/>
                    <a:pt x="151586" y="89062"/>
                  </a:cubicBezTo>
                  <a:cubicBezTo>
                    <a:pt x="152623" y="88305"/>
                    <a:pt x="153600" y="87396"/>
                    <a:pt x="154120" y="86225"/>
                  </a:cubicBezTo>
                  <a:cubicBezTo>
                    <a:pt x="155204" y="83771"/>
                    <a:pt x="152943" y="80046"/>
                    <a:pt x="151318" y="78254"/>
                  </a:cubicBezTo>
                  <a:lnTo>
                    <a:pt x="151318" y="78254"/>
                  </a:lnTo>
                  <a:cubicBezTo>
                    <a:pt x="151645" y="78482"/>
                    <a:pt x="151966" y="78572"/>
                    <a:pt x="152291" y="78572"/>
                  </a:cubicBezTo>
                  <a:cubicBezTo>
                    <a:pt x="153102" y="78572"/>
                    <a:pt x="153939" y="78015"/>
                    <a:pt x="154955" y="77657"/>
                  </a:cubicBezTo>
                  <a:cubicBezTo>
                    <a:pt x="156375" y="77155"/>
                    <a:pt x="157284" y="75973"/>
                    <a:pt x="157123" y="74829"/>
                  </a:cubicBezTo>
                  <a:lnTo>
                    <a:pt x="157123" y="74829"/>
                  </a:lnTo>
                  <a:cubicBezTo>
                    <a:pt x="159791" y="76065"/>
                    <a:pt x="162777" y="76876"/>
                    <a:pt x="165861" y="77262"/>
                  </a:cubicBezTo>
                  <a:cubicBezTo>
                    <a:pt x="164352" y="79496"/>
                    <a:pt x="164595" y="82262"/>
                    <a:pt x="166197" y="84469"/>
                  </a:cubicBezTo>
                  <a:cubicBezTo>
                    <a:pt x="167848" y="86742"/>
                    <a:pt x="170813" y="88433"/>
                    <a:pt x="174123" y="89339"/>
                  </a:cubicBezTo>
                  <a:cubicBezTo>
                    <a:pt x="176036" y="89862"/>
                    <a:pt x="178084" y="90122"/>
                    <a:pt x="180129" y="90122"/>
                  </a:cubicBezTo>
                  <a:cubicBezTo>
                    <a:pt x="183592" y="90122"/>
                    <a:pt x="187049" y="89375"/>
                    <a:pt x="189839" y="87889"/>
                  </a:cubicBezTo>
                  <a:cubicBezTo>
                    <a:pt x="194277" y="85524"/>
                    <a:pt x="196785" y="81305"/>
                    <a:pt x="195843" y="77366"/>
                  </a:cubicBezTo>
                  <a:lnTo>
                    <a:pt x="195843" y="77366"/>
                  </a:lnTo>
                  <a:cubicBezTo>
                    <a:pt x="196152" y="78174"/>
                    <a:pt x="198089" y="78985"/>
                    <a:pt x="199236" y="79095"/>
                  </a:cubicBezTo>
                  <a:cubicBezTo>
                    <a:pt x="199358" y="79107"/>
                    <a:pt x="199481" y="79113"/>
                    <a:pt x="199605" y="79113"/>
                  </a:cubicBezTo>
                  <a:cubicBezTo>
                    <a:pt x="200632" y="79113"/>
                    <a:pt x="201655" y="78703"/>
                    <a:pt x="202183" y="78058"/>
                  </a:cubicBezTo>
                  <a:lnTo>
                    <a:pt x="202183" y="78058"/>
                  </a:lnTo>
                  <a:cubicBezTo>
                    <a:pt x="200808" y="81219"/>
                    <a:pt x="204474" y="84752"/>
                    <a:pt x="208499" y="86311"/>
                  </a:cubicBezTo>
                  <a:cubicBezTo>
                    <a:pt x="209877" y="86845"/>
                    <a:pt x="211427" y="87100"/>
                    <a:pt x="212982" y="87100"/>
                  </a:cubicBezTo>
                  <a:cubicBezTo>
                    <a:pt x="215971" y="87100"/>
                    <a:pt x="218983" y="86160"/>
                    <a:pt x="220855" y="84454"/>
                  </a:cubicBezTo>
                  <a:cubicBezTo>
                    <a:pt x="223015" y="82485"/>
                    <a:pt x="224940" y="80268"/>
                    <a:pt x="224474" y="77776"/>
                  </a:cubicBezTo>
                  <a:lnTo>
                    <a:pt x="224474" y="77776"/>
                  </a:lnTo>
                  <a:cubicBezTo>
                    <a:pt x="225933" y="78719"/>
                    <a:pt x="228337" y="79454"/>
                    <a:pt x="230441" y="79454"/>
                  </a:cubicBezTo>
                  <a:cubicBezTo>
                    <a:pt x="230976" y="79454"/>
                    <a:pt x="231491" y="79406"/>
                    <a:pt x="231966" y="79303"/>
                  </a:cubicBezTo>
                  <a:cubicBezTo>
                    <a:pt x="233601" y="80852"/>
                    <a:pt x="236425" y="81593"/>
                    <a:pt x="239272" y="81593"/>
                  </a:cubicBezTo>
                  <a:cubicBezTo>
                    <a:pt x="241290" y="81593"/>
                    <a:pt x="243320" y="81221"/>
                    <a:pt x="244946" y="80500"/>
                  </a:cubicBezTo>
                  <a:cubicBezTo>
                    <a:pt x="248865" y="78765"/>
                    <a:pt x="251138" y="75551"/>
                    <a:pt x="252204" y="72309"/>
                  </a:cubicBezTo>
                  <a:cubicBezTo>
                    <a:pt x="252831" y="70402"/>
                    <a:pt x="253104" y="68406"/>
                    <a:pt x="252617" y="66478"/>
                  </a:cubicBezTo>
                  <a:cubicBezTo>
                    <a:pt x="252130" y="64549"/>
                    <a:pt x="250829" y="62687"/>
                    <a:pt x="248719" y="61466"/>
                  </a:cubicBezTo>
                  <a:cubicBezTo>
                    <a:pt x="250329" y="60343"/>
                    <a:pt x="250930" y="57805"/>
                    <a:pt x="249269" y="56721"/>
                  </a:cubicBezTo>
                  <a:lnTo>
                    <a:pt x="249269" y="56721"/>
                  </a:lnTo>
                  <a:cubicBezTo>
                    <a:pt x="250150" y="56852"/>
                    <a:pt x="251001" y="56915"/>
                    <a:pt x="251819" y="56915"/>
                  </a:cubicBezTo>
                  <a:cubicBezTo>
                    <a:pt x="261668" y="56915"/>
                    <a:pt x="266833" y="47891"/>
                    <a:pt x="265190" y="41629"/>
                  </a:cubicBezTo>
                  <a:cubicBezTo>
                    <a:pt x="264905" y="40539"/>
                    <a:pt x="264471" y="39478"/>
                    <a:pt x="263909" y="38456"/>
                  </a:cubicBezTo>
                  <a:cubicBezTo>
                    <a:pt x="262605" y="36073"/>
                    <a:pt x="260630" y="33887"/>
                    <a:pt x="258289" y="31967"/>
                  </a:cubicBezTo>
                  <a:cubicBezTo>
                    <a:pt x="257543" y="31355"/>
                    <a:pt x="248714" y="26103"/>
                    <a:pt x="247412" y="26103"/>
                  </a:cubicBezTo>
                  <a:cubicBezTo>
                    <a:pt x="247345" y="26103"/>
                    <a:pt x="247297" y="26117"/>
                    <a:pt x="247272" y="26147"/>
                  </a:cubicBezTo>
                  <a:cubicBezTo>
                    <a:pt x="249120" y="23881"/>
                    <a:pt x="249753" y="21222"/>
                    <a:pt x="248265" y="18821"/>
                  </a:cubicBezTo>
                  <a:cubicBezTo>
                    <a:pt x="246583" y="16115"/>
                    <a:pt x="242911" y="14222"/>
                    <a:pt x="238948" y="13503"/>
                  </a:cubicBezTo>
                  <a:cubicBezTo>
                    <a:pt x="237069" y="13162"/>
                    <a:pt x="235248" y="12895"/>
                    <a:pt x="233464" y="12895"/>
                  </a:cubicBezTo>
                  <a:cubicBezTo>
                    <a:pt x="231117" y="12895"/>
                    <a:pt x="228834" y="13357"/>
                    <a:pt x="226565" y="14721"/>
                  </a:cubicBezTo>
                  <a:cubicBezTo>
                    <a:pt x="226435" y="12508"/>
                    <a:pt x="225086" y="10491"/>
                    <a:pt x="223312" y="9160"/>
                  </a:cubicBezTo>
                  <a:cubicBezTo>
                    <a:pt x="221440" y="7756"/>
                    <a:pt x="219667" y="7283"/>
                    <a:pt x="217865" y="7283"/>
                  </a:cubicBezTo>
                  <a:cubicBezTo>
                    <a:pt x="215554" y="7283"/>
                    <a:pt x="213194" y="8061"/>
                    <a:pt x="210513" y="8652"/>
                  </a:cubicBezTo>
                  <a:cubicBezTo>
                    <a:pt x="211158" y="5948"/>
                    <a:pt x="208844" y="3420"/>
                    <a:pt x="206405" y="2080"/>
                  </a:cubicBezTo>
                  <a:cubicBezTo>
                    <a:pt x="203865" y="686"/>
                    <a:pt x="200974" y="1"/>
                    <a:pt x="198080" y="1"/>
                  </a:cubicBezTo>
                  <a:close/>
                </a:path>
              </a:pathLst>
            </a:custGeom>
            <a:solidFill>
              <a:srgbClr val="FFFFFF">
                <a:alpha val="58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46"/>
            <p:cNvSpPr/>
            <p:nvPr/>
          </p:nvSpPr>
          <p:spPr>
            <a:xfrm>
              <a:off x="6884075" y="4750275"/>
              <a:ext cx="218175" cy="155975"/>
            </a:xfrm>
            <a:custGeom>
              <a:avLst/>
              <a:gdLst/>
              <a:ahLst/>
              <a:cxnLst/>
              <a:rect l="l" t="t" r="r" b="b"/>
              <a:pathLst>
                <a:path w="8727" h="6239" extrusionOk="0">
                  <a:moveTo>
                    <a:pt x="3639" y="1"/>
                  </a:moveTo>
                  <a:cubicBezTo>
                    <a:pt x="2976" y="1"/>
                    <a:pt x="2357" y="168"/>
                    <a:pt x="1837" y="427"/>
                  </a:cubicBezTo>
                  <a:cubicBezTo>
                    <a:pt x="1011" y="834"/>
                    <a:pt x="366" y="1491"/>
                    <a:pt x="185" y="2356"/>
                  </a:cubicBezTo>
                  <a:cubicBezTo>
                    <a:pt x="1" y="3220"/>
                    <a:pt x="336" y="4307"/>
                    <a:pt x="1174" y="5110"/>
                  </a:cubicBezTo>
                  <a:cubicBezTo>
                    <a:pt x="1947" y="5854"/>
                    <a:pt x="3047" y="6239"/>
                    <a:pt x="4029" y="6239"/>
                  </a:cubicBezTo>
                  <a:cubicBezTo>
                    <a:pt x="4504" y="6239"/>
                    <a:pt x="4952" y="6148"/>
                    <a:pt x="5321" y="5965"/>
                  </a:cubicBezTo>
                  <a:cubicBezTo>
                    <a:pt x="7261" y="5000"/>
                    <a:pt x="8726" y="1390"/>
                    <a:pt x="4805" y="178"/>
                  </a:cubicBezTo>
                  <a:cubicBezTo>
                    <a:pt x="4409" y="55"/>
                    <a:pt x="4017" y="1"/>
                    <a:pt x="3639" y="1"/>
                  </a:cubicBezTo>
                  <a:close/>
                </a:path>
              </a:pathLst>
            </a:custGeom>
            <a:solidFill>
              <a:srgbClr val="FFFFFF">
                <a:alpha val="58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46"/>
            <p:cNvSpPr/>
            <p:nvPr/>
          </p:nvSpPr>
          <p:spPr>
            <a:xfrm>
              <a:off x="6980700" y="4576325"/>
              <a:ext cx="117150" cy="83725"/>
            </a:xfrm>
            <a:custGeom>
              <a:avLst/>
              <a:gdLst/>
              <a:ahLst/>
              <a:cxnLst/>
              <a:rect l="l" t="t" r="r" b="b"/>
              <a:pathLst>
                <a:path w="4686" h="3349" extrusionOk="0">
                  <a:moveTo>
                    <a:pt x="1957" y="0"/>
                  </a:moveTo>
                  <a:cubicBezTo>
                    <a:pt x="1601" y="0"/>
                    <a:pt x="1268" y="90"/>
                    <a:pt x="987" y="229"/>
                  </a:cubicBezTo>
                  <a:cubicBezTo>
                    <a:pt x="544" y="448"/>
                    <a:pt x="197" y="799"/>
                    <a:pt x="99" y="1265"/>
                  </a:cubicBezTo>
                  <a:cubicBezTo>
                    <a:pt x="1" y="1729"/>
                    <a:pt x="182" y="2311"/>
                    <a:pt x="631" y="2745"/>
                  </a:cubicBezTo>
                  <a:cubicBezTo>
                    <a:pt x="1045" y="3143"/>
                    <a:pt x="1636" y="3349"/>
                    <a:pt x="2162" y="3349"/>
                  </a:cubicBezTo>
                  <a:cubicBezTo>
                    <a:pt x="2418" y="3349"/>
                    <a:pt x="2658" y="3300"/>
                    <a:pt x="2856" y="3202"/>
                  </a:cubicBezTo>
                  <a:cubicBezTo>
                    <a:pt x="3899" y="2685"/>
                    <a:pt x="4686" y="745"/>
                    <a:pt x="2579" y="95"/>
                  </a:cubicBezTo>
                  <a:cubicBezTo>
                    <a:pt x="2369" y="29"/>
                    <a:pt x="2159" y="0"/>
                    <a:pt x="1957" y="0"/>
                  </a:cubicBezTo>
                  <a:close/>
                </a:path>
              </a:pathLst>
            </a:custGeom>
            <a:solidFill>
              <a:srgbClr val="FFFFFF">
                <a:alpha val="58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46"/>
            <p:cNvSpPr/>
            <p:nvPr/>
          </p:nvSpPr>
          <p:spPr>
            <a:xfrm>
              <a:off x="6836925" y="3544575"/>
              <a:ext cx="335425" cy="256800"/>
            </a:xfrm>
            <a:custGeom>
              <a:avLst/>
              <a:gdLst/>
              <a:ahLst/>
              <a:cxnLst/>
              <a:rect l="l" t="t" r="r" b="b"/>
              <a:pathLst>
                <a:path w="13417" h="10272" extrusionOk="0">
                  <a:moveTo>
                    <a:pt x="7837" y="0"/>
                  </a:moveTo>
                  <a:cubicBezTo>
                    <a:pt x="7710" y="0"/>
                    <a:pt x="7583" y="4"/>
                    <a:pt x="7454" y="13"/>
                  </a:cubicBezTo>
                  <a:cubicBezTo>
                    <a:pt x="5669" y="132"/>
                    <a:pt x="3720" y="1079"/>
                    <a:pt x="2166" y="2651"/>
                  </a:cubicBezTo>
                  <a:cubicBezTo>
                    <a:pt x="1061" y="3768"/>
                    <a:pt x="122" y="5313"/>
                    <a:pt x="71" y="6775"/>
                  </a:cubicBezTo>
                  <a:cubicBezTo>
                    <a:pt x="0" y="8801"/>
                    <a:pt x="1625" y="9882"/>
                    <a:pt x="3301" y="10093"/>
                  </a:cubicBezTo>
                  <a:cubicBezTo>
                    <a:pt x="3992" y="10179"/>
                    <a:pt x="4885" y="10272"/>
                    <a:pt x="5852" y="10272"/>
                  </a:cubicBezTo>
                  <a:cubicBezTo>
                    <a:pt x="8447" y="10272"/>
                    <a:pt x="11574" y="9608"/>
                    <a:pt x="12769" y="6385"/>
                  </a:cubicBezTo>
                  <a:cubicBezTo>
                    <a:pt x="13417" y="4635"/>
                    <a:pt x="12858" y="2951"/>
                    <a:pt x="11946" y="1878"/>
                  </a:cubicBezTo>
                  <a:cubicBezTo>
                    <a:pt x="10931" y="687"/>
                    <a:pt x="9471" y="0"/>
                    <a:pt x="7837" y="0"/>
                  </a:cubicBezTo>
                  <a:close/>
                </a:path>
              </a:pathLst>
            </a:custGeom>
            <a:solidFill>
              <a:srgbClr val="FFFFFF">
                <a:alpha val="58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46"/>
            <p:cNvSpPr/>
            <p:nvPr/>
          </p:nvSpPr>
          <p:spPr>
            <a:xfrm>
              <a:off x="6093000" y="5257025"/>
              <a:ext cx="316800" cy="192525"/>
            </a:xfrm>
            <a:custGeom>
              <a:avLst/>
              <a:gdLst/>
              <a:ahLst/>
              <a:cxnLst/>
              <a:rect l="l" t="t" r="r" b="b"/>
              <a:pathLst>
                <a:path w="12672" h="7701" extrusionOk="0">
                  <a:moveTo>
                    <a:pt x="3915" y="1"/>
                  </a:moveTo>
                  <a:cubicBezTo>
                    <a:pt x="3004" y="1"/>
                    <a:pt x="2130" y="229"/>
                    <a:pt x="1364" y="787"/>
                  </a:cubicBezTo>
                  <a:cubicBezTo>
                    <a:pt x="315" y="1554"/>
                    <a:pt x="1" y="2751"/>
                    <a:pt x="369" y="3797"/>
                  </a:cubicBezTo>
                  <a:cubicBezTo>
                    <a:pt x="737" y="4843"/>
                    <a:pt x="1718" y="5737"/>
                    <a:pt x="2906" y="6385"/>
                  </a:cubicBezTo>
                  <a:cubicBezTo>
                    <a:pt x="4457" y="7232"/>
                    <a:pt x="6390" y="7701"/>
                    <a:pt x="8333" y="7701"/>
                  </a:cubicBezTo>
                  <a:cubicBezTo>
                    <a:pt x="8351" y="7701"/>
                    <a:pt x="8369" y="7701"/>
                    <a:pt x="8387" y="7701"/>
                  </a:cubicBezTo>
                  <a:cubicBezTo>
                    <a:pt x="9294" y="7698"/>
                    <a:pt x="10223" y="7588"/>
                    <a:pt x="11011" y="7261"/>
                  </a:cubicBezTo>
                  <a:cubicBezTo>
                    <a:pt x="11798" y="6934"/>
                    <a:pt x="12431" y="6364"/>
                    <a:pt x="12541" y="5710"/>
                  </a:cubicBezTo>
                  <a:cubicBezTo>
                    <a:pt x="12671" y="4926"/>
                    <a:pt x="12065" y="4180"/>
                    <a:pt x="11397" y="3559"/>
                  </a:cubicBezTo>
                  <a:cubicBezTo>
                    <a:pt x="9955" y="2219"/>
                    <a:pt x="6754" y="1"/>
                    <a:pt x="3915" y="1"/>
                  </a:cubicBezTo>
                  <a:close/>
                </a:path>
              </a:pathLst>
            </a:custGeom>
            <a:solidFill>
              <a:srgbClr val="FFFFFF">
                <a:alpha val="58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46"/>
            <p:cNvSpPr/>
            <p:nvPr/>
          </p:nvSpPr>
          <p:spPr>
            <a:xfrm>
              <a:off x="5873750" y="5338850"/>
              <a:ext cx="163875" cy="131875"/>
            </a:xfrm>
            <a:custGeom>
              <a:avLst/>
              <a:gdLst/>
              <a:ahLst/>
              <a:cxnLst/>
              <a:rect l="l" t="t" r="r" b="b"/>
              <a:pathLst>
                <a:path w="6555" h="5275" extrusionOk="0">
                  <a:moveTo>
                    <a:pt x="4578" y="1"/>
                  </a:moveTo>
                  <a:cubicBezTo>
                    <a:pt x="3725" y="1"/>
                    <a:pt x="2954" y="358"/>
                    <a:pt x="2282" y="741"/>
                  </a:cubicBezTo>
                  <a:cubicBezTo>
                    <a:pt x="1115" y="1406"/>
                    <a:pt x="0" y="2339"/>
                    <a:pt x="116" y="3415"/>
                  </a:cubicBezTo>
                  <a:cubicBezTo>
                    <a:pt x="230" y="4493"/>
                    <a:pt x="1732" y="5275"/>
                    <a:pt x="3210" y="5275"/>
                  </a:cubicBezTo>
                  <a:cubicBezTo>
                    <a:pt x="3544" y="5275"/>
                    <a:pt x="3877" y="5235"/>
                    <a:pt x="4192" y="5150"/>
                  </a:cubicBezTo>
                  <a:cubicBezTo>
                    <a:pt x="5464" y="4805"/>
                    <a:pt x="6471" y="3213"/>
                    <a:pt x="6519" y="1891"/>
                  </a:cubicBezTo>
                  <a:cubicBezTo>
                    <a:pt x="6554" y="869"/>
                    <a:pt x="6019" y="7"/>
                    <a:pt x="4599" y="1"/>
                  </a:cubicBezTo>
                  <a:cubicBezTo>
                    <a:pt x="4592" y="1"/>
                    <a:pt x="4585" y="1"/>
                    <a:pt x="4578" y="1"/>
                  </a:cubicBezTo>
                  <a:close/>
                </a:path>
              </a:pathLst>
            </a:custGeom>
            <a:solidFill>
              <a:srgbClr val="FFFFFF">
                <a:alpha val="58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46"/>
            <p:cNvSpPr/>
            <p:nvPr/>
          </p:nvSpPr>
          <p:spPr>
            <a:xfrm>
              <a:off x="5328075" y="5302825"/>
              <a:ext cx="191575" cy="171225"/>
            </a:xfrm>
            <a:custGeom>
              <a:avLst/>
              <a:gdLst/>
              <a:ahLst/>
              <a:cxnLst/>
              <a:rect l="l" t="t" r="r" b="b"/>
              <a:pathLst>
                <a:path w="7663" h="6849" extrusionOk="0">
                  <a:moveTo>
                    <a:pt x="4980" y="1"/>
                  </a:moveTo>
                  <a:cubicBezTo>
                    <a:pt x="4675" y="1"/>
                    <a:pt x="4366" y="50"/>
                    <a:pt x="4094" y="144"/>
                  </a:cubicBezTo>
                  <a:cubicBezTo>
                    <a:pt x="3381" y="384"/>
                    <a:pt x="2867" y="845"/>
                    <a:pt x="2377" y="1294"/>
                  </a:cubicBezTo>
                  <a:cubicBezTo>
                    <a:pt x="1599" y="2004"/>
                    <a:pt x="802" y="2731"/>
                    <a:pt x="401" y="3593"/>
                  </a:cubicBezTo>
                  <a:cubicBezTo>
                    <a:pt x="0" y="4452"/>
                    <a:pt x="66" y="5485"/>
                    <a:pt x="883" y="6172"/>
                  </a:cubicBezTo>
                  <a:cubicBezTo>
                    <a:pt x="1434" y="6637"/>
                    <a:pt x="2243" y="6848"/>
                    <a:pt x="3080" y="6848"/>
                  </a:cubicBezTo>
                  <a:cubicBezTo>
                    <a:pt x="4073" y="6848"/>
                    <a:pt x="5106" y="6550"/>
                    <a:pt x="5799" y="6023"/>
                  </a:cubicBezTo>
                  <a:cubicBezTo>
                    <a:pt x="7074" y="5052"/>
                    <a:pt x="7359" y="3578"/>
                    <a:pt x="7098" y="2250"/>
                  </a:cubicBezTo>
                  <a:cubicBezTo>
                    <a:pt x="6872" y="1115"/>
                    <a:pt x="7662" y="895"/>
                    <a:pt x="6233" y="414"/>
                  </a:cubicBezTo>
                  <a:cubicBezTo>
                    <a:pt x="5947" y="130"/>
                    <a:pt x="5470" y="1"/>
                    <a:pt x="4980" y="1"/>
                  </a:cubicBezTo>
                  <a:close/>
                </a:path>
              </a:pathLst>
            </a:custGeom>
            <a:solidFill>
              <a:srgbClr val="FFFFFF">
                <a:alpha val="58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36" name="Google Shape;736;p46"/>
          <p:cNvSpPr txBox="1">
            <a:spLocks noGrp="1"/>
          </p:cNvSpPr>
          <p:nvPr>
            <p:ph type="title"/>
          </p:nvPr>
        </p:nvSpPr>
        <p:spPr>
          <a:xfrm>
            <a:off x="1450340" y="1091565"/>
            <a:ext cx="6228080" cy="149606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ltLang="en-GB" sz="4400"/>
              <a:t>Lắng nghe bài hát </a:t>
            </a:r>
            <a:br>
              <a:rPr lang="en-US" altLang="en-GB" sz="4400"/>
            </a:br>
            <a:r>
              <a:rPr lang="en-US" altLang="en-GB" sz="4400" i="1"/>
              <a:t>Thuyền và biển </a:t>
            </a:r>
          </a:p>
        </p:txBody>
      </p:sp>
      <p:pic>
        <p:nvPicPr>
          <p:cNvPr id="737" name="Google Shape;737;p46"/>
          <p:cNvPicPr preferRelativeResize="0"/>
          <p:nvPr/>
        </p:nvPicPr>
        <p:blipFill>
          <a:blip r:embed="rId3"/>
          <a:stretch>
            <a:fillRect/>
          </a:stretch>
        </p:blipFill>
        <p:spPr>
          <a:xfrm rot="7200054">
            <a:off x="1299210" y="111259"/>
            <a:ext cx="646430" cy="915035"/>
          </a:xfrm>
          <a:prstGeom prst="rect">
            <a:avLst/>
          </a:prstGeom>
          <a:noFill/>
          <a:ln>
            <a:noFill/>
          </a:ln>
        </p:spPr>
      </p:pic>
      <p:pic>
        <p:nvPicPr>
          <p:cNvPr id="738" name="Google Shape;738;p46"/>
          <p:cNvPicPr preferRelativeResize="0"/>
          <p:nvPr/>
        </p:nvPicPr>
        <p:blipFill>
          <a:blip r:embed="rId4"/>
          <a:stretch>
            <a:fillRect/>
          </a:stretch>
        </p:blipFill>
        <p:spPr>
          <a:xfrm rot="-6300243">
            <a:off x="418465" y="581660"/>
            <a:ext cx="774065" cy="938530"/>
          </a:xfrm>
          <a:prstGeom prst="rect">
            <a:avLst/>
          </a:prstGeom>
          <a:noFill/>
          <a:ln>
            <a:noFill/>
          </a:ln>
        </p:spPr>
      </p:pic>
      <p:pic>
        <p:nvPicPr>
          <p:cNvPr id="739" name="Google Shape;739;p46"/>
          <p:cNvPicPr preferRelativeResize="0"/>
          <p:nvPr/>
        </p:nvPicPr>
        <p:blipFill>
          <a:blip r:embed="rId4"/>
          <a:stretch>
            <a:fillRect/>
          </a:stretch>
        </p:blipFill>
        <p:spPr>
          <a:xfrm rot="-3599997">
            <a:off x="7835059" y="304122"/>
            <a:ext cx="366458" cy="327726"/>
          </a:xfrm>
          <a:prstGeom prst="rect">
            <a:avLst/>
          </a:prstGeom>
          <a:noFill/>
          <a:ln>
            <a:noFill/>
          </a:ln>
        </p:spPr>
      </p:pic>
      <p:pic>
        <p:nvPicPr>
          <p:cNvPr id="740" name="Google Shape;740;p46"/>
          <p:cNvPicPr preferRelativeResize="0"/>
          <p:nvPr/>
        </p:nvPicPr>
        <p:blipFill>
          <a:blip r:embed="rId3"/>
          <a:stretch>
            <a:fillRect/>
          </a:stretch>
        </p:blipFill>
        <p:spPr>
          <a:xfrm rot="14280080">
            <a:off x="8102600" y="662940"/>
            <a:ext cx="819150" cy="621665"/>
          </a:xfrm>
          <a:prstGeom prst="rect">
            <a:avLst/>
          </a:prstGeom>
          <a:noFill/>
          <a:ln>
            <a:noFill/>
          </a:ln>
        </p:spPr>
      </p:pic>
      <p:pic>
        <p:nvPicPr>
          <p:cNvPr id="101" name="Picture Placeholder 100"/>
          <p:cNvPicPr>
            <a:picLocks noGrp="1" noChangeAspect="1"/>
          </p:cNvPicPr>
          <p:nvPr>
            <p:ph type="pic" idx="2"/>
          </p:nvPr>
        </p:nvPicPr>
        <p:blipFill>
          <a:blip r:embed="rId5"/>
          <a:stretch>
            <a:fillRect/>
          </a:stretch>
        </p:blipFill>
        <p:spPr>
          <a:xfrm>
            <a:off x="1691640" y="2590800"/>
            <a:ext cx="2827655" cy="1963420"/>
          </a:xfrm>
          <a:prstGeom prst="rect">
            <a:avLst/>
          </a:prstGeom>
          <a:noFill/>
          <a:ln w="9525">
            <a:noFill/>
          </a:ln>
        </p:spPr>
      </p:pic>
      <p:pic>
        <p:nvPicPr>
          <p:cNvPr id="102" name="Picture 101"/>
          <p:cNvPicPr/>
          <p:nvPr/>
        </p:nvPicPr>
        <p:blipFill>
          <a:blip r:embed="rId5"/>
          <a:stretch>
            <a:fillRect/>
          </a:stretch>
        </p:blipFill>
        <p:spPr>
          <a:xfrm>
            <a:off x="4640580" y="2747328"/>
            <a:ext cx="2457450" cy="1857375"/>
          </a:xfrm>
          <a:prstGeom prst="rect">
            <a:avLst/>
          </a:prstGeom>
          <a:noFill/>
          <a:ln w="9525">
            <a:noFill/>
          </a:ln>
        </p:spPr>
      </p:pic>
    </p:spTree>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779"/>
        <p:cNvGrpSpPr/>
        <p:nvPr/>
      </p:nvGrpSpPr>
      <p:grpSpPr>
        <a:xfrm>
          <a:off x="0" y="0"/>
          <a:ext cx="0" cy="0"/>
          <a:chOff x="0" y="0"/>
          <a:chExt cx="0" cy="0"/>
        </a:xfrm>
      </p:grpSpPr>
      <p:sp>
        <p:nvSpPr>
          <p:cNvPr id="780" name="Google Shape;780;p27"/>
          <p:cNvSpPr txBox="1">
            <a:spLocks noGrp="1"/>
          </p:cNvSpPr>
          <p:nvPr>
            <p:ph type="title"/>
          </p:nvPr>
        </p:nvSpPr>
        <p:spPr>
          <a:xfrm>
            <a:off x="5668645" y="1877060"/>
            <a:ext cx="2803525" cy="57277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altLang="en-GB" sz="4800"/>
              <a:t>Từ </a:t>
            </a:r>
            <a:br>
              <a:rPr lang="en-US" altLang="en-GB" sz="4800"/>
            </a:br>
            <a:r>
              <a:rPr lang="en-US" altLang="en-GB" sz="4800"/>
              <a:t>“đồng”</a:t>
            </a:r>
          </a:p>
        </p:txBody>
      </p:sp>
      <p:sp>
        <p:nvSpPr>
          <p:cNvPr id="781" name="Google Shape;781;p27"/>
          <p:cNvSpPr/>
          <p:nvPr/>
        </p:nvSpPr>
        <p:spPr>
          <a:xfrm flipH="1">
            <a:off x="6891072" y="3975625"/>
            <a:ext cx="428625" cy="428600"/>
          </a:xfrm>
          <a:custGeom>
            <a:avLst/>
            <a:gdLst/>
            <a:ahLst/>
            <a:cxnLst/>
            <a:rect l="l" t="t" r="r" b="b"/>
            <a:pathLst>
              <a:path w="17145" h="17144" extrusionOk="0">
                <a:moveTo>
                  <a:pt x="8542" y="5562"/>
                </a:moveTo>
                <a:cubicBezTo>
                  <a:pt x="10214" y="5562"/>
                  <a:pt x="11582" y="6930"/>
                  <a:pt x="11582" y="8602"/>
                </a:cubicBezTo>
                <a:cubicBezTo>
                  <a:pt x="11582" y="10274"/>
                  <a:pt x="10214" y="11642"/>
                  <a:pt x="8542" y="11642"/>
                </a:cubicBezTo>
                <a:cubicBezTo>
                  <a:pt x="6870" y="11642"/>
                  <a:pt x="5503" y="10274"/>
                  <a:pt x="5503" y="8602"/>
                </a:cubicBezTo>
                <a:cubicBezTo>
                  <a:pt x="5503" y="6930"/>
                  <a:pt x="6870" y="5562"/>
                  <a:pt x="8542" y="5562"/>
                </a:cubicBezTo>
                <a:close/>
                <a:moveTo>
                  <a:pt x="8390" y="0"/>
                </a:moveTo>
                <a:cubicBezTo>
                  <a:pt x="7752" y="0"/>
                  <a:pt x="7205" y="547"/>
                  <a:pt x="7205" y="1185"/>
                </a:cubicBezTo>
                <a:lnTo>
                  <a:pt x="7205" y="2371"/>
                </a:lnTo>
                <a:cubicBezTo>
                  <a:pt x="7205" y="3085"/>
                  <a:pt x="6629" y="3553"/>
                  <a:pt x="6021" y="3553"/>
                </a:cubicBezTo>
                <a:cubicBezTo>
                  <a:pt x="5723" y="3553"/>
                  <a:pt x="5418" y="3441"/>
                  <a:pt x="5168" y="3192"/>
                </a:cubicBezTo>
                <a:lnTo>
                  <a:pt x="4317" y="2371"/>
                </a:lnTo>
                <a:cubicBezTo>
                  <a:pt x="4089" y="2143"/>
                  <a:pt x="3785" y="2029"/>
                  <a:pt x="3477" y="2029"/>
                </a:cubicBezTo>
                <a:cubicBezTo>
                  <a:pt x="3170" y="2029"/>
                  <a:pt x="2858" y="2143"/>
                  <a:pt x="2615" y="2371"/>
                </a:cubicBezTo>
                <a:lnTo>
                  <a:pt x="2341" y="2644"/>
                </a:lnTo>
                <a:cubicBezTo>
                  <a:pt x="1886" y="3100"/>
                  <a:pt x="1886" y="3860"/>
                  <a:pt x="2341" y="4347"/>
                </a:cubicBezTo>
                <a:lnTo>
                  <a:pt x="3193" y="5167"/>
                </a:lnTo>
                <a:cubicBezTo>
                  <a:pt x="3952" y="5927"/>
                  <a:pt x="3405" y="7234"/>
                  <a:pt x="2341" y="7234"/>
                </a:cubicBezTo>
                <a:lnTo>
                  <a:pt x="1186" y="7234"/>
                </a:lnTo>
                <a:cubicBezTo>
                  <a:pt x="518" y="7234"/>
                  <a:pt x="1" y="7751"/>
                  <a:pt x="1" y="8420"/>
                </a:cubicBezTo>
                <a:lnTo>
                  <a:pt x="1" y="8784"/>
                </a:lnTo>
                <a:cubicBezTo>
                  <a:pt x="1" y="9423"/>
                  <a:pt x="518" y="9970"/>
                  <a:pt x="1186" y="9970"/>
                </a:cubicBezTo>
                <a:lnTo>
                  <a:pt x="2311" y="9970"/>
                </a:lnTo>
                <a:cubicBezTo>
                  <a:pt x="3375" y="9970"/>
                  <a:pt x="3922" y="11246"/>
                  <a:pt x="3162" y="12006"/>
                </a:cubicBezTo>
                <a:lnTo>
                  <a:pt x="2311" y="12857"/>
                </a:lnTo>
                <a:cubicBezTo>
                  <a:pt x="1855" y="13313"/>
                  <a:pt x="1855" y="14073"/>
                  <a:pt x="2311" y="14529"/>
                </a:cubicBezTo>
                <a:lnTo>
                  <a:pt x="2585" y="14803"/>
                </a:lnTo>
                <a:cubicBezTo>
                  <a:pt x="2813" y="15031"/>
                  <a:pt x="3117" y="15145"/>
                  <a:pt x="3421" y="15145"/>
                </a:cubicBezTo>
                <a:cubicBezTo>
                  <a:pt x="3724" y="15145"/>
                  <a:pt x="4028" y="15031"/>
                  <a:pt x="4256" y="14803"/>
                </a:cubicBezTo>
                <a:lnTo>
                  <a:pt x="5077" y="13952"/>
                </a:lnTo>
                <a:cubicBezTo>
                  <a:pt x="5322" y="13707"/>
                  <a:pt x="5623" y="13598"/>
                  <a:pt x="5920" y="13598"/>
                </a:cubicBezTo>
                <a:cubicBezTo>
                  <a:pt x="6543" y="13598"/>
                  <a:pt x="7144" y="14081"/>
                  <a:pt x="7144" y="14803"/>
                </a:cubicBezTo>
                <a:lnTo>
                  <a:pt x="7144" y="15958"/>
                </a:lnTo>
                <a:cubicBezTo>
                  <a:pt x="7144" y="16626"/>
                  <a:pt x="7661" y="17143"/>
                  <a:pt x="8329" y="17143"/>
                </a:cubicBezTo>
                <a:lnTo>
                  <a:pt x="8694" y="17143"/>
                </a:lnTo>
                <a:cubicBezTo>
                  <a:pt x="9332" y="17143"/>
                  <a:pt x="9880" y="16626"/>
                  <a:pt x="9880" y="15958"/>
                </a:cubicBezTo>
                <a:lnTo>
                  <a:pt x="9880" y="14803"/>
                </a:lnTo>
                <a:cubicBezTo>
                  <a:pt x="9880" y="14081"/>
                  <a:pt x="10466" y="13598"/>
                  <a:pt x="11081" y="13598"/>
                </a:cubicBezTo>
                <a:cubicBezTo>
                  <a:pt x="11373" y="13598"/>
                  <a:pt x="11671" y="13707"/>
                  <a:pt x="11916" y="13952"/>
                </a:cubicBezTo>
                <a:lnTo>
                  <a:pt x="12767" y="14803"/>
                </a:lnTo>
                <a:cubicBezTo>
                  <a:pt x="12995" y="15031"/>
                  <a:pt x="13299" y="15145"/>
                  <a:pt x="13607" y="15145"/>
                </a:cubicBezTo>
                <a:cubicBezTo>
                  <a:pt x="13915" y="15145"/>
                  <a:pt x="14226" y="15031"/>
                  <a:pt x="14469" y="14803"/>
                </a:cubicBezTo>
                <a:lnTo>
                  <a:pt x="14743" y="14529"/>
                </a:lnTo>
                <a:cubicBezTo>
                  <a:pt x="15199" y="14073"/>
                  <a:pt x="15199" y="13313"/>
                  <a:pt x="14743" y="12827"/>
                </a:cubicBezTo>
                <a:lnTo>
                  <a:pt x="13892" y="11976"/>
                </a:lnTo>
                <a:cubicBezTo>
                  <a:pt x="13132" y="11216"/>
                  <a:pt x="13679" y="9939"/>
                  <a:pt x="14743" y="9939"/>
                </a:cubicBezTo>
                <a:lnTo>
                  <a:pt x="15928" y="9939"/>
                </a:lnTo>
                <a:cubicBezTo>
                  <a:pt x="16567" y="9939"/>
                  <a:pt x="17083" y="9392"/>
                  <a:pt x="17083" y="8754"/>
                </a:cubicBezTo>
                <a:lnTo>
                  <a:pt x="17083" y="8359"/>
                </a:lnTo>
                <a:cubicBezTo>
                  <a:pt x="17144" y="7751"/>
                  <a:pt x="16597" y="7234"/>
                  <a:pt x="15928" y="7234"/>
                </a:cubicBezTo>
                <a:lnTo>
                  <a:pt x="14773" y="7234"/>
                </a:lnTo>
                <a:cubicBezTo>
                  <a:pt x="13709" y="7234"/>
                  <a:pt x="13193" y="5927"/>
                  <a:pt x="13953" y="5167"/>
                </a:cubicBezTo>
                <a:lnTo>
                  <a:pt x="14773" y="4347"/>
                </a:lnTo>
                <a:cubicBezTo>
                  <a:pt x="15229" y="3891"/>
                  <a:pt x="15229" y="3131"/>
                  <a:pt x="14773" y="2675"/>
                </a:cubicBezTo>
                <a:lnTo>
                  <a:pt x="14500" y="2401"/>
                </a:lnTo>
                <a:cubicBezTo>
                  <a:pt x="14272" y="2173"/>
                  <a:pt x="13968" y="2059"/>
                  <a:pt x="13664" y="2059"/>
                </a:cubicBezTo>
                <a:cubicBezTo>
                  <a:pt x="13360" y="2059"/>
                  <a:pt x="13056" y="2173"/>
                  <a:pt x="12828" y="2401"/>
                </a:cubicBezTo>
                <a:lnTo>
                  <a:pt x="12007" y="3222"/>
                </a:lnTo>
                <a:cubicBezTo>
                  <a:pt x="11758" y="3472"/>
                  <a:pt x="11449" y="3583"/>
                  <a:pt x="11147" y="3583"/>
                </a:cubicBezTo>
                <a:cubicBezTo>
                  <a:pt x="10530" y="3583"/>
                  <a:pt x="9940" y="3116"/>
                  <a:pt x="9940" y="2401"/>
                </a:cubicBezTo>
                <a:lnTo>
                  <a:pt x="9940" y="1185"/>
                </a:lnTo>
                <a:cubicBezTo>
                  <a:pt x="9940" y="547"/>
                  <a:pt x="9424" y="0"/>
                  <a:pt x="878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27"/>
          <p:cNvSpPr txBox="1"/>
          <p:nvPr/>
        </p:nvSpPr>
        <p:spPr>
          <a:xfrm flipH="1">
            <a:off x="641350" y="1443990"/>
            <a:ext cx="3563620" cy="58928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None/>
            </a:pPr>
            <a:r>
              <a:rPr lang="en-US" sz="2000">
                <a:solidFill>
                  <a:schemeClr val="dk1"/>
                </a:solidFill>
                <a:latin typeface="Sitka Subheading Semibold" charset="0"/>
                <a:ea typeface="Hind Siliguri" panose="020B0704020202020204"/>
                <a:cs typeface="Sitka Subheading Semibold" charset="0"/>
                <a:sym typeface="Hind Siliguri" panose="020B0704020202020204"/>
              </a:rPr>
              <a:t>C</a:t>
            </a:r>
            <a:r>
              <a:rPr sz="2000">
                <a:solidFill>
                  <a:schemeClr val="dk1"/>
                </a:solidFill>
                <a:latin typeface="Sitka Subheading Semibold" charset="0"/>
                <a:ea typeface="Hind Siliguri" panose="020B0704020202020204"/>
                <a:cs typeface="Sitka Subheading Semibold" charset="0"/>
                <a:sym typeface="Hind Siliguri" panose="020B0704020202020204"/>
              </a:rPr>
              <a:t>hỉ một không gian cụ thể, là cánh đồng, “bãi đồng</a:t>
            </a:r>
            <a:r>
              <a:rPr sz="2000">
                <a:solidFill>
                  <a:schemeClr val="dk1"/>
                </a:solidFill>
                <a:latin typeface="Hind Siliguri" panose="020B0704020202020204"/>
                <a:ea typeface="Hind Siliguri" panose="020B0704020202020204"/>
                <a:cs typeface="Hind Siliguri" panose="020B0704020202020204"/>
                <a:sym typeface="Hind Siliguri" panose="020B0704020202020204"/>
              </a:rPr>
              <a:t>”</a:t>
            </a:r>
          </a:p>
        </p:txBody>
      </p:sp>
      <p:sp>
        <p:nvSpPr>
          <p:cNvPr id="785" name="Google Shape;785;p27"/>
          <p:cNvSpPr txBox="1"/>
          <p:nvPr/>
        </p:nvSpPr>
        <p:spPr>
          <a:xfrm flipH="1">
            <a:off x="546100" y="3795395"/>
            <a:ext cx="3611880" cy="58928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None/>
            </a:pPr>
            <a:r>
              <a:rPr lang="en-US" sz="2000">
                <a:solidFill>
                  <a:schemeClr val="dk1"/>
                </a:solidFill>
                <a:latin typeface="Sitka Subheading Semibold" charset="0"/>
                <a:ea typeface="Hind Siliguri" panose="020B0704020202020204"/>
                <a:cs typeface="Sitka Subheading Semibold" charset="0"/>
                <a:sym typeface="Hind Siliguri" panose="020B0704020202020204"/>
              </a:rPr>
              <a:t>Đ</a:t>
            </a:r>
            <a:r>
              <a:rPr sz="2000">
                <a:solidFill>
                  <a:schemeClr val="dk1"/>
                </a:solidFill>
                <a:latin typeface="Sitka Subheading Semibold" charset="0"/>
                <a:ea typeface="Hind Siliguri" panose="020B0704020202020204"/>
                <a:cs typeface="Sitka Subheading Semibold" charset="0"/>
                <a:sym typeface="Hind Siliguri" panose="020B0704020202020204"/>
              </a:rPr>
              <a:t>iểm tựa tinh thần, là toàn bộ cuộc sống bên ngoài nhà tù mà anh luôn hướng về. </a:t>
            </a:r>
          </a:p>
        </p:txBody>
      </p:sp>
      <p:sp>
        <p:nvSpPr>
          <p:cNvPr id="787" name="Google Shape;787;p27"/>
          <p:cNvSpPr txBox="1"/>
          <p:nvPr/>
        </p:nvSpPr>
        <p:spPr>
          <a:xfrm flipH="1">
            <a:off x="613410" y="2525395"/>
            <a:ext cx="3457575" cy="58928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None/>
            </a:pPr>
            <a:r>
              <a:rPr lang="en-US" sz="2000">
                <a:solidFill>
                  <a:schemeClr val="dk1"/>
                </a:solidFill>
                <a:latin typeface="Sitka Subheading Semibold" charset="0"/>
                <a:ea typeface="Hind Siliguri" panose="020B0704020202020204"/>
                <a:cs typeface="Sitka Subheading Semibold" charset="0"/>
                <a:sym typeface="Hind Siliguri" panose="020B0704020202020204"/>
              </a:rPr>
              <a:t>C</a:t>
            </a:r>
            <a:r>
              <a:rPr sz="2000">
                <a:solidFill>
                  <a:schemeClr val="dk1"/>
                </a:solidFill>
                <a:latin typeface="Sitka Subheading Semibold" charset="0"/>
                <a:ea typeface="Hind Siliguri" panose="020B0704020202020204"/>
                <a:cs typeface="Sitka Subheading Semibold" charset="0"/>
                <a:sym typeface="Hind Siliguri" panose="020B0704020202020204"/>
              </a:rPr>
              <a:t>hỉ chung làng quê với sự thống nhất giữa cảnh và người. </a:t>
            </a:r>
          </a:p>
        </p:txBody>
      </p:sp>
      <p:sp>
        <p:nvSpPr>
          <p:cNvPr id="788" name="Google Shape;788;p27"/>
          <p:cNvSpPr/>
          <p:nvPr/>
        </p:nvSpPr>
        <p:spPr>
          <a:xfrm flipH="1">
            <a:off x="4596297" y="1378725"/>
            <a:ext cx="721200" cy="7212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27"/>
          <p:cNvSpPr/>
          <p:nvPr/>
        </p:nvSpPr>
        <p:spPr>
          <a:xfrm flipH="1">
            <a:off x="4596297" y="3745975"/>
            <a:ext cx="721200" cy="7212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27"/>
          <p:cNvSpPr/>
          <p:nvPr/>
        </p:nvSpPr>
        <p:spPr>
          <a:xfrm flipH="1">
            <a:off x="4596297" y="2562350"/>
            <a:ext cx="721200" cy="7212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791" name="Google Shape;791;p27"/>
          <p:cNvCxnSpPr>
            <a:stCxn id="788" idx="2"/>
            <a:endCxn id="792" idx="6"/>
          </p:cNvCxnSpPr>
          <p:nvPr/>
        </p:nvCxnSpPr>
        <p:spPr>
          <a:xfrm>
            <a:off x="5317497" y="1739325"/>
            <a:ext cx="351000" cy="1183500"/>
          </a:xfrm>
          <a:prstGeom prst="bentConnector2">
            <a:avLst/>
          </a:prstGeom>
          <a:noFill/>
          <a:ln w="19050" cap="flat" cmpd="sng">
            <a:solidFill>
              <a:schemeClr val="accent3"/>
            </a:solidFill>
            <a:prstDash val="solid"/>
            <a:round/>
            <a:headEnd type="none" w="med" len="med"/>
            <a:tailEnd type="none" w="med" len="med"/>
          </a:ln>
        </p:spPr>
      </p:cxnSp>
      <p:cxnSp>
        <p:nvCxnSpPr>
          <p:cNvPr id="793" name="Google Shape;793;p27"/>
          <p:cNvCxnSpPr>
            <a:stCxn id="790" idx="2"/>
            <a:endCxn id="792" idx="6"/>
          </p:cNvCxnSpPr>
          <p:nvPr/>
        </p:nvCxnSpPr>
        <p:spPr>
          <a:xfrm>
            <a:off x="5317497" y="2922950"/>
            <a:ext cx="351000" cy="600"/>
          </a:xfrm>
          <a:prstGeom prst="bentConnector3">
            <a:avLst>
              <a:gd name="adj1" fmla="val 50000"/>
            </a:avLst>
          </a:prstGeom>
          <a:noFill/>
          <a:ln w="19050" cap="flat" cmpd="sng">
            <a:solidFill>
              <a:schemeClr val="accent3"/>
            </a:solidFill>
            <a:prstDash val="solid"/>
            <a:round/>
            <a:headEnd type="none" w="med" len="med"/>
            <a:tailEnd type="none" w="med" len="med"/>
          </a:ln>
        </p:spPr>
      </p:cxnSp>
      <p:cxnSp>
        <p:nvCxnSpPr>
          <p:cNvPr id="794" name="Google Shape;794;p27"/>
          <p:cNvCxnSpPr>
            <a:stCxn id="789" idx="2"/>
            <a:endCxn id="792" idx="6"/>
          </p:cNvCxnSpPr>
          <p:nvPr/>
        </p:nvCxnSpPr>
        <p:spPr>
          <a:xfrm rot="10800000" flipH="1">
            <a:off x="5317497" y="2923075"/>
            <a:ext cx="351000" cy="1183500"/>
          </a:xfrm>
          <a:prstGeom prst="bentConnector2">
            <a:avLst/>
          </a:prstGeom>
          <a:noFill/>
          <a:ln w="19050" cap="flat" cmpd="sng">
            <a:solidFill>
              <a:schemeClr val="accent3"/>
            </a:solidFill>
            <a:prstDash val="solid"/>
            <a:round/>
            <a:headEnd type="none" w="med" len="med"/>
            <a:tailEnd type="none" w="med" len="med"/>
          </a:ln>
        </p:spPr>
      </p:cxnSp>
      <p:cxnSp>
        <p:nvCxnSpPr>
          <p:cNvPr id="795" name="Google Shape;795;p27"/>
          <p:cNvCxnSpPr/>
          <p:nvPr/>
        </p:nvCxnSpPr>
        <p:spPr>
          <a:xfrm rot="10800000">
            <a:off x="4245276" y="1739325"/>
            <a:ext cx="351000" cy="0"/>
          </a:xfrm>
          <a:prstGeom prst="straightConnector1">
            <a:avLst/>
          </a:prstGeom>
          <a:noFill/>
          <a:ln w="19050" cap="flat" cmpd="sng">
            <a:solidFill>
              <a:schemeClr val="accent3"/>
            </a:solidFill>
            <a:prstDash val="solid"/>
            <a:round/>
            <a:headEnd type="none" w="med" len="med"/>
            <a:tailEnd type="oval" w="med" len="med"/>
          </a:ln>
        </p:spPr>
      </p:cxnSp>
      <p:cxnSp>
        <p:nvCxnSpPr>
          <p:cNvPr id="796" name="Google Shape;796;p27"/>
          <p:cNvCxnSpPr/>
          <p:nvPr/>
        </p:nvCxnSpPr>
        <p:spPr>
          <a:xfrm flipH="1">
            <a:off x="4245276" y="2922950"/>
            <a:ext cx="351000" cy="300"/>
          </a:xfrm>
          <a:prstGeom prst="straightConnector1">
            <a:avLst/>
          </a:prstGeom>
          <a:noFill/>
          <a:ln w="19050" cap="flat" cmpd="sng">
            <a:solidFill>
              <a:schemeClr val="accent3"/>
            </a:solidFill>
            <a:prstDash val="solid"/>
            <a:round/>
            <a:headEnd type="none" w="med" len="med"/>
            <a:tailEnd type="oval" w="med" len="med"/>
          </a:ln>
        </p:spPr>
      </p:cxnSp>
      <p:cxnSp>
        <p:nvCxnSpPr>
          <p:cNvPr id="797" name="Google Shape;797;p27"/>
          <p:cNvCxnSpPr/>
          <p:nvPr/>
        </p:nvCxnSpPr>
        <p:spPr>
          <a:xfrm flipH="1">
            <a:off x="4245276" y="4106575"/>
            <a:ext cx="351000" cy="300"/>
          </a:xfrm>
          <a:prstGeom prst="straightConnector1">
            <a:avLst/>
          </a:prstGeom>
          <a:noFill/>
          <a:ln w="19050" cap="flat" cmpd="sng">
            <a:solidFill>
              <a:schemeClr val="accent3"/>
            </a:solidFill>
            <a:prstDash val="solid"/>
            <a:round/>
            <a:headEnd type="none" w="med" len="med"/>
            <a:tailEnd type="oval" w="med" len="med"/>
          </a:ln>
        </p:spPr>
      </p:cxnSp>
      <p:sp>
        <p:nvSpPr>
          <p:cNvPr id="798" name="Google Shape;798;p27"/>
          <p:cNvSpPr/>
          <p:nvPr/>
        </p:nvSpPr>
        <p:spPr>
          <a:xfrm>
            <a:off x="4711611" y="2731365"/>
            <a:ext cx="490547" cy="383181"/>
          </a:xfrm>
          <a:custGeom>
            <a:avLst/>
            <a:gdLst/>
            <a:ahLst/>
            <a:cxnLst/>
            <a:rect l="l" t="t" r="r" b="b"/>
            <a:pathLst>
              <a:path w="12665" h="9893" extrusionOk="0">
                <a:moveTo>
                  <a:pt x="8538" y="2458"/>
                </a:moveTo>
                <a:cubicBezTo>
                  <a:pt x="8758" y="2458"/>
                  <a:pt x="8916" y="2678"/>
                  <a:pt x="8916" y="2899"/>
                </a:cubicBezTo>
                <a:lnTo>
                  <a:pt x="8916" y="4569"/>
                </a:lnTo>
                <a:cubicBezTo>
                  <a:pt x="8916" y="4789"/>
                  <a:pt x="8727" y="4978"/>
                  <a:pt x="8538" y="4978"/>
                </a:cubicBezTo>
                <a:cubicBezTo>
                  <a:pt x="8349" y="4978"/>
                  <a:pt x="8128" y="4789"/>
                  <a:pt x="8128" y="4569"/>
                </a:cubicBezTo>
                <a:lnTo>
                  <a:pt x="8128" y="3875"/>
                </a:lnTo>
                <a:lnTo>
                  <a:pt x="6364" y="5671"/>
                </a:lnTo>
                <a:cubicBezTo>
                  <a:pt x="6285" y="5750"/>
                  <a:pt x="6175" y="5789"/>
                  <a:pt x="6065" y="5789"/>
                </a:cubicBezTo>
                <a:cubicBezTo>
                  <a:pt x="5954" y="5789"/>
                  <a:pt x="5844" y="5750"/>
                  <a:pt x="5765" y="5671"/>
                </a:cubicBezTo>
                <a:lnTo>
                  <a:pt x="5230" y="5104"/>
                </a:lnTo>
                <a:lnTo>
                  <a:pt x="3844" y="6490"/>
                </a:lnTo>
                <a:cubicBezTo>
                  <a:pt x="3765" y="6569"/>
                  <a:pt x="3655" y="6608"/>
                  <a:pt x="3544" y="6608"/>
                </a:cubicBezTo>
                <a:cubicBezTo>
                  <a:pt x="3434" y="6608"/>
                  <a:pt x="3324" y="6569"/>
                  <a:pt x="3245" y="6490"/>
                </a:cubicBezTo>
                <a:cubicBezTo>
                  <a:pt x="3087" y="6333"/>
                  <a:pt x="3087" y="6049"/>
                  <a:pt x="3245" y="5892"/>
                </a:cubicBezTo>
                <a:lnTo>
                  <a:pt x="4915" y="4254"/>
                </a:lnTo>
                <a:cubicBezTo>
                  <a:pt x="4994" y="4175"/>
                  <a:pt x="5104" y="4135"/>
                  <a:pt x="5214" y="4135"/>
                </a:cubicBezTo>
                <a:cubicBezTo>
                  <a:pt x="5324" y="4135"/>
                  <a:pt x="5435" y="4175"/>
                  <a:pt x="5513" y="4254"/>
                </a:cubicBezTo>
                <a:lnTo>
                  <a:pt x="6049" y="4789"/>
                </a:lnTo>
                <a:lnTo>
                  <a:pt x="7561" y="3308"/>
                </a:lnTo>
                <a:lnTo>
                  <a:pt x="6868" y="3308"/>
                </a:lnTo>
                <a:cubicBezTo>
                  <a:pt x="6648" y="3308"/>
                  <a:pt x="6490" y="3088"/>
                  <a:pt x="6490" y="2899"/>
                </a:cubicBezTo>
                <a:cubicBezTo>
                  <a:pt x="6490" y="2678"/>
                  <a:pt x="6679" y="2458"/>
                  <a:pt x="6868" y="2458"/>
                </a:cubicBezTo>
                <a:close/>
                <a:moveTo>
                  <a:pt x="11814" y="8255"/>
                </a:moveTo>
                <a:cubicBezTo>
                  <a:pt x="11814" y="8538"/>
                  <a:pt x="11877" y="9105"/>
                  <a:pt x="11405" y="9105"/>
                </a:cubicBezTo>
                <a:lnTo>
                  <a:pt x="1197" y="9105"/>
                </a:lnTo>
                <a:cubicBezTo>
                  <a:pt x="977" y="9105"/>
                  <a:pt x="788" y="8885"/>
                  <a:pt x="788" y="8664"/>
                </a:cubicBezTo>
                <a:lnTo>
                  <a:pt x="788" y="8255"/>
                </a:lnTo>
                <a:close/>
                <a:moveTo>
                  <a:pt x="2048" y="0"/>
                </a:moveTo>
                <a:cubicBezTo>
                  <a:pt x="1355" y="0"/>
                  <a:pt x="819" y="536"/>
                  <a:pt x="819" y="1229"/>
                </a:cubicBezTo>
                <a:lnTo>
                  <a:pt x="819" y="7435"/>
                </a:lnTo>
                <a:lnTo>
                  <a:pt x="410" y="7435"/>
                </a:lnTo>
                <a:cubicBezTo>
                  <a:pt x="189" y="7435"/>
                  <a:pt x="0" y="7625"/>
                  <a:pt x="0" y="7845"/>
                </a:cubicBezTo>
                <a:lnTo>
                  <a:pt x="0" y="8664"/>
                </a:lnTo>
                <a:cubicBezTo>
                  <a:pt x="0" y="9326"/>
                  <a:pt x="536" y="9893"/>
                  <a:pt x="1260" y="9893"/>
                </a:cubicBezTo>
                <a:lnTo>
                  <a:pt x="11436" y="9893"/>
                </a:lnTo>
                <a:cubicBezTo>
                  <a:pt x="12129" y="9893"/>
                  <a:pt x="12665" y="9326"/>
                  <a:pt x="12665" y="8664"/>
                </a:cubicBezTo>
                <a:lnTo>
                  <a:pt x="12665" y="7845"/>
                </a:lnTo>
                <a:cubicBezTo>
                  <a:pt x="12634" y="7593"/>
                  <a:pt x="12444" y="7435"/>
                  <a:pt x="12224" y="7435"/>
                </a:cubicBezTo>
                <a:lnTo>
                  <a:pt x="11814" y="7435"/>
                </a:lnTo>
                <a:lnTo>
                  <a:pt x="11814" y="1229"/>
                </a:lnTo>
                <a:cubicBezTo>
                  <a:pt x="11814" y="536"/>
                  <a:pt x="11247" y="0"/>
                  <a:pt x="105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99" name="Google Shape;799;p27"/>
          <p:cNvGrpSpPr/>
          <p:nvPr/>
        </p:nvGrpSpPr>
        <p:grpSpPr>
          <a:xfrm>
            <a:off x="4764872" y="3914550"/>
            <a:ext cx="384036" cy="384042"/>
            <a:chOff x="-63250675" y="3744075"/>
            <a:chExt cx="320350" cy="318100"/>
          </a:xfrm>
        </p:grpSpPr>
        <p:sp>
          <p:nvSpPr>
            <p:cNvPr id="800" name="Google Shape;800;p27"/>
            <p:cNvSpPr/>
            <p:nvPr/>
          </p:nvSpPr>
          <p:spPr>
            <a:xfrm>
              <a:off x="-63126250" y="3744075"/>
              <a:ext cx="195925" cy="192875"/>
            </a:xfrm>
            <a:custGeom>
              <a:avLst/>
              <a:gdLst/>
              <a:ahLst/>
              <a:cxnLst/>
              <a:rect l="l" t="t" r="r" b="b"/>
              <a:pathLst>
                <a:path w="7837" h="7715" extrusionOk="0">
                  <a:moveTo>
                    <a:pt x="6020" y="0"/>
                  </a:moveTo>
                  <a:cubicBezTo>
                    <a:pt x="5921" y="0"/>
                    <a:pt x="5820" y="37"/>
                    <a:pt x="5735" y="122"/>
                  </a:cubicBezTo>
                  <a:lnTo>
                    <a:pt x="4097" y="1760"/>
                  </a:lnTo>
                  <a:cubicBezTo>
                    <a:pt x="4034" y="1854"/>
                    <a:pt x="3971" y="1917"/>
                    <a:pt x="3971" y="2012"/>
                  </a:cubicBezTo>
                  <a:lnTo>
                    <a:pt x="3782" y="3304"/>
                  </a:lnTo>
                  <a:lnTo>
                    <a:pt x="1734" y="5351"/>
                  </a:lnTo>
                  <a:cubicBezTo>
                    <a:pt x="1576" y="5288"/>
                    <a:pt x="1387" y="5225"/>
                    <a:pt x="1230" y="5225"/>
                  </a:cubicBezTo>
                  <a:cubicBezTo>
                    <a:pt x="537" y="5225"/>
                    <a:pt x="1" y="5793"/>
                    <a:pt x="1" y="6486"/>
                  </a:cubicBezTo>
                  <a:cubicBezTo>
                    <a:pt x="1" y="7210"/>
                    <a:pt x="537" y="7714"/>
                    <a:pt x="1230" y="7714"/>
                  </a:cubicBezTo>
                  <a:cubicBezTo>
                    <a:pt x="1891" y="7714"/>
                    <a:pt x="2458" y="7179"/>
                    <a:pt x="2458" y="6486"/>
                  </a:cubicBezTo>
                  <a:cubicBezTo>
                    <a:pt x="2458" y="6297"/>
                    <a:pt x="2395" y="6139"/>
                    <a:pt x="2332" y="5982"/>
                  </a:cubicBezTo>
                  <a:lnTo>
                    <a:pt x="4380" y="3934"/>
                  </a:lnTo>
                  <a:lnTo>
                    <a:pt x="5672" y="3745"/>
                  </a:lnTo>
                  <a:cubicBezTo>
                    <a:pt x="5735" y="3745"/>
                    <a:pt x="5829" y="3713"/>
                    <a:pt x="5924" y="3619"/>
                  </a:cubicBezTo>
                  <a:lnTo>
                    <a:pt x="7562" y="1980"/>
                  </a:lnTo>
                  <a:cubicBezTo>
                    <a:pt x="7837" y="1706"/>
                    <a:pt x="7609" y="1254"/>
                    <a:pt x="7251" y="1254"/>
                  </a:cubicBezTo>
                  <a:cubicBezTo>
                    <a:pt x="7240" y="1254"/>
                    <a:pt x="7228" y="1255"/>
                    <a:pt x="7216" y="1256"/>
                  </a:cubicBezTo>
                  <a:lnTo>
                    <a:pt x="6302" y="1382"/>
                  </a:lnTo>
                  <a:lnTo>
                    <a:pt x="6428" y="468"/>
                  </a:lnTo>
                  <a:cubicBezTo>
                    <a:pt x="6472" y="203"/>
                    <a:pt x="6253" y="0"/>
                    <a:pt x="6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27"/>
            <p:cNvSpPr/>
            <p:nvPr/>
          </p:nvSpPr>
          <p:spPr>
            <a:xfrm>
              <a:off x="-63190025" y="3814050"/>
              <a:ext cx="186675" cy="185900"/>
            </a:xfrm>
            <a:custGeom>
              <a:avLst/>
              <a:gdLst/>
              <a:ahLst/>
              <a:cxnLst/>
              <a:rect l="l" t="t" r="r" b="b"/>
              <a:pathLst>
                <a:path w="7467" h="7436" extrusionOk="0">
                  <a:moveTo>
                    <a:pt x="3718" y="1"/>
                  </a:moveTo>
                  <a:cubicBezTo>
                    <a:pt x="1670" y="1"/>
                    <a:pt x="0" y="1670"/>
                    <a:pt x="0" y="3750"/>
                  </a:cubicBezTo>
                  <a:cubicBezTo>
                    <a:pt x="0" y="5797"/>
                    <a:pt x="1638" y="7436"/>
                    <a:pt x="3718" y="7436"/>
                  </a:cubicBezTo>
                  <a:cubicBezTo>
                    <a:pt x="5765" y="7436"/>
                    <a:pt x="7467" y="5797"/>
                    <a:pt x="7467" y="3750"/>
                  </a:cubicBezTo>
                  <a:cubicBezTo>
                    <a:pt x="7467" y="3151"/>
                    <a:pt x="7341" y="2647"/>
                    <a:pt x="7120" y="2143"/>
                  </a:cubicBezTo>
                  <a:lnTo>
                    <a:pt x="5828" y="3435"/>
                  </a:lnTo>
                  <a:cubicBezTo>
                    <a:pt x="5828" y="3498"/>
                    <a:pt x="5860" y="3624"/>
                    <a:pt x="5860" y="3718"/>
                  </a:cubicBezTo>
                  <a:cubicBezTo>
                    <a:pt x="5860" y="4852"/>
                    <a:pt x="4915" y="5797"/>
                    <a:pt x="3781" y="5797"/>
                  </a:cubicBezTo>
                  <a:cubicBezTo>
                    <a:pt x="2615" y="5797"/>
                    <a:pt x="1670" y="4852"/>
                    <a:pt x="1670" y="3718"/>
                  </a:cubicBezTo>
                  <a:cubicBezTo>
                    <a:pt x="1733" y="2552"/>
                    <a:pt x="2615" y="1607"/>
                    <a:pt x="3781" y="1607"/>
                  </a:cubicBezTo>
                  <a:cubicBezTo>
                    <a:pt x="3875" y="1607"/>
                    <a:pt x="3970" y="1607"/>
                    <a:pt x="4033" y="1670"/>
                  </a:cubicBezTo>
                  <a:lnTo>
                    <a:pt x="5356" y="347"/>
                  </a:lnTo>
                  <a:cubicBezTo>
                    <a:pt x="4883" y="127"/>
                    <a:pt x="4316" y="1"/>
                    <a:pt x="3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27"/>
            <p:cNvSpPr/>
            <p:nvPr/>
          </p:nvSpPr>
          <p:spPr>
            <a:xfrm>
              <a:off x="-63250675" y="3751050"/>
              <a:ext cx="311125" cy="311125"/>
            </a:xfrm>
            <a:custGeom>
              <a:avLst/>
              <a:gdLst/>
              <a:ahLst/>
              <a:cxnLst/>
              <a:rect l="l" t="t" r="r" b="b"/>
              <a:pathLst>
                <a:path w="12445" h="12445" extrusionOk="0">
                  <a:moveTo>
                    <a:pt x="6270" y="0"/>
                  </a:moveTo>
                  <a:cubicBezTo>
                    <a:pt x="2773" y="0"/>
                    <a:pt x="0" y="2804"/>
                    <a:pt x="0" y="6238"/>
                  </a:cubicBezTo>
                  <a:cubicBezTo>
                    <a:pt x="0" y="9641"/>
                    <a:pt x="2804" y="12445"/>
                    <a:pt x="6238" y="12445"/>
                  </a:cubicBezTo>
                  <a:cubicBezTo>
                    <a:pt x="9672" y="12445"/>
                    <a:pt x="12445" y="9641"/>
                    <a:pt x="12445" y="6238"/>
                  </a:cubicBezTo>
                  <a:cubicBezTo>
                    <a:pt x="12445" y="5325"/>
                    <a:pt x="12256" y="4411"/>
                    <a:pt x="11878" y="3592"/>
                  </a:cubicBezTo>
                  <a:lnTo>
                    <a:pt x="11563" y="3907"/>
                  </a:lnTo>
                  <a:cubicBezTo>
                    <a:pt x="11342" y="4096"/>
                    <a:pt x="11121" y="4222"/>
                    <a:pt x="10838" y="4253"/>
                  </a:cubicBezTo>
                  <a:lnTo>
                    <a:pt x="10397" y="4348"/>
                  </a:lnTo>
                  <a:cubicBezTo>
                    <a:pt x="10680" y="4915"/>
                    <a:pt x="10806" y="5545"/>
                    <a:pt x="10806" y="6238"/>
                  </a:cubicBezTo>
                  <a:cubicBezTo>
                    <a:pt x="10806" y="8759"/>
                    <a:pt x="8759" y="10743"/>
                    <a:pt x="6270" y="10743"/>
                  </a:cubicBezTo>
                  <a:cubicBezTo>
                    <a:pt x="3781" y="10743"/>
                    <a:pt x="1733" y="8696"/>
                    <a:pt x="1733" y="6238"/>
                  </a:cubicBezTo>
                  <a:cubicBezTo>
                    <a:pt x="1733" y="3718"/>
                    <a:pt x="3781" y="1670"/>
                    <a:pt x="6270" y="1670"/>
                  </a:cubicBezTo>
                  <a:cubicBezTo>
                    <a:pt x="6931" y="1670"/>
                    <a:pt x="7561" y="1796"/>
                    <a:pt x="8160" y="2048"/>
                  </a:cubicBezTo>
                  <a:lnTo>
                    <a:pt x="8254" y="1607"/>
                  </a:lnTo>
                  <a:cubicBezTo>
                    <a:pt x="8286" y="1355"/>
                    <a:pt x="8412" y="1103"/>
                    <a:pt x="8601" y="914"/>
                  </a:cubicBezTo>
                  <a:lnTo>
                    <a:pt x="8916" y="599"/>
                  </a:lnTo>
                  <a:cubicBezTo>
                    <a:pt x="8097" y="189"/>
                    <a:pt x="7215" y="0"/>
                    <a:pt x="62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78" name="Google Shape;878;p27"/>
          <p:cNvGrpSpPr/>
          <p:nvPr/>
        </p:nvGrpSpPr>
        <p:grpSpPr>
          <a:xfrm flipH="1">
            <a:off x="4764872" y="1547303"/>
            <a:ext cx="384033" cy="384041"/>
            <a:chOff x="-59029025" y="3711650"/>
            <a:chExt cx="316650" cy="315875"/>
          </a:xfrm>
        </p:grpSpPr>
        <p:sp>
          <p:nvSpPr>
            <p:cNvPr id="879" name="Google Shape;879;p27"/>
            <p:cNvSpPr/>
            <p:nvPr/>
          </p:nvSpPr>
          <p:spPr>
            <a:xfrm>
              <a:off x="-59029025" y="3712450"/>
              <a:ext cx="70125" cy="70125"/>
            </a:xfrm>
            <a:custGeom>
              <a:avLst/>
              <a:gdLst/>
              <a:ahLst/>
              <a:cxnLst/>
              <a:rect l="l" t="t" r="r" b="b"/>
              <a:pathLst>
                <a:path w="2805" h="2805" extrusionOk="0">
                  <a:moveTo>
                    <a:pt x="1229" y="0"/>
                  </a:moveTo>
                  <a:cubicBezTo>
                    <a:pt x="568" y="0"/>
                    <a:pt x="1" y="568"/>
                    <a:pt x="1" y="1229"/>
                  </a:cubicBezTo>
                  <a:cubicBezTo>
                    <a:pt x="1" y="1891"/>
                    <a:pt x="568" y="2458"/>
                    <a:pt x="1229" y="2458"/>
                  </a:cubicBezTo>
                  <a:cubicBezTo>
                    <a:pt x="1419" y="2458"/>
                    <a:pt x="1576" y="2426"/>
                    <a:pt x="1734" y="2332"/>
                  </a:cubicBezTo>
                  <a:lnTo>
                    <a:pt x="2206" y="2804"/>
                  </a:lnTo>
                  <a:cubicBezTo>
                    <a:pt x="2458" y="2489"/>
                    <a:pt x="2584" y="2426"/>
                    <a:pt x="2805" y="2206"/>
                  </a:cubicBezTo>
                  <a:lnTo>
                    <a:pt x="2332" y="1733"/>
                  </a:lnTo>
                  <a:cubicBezTo>
                    <a:pt x="2427" y="1576"/>
                    <a:pt x="2458" y="1387"/>
                    <a:pt x="2458" y="1229"/>
                  </a:cubicBezTo>
                  <a:cubicBezTo>
                    <a:pt x="2458" y="568"/>
                    <a:pt x="1923" y="0"/>
                    <a:pt x="12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27"/>
            <p:cNvSpPr/>
            <p:nvPr/>
          </p:nvSpPr>
          <p:spPr>
            <a:xfrm>
              <a:off x="-58782500" y="3958175"/>
              <a:ext cx="70125" cy="69350"/>
            </a:xfrm>
            <a:custGeom>
              <a:avLst/>
              <a:gdLst/>
              <a:ahLst/>
              <a:cxnLst/>
              <a:rect l="l" t="t" r="r" b="b"/>
              <a:pathLst>
                <a:path w="2805" h="2774" extrusionOk="0">
                  <a:moveTo>
                    <a:pt x="599" y="1"/>
                  </a:moveTo>
                  <a:cubicBezTo>
                    <a:pt x="379" y="222"/>
                    <a:pt x="316" y="316"/>
                    <a:pt x="1" y="568"/>
                  </a:cubicBezTo>
                  <a:lnTo>
                    <a:pt x="473" y="1041"/>
                  </a:lnTo>
                  <a:cubicBezTo>
                    <a:pt x="379" y="1198"/>
                    <a:pt x="347" y="1387"/>
                    <a:pt x="347" y="1576"/>
                  </a:cubicBezTo>
                  <a:cubicBezTo>
                    <a:pt x="347" y="2238"/>
                    <a:pt x="914" y="2773"/>
                    <a:pt x="1576" y="2773"/>
                  </a:cubicBezTo>
                  <a:cubicBezTo>
                    <a:pt x="2238" y="2773"/>
                    <a:pt x="2805" y="2238"/>
                    <a:pt x="2805" y="1576"/>
                  </a:cubicBezTo>
                  <a:cubicBezTo>
                    <a:pt x="2805" y="883"/>
                    <a:pt x="2238" y="348"/>
                    <a:pt x="1576" y="348"/>
                  </a:cubicBezTo>
                  <a:cubicBezTo>
                    <a:pt x="1387" y="348"/>
                    <a:pt x="1230" y="379"/>
                    <a:pt x="1072" y="474"/>
                  </a:cubicBezTo>
                  <a:lnTo>
                    <a:pt x="59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27"/>
            <p:cNvSpPr/>
            <p:nvPr/>
          </p:nvSpPr>
          <p:spPr>
            <a:xfrm>
              <a:off x="-58782500" y="3711650"/>
              <a:ext cx="70125" cy="70125"/>
            </a:xfrm>
            <a:custGeom>
              <a:avLst/>
              <a:gdLst/>
              <a:ahLst/>
              <a:cxnLst/>
              <a:rect l="l" t="t" r="r" b="b"/>
              <a:pathLst>
                <a:path w="2805" h="2805" extrusionOk="0">
                  <a:moveTo>
                    <a:pt x="1576" y="1"/>
                  </a:moveTo>
                  <a:cubicBezTo>
                    <a:pt x="914" y="1"/>
                    <a:pt x="347" y="568"/>
                    <a:pt x="347" y="1230"/>
                  </a:cubicBezTo>
                  <a:cubicBezTo>
                    <a:pt x="347" y="1419"/>
                    <a:pt x="379" y="1576"/>
                    <a:pt x="473" y="1734"/>
                  </a:cubicBezTo>
                  <a:lnTo>
                    <a:pt x="1" y="2206"/>
                  </a:lnTo>
                  <a:cubicBezTo>
                    <a:pt x="284" y="2458"/>
                    <a:pt x="347" y="2521"/>
                    <a:pt x="599" y="2805"/>
                  </a:cubicBezTo>
                  <a:lnTo>
                    <a:pt x="1072" y="2332"/>
                  </a:lnTo>
                  <a:cubicBezTo>
                    <a:pt x="1230" y="2395"/>
                    <a:pt x="1419" y="2458"/>
                    <a:pt x="1576" y="2458"/>
                  </a:cubicBezTo>
                  <a:cubicBezTo>
                    <a:pt x="2238" y="2458"/>
                    <a:pt x="2805" y="1891"/>
                    <a:pt x="2805" y="1230"/>
                  </a:cubicBezTo>
                  <a:cubicBezTo>
                    <a:pt x="2805" y="568"/>
                    <a:pt x="2238" y="1"/>
                    <a:pt x="15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27"/>
            <p:cNvSpPr/>
            <p:nvPr/>
          </p:nvSpPr>
          <p:spPr>
            <a:xfrm>
              <a:off x="-58911650" y="3880200"/>
              <a:ext cx="79550" cy="30750"/>
            </a:xfrm>
            <a:custGeom>
              <a:avLst/>
              <a:gdLst/>
              <a:ahLst/>
              <a:cxnLst/>
              <a:rect l="l" t="t" r="r" b="b"/>
              <a:pathLst>
                <a:path w="3182" h="1230" extrusionOk="0">
                  <a:moveTo>
                    <a:pt x="1607" y="1"/>
                  </a:moveTo>
                  <a:cubicBezTo>
                    <a:pt x="819" y="1"/>
                    <a:pt x="189" y="505"/>
                    <a:pt x="0" y="1230"/>
                  </a:cubicBezTo>
                  <a:lnTo>
                    <a:pt x="3182" y="1230"/>
                  </a:lnTo>
                  <a:cubicBezTo>
                    <a:pt x="3025" y="537"/>
                    <a:pt x="2394" y="1"/>
                    <a:pt x="160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27"/>
            <p:cNvSpPr/>
            <p:nvPr/>
          </p:nvSpPr>
          <p:spPr>
            <a:xfrm>
              <a:off x="-58891975" y="3818000"/>
              <a:ext cx="41775" cy="41750"/>
            </a:xfrm>
            <a:custGeom>
              <a:avLst/>
              <a:gdLst/>
              <a:ahLst/>
              <a:cxnLst/>
              <a:rect l="l" t="t" r="r" b="b"/>
              <a:pathLst>
                <a:path w="1671" h="1670" extrusionOk="0">
                  <a:moveTo>
                    <a:pt x="851" y="0"/>
                  </a:moveTo>
                  <a:cubicBezTo>
                    <a:pt x="379" y="0"/>
                    <a:pt x="1" y="378"/>
                    <a:pt x="1" y="819"/>
                  </a:cubicBezTo>
                  <a:cubicBezTo>
                    <a:pt x="1" y="1292"/>
                    <a:pt x="379" y="1670"/>
                    <a:pt x="851" y="1670"/>
                  </a:cubicBezTo>
                  <a:cubicBezTo>
                    <a:pt x="1292" y="1670"/>
                    <a:pt x="1670" y="1292"/>
                    <a:pt x="1670" y="819"/>
                  </a:cubicBezTo>
                  <a:cubicBezTo>
                    <a:pt x="1670" y="378"/>
                    <a:pt x="1292" y="0"/>
                    <a:pt x="8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27"/>
            <p:cNvSpPr/>
            <p:nvPr/>
          </p:nvSpPr>
          <p:spPr>
            <a:xfrm>
              <a:off x="-58983325" y="3755775"/>
              <a:ext cx="227625" cy="226850"/>
            </a:xfrm>
            <a:custGeom>
              <a:avLst/>
              <a:gdLst/>
              <a:ahLst/>
              <a:cxnLst/>
              <a:rect l="l" t="t" r="r" b="b"/>
              <a:pathLst>
                <a:path w="9105" h="9074" extrusionOk="0">
                  <a:moveTo>
                    <a:pt x="4537" y="1701"/>
                  </a:moveTo>
                  <a:cubicBezTo>
                    <a:pt x="5419" y="1701"/>
                    <a:pt x="6175" y="2458"/>
                    <a:pt x="6175" y="3371"/>
                  </a:cubicBezTo>
                  <a:cubicBezTo>
                    <a:pt x="6175" y="3781"/>
                    <a:pt x="6018" y="4190"/>
                    <a:pt x="5702" y="4505"/>
                  </a:cubicBezTo>
                  <a:cubicBezTo>
                    <a:pt x="6459" y="4946"/>
                    <a:pt x="6994" y="5734"/>
                    <a:pt x="6994" y="6679"/>
                  </a:cubicBezTo>
                  <a:cubicBezTo>
                    <a:pt x="6963" y="6868"/>
                    <a:pt x="6805" y="7057"/>
                    <a:pt x="6585" y="7057"/>
                  </a:cubicBezTo>
                  <a:lnTo>
                    <a:pt x="2426" y="7057"/>
                  </a:lnTo>
                  <a:cubicBezTo>
                    <a:pt x="2205" y="7057"/>
                    <a:pt x="2048" y="6868"/>
                    <a:pt x="2048" y="6679"/>
                  </a:cubicBezTo>
                  <a:cubicBezTo>
                    <a:pt x="2048" y="5734"/>
                    <a:pt x="2552" y="4946"/>
                    <a:pt x="3340" y="4505"/>
                  </a:cubicBezTo>
                  <a:cubicBezTo>
                    <a:pt x="3056" y="4190"/>
                    <a:pt x="2867" y="3781"/>
                    <a:pt x="2867" y="3371"/>
                  </a:cubicBezTo>
                  <a:cubicBezTo>
                    <a:pt x="2867" y="2458"/>
                    <a:pt x="3623" y="1701"/>
                    <a:pt x="4537" y="1701"/>
                  </a:cubicBezTo>
                  <a:close/>
                  <a:moveTo>
                    <a:pt x="4537" y="0"/>
                  </a:moveTo>
                  <a:cubicBezTo>
                    <a:pt x="2016" y="0"/>
                    <a:pt x="0" y="2048"/>
                    <a:pt x="0" y="4537"/>
                  </a:cubicBezTo>
                  <a:cubicBezTo>
                    <a:pt x="0" y="7057"/>
                    <a:pt x="2048" y="9074"/>
                    <a:pt x="4537" y="9074"/>
                  </a:cubicBezTo>
                  <a:cubicBezTo>
                    <a:pt x="7057" y="9074"/>
                    <a:pt x="9042" y="7026"/>
                    <a:pt x="9042" y="4537"/>
                  </a:cubicBezTo>
                  <a:cubicBezTo>
                    <a:pt x="9105" y="2017"/>
                    <a:pt x="7057" y="0"/>
                    <a:pt x="45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27"/>
            <p:cNvSpPr/>
            <p:nvPr/>
          </p:nvSpPr>
          <p:spPr>
            <a:xfrm>
              <a:off x="-59029025" y="3956600"/>
              <a:ext cx="70900" cy="70925"/>
            </a:xfrm>
            <a:custGeom>
              <a:avLst/>
              <a:gdLst/>
              <a:ahLst/>
              <a:cxnLst/>
              <a:rect l="l" t="t" r="r" b="b"/>
              <a:pathLst>
                <a:path w="2836" h="2837" extrusionOk="0">
                  <a:moveTo>
                    <a:pt x="2269" y="1"/>
                  </a:moveTo>
                  <a:lnTo>
                    <a:pt x="1734" y="537"/>
                  </a:lnTo>
                  <a:cubicBezTo>
                    <a:pt x="1576" y="442"/>
                    <a:pt x="1387" y="411"/>
                    <a:pt x="1229" y="411"/>
                  </a:cubicBezTo>
                  <a:cubicBezTo>
                    <a:pt x="568" y="411"/>
                    <a:pt x="1" y="946"/>
                    <a:pt x="1" y="1639"/>
                  </a:cubicBezTo>
                  <a:cubicBezTo>
                    <a:pt x="1" y="2301"/>
                    <a:pt x="568" y="2836"/>
                    <a:pt x="1229" y="2836"/>
                  </a:cubicBezTo>
                  <a:cubicBezTo>
                    <a:pt x="1891" y="2836"/>
                    <a:pt x="2458" y="2301"/>
                    <a:pt x="2458" y="1639"/>
                  </a:cubicBezTo>
                  <a:cubicBezTo>
                    <a:pt x="2458" y="1419"/>
                    <a:pt x="2427" y="1261"/>
                    <a:pt x="2332" y="1104"/>
                  </a:cubicBezTo>
                  <a:lnTo>
                    <a:pt x="2836" y="600"/>
                  </a:lnTo>
                  <a:cubicBezTo>
                    <a:pt x="2584" y="379"/>
                    <a:pt x="2490" y="285"/>
                    <a:pt x="22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ext Box 1"/>
          <p:cNvSpPr txBox="1"/>
          <p:nvPr/>
        </p:nvSpPr>
        <p:spPr>
          <a:xfrm>
            <a:off x="1259840" y="627380"/>
            <a:ext cx="5044440" cy="583565"/>
          </a:xfrm>
          <a:prstGeom prst="rect">
            <a:avLst/>
          </a:prstGeom>
          <a:noFill/>
        </p:spPr>
        <p:txBody>
          <a:bodyPr wrap="square" rtlCol="0">
            <a:spAutoFit/>
          </a:bodyPr>
          <a:lstStyle/>
          <a:p>
            <a:r>
              <a:rPr lang="en-US" sz="3200" b="1">
                <a:solidFill>
                  <a:srgbClr val="FF0000"/>
                </a:solidFill>
                <a:latin typeface="Sitka Subheading Semibold" charset="0"/>
                <a:cs typeface="Sitka Subheading Semibold" charset="0"/>
              </a:rPr>
              <a:t>Là từ đa nghĩa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783"/>
                                        </p:tgtEl>
                                        <p:attrNameLst>
                                          <p:attrName>style.visibility</p:attrName>
                                        </p:attrNameLst>
                                      </p:cBhvr>
                                      <p:to>
                                        <p:strVal val="visible"/>
                                      </p:to>
                                    </p:set>
                                    <p:animEffect transition="in" filter="checkerboard(across)">
                                      <p:cBhvr>
                                        <p:cTn id="12" dur="500"/>
                                        <p:tgtEl>
                                          <p:spTgt spid="783"/>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787"/>
                                        </p:tgtEl>
                                        <p:attrNameLst>
                                          <p:attrName>style.visibility</p:attrName>
                                        </p:attrNameLst>
                                      </p:cBhvr>
                                      <p:to>
                                        <p:strVal val="visible"/>
                                      </p:to>
                                    </p:set>
                                    <p:animEffect transition="in" filter="checkerboard(across)">
                                      <p:cBhvr>
                                        <p:cTn id="17" dur="500"/>
                                        <p:tgtEl>
                                          <p:spTgt spid="787"/>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785"/>
                                        </p:tgtEl>
                                        <p:attrNameLst>
                                          <p:attrName>style.visibility</p:attrName>
                                        </p:attrNameLst>
                                      </p:cBhvr>
                                      <p:to>
                                        <p:strVal val="visible"/>
                                      </p:to>
                                    </p:set>
                                    <p:animEffect transition="in" filter="checkerboard(across)">
                                      <p:cBhvr>
                                        <p:cTn id="22" dur="500"/>
                                        <p:tgtEl>
                                          <p:spTgt spid="7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3" grpId="0"/>
      <p:bldP spid="783" grpId="1"/>
      <p:bldP spid="785" grpId="0"/>
      <p:bldP spid="785" grpId="1"/>
      <p:bldP spid="787" grpId="0"/>
      <p:bldP spid="787" grpId="1"/>
      <p:bldP spid="2" grpId="0"/>
      <p:bldP spid="2" grpId="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2"/>
          <a:srcRect/>
          <a:stretch>
            <a:fillRect/>
          </a:stretch>
        </p:blipFill>
        <p:spPr>
          <a:xfrm>
            <a:off x="-1" y="2688669"/>
            <a:ext cx="9144000" cy="2436965"/>
          </a:xfrm>
          <a:prstGeom prst="rect">
            <a:avLst/>
          </a:prstGeom>
        </p:spPr>
      </p:pic>
      <p:pic>
        <p:nvPicPr>
          <p:cNvPr id="5" name="图片 4"/>
          <p:cNvPicPr>
            <a:picLocks noChangeAspect="1"/>
          </p:cNvPicPr>
          <p:nvPr/>
        </p:nvPicPr>
        <p:blipFill rotWithShape="1">
          <a:blip r:embed="rId3"/>
          <a:srcRect/>
          <a:stretch>
            <a:fillRect/>
          </a:stretch>
        </p:blipFill>
        <p:spPr>
          <a:xfrm>
            <a:off x="1" y="3455230"/>
            <a:ext cx="1771892" cy="1688270"/>
          </a:xfrm>
          <a:prstGeom prst="rect">
            <a:avLst/>
          </a:prstGeom>
        </p:spPr>
      </p:pic>
      <p:pic>
        <p:nvPicPr>
          <p:cNvPr id="6" name="图片 5"/>
          <p:cNvPicPr>
            <a:picLocks noChangeAspect="1"/>
          </p:cNvPicPr>
          <p:nvPr/>
        </p:nvPicPr>
        <p:blipFill rotWithShape="1">
          <a:blip r:embed="rId4"/>
          <a:srcRect/>
          <a:stretch>
            <a:fillRect/>
          </a:stretch>
        </p:blipFill>
        <p:spPr>
          <a:xfrm>
            <a:off x="7872331" y="3446304"/>
            <a:ext cx="1271669" cy="1697196"/>
          </a:xfrm>
          <a:prstGeom prst="rect">
            <a:avLst/>
          </a:prstGeom>
        </p:spPr>
      </p:pic>
      <p:pic>
        <p:nvPicPr>
          <p:cNvPr id="7" name="图片 6"/>
          <p:cNvPicPr>
            <a:picLocks noChangeAspect="1"/>
          </p:cNvPicPr>
          <p:nvPr/>
        </p:nvPicPr>
        <p:blipFill rotWithShape="1">
          <a:blip r:embed="rId5" cstate="screen"/>
          <a:srcRect/>
          <a:stretch>
            <a:fillRect/>
          </a:stretch>
        </p:blipFill>
        <p:spPr>
          <a:xfrm>
            <a:off x="334148" y="459511"/>
            <a:ext cx="1103596" cy="941477"/>
          </a:xfrm>
          <a:prstGeom prst="rect">
            <a:avLst/>
          </a:prstGeom>
        </p:spPr>
      </p:pic>
      <p:pic>
        <p:nvPicPr>
          <p:cNvPr id="8" name="图片 7"/>
          <p:cNvPicPr>
            <a:picLocks noChangeAspect="1"/>
          </p:cNvPicPr>
          <p:nvPr/>
        </p:nvPicPr>
        <p:blipFill rotWithShape="1">
          <a:blip r:embed="rId6" cstate="screen"/>
          <a:srcRect/>
          <a:stretch>
            <a:fillRect/>
          </a:stretch>
        </p:blipFill>
        <p:spPr>
          <a:xfrm>
            <a:off x="7639050" y="-106680"/>
            <a:ext cx="1504950" cy="1009648"/>
          </a:xfrm>
          <a:prstGeom prst="rect">
            <a:avLst/>
          </a:prstGeom>
        </p:spPr>
      </p:pic>
      <p:grpSp>
        <p:nvGrpSpPr>
          <p:cNvPr id="9" name="组合 8"/>
          <p:cNvGrpSpPr/>
          <p:nvPr/>
        </p:nvGrpSpPr>
        <p:grpSpPr>
          <a:xfrm>
            <a:off x="-1" y="642128"/>
            <a:ext cx="9144001" cy="1993939"/>
            <a:chOff x="-2" y="856171"/>
            <a:chExt cx="12192001" cy="2658585"/>
          </a:xfrm>
        </p:grpSpPr>
        <p:pic>
          <p:nvPicPr>
            <p:cNvPr id="10" name="图片 9"/>
            <p:cNvPicPr>
              <a:picLocks noChangeAspect="1"/>
            </p:cNvPicPr>
            <p:nvPr userDrawn="1"/>
          </p:nvPicPr>
          <p:blipFill rotWithShape="1">
            <a:blip r:embed="rId7" cstate="screen">
              <a:grayscl/>
            </a:blip>
            <a:srcRect/>
            <a:stretch>
              <a:fillRect/>
            </a:stretch>
          </p:blipFill>
          <p:spPr>
            <a:xfrm>
              <a:off x="8813689" y="856171"/>
              <a:ext cx="3365500" cy="736600"/>
            </a:xfrm>
            <a:prstGeom prst="rect">
              <a:avLst/>
            </a:prstGeom>
          </p:spPr>
        </p:pic>
        <p:pic>
          <p:nvPicPr>
            <p:cNvPr id="11" name="图片 10"/>
            <p:cNvPicPr>
              <a:picLocks noChangeAspect="1"/>
            </p:cNvPicPr>
            <p:nvPr userDrawn="1"/>
          </p:nvPicPr>
          <p:blipFill rotWithShape="1">
            <a:blip r:embed="rId8" cstate="screen">
              <a:grayscl/>
            </a:blip>
            <a:srcRect/>
            <a:stretch>
              <a:fillRect/>
            </a:stretch>
          </p:blipFill>
          <p:spPr>
            <a:xfrm>
              <a:off x="2770769" y="984316"/>
              <a:ext cx="1981203" cy="1047673"/>
            </a:xfrm>
            <a:prstGeom prst="rect">
              <a:avLst/>
            </a:prstGeom>
          </p:spPr>
        </p:pic>
        <p:pic>
          <p:nvPicPr>
            <p:cNvPr id="12" name="图片 11"/>
            <p:cNvPicPr>
              <a:picLocks noChangeAspect="1"/>
            </p:cNvPicPr>
            <p:nvPr userDrawn="1"/>
          </p:nvPicPr>
          <p:blipFill rotWithShape="1">
            <a:blip r:embed="rId9" cstate="screen">
              <a:grayscl/>
            </a:blip>
            <a:srcRect/>
            <a:stretch>
              <a:fillRect/>
            </a:stretch>
          </p:blipFill>
          <p:spPr>
            <a:xfrm>
              <a:off x="-2" y="1127448"/>
              <a:ext cx="1981202" cy="1123579"/>
            </a:xfrm>
            <a:prstGeom prst="rect">
              <a:avLst/>
            </a:prstGeom>
          </p:spPr>
        </p:pic>
        <p:pic>
          <p:nvPicPr>
            <p:cNvPr id="13" name="图片 12"/>
            <p:cNvPicPr>
              <a:picLocks noChangeAspect="1"/>
            </p:cNvPicPr>
            <p:nvPr userDrawn="1"/>
          </p:nvPicPr>
          <p:blipFill rotWithShape="1">
            <a:blip r:embed="rId10" cstate="screen">
              <a:grayscl/>
            </a:blip>
            <a:srcRect/>
            <a:stretch>
              <a:fillRect/>
            </a:stretch>
          </p:blipFill>
          <p:spPr>
            <a:xfrm>
              <a:off x="10496440" y="2363213"/>
              <a:ext cx="1695559" cy="1058972"/>
            </a:xfrm>
            <a:prstGeom prst="rect">
              <a:avLst/>
            </a:prstGeom>
          </p:spPr>
        </p:pic>
        <p:pic>
          <p:nvPicPr>
            <p:cNvPr id="14" name="图片 13"/>
            <p:cNvPicPr>
              <a:picLocks noChangeAspect="1"/>
            </p:cNvPicPr>
            <p:nvPr userDrawn="1"/>
          </p:nvPicPr>
          <p:blipFill rotWithShape="1">
            <a:blip r:embed="rId11" cstate="screen">
              <a:grayscl/>
            </a:blip>
            <a:srcRect/>
            <a:stretch>
              <a:fillRect/>
            </a:stretch>
          </p:blipFill>
          <p:spPr>
            <a:xfrm>
              <a:off x="2289700" y="2847551"/>
              <a:ext cx="1981203" cy="667205"/>
            </a:xfrm>
            <a:prstGeom prst="rect">
              <a:avLst/>
            </a:prstGeom>
          </p:spPr>
        </p:pic>
      </p:grpSp>
      <p:pic>
        <p:nvPicPr>
          <p:cNvPr id="16" name="图片 15"/>
          <p:cNvPicPr>
            <a:picLocks noChangeAspect="1"/>
          </p:cNvPicPr>
          <p:nvPr/>
        </p:nvPicPr>
        <p:blipFill rotWithShape="1">
          <a:blip r:embed="rId12" cstate="screen"/>
          <a:srcRect/>
          <a:stretch>
            <a:fillRect/>
          </a:stretch>
        </p:blipFill>
        <p:spPr>
          <a:xfrm>
            <a:off x="107538" y="843082"/>
            <a:ext cx="3337471" cy="2130998"/>
          </a:xfrm>
          <a:prstGeom prst="rect">
            <a:avLst/>
          </a:prstGeom>
        </p:spPr>
      </p:pic>
      <p:pic>
        <p:nvPicPr>
          <p:cNvPr id="17" name="图片 16"/>
          <p:cNvPicPr>
            <a:picLocks noChangeAspect="1"/>
          </p:cNvPicPr>
          <p:nvPr/>
        </p:nvPicPr>
        <p:blipFill rotWithShape="1">
          <a:blip r:embed="rId13" cstate="screen"/>
          <a:srcRect/>
          <a:stretch>
            <a:fillRect/>
          </a:stretch>
        </p:blipFill>
        <p:spPr>
          <a:xfrm>
            <a:off x="7056457" y="780589"/>
            <a:ext cx="523875" cy="514350"/>
          </a:xfrm>
          <a:prstGeom prst="rect">
            <a:avLst/>
          </a:prstGeom>
        </p:spPr>
      </p:pic>
      <p:sp>
        <p:nvSpPr>
          <p:cNvPr id="20" name="矩形: 圆角 19"/>
          <p:cNvSpPr/>
          <p:nvPr/>
        </p:nvSpPr>
        <p:spPr>
          <a:xfrm>
            <a:off x="1043940" y="353695"/>
            <a:ext cx="7238365" cy="561340"/>
          </a:xfrm>
          <a:prstGeom prst="roundRect">
            <a:avLst/>
          </a:prstGeom>
          <a:solidFill>
            <a:srgbClr val="338C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cs typeface="+mn-ea"/>
              <a:sym typeface="+mn-lt"/>
            </a:endParaRPr>
          </a:p>
        </p:txBody>
      </p:sp>
      <p:sp>
        <p:nvSpPr>
          <p:cNvPr id="19" name="文本框 14"/>
          <p:cNvSpPr txBox="1"/>
          <p:nvPr/>
        </p:nvSpPr>
        <p:spPr>
          <a:xfrm>
            <a:off x="1331595" y="385445"/>
            <a:ext cx="6624321" cy="460375"/>
          </a:xfrm>
          <a:prstGeom prst="rect">
            <a:avLst/>
          </a:prstGeom>
          <a:noFill/>
        </p:spPr>
        <p:txBody>
          <a:bodyPr wrap="square" rtlCol="0">
            <a:spAutoFit/>
          </a:bodyPr>
          <a:lstStyle/>
          <a:p>
            <a:r>
              <a:rPr lang="en-US" altLang="zh-CN" sz="2400" b="1" dirty="0">
                <a:solidFill>
                  <a:schemeClr val="bg1"/>
                </a:solidFill>
                <a:latin typeface="Cambria" panose="02040503050406030204" charset="0"/>
                <a:cs typeface="+mn-ea"/>
                <a:sym typeface="+mn-lt"/>
              </a:rPr>
              <a:t>VẤN ĐỀ 2: QUY LUẬT PHÂN BỐ CÁC KHỔ THƠ</a:t>
            </a:r>
            <a:r>
              <a:rPr lang="en-US" altLang="zh-CN" sz="1800" b="1" dirty="0">
                <a:solidFill>
                  <a:schemeClr val="bg1"/>
                </a:solidFill>
                <a:latin typeface="Cambria" panose="02040503050406030204" charset="0"/>
                <a:cs typeface="+mn-ea"/>
                <a:sym typeface="+mn-lt"/>
              </a:rPr>
              <a:t> </a:t>
            </a:r>
          </a:p>
        </p:txBody>
      </p:sp>
      <p:sp>
        <p:nvSpPr>
          <p:cNvPr id="100" name="Text Box 99"/>
          <p:cNvSpPr txBox="1"/>
          <p:nvPr/>
        </p:nvSpPr>
        <p:spPr>
          <a:xfrm>
            <a:off x="2915920" y="1194435"/>
            <a:ext cx="3127375" cy="460375"/>
          </a:xfrm>
          <a:prstGeom prst="rect">
            <a:avLst/>
          </a:prstGeom>
          <a:solidFill>
            <a:schemeClr val="bg1"/>
          </a:solidFill>
          <a:ln w="9525">
            <a:noFill/>
          </a:ln>
        </p:spPr>
        <p:txBody>
          <a:bodyPr wrap="square">
            <a:spAutoFit/>
          </a:bodyPr>
          <a:lstStyle/>
          <a:p>
            <a:pPr marL="0" indent="0"/>
            <a:r>
              <a:rPr lang="en-US" sz="2400" b="1">
                <a:solidFill>
                  <a:srgbClr val="0070C0"/>
                </a:solidFill>
                <a:latin typeface="Times New Roman" panose="02020603050405020304" charset="0"/>
                <a:cs typeface="Calibri" panose="020F0502020204030204" charset="0"/>
              </a:rPr>
              <a:t>Các khổ thơ</a:t>
            </a:r>
            <a:r>
              <a:rPr lang="en-US" sz="2400" b="1">
                <a:latin typeface="Times New Roman" panose="02020603050405020304" charset="0"/>
                <a:cs typeface="Arial" panose="020B0604020202020204" pitchFamily="34" charset="0"/>
              </a:rPr>
              <a:t> </a:t>
            </a:r>
            <a:r>
              <a:rPr lang="en-US" sz="2400" b="1">
                <a:solidFill>
                  <a:srgbClr val="0070C0"/>
                </a:solidFill>
                <a:latin typeface="Times New Roman" panose="02020603050405020304" charset="0"/>
                <a:cs typeface="Arial" panose="020B0604020202020204" pitchFamily="34" charset="0"/>
              </a:rPr>
              <a:t>1, 4, 7, 13</a:t>
            </a:r>
          </a:p>
        </p:txBody>
      </p:sp>
      <p:sp>
        <p:nvSpPr>
          <p:cNvPr id="21" name="Text Box 20"/>
          <p:cNvSpPr txBox="1"/>
          <p:nvPr/>
        </p:nvSpPr>
        <p:spPr>
          <a:xfrm>
            <a:off x="775335" y="1923415"/>
            <a:ext cx="3607435" cy="2861310"/>
          </a:xfrm>
          <a:prstGeom prst="rect">
            <a:avLst/>
          </a:prstGeom>
          <a:solidFill>
            <a:schemeClr val="bg1"/>
          </a:solidFill>
          <a:ln w="9525">
            <a:noFill/>
          </a:ln>
        </p:spPr>
        <p:txBody>
          <a:bodyPr wrap="square">
            <a:spAutoFit/>
          </a:bodyPr>
          <a:lstStyle/>
          <a:p>
            <a:pPr marL="0" indent="0" algn="just"/>
            <a:r>
              <a:rPr lang="en-US" sz="2000" b="1">
                <a:latin typeface="Calibri" panose="020F0502020204030204" charset="0"/>
                <a:cs typeface="Calibri" panose="020F0502020204030204" charset="0"/>
              </a:rPr>
              <a:t>- Về mặt hình thức: </a:t>
            </a:r>
            <a:endParaRPr lang="en-US" sz="2000">
              <a:latin typeface="Calibri" panose="020F0502020204030204" charset="0"/>
              <a:cs typeface="Calibri" panose="020F0502020204030204" charset="0"/>
            </a:endParaRPr>
          </a:p>
          <a:p>
            <a:pPr marL="0" indent="0" algn="just"/>
            <a:r>
              <a:rPr lang="en-US" sz="2000">
                <a:latin typeface="Calibri" panose="020F0502020204030204" charset="0"/>
                <a:cs typeface="Calibri" panose="020F0502020204030204" charset="0"/>
              </a:rPr>
              <a:t>+ đều chỉ có 2 câu điệp về lời và cấu trúc, trong đó khổ 7 lặp lại hoàn toàn khổ 1, khổ 13 lặp lại hoàn toàn khổ 4. </a:t>
            </a:r>
          </a:p>
          <a:p>
            <a:pPr marL="0" indent="0" algn="just"/>
            <a:r>
              <a:rPr lang="en-US" sz="2000">
                <a:latin typeface="Calibri" panose="020F0502020204030204" charset="0"/>
                <a:cs typeface="Calibri" panose="020F0502020204030204" charset="0"/>
              </a:rPr>
              <a:t>+ khổ (1,7) và khổ (4,13) chỉ khác nhau ở từ cuối cùng của câu đầu: một bên là “thương nhớ”, một bên là “hiu quạnh”.</a:t>
            </a:r>
          </a:p>
        </p:txBody>
      </p:sp>
      <p:sp>
        <p:nvSpPr>
          <p:cNvPr id="22" name="Text Box 21"/>
          <p:cNvSpPr txBox="1"/>
          <p:nvPr/>
        </p:nvSpPr>
        <p:spPr>
          <a:xfrm>
            <a:off x="4860290" y="1934210"/>
            <a:ext cx="3895725" cy="1322070"/>
          </a:xfrm>
          <a:prstGeom prst="rect">
            <a:avLst/>
          </a:prstGeom>
          <a:solidFill>
            <a:schemeClr val="bg1"/>
          </a:solidFill>
          <a:ln w="9525">
            <a:noFill/>
          </a:ln>
        </p:spPr>
        <p:txBody>
          <a:bodyPr wrap="square">
            <a:spAutoFit/>
          </a:bodyPr>
          <a:lstStyle/>
          <a:p>
            <a:pPr marL="0" indent="0"/>
            <a:r>
              <a:rPr lang="en-US" sz="2000" b="1">
                <a:latin typeface="Calibri" panose="020F0502020204030204" charset="0"/>
                <a:cs typeface="Calibri" panose="020F0502020204030204" charset="0"/>
              </a:rPr>
              <a:t>- Về mặt nội dung:</a:t>
            </a:r>
            <a:endParaRPr lang="en-US" sz="2000">
              <a:latin typeface="Calibri" panose="020F0502020204030204" charset="0"/>
              <a:cs typeface="Calibri" panose="020F0502020204030204" charset="0"/>
            </a:endParaRPr>
          </a:p>
          <a:p>
            <a:pPr marL="0" indent="0"/>
            <a:r>
              <a:rPr lang="en-US" sz="2000">
                <a:latin typeface="Calibri" panose="020F0502020204030204" charset="0"/>
                <a:cs typeface="Calibri" panose="020F0502020204030204" charset="0"/>
              </a:rPr>
              <a:t>Tất cả các khổ đều thể hiện nỗi nhớ đồng từ không gian lao tù, vào thời điểm buổi trưa.</a:t>
            </a:r>
          </a:p>
        </p:txBody>
      </p:sp>
      <p:sp>
        <p:nvSpPr>
          <p:cNvPr id="23" name="Text Box 22"/>
          <p:cNvSpPr txBox="1"/>
          <p:nvPr/>
        </p:nvSpPr>
        <p:spPr>
          <a:xfrm>
            <a:off x="4860290" y="3470910"/>
            <a:ext cx="3895725" cy="1322070"/>
          </a:xfrm>
          <a:prstGeom prst="rect">
            <a:avLst/>
          </a:prstGeom>
          <a:solidFill>
            <a:schemeClr val="bg1"/>
          </a:solidFill>
          <a:ln w="9525">
            <a:noFill/>
          </a:ln>
        </p:spPr>
        <p:txBody>
          <a:bodyPr wrap="square">
            <a:spAutoFit/>
          </a:bodyPr>
          <a:lstStyle/>
          <a:p>
            <a:pPr marL="0" indent="0"/>
            <a:r>
              <a:rPr lang="en-US" sz="2000" b="1">
                <a:solidFill>
                  <a:srgbClr val="FF0000"/>
                </a:solidFill>
                <a:latin typeface="Calibri" panose="020F0502020204030204" charset="0"/>
                <a:cs typeface="Calibri" panose="020F0502020204030204" charset="0"/>
              </a:rPr>
              <a:t>Nhận xét:</a:t>
            </a:r>
            <a:r>
              <a:rPr lang="en-US" sz="2000">
                <a:latin typeface="Calibri" panose="020F0502020204030204" charset="0"/>
                <a:cs typeface="Calibri" panose="020F0502020204030204" charset="0"/>
              </a:rPr>
              <a:t> Các khổ 1, 4, 7, 13 đóng vai trò bản lề để kết nối hai không gian (bên trong – bên ngoài) và hai thời gian (hiện tại – quá khứ).</a:t>
            </a:r>
          </a:p>
        </p:txBody>
      </p:sp>
    </p:spTree>
  </p:cSld>
  <p:clrMapOvr>
    <a:masterClrMapping/>
  </p:clrMapOvr>
  <p:transition spd="slow" advTm="6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7"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anim calcmode="lin" valueType="num">
                                      <p:cBhvr>
                                        <p:cTn id="26" dur="1000" fill="hold"/>
                                        <p:tgtEl>
                                          <p:spTgt spid="5"/>
                                        </p:tgtEl>
                                        <p:attrNameLst>
                                          <p:attrName>ppt_x</p:attrName>
                                        </p:attrNameLst>
                                      </p:cBhvr>
                                      <p:tavLst>
                                        <p:tav tm="0">
                                          <p:val>
                                            <p:strVal val="#ppt_x"/>
                                          </p:val>
                                        </p:tav>
                                        <p:tav tm="100000">
                                          <p:val>
                                            <p:strVal val="#ppt_x"/>
                                          </p:val>
                                        </p:tav>
                                      </p:tavLst>
                                    </p:anim>
                                    <p:anim calcmode="lin" valueType="num">
                                      <p:cBhvr>
                                        <p:cTn id="27" dur="1000" fill="hold"/>
                                        <p:tgtEl>
                                          <p:spTgt spid="5"/>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7" presetClass="entr" presetSubtype="0" fill="hold" nodeType="after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1000"/>
                                        <p:tgtEl>
                                          <p:spTgt spid="16"/>
                                        </p:tgtEl>
                                      </p:cBhvr>
                                    </p:animEffect>
                                    <p:anim calcmode="lin" valueType="num">
                                      <p:cBhvr>
                                        <p:cTn id="32" dur="1000" fill="hold"/>
                                        <p:tgtEl>
                                          <p:spTgt spid="16"/>
                                        </p:tgtEl>
                                        <p:attrNameLst>
                                          <p:attrName>ppt_x</p:attrName>
                                        </p:attrNameLst>
                                      </p:cBhvr>
                                      <p:tavLst>
                                        <p:tav tm="0">
                                          <p:val>
                                            <p:strVal val="#ppt_x"/>
                                          </p:val>
                                        </p:tav>
                                        <p:tav tm="100000">
                                          <p:val>
                                            <p:strVal val="#ppt_x"/>
                                          </p:val>
                                        </p:tav>
                                      </p:tavLst>
                                    </p:anim>
                                    <p:anim calcmode="lin" valueType="num">
                                      <p:cBhvr>
                                        <p:cTn id="33" dur="1000" fill="hold"/>
                                        <p:tgtEl>
                                          <p:spTgt spid="16"/>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42" presetClass="entr" presetSubtype="0" fill="hold" nodeType="after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1000"/>
                                        <p:tgtEl>
                                          <p:spTgt spid="17"/>
                                        </p:tgtEl>
                                      </p:cBhvr>
                                    </p:animEffect>
                                    <p:anim calcmode="lin" valueType="num">
                                      <p:cBhvr>
                                        <p:cTn id="38" dur="1000" fill="hold"/>
                                        <p:tgtEl>
                                          <p:spTgt spid="17"/>
                                        </p:tgtEl>
                                        <p:attrNameLst>
                                          <p:attrName>ppt_x</p:attrName>
                                        </p:attrNameLst>
                                      </p:cBhvr>
                                      <p:tavLst>
                                        <p:tav tm="0">
                                          <p:val>
                                            <p:strVal val="#ppt_x"/>
                                          </p:val>
                                        </p:tav>
                                        <p:tav tm="100000">
                                          <p:val>
                                            <p:strVal val="#ppt_x"/>
                                          </p:val>
                                        </p:tav>
                                      </p:tavLst>
                                    </p:anim>
                                    <p:anim calcmode="lin" valueType="num">
                                      <p:cBhvr>
                                        <p:cTn id="3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5" presetClass="entr" presetSubtype="10" fill="hold" grpId="0" nodeType="click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checkerboard(across)">
                                      <p:cBhvr>
                                        <p:cTn id="44" dur="500"/>
                                        <p:tgtEl>
                                          <p:spTgt spid="21"/>
                                        </p:tgtEl>
                                      </p:cBhvr>
                                    </p:animEffect>
                                  </p:childTnLst>
                                </p:cTn>
                              </p:par>
                            </p:childTnLst>
                          </p:cTn>
                        </p:par>
                      </p:childTnLst>
                    </p:cTn>
                  </p:par>
                  <p:par>
                    <p:cTn id="45" fill="hold">
                      <p:stCondLst>
                        <p:cond delay="indefinite"/>
                      </p:stCondLst>
                      <p:childTnLst>
                        <p:par>
                          <p:cTn id="46" fill="hold">
                            <p:stCondLst>
                              <p:cond delay="0"/>
                            </p:stCondLst>
                            <p:childTnLst>
                              <p:par>
                                <p:cTn id="47" presetID="5" presetClass="entr" presetSubtype="10" fill="hold" grpId="0" nodeType="click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checkerboard(across)">
                                      <p:cBhvr>
                                        <p:cTn id="49" dur="500"/>
                                        <p:tgtEl>
                                          <p:spTgt spid="22"/>
                                        </p:tgtEl>
                                      </p:cBhvr>
                                    </p:animEffect>
                                  </p:childTnLst>
                                </p:cTn>
                              </p:par>
                            </p:childTnLst>
                          </p:cTn>
                        </p:par>
                      </p:childTnLst>
                    </p:cTn>
                  </p:par>
                  <p:par>
                    <p:cTn id="50" fill="hold">
                      <p:stCondLst>
                        <p:cond delay="indefinite"/>
                      </p:stCondLst>
                      <p:childTnLst>
                        <p:par>
                          <p:cTn id="51" fill="hold">
                            <p:stCondLst>
                              <p:cond delay="0"/>
                            </p:stCondLst>
                            <p:childTnLst>
                              <p:par>
                                <p:cTn id="52" presetID="5" presetClass="entr" presetSubtype="10" fill="hold" grpId="0" nodeType="click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checkerboard(across)">
                                      <p:cBhvr>
                                        <p:cTn id="5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1" grpId="1" animBg="1"/>
      <p:bldP spid="22" grpId="0" animBg="1"/>
      <p:bldP spid="22" grpId="1" animBg="1"/>
      <p:bldP spid="23" grpId="0" animBg="1"/>
      <p:bldP spid="23"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2"/>
          <a:srcRect/>
          <a:stretch>
            <a:fillRect/>
          </a:stretch>
        </p:blipFill>
        <p:spPr>
          <a:xfrm>
            <a:off x="-1" y="2688669"/>
            <a:ext cx="9144000" cy="2436965"/>
          </a:xfrm>
          <a:prstGeom prst="rect">
            <a:avLst/>
          </a:prstGeom>
        </p:spPr>
      </p:pic>
      <p:pic>
        <p:nvPicPr>
          <p:cNvPr id="5" name="图片 4"/>
          <p:cNvPicPr>
            <a:picLocks noChangeAspect="1"/>
          </p:cNvPicPr>
          <p:nvPr/>
        </p:nvPicPr>
        <p:blipFill rotWithShape="1">
          <a:blip r:embed="rId3"/>
          <a:srcRect/>
          <a:stretch>
            <a:fillRect/>
          </a:stretch>
        </p:blipFill>
        <p:spPr>
          <a:xfrm>
            <a:off x="1" y="3455230"/>
            <a:ext cx="1771892" cy="1688270"/>
          </a:xfrm>
          <a:prstGeom prst="rect">
            <a:avLst/>
          </a:prstGeom>
        </p:spPr>
      </p:pic>
      <p:pic>
        <p:nvPicPr>
          <p:cNvPr id="6" name="图片 5"/>
          <p:cNvPicPr>
            <a:picLocks noChangeAspect="1"/>
          </p:cNvPicPr>
          <p:nvPr/>
        </p:nvPicPr>
        <p:blipFill rotWithShape="1">
          <a:blip r:embed="rId4"/>
          <a:srcRect/>
          <a:stretch>
            <a:fillRect/>
          </a:stretch>
        </p:blipFill>
        <p:spPr>
          <a:xfrm>
            <a:off x="7872331" y="3446304"/>
            <a:ext cx="1271669" cy="1697196"/>
          </a:xfrm>
          <a:prstGeom prst="rect">
            <a:avLst/>
          </a:prstGeom>
        </p:spPr>
      </p:pic>
      <p:pic>
        <p:nvPicPr>
          <p:cNvPr id="7" name="图片 6"/>
          <p:cNvPicPr>
            <a:picLocks noChangeAspect="1"/>
          </p:cNvPicPr>
          <p:nvPr/>
        </p:nvPicPr>
        <p:blipFill rotWithShape="1">
          <a:blip r:embed="rId5" cstate="screen"/>
          <a:srcRect/>
          <a:stretch>
            <a:fillRect/>
          </a:stretch>
        </p:blipFill>
        <p:spPr>
          <a:xfrm>
            <a:off x="334148" y="459511"/>
            <a:ext cx="1103596" cy="941477"/>
          </a:xfrm>
          <a:prstGeom prst="rect">
            <a:avLst/>
          </a:prstGeom>
        </p:spPr>
      </p:pic>
      <p:pic>
        <p:nvPicPr>
          <p:cNvPr id="8" name="图片 7"/>
          <p:cNvPicPr>
            <a:picLocks noChangeAspect="1"/>
          </p:cNvPicPr>
          <p:nvPr/>
        </p:nvPicPr>
        <p:blipFill rotWithShape="1">
          <a:blip r:embed="rId6" cstate="screen"/>
          <a:srcRect/>
          <a:stretch>
            <a:fillRect/>
          </a:stretch>
        </p:blipFill>
        <p:spPr>
          <a:xfrm>
            <a:off x="7639050" y="-106680"/>
            <a:ext cx="1504950" cy="1009648"/>
          </a:xfrm>
          <a:prstGeom prst="rect">
            <a:avLst/>
          </a:prstGeom>
        </p:spPr>
      </p:pic>
      <p:grpSp>
        <p:nvGrpSpPr>
          <p:cNvPr id="9" name="组合 8"/>
          <p:cNvGrpSpPr/>
          <p:nvPr/>
        </p:nvGrpSpPr>
        <p:grpSpPr>
          <a:xfrm>
            <a:off x="-1" y="642128"/>
            <a:ext cx="9144001" cy="1993939"/>
            <a:chOff x="-2" y="856171"/>
            <a:chExt cx="12192001" cy="2658585"/>
          </a:xfrm>
        </p:grpSpPr>
        <p:pic>
          <p:nvPicPr>
            <p:cNvPr id="10" name="图片 9"/>
            <p:cNvPicPr>
              <a:picLocks noChangeAspect="1"/>
            </p:cNvPicPr>
            <p:nvPr userDrawn="1"/>
          </p:nvPicPr>
          <p:blipFill rotWithShape="1">
            <a:blip r:embed="rId7" cstate="screen">
              <a:grayscl/>
            </a:blip>
            <a:srcRect/>
            <a:stretch>
              <a:fillRect/>
            </a:stretch>
          </p:blipFill>
          <p:spPr>
            <a:xfrm>
              <a:off x="8813689" y="856171"/>
              <a:ext cx="3365500" cy="736600"/>
            </a:xfrm>
            <a:prstGeom prst="rect">
              <a:avLst/>
            </a:prstGeom>
          </p:spPr>
        </p:pic>
        <p:pic>
          <p:nvPicPr>
            <p:cNvPr id="11" name="图片 10"/>
            <p:cNvPicPr>
              <a:picLocks noChangeAspect="1"/>
            </p:cNvPicPr>
            <p:nvPr userDrawn="1"/>
          </p:nvPicPr>
          <p:blipFill rotWithShape="1">
            <a:blip r:embed="rId8" cstate="screen">
              <a:grayscl/>
            </a:blip>
            <a:srcRect/>
            <a:stretch>
              <a:fillRect/>
            </a:stretch>
          </p:blipFill>
          <p:spPr>
            <a:xfrm>
              <a:off x="2770769" y="984316"/>
              <a:ext cx="1981203" cy="1047673"/>
            </a:xfrm>
            <a:prstGeom prst="rect">
              <a:avLst/>
            </a:prstGeom>
          </p:spPr>
        </p:pic>
        <p:pic>
          <p:nvPicPr>
            <p:cNvPr id="12" name="图片 11"/>
            <p:cNvPicPr>
              <a:picLocks noChangeAspect="1"/>
            </p:cNvPicPr>
            <p:nvPr userDrawn="1"/>
          </p:nvPicPr>
          <p:blipFill rotWithShape="1">
            <a:blip r:embed="rId9" cstate="screen">
              <a:grayscl/>
            </a:blip>
            <a:srcRect/>
            <a:stretch>
              <a:fillRect/>
            </a:stretch>
          </p:blipFill>
          <p:spPr>
            <a:xfrm>
              <a:off x="-2" y="1127448"/>
              <a:ext cx="1981202" cy="1123579"/>
            </a:xfrm>
            <a:prstGeom prst="rect">
              <a:avLst/>
            </a:prstGeom>
          </p:spPr>
        </p:pic>
        <p:pic>
          <p:nvPicPr>
            <p:cNvPr id="13" name="图片 12"/>
            <p:cNvPicPr>
              <a:picLocks noChangeAspect="1"/>
            </p:cNvPicPr>
            <p:nvPr userDrawn="1"/>
          </p:nvPicPr>
          <p:blipFill rotWithShape="1">
            <a:blip r:embed="rId10" cstate="screen">
              <a:grayscl/>
            </a:blip>
            <a:srcRect/>
            <a:stretch>
              <a:fillRect/>
            </a:stretch>
          </p:blipFill>
          <p:spPr>
            <a:xfrm>
              <a:off x="10496440" y="2363213"/>
              <a:ext cx="1695559" cy="1058972"/>
            </a:xfrm>
            <a:prstGeom prst="rect">
              <a:avLst/>
            </a:prstGeom>
          </p:spPr>
        </p:pic>
        <p:pic>
          <p:nvPicPr>
            <p:cNvPr id="14" name="图片 13"/>
            <p:cNvPicPr>
              <a:picLocks noChangeAspect="1"/>
            </p:cNvPicPr>
            <p:nvPr userDrawn="1"/>
          </p:nvPicPr>
          <p:blipFill rotWithShape="1">
            <a:blip r:embed="rId11" cstate="screen">
              <a:grayscl/>
            </a:blip>
            <a:srcRect/>
            <a:stretch>
              <a:fillRect/>
            </a:stretch>
          </p:blipFill>
          <p:spPr>
            <a:xfrm>
              <a:off x="2289700" y="2847551"/>
              <a:ext cx="1981203" cy="667205"/>
            </a:xfrm>
            <a:prstGeom prst="rect">
              <a:avLst/>
            </a:prstGeom>
          </p:spPr>
        </p:pic>
      </p:grpSp>
      <p:pic>
        <p:nvPicPr>
          <p:cNvPr id="16" name="图片 15"/>
          <p:cNvPicPr>
            <a:picLocks noChangeAspect="1"/>
          </p:cNvPicPr>
          <p:nvPr/>
        </p:nvPicPr>
        <p:blipFill rotWithShape="1">
          <a:blip r:embed="rId12" cstate="screen"/>
          <a:srcRect/>
          <a:stretch>
            <a:fillRect/>
          </a:stretch>
        </p:blipFill>
        <p:spPr>
          <a:xfrm>
            <a:off x="107538" y="843082"/>
            <a:ext cx="3337471" cy="2130998"/>
          </a:xfrm>
          <a:prstGeom prst="rect">
            <a:avLst/>
          </a:prstGeom>
        </p:spPr>
      </p:pic>
      <p:pic>
        <p:nvPicPr>
          <p:cNvPr id="17" name="图片 16"/>
          <p:cNvPicPr>
            <a:picLocks noChangeAspect="1"/>
          </p:cNvPicPr>
          <p:nvPr/>
        </p:nvPicPr>
        <p:blipFill rotWithShape="1">
          <a:blip r:embed="rId13" cstate="screen"/>
          <a:srcRect/>
          <a:stretch>
            <a:fillRect/>
          </a:stretch>
        </p:blipFill>
        <p:spPr>
          <a:xfrm>
            <a:off x="7056457" y="780589"/>
            <a:ext cx="523875" cy="514350"/>
          </a:xfrm>
          <a:prstGeom prst="rect">
            <a:avLst/>
          </a:prstGeom>
        </p:spPr>
      </p:pic>
      <p:sp>
        <p:nvSpPr>
          <p:cNvPr id="20" name="矩形: 圆角 19"/>
          <p:cNvSpPr/>
          <p:nvPr/>
        </p:nvSpPr>
        <p:spPr>
          <a:xfrm>
            <a:off x="1043940" y="353695"/>
            <a:ext cx="7238365" cy="561340"/>
          </a:xfrm>
          <a:prstGeom prst="roundRect">
            <a:avLst/>
          </a:prstGeom>
          <a:solidFill>
            <a:srgbClr val="338C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cs typeface="+mn-ea"/>
              <a:sym typeface="+mn-lt"/>
            </a:endParaRPr>
          </a:p>
        </p:txBody>
      </p:sp>
      <p:sp>
        <p:nvSpPr>
          <p:cNvPr id="19" name="文本框 14"/>
          <p:cNvSpPr txBox="1"/>
          <p:nvPr/>
        </p:nvSpPr>
        <p:spPr>
          <a:xfrm>
            <a:off x="1331595" y="385445"/>
            <a:ext cx="6624321" cy="460375"/>
          </a:xfrm>
          <a:prstGeom prst="rect">
            <a:avLst/>
          </a:prstGeom>
          <a:noFill/>
        </p:spPr>
        <p:txBody>
          <a:bodyPr wrap="square" rtlCol="0">
            <a:spAutoFit/>
          </a:bodyPr>
          <a:lstStyle/>
          <a:p>
            <a:r>
              <a:rPr lang="en-US" altLang="zh-CN" sz="2400" b="1" dirty="0">
                <a:solidFill>
                  <a:schemeClr val="bg1"/>
                </a:solidFill>
                <a:latin typeface="Cambria" panose="02040503050406030204" charset="0"/>
                <a:cs typeface="+mn-ea"/>
                <a:sym typeface="+mn-lt"/>
              </a:rPr>
              <a:t>VẤN ĐỀ 2: QUY LUẬT PHÂN BỐ CÁC KHỔ THƠ</a:t>
            </a:r>
            <a:r>
              <a:rPr lang="en-US" altLang="zh-CN" sz="1800" b="1" dirty="0">
                <a:solidFill>
                  <a:schemeClr val="bg1"/>
                </a:solidFill>
                <a:latin typeface="Cambria" panose="02040503050406030204" charset="0"/>
                <a:cs typeface="+mn-ea"/>
                <a:sym typeface="+mn-lt"/>
              </a:rPr>
              <a:t> </a:t>
            </a:r>
          </a:p>
        </p:txBody>
      </p:sp>
      <p:sp>
        <p:nvSpPr>
          <p:cNvPr id="100" name="Text Box 99"/>
          <p:cNvSpPr txBox="1"/>
          <p:nvPr/>
        </p:nvSpPr>
        <p:spPr>
          <a:xfrm>
            <a:off x="1771650" y="1131570"/>
            <a:ext cx="5833745" cy="460375"/>
          </a:xfrm>
          <a:prstGeom prst="rect">
            <a:avLst/>
          </a:prstGeom>
          <a:solidFill>
            <a:schemeClr val="bg1"/>
          </a:solidFill>
          <a:ln w="9525">
            <a:noFill/>
          </a:ln>
        </p:spPr>
        <p:txBody>
          <a:bodyPr wrap="square">
            <a:spAutoFit/>
          </a:bodyPr>
          <a:lstStyle/>
          <a:p>
            <a:pPr marL="0" indent="0"/>
            <a:r>
              <a:rPr lang="en-US" sz="2400" b="1">
                <a:solidFill>
                  <a:srgbClr val="0070C0"/>
                </a:solidFill>
                <a:latin typeface="Times New Roman" panose="02020603050405020304" charset="0"/>
                <a:cs typeface="Calibri" panose="020F0502020204030204" charset="0"/>
              </a:rPr>
              <a:t>Quy luật phân bố các khổ thơ</a:t>
            </a:r>
            <a:r>
              <a:rPr lang="en-US" sz="2400" b="1">
                <a:latin typeface="Times New Roman" panose="02020603050405020304" charset="0"/>
                <a:cs typeface="Arial" panose="020B0604020202020204" pitchFamily="34" charset="0"/>
              </a:rPr>
              <a:t> </a:t>
            </a:r>
            <a:r>
              <a:rPr lang="en-US" sz="2400" b="1">
                <a:solidFill>
                  <a:srgbClr val="0070C0"/>
                </a:solidFill>
                <a:latin typeface="Times New Roman" panose="02020603050405020304" charset="0"/>
                <a:cs typeface="Arial" panose="020B0604020202020204" pitchFamily="34" charset="0"/>
              </a:rPr>
              <a:t>1, 4, 7, 13</a:t>
            </a:r>
          </a:p>
        </p:txBody>
      </p:sp>
      <p:sp>
        <p:nvSpPr>
          <p:cNvPr id="21" name="Text Box 20"/>
          <p:cNvSpPr txBox="1"/>
          <p:nvPr/>
        </p:nvSpPr>
        <p:spPr>
          <a:xfrm>
            <a:off x="775335" y="1923415"/>
            <a:ext cx="3607435" cy="2861310"/>
          </a:xfrm>
          <a:prstGeom prst="rect">
            <a:avLst/>
          </a:prstGeom>
          <a:solidFill>
            <a:schemeClr val="bg1"/>
          </a:solidFill>
          <a:ln w="9525">
            <a:noFill/>
          </a:ln>
        </p:spPr>
        <p:txBody>
          <a:bodyPr wrap="square">
            <a:spAutoFit/>
          </a:bodyPr>
          <a:lstStyle/>
          <a:p>
            <a:pPr marL="0" indent="0" algn="just"/>
            <a:r>
              <a:rPr lang="en-US" sz="2000" b="1">
                <a:latin typeface="Calibri" panose="020F0502020204030204" charset="0"/>
                <a:cs typeface="Calibri" panose="020F0502020204030204" charset="0"/>
              </a:rPr>
              <a:t>- Về mặt hình thức: </a:t>
            </a:r>
            <a:endParaRPr lang="en-US" sz="2000">
              <a:latin typeface="Calibri" panose="020F0502020204030204" charset="0"/>
              <a:cs typeface="Calibri" panose="020F0502020204030204" charset="0"/>
            </a:endParaRPr>
          </a:p>
          <a:p>
            <a:pPr marL="0" indent="0" algn="just"/>
            <a:r>
              <a:rPr lang="en-US" sz="2000">
                <a:latin typeface="Calibri" panose="020F0502020204030204" charset="0"/>
                <a:cs typeface="Calibri" panose="020F0502020204030204" charset="0"/>
              </a:rPr>
              <a:t>+ đều chỉ có 2 câu điệp về lời và cấu trúc, trong đó khổ 7 lặp lại hoàn toàn khổ 1, khổ 13 lặp lại hoàn toàn khổ 4. </a:t>
            </a:r>
          </a:p>
          <a:p>
            <a:pPr marL="0" indent="0" algn="just"/>
            <a:r>
              <a:rPr lang="en-US" sz="2000">
                <a:latin typeface="Calibri" panose="020F0502020204030204" charset="0"/>
                <a:cs typeface="Calibri" panose="020F0502020204030204" charset="0"/>
              </a:rPr>
              <a:t>+ khổ (1,7) và khổ (4,13) chỉ khác nhau ở từ cuối cùng của câu đầu: một bên là “thương nhớ”, một bên là “hiu quạnh”.</a:t>
            </a:r>
          </a:p>
        </p:txBody>
      </p:sp>
      <p:sp>
        <p:nvSpPr>
          <p:cNvPr id="22" name="Text Box 21"/>
          <p:cNvSpPr txBox="1"/>
          <p:nvPr/>
        </p:nvSpPr>
        <p:spPr>
          <a:xfrm>
            <a:off x="4860290" y="1934210"/>
            <a:ext cx="3895725" cy="1322070"/>
          </a:xfrm>
          <a:prstGeom prst="rect">
            <a:avLst/>
          </a:prstGeom>
          <a:solidFill>
            <a:schemeClr val="bg1"/>
          </a:solidFill>
          <a:ln w="9525">
            <a:noFill/>
          </a:ln>
        </p:spPr>
        <p:txBody>
          <a:bodyPr wrap="square">
            <a:spAutoFit/>
          </a:bodyPr>
          <a:lstStyle/>
          <a:p>
            <a:pPr marL="0" indent="0"/>
            <a:r>
              <a:rPr lang="en-US" sz="2000" b="1">
                <a:latin typeface="Calibri" panose="020F0502020204030204" charset="0"/>
                <a:cs typeface="Calibri" panose="020F0502020204030204" charset="0"/>
              </a:rPr>
              <a:t>- Về mặt nội dung:</a:t>
            </a:r>
            <a:endParaRPr lang="en-US" sz="2000">
              <a:latin typeface="Calibri" panose="020F0502020204030204" charset="0"/>
              <a:cs typeface="Calibri" panose="020F0502020204030204" charset="0"/>
            </a:endParaRPr>
          </a:p>
          <a:p>
            <a:pPr marL="0" indent="0"/>
            <a:r>
              <a:rPr lang="en-US" sz="2000">
                <a:latin typeface="Calibri" panose="020F0502020204030204" charset="0"/>
                <a:cs typeface="Calibri" panose="020F0502020204030204" charset="0"/>
              </a:rPr>
              <a:t>Tất cả các khổ đều thể hiện nỗi nhớ đồng từ không gian lao tù, vào thời điểm buổi trưa.</a:t>
            </a:r>
          </a:p>
        </p:txBody>
      </p:sp>
      <p:sp>
        <p:nvSpPr>
          <p:cNvPr id="23" name="Text Box 22"/>
          <p:cNvSpPr txBox="1"/>
          <p:nvPr/>
        </p:nvSpPr>
        <p:spPr>
          <a:xfrm>
            <a:off x="4860290" y="3470910"/>
            <a:ext cx="3895725" cy="1322070"/>
          </a:xfrm>
          <a:prstGeom prst="rect">
            <a:avLst/>
          </a:prstGeom>
          <a:solidFill>
            <a:schemeClr val="bg1"/>
          </a:solidFill>
          <a:ln w="9525">
            <a:noFill/>
          </a:ln>
        </p:spPr>
        <p:txBody>
          <a:bodyPr wrap="square">
            <a:spAutoFit/>
          </a:bodyPr>
          <a:lstStyle/>
          <a:p>
            <a:pPr marL="0" indent="0"/>
            <a:r>
              <a:rPr lang="en-US" sz="2000" b="1">
                <a:solidFill>
                  <a:srgbClr val="FF0000"/>
                </a:solidFill>
                <a:latin typeface="Calibri" panose="020F0502020204030204" charset="0"/>
                <a:cs typeface="Calibri" panose="020F0502020204030204" charset="0"/>
              </a:rPr>
              <a:t>Nhận xét:</a:t>
            </a:r>
            <a:r>
              <a:rPr lang="en-US" sz="2000">
                <a:latin typeface="Calibri" panose="020F0502020204030204" charset="0"/>
                <a:cs typeface="Calibri" panose="020F0502020204030204" charset="0"/>
              </a:rPr>
              <a:t> Các khổ 1, 4, 7, 13 đóng vai trò bản lề để kết nối hai không gian (bên trong – bên ngoài) và hai thời gian (hiện tại – quá khứ).</a:t>
            </a:r>
          </a:p>
        </p:txBody>
      </p:sp>
    </p:spTree>
  </p:cSld>
  <p:clrMapOvr>
    <a:masterClrMapping/>
  </p:clrMapOvr>
  <p:transition spd="slow" advTm="6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7"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anim calcmode="lin" valueType="num">
                                      <p:cBhvr>
                                        <p:cTn id="26" dur="1000" fill="hold"/>
                                        <p:tgtEl>
                                          <p:spTgt spid="5"/>
                                        </p:tgtEl>
                                        <p:attrNameLst>
                                          <p:attrName>ppt_x</p:attrName>
                                        </p:attrNameLst>
                                      </p:cBhvr>
                                      <p:tavLst>
                                        <p:tav tm="0">
                                          <p:val>
                                            <p:strVal val="#ppt_x"/>
                                          </p:val>
                                        </p:tav>
                                        <p:tav tm="100000">
                                          <p:val>
                                            <p:strVal val="#ppt_x"/>
                                          </p:val>
                                        </p:tav>
                                      </p:tavLst>
                                    </p:anim>
                                    <p:anim calcmode="lin" valueType="num">
                                      <p:cBhvr>
                                        <p:cTn id="27" dur="1000" fill="hold"/>
                                        <p:tgtEl>
                                          <p:spTgt spid="5"/>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7" presetClass="entr" presetSubtype="0" fill="hold" nodeType="after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1000"/>
                                        <p:tgtEl>
                                          <p:spTgt spid="16"/>
                                        </p:tgtEl>
                                      </p:cBhvr>
                                    </p:animEffect>
                                    <p:anim calcmode="lin" valueType="num">
                                      <p:cBhvr>
                                        <p:cTn id="32" dur="1000" fill="hold"/>
                                        <p:tgtEl>
                                          <p:spTgt spid="16"/>
                                        </p:tgtEl>
                                        <p:attrNameLst>
                                          <p:attrName>ppt_x</p:attrName>
                                        </p:attrNameLst>
                                      </p:cBhvr>
                                      <p:tavLst>
                                        <p:tav tm="0">
                                          <p:val>
                                            <p:strVal val="#ppt_x"/>
                                          </p:val>
                                        </p:tav>
                                        <p:tav tm="100000">
                                          <p:val>
                                            <p:strVal val="#ppt_x"/>
                                          </p:val>
                                        </p:tav>
                                      </p:tavLst>
                                    </p:anim>
                                    <p:anim calcmode="lin" valueType="num">
                                      <p:cBhvr>
                                        <p:cTn id="33" dur="1000" fill="hold"/>
                                        <p:tgtEl>
                                          <p:spTgt spid="16"/>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42" presetClass="entr" presetSubtype="0" fill="hold" nodeType="after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1000"/>
                                        <p:tgtEl>
                                          <p:spTgt spid="17"/>
                                        </p:tgtEl>
                                      </p:cBhvr>
                                    </p:animEffect>
                                    <p:anim calcmode="lin" valueType="num">
                                      <p:cBhvr>
                                        <p:cTn id="38" dur="1000" fill="hold"/>
                                        <p:tgtEl>
                                          <p:spTgt spid="17"/>
                                        </p:tgtEl>
                                        <p:attrNameLst>
                                          <p:attrName>ppt_x</p:attrName>
                                        </p:attrNameLst>
                                      </p:cBhvr>
                                      <p:tavLst>
                                        <p:tav tm="0">
                                          <p:val>
                                            <p:strVal val="#ppt_x"/>
                                          </p:val>
                                        </p:tav>
                                        <p:tav tm="100000">
                                          <p:val>
                                            <p:strVal val="#ppt_x"/>
                                          </p:val>
                                        </p:tav>
                                      </p:tavLst>
                                    </p:anim>
                                    <p:anim calcmode="lin" valueType="num">
                                      <p:cBhvr>
                                        <p:cTn id="3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ài thơ đặc sắc về mùa xuân | Báo Dân tr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4370" y="1482383"/>
            <a:ext cx="3377099" cy="2469035"/>
          </a:xfrm>
          <a:prstGeom prst="rect">
            <a:avLst/>
          </a:prstGeom>
          <a:noFill/>
          <a:effectLst>
            <a:outerShdw blurRad="50800" dist="38100" dir="2700000" algn="tl" rotWithShape="0">
              <a:prstClr val="black">
                <a:alpha val="40000"/>
              </a:prstClr>
            </a:outerShdw>
            <a:softEdge rad="127000"/>
          </a:effectLst>
          <a:extLst>
            <a:ext uri="{909E8E84-426E-40DD-AFC4-6F175D3DCCD1}">
              <a14:hiddenFill xmlns:a14="http://schemas.microsoft.com/office/drawing/2010/main">
                <a:solidFill>
                  <a:srgbClr val="FFFFFF"/>
                </a:solidFill>
              </a14:hiddenFill>
            </a:ext>
          </a:extLst>
        </p:spPr>
      </p:pic>
      <p:sp>
        <p:nvSpPr>
          <p:cNvPr id="11" name="Hộp Văn bản 10"/>
          <p:cNvSpPr txBox="1"/>
          <p:nvPr/>
        </p:nvSpPr>
        <p:spPr>
          <a:xfrm>
            <a:off x="4067846" y="1347766"/>
            <a:ext cx="4316958" cy="2999740"/>
          </a:xfrm>
          <a:prstGeom prst="rect">
            <a:avLst/>
          </a:prstGeom>
          <a:noFill/>
        </p:spPr>
        <p:txBody>
          <a:bodyPr wrap="square">
            <a:spAutoFit/>
          </a:bodyPr>
          <a:lstStyle/>
          <a:p>
            <a:pPr algn="just">
              <a:lnSpc>
                <a:spcPct val="150000"/>
              </a:lnSpc>
              <a:spcAft>
                <a:spcPts val="800"/>
              </a:spcAft>
            </a:pPr>
            <a:r>
              <a:rPr lang="en-US" sz="1800" dirty="0">
                <a:solidFill>
                  <a:srgbClr val="000000"/>
                </a:solidFill>
                <a:effectLst/>
                <a:latin typeface="Cambria" panose="02040503050406030204" charset="0"/>
                <a:ea typeface="Cambria" panose="02040503050406030204" charset="0"/>
                <a:cs typeface="Times New Roman" panose="02020603050405020304" charset="0"/>
              </a:rPr>
              <a:t>Các khổ thơ 1, 4, 7, 13 được phân bổ theo quy luật đan xen sự lặp lại giữa các câu, 1 với 7 và 4 với 13 tạo nên một kết cấu vòng tròn thể hiện một nỗi nhớ da diết đến cháy bỏng, cứ thế lặp đi lặp lại của người chiến sĩ cộng sản đang sôi sục lòng yêu nước cháy bỏng.  </a:t>
            </a:r>
            <a:endParaRPr lang="en-US" sz="1800" dirty="0">
              <a:latin typeface="Cambria" panose="02040503050406030204" charset="0"/>
              <a:ea typeface="Cambria" panose="02040503050406030204" charset="0"/>
            </a:endParaRPr>
          </a:p>
        </p:txBody>
      </p:sp>
      <p:sp>
        <p:nvSpPr>
          <p:cNvPr id="2" name="矩形: 圆角 19"/>
          <p:cNvSpPr/>
          <p:nvPr/>
        </p:nvSpPr>
        <p:spPr>
          <a:xfrm>
            <a:off x="1043940" y="353695"/>
            <a:ext cx="7238365" cy="561340"/>
          </a:xfrm>
          <a:prstGeom prst="roundRect">
            <a:avLst/>
          </a:prstGeom>
          <a:solidFill>
            <a:srgbClr val="338C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cs typeface="+mn-ea"/>
              <a:sym typeface="+mn-lt"/>
            </a:endParaRPr>
          </a:p>
        </p:txBody>
      </p:sp>
      <p:sp>
        <p:nvSpPr>
          <p:cNvPr id="19" name="文本框 14"/>
          <p:cNvSpPr txBox="1"/>
          <p:nvPr/>
        </p:nvSpPr>
        <p:spPr>
          <a:xfrm>
            <a:off x="1331595" y="385445"/>
            <a:ext cx="6624321" cy="460375"/>
          </a:xfrm>
          <a:prstGeom prst="rect">
            <a:avLst/>
          </a:prstGeom>
          <a:noFill/>
        </p:spPr>
        <p:txBody>
          <a:bodyPr wrap="square" rtlCol="0">
            <a:spAutoFit/>
          </a:bodyPr>
          <a:lstStyle/>
          <a:p>
            <a:r>
              <a:rPr lang="en-US" altLang="zh-CN" sz="2400" b="1" dirty="0">
                <a:solidFill>
                  <a:schemeClr val="bg1"/>
                </a:solidFill>
                <a:latin typeface="Cambria" panose="02040503050406030204" charset="0"/>
                <a:cs typeface="+mn-ea"/>
                <a:sym typeface="+mn-lt"/>
              </a:rPr>
              <a:t>VẤN ĐỀ 2: QUY LUẬT PHÂN BỐ CÁC KHỔ THƠ</a:t>
            </a:r>
            <a:r>
              <a:rPr lang="en-US" altLang="zh-CN" sz="1800" b="1" dirty="0">
                <a:solidFill>
                  <a:schemeClr val="bg1"/>
                </a:solidFill>
                <a:latin typeface="Cambria" panose="02040503050406030204" charset="0"/>
                <a:cs typeface="+mn-ea"/>
                <a:sym typeface="+mn-lt"/>
              </a:rPr>
              <a:t> </a:t>
            </a:r>
          </a:p>
        </p:txBody>
      </p:sp>
    </p:spTree>
  </p:cSld>
  <p:clrMapOvr>
    <a:masterClrMapping/>
  </p:clrMapOvr>
  <mc:AlternateContent xmlns:mc="http://schemas.openxmlformats.org/markup-compatibility/2006" xmlns:p14="http://schemas.microsoft.com/office/powerpoint/2010/main">
    <mc:Choice Requires="p14">
      <p:transition spd="slow" p14:dur="1500" advTm="6000">
        <p14:window dir="vert"/>
      </p:transition>
    </mc:Choice>
    <mc:Fallback xmlns="">
      <p:transition spd="slow" advTm="6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randombar(horizontal)">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54" presetClass="entr" presetSubtype="0" accel="10000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strVal val="#ppt_w*0.05"/>
                                          </p:val>
                                        </p:tav>
                                        <p:tav tm="100000">
                                          <p:val>
                                            <p:strVal val="#ppt_w"/>
                                          </p:val>
                                        </p:tav>
                                      </p:tavLst>
                                    </p:anim>
                                    <p:anim calcmode="lin" valueType="num">
                                      <p:cBhvr>
                                        <p:cTn id="13" dur="500" fill="hold"/>
                                        <p:tgtEl>
                                          <p:spTgt spid="11"/>
                                        </p:tgtEl>
                                        <p:attrNameLst>
                                          <p:attrName>ppt_h</p:attrName>
                                        </p:attrNameLst>
                                      </p:cBhvr>
                                      <p:tavLst>
                                        <p:tav tm="0">
                                          <p:val>
                                            <p:strVal val="#ppt_h"/>
                                          </p:val>
                                        </p:tav>
                                        <p:tav tm="100000">
                                          <p:val>
                                            <p:strVal val="#ppt_h"/>
                                          </p:val>
                                        </p:tav>
                                      </p:tavLst>
                                    </p:anim>
                                    <p:anim calcmode="lin" valueType="num">
                                      <p:cBhvr>
                                        <p:cTn id="14" dur="500" fill="hold"/>
                                        <p:tgtEl>
                                          <p:spTgt spid="11"/>
                                        </p:tgtEl>
                                        <p:attrNameLst>
                                          <p:attrName>ppt_x</p:attrName>
                                        </p:attrNameLst>
                                      </p:cBhvr>
                                      <p:tavLst>
                                        <p:tav tm="0">
                                          <p:val>
                                            <p:strVal val="#ppt_x-.2"/>
                                          </p:val>
                                        </p:tav>
                                        <p:tav tm="100000">
                                          <p:val>
                                            <p:strVal val="#ppt_x"/>
                                          </p:val>
                                        </p:tav>
                                      </p:tavLst>
                                    </p:anim>
                                    <p:anim calcmode="lin" valueType="num">
                                      <p:cBhvr>
                                        <p:cTn id="15" dur="500" fill="hold"/>
                                        <p:tgtEl>
                                          <p:spTgt spid="11"/>
                                        </p:tgtEl>
                                        <p:attrNameLst>
                                          <p:attrName>ppt_y</p:attrName>
                                        </p:attrNameLst>
                                      </p:cBhvr>
                                      <p:tavLst>
                                        <p:tav tm="0">
                                          <p:val>
                                            <p:strVal val="#ppt_y"/>
                                          </p:val>
                                        </p:tav>
                                        <p:tav tm="100000">
                                          <p:val>
                                            <p:strVal val="#ppt_y"/>
                                          </p:val>
                                        </p:tav>
                                      </p:tavLst>
                                    </p:anim>
                                    <p:animEffect transition="in" filter="fade">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Shape 877"/>
        <p:cNvGrpSpPr/>
        <p:nvPr/>
      </p:nvGrpSpPr>
      <p:grpSpPr>
        <a:xfrm>
          <a:off x="0" y="0"/>
          <a:ext cx="0" cy="0"/>
          <a:chOff x="0" y="0"/>
          <a:chExt cx="0" cy="0"/>
        </a:xfrm>
      </p:grpSpPr>
      <p:sp>
        <p:nvSpPr>
          <p:cNvPr id="878" name="Google Shape;878;p39"/>
          <p:cNvSpPr txBox="1">
            <a:spLocks noGrp="1"/>
          </p:cNvSpPr>
          <p:nvPr>
            <p:ph type="title"/>
          </p:nvPr>
        </p:nvSpPr>
        <p:spPr>
          <a:xfrm>
            <a:off x="720000" y="540660"/>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altLang="en-GB"/>
              <a:t>Vấn đề 3: Hệ thống hình ảnh trong bài  </a:t>
            </a:r>
          </a:p>
        </p:txBody>
      </p:sp>
      <p:sp>
        <p:nvSpPr>
          <p:cNvPr id="879" name="Google Shape;879;p39"/>
          <p:cNvSpPr txBox="1">
            <a:spLocks noGrp="1"/>
          </p:cNvSpPr>
          <p:nvPr>
            <p:ph type="subTitle" idx="1"/>
          </p:nvPr>
        </p:nvSpPr>
        <p:spPr>
          <a:xfrm>
            <a:off x="467610" y="2499520"/>
            <a:ext cx="2258100" cy="476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altLang="en-GB"/>
              <a:t>Khổ 2</a:t>
            </a:r>
          </a:p>
        </p:txBody>
      </p:sp>
      <p:sp>
        <p:nvSpPr>
          <p:cNvPr id="880" name="Google Shape;880;p39"/>
          <p:cNvSpPr txBox="1">
            <a:spLocks noGrp="1"/>
          </p:cNvSpPr>
          <p:nvPr>
            <p:ph type="subTitle" idx="3"/>
          </p:nvPr>
        </p:nvSpPr>
        <p:spPr>
          <a:xfrm>
            <a:off x="3419455" y="2510950"/>
            <a:ext cx="2258100" cy="476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altLang="en-GB"/>
              <a:t>Khổ 3 </a:t>
            </a:r>
          </a:p>
        </p:txBody>
      </p:sp>
      <p:sp>
        <p:nvSpPr>
          <p:cNvPr id="881" name="Google Shape;881;p39"/>
          <p:cNvSpPr txBox="1">
            <a:spLocks noGrp="1"/>
          </p:cNvSpPr>
          <p:nvPr>
            <p:ph type="subTitle" idx="2"/>
          </p:nvPr>
        </p:nvSpPr>
        <p:spPr>
          <a:xfrm>
            <a:off x="281305" y="3075305"/>
            <a:ext cx="2658745" cy="1091565"/>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sz="1600"/>
              <a:t>“</a:t>
            </a:r>
            <a:r>
              <a:rPr lang="en-US" altLang="en-GB" sz="1600"/>
              <a:t>G</a:t>
            </a:r>
            <a:r>
              <a:rPr lang="en-GB" sz="1600"/>
              <a:t>ió cồn thơm”, “ruồng tre mát”, “ô mạ xanh mơn mởn”, “nương khoai ngọt sẵn bùi” </a:t>
            </a:r>
          </a:p>
          <a:p>
            <a:pPr marL="0" lvl="0" indent="0" algn="ctr" rtl="0">
              <a:spcBef>
                <a:spcPts val="0"/>
              </a:spcBef>
              <a:spcAft>
                <a:spcPts val="0"/>
              </a:spcAft>
              <a:buNone/>
            </a:pPr>
            <a:r>
              <a:rPr lang="en-GB" sz="1600"/>
              <a:t>→ phong vị đồng quê đầy thân thương khuấy động nỗi nhớ.</a:t>
            </a:r>
          </a:p>
        </p:txBody>
      </p:sp>
      <p:sp>
        <p:nvSpPr>
          <p:cNvPr id="882" name="Google Shape;882;p39"/>
          <p:cNvSpPr txBox="1">
            <a:spLocks noGrp="1"/>
          </p:cNvSpPr>
          <p:nvPr>
            <p:ph type="subTitle" idx="4"/>
          </p:nvPr>
        </p:nvSpPr>
        <p:spPr>
          <a:xfrm>
            <a:off x="3491845" y="3075368"/>
            <a:ext cx="2258100" cy="1091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sz="1600"/>
              <a:t>“</a:t>
            </a:r>
            <a:r>
              <a:rPr lang="en-US" altLang="en-GB" sz="1600"/>
              <a:t>Đ</a:t>
            </a:r>
            <a:r>
              <a:rPr lang="en-GB" sz="1600"/>
              <a:t>ường con bước vạn đời”, “xóm nhà tranh thấp ngủ im hơi” → cuộc sống “âm u gợi nỗi cảm thương, day dứt.</a:t>
            </a:r>
          </a:p>
        </p:txBody>
      </p:sp>
      <p:sp>
        <p:nvSpPr>
          <p:cNvPr id="883" name="Google Shape;883;p39"/>
          <p:cNvSpPr txBox="1">
            <a:spLocks noGrp="1"/>
          </p:cNvSpPr>
          <p:nvPr>
            <p:ph type="subTitle" idx="5"/>
          </p:nvPr>
        </p:nvSpPr>
        <p:spPr>
          <a:xfrm>
            <a:off x="6011890" y="2499520"/>
            <a:ext cx="2258100" cy="476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altLang="en-GB"/>
              <a:t>Khổ 5 </a:t>
            </a:r>
          </a:p>
        </p:txBody>
      </p:sp>
      <p:sp>
        <p:nvSpPr>
          <p:cNvPr id="884" name="Google Shape;884;p39"/>
          <p:cNvSpPr txBox="1">
            <a:spLocks noGrp="1"/>
          </p:cNvSpPr>
          <p:nvPr>
            <p:ph type="subTitle" idx="6"/>
          </p:nvPr>
        </p:nvSpPr>
        <p:spPr>
          <a:xfrm>
            <a:off x="6057900" y="3147695"/>
            <a:ext cx="2313940" cy="1092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sz="1600"/>
              <a:t>“</a:t>
            </a:r>
            <a:r>
              <a:rPr lang="en-US" altLang="en-GB" sz="1600"/>
              <a:t>L</a:t>
            </a:r>
            <a:r>
              <a:rPr lang="en-GB" sz="1600"/>
              <a:t>ưng cong xuống luống cày”, bàn tay “vãi giống tung trời những sớm mai” → hoạt động của những người cần lao gieo niềm hi vọng vào một ngày mới.</a:t>
            </a:r>
          </a:p>
        </p:txBody>
      </p:sp>
      <p:sp>
        <p:nvSpPr>
          <p:cNvPr id="885" name="Google Shape;885;p39"/>
          <p:cNvSpPr/>
          <p:nvPr/>
        </p:nvSpPr>
        <p:spPr>
          <a:xfrm>
            <a:off x="1201235" y="1419286"/>
            <a:ext cx="860700" cy="8607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39"/>
          <p:cNvSpPr/>
          <p:nvPr/>
        </p:nvSpPr>
        <p:spPr>
          <a:xfrm>
            <a:off x="4133395" y="1419921"/>
            <a:ext cx="860700" cy="8607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39"/>
          <p:cNvSpPr/>
          <p:nvPr/>
        </p:nvSpPr>
        <p:spPr>
          <a:xfrm>
            <a:off x="6731545" y="1419286"/>
            <a:ext cx="860700" cy="8607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95" name="Google Shape;895;p39"/>
          <p:cNvGrpSpPr/>
          <p:nvPr/>
        </p:nvGrpSpPr>
        <p:grpSpPr>
          <a:xfrm>
            <a:off x="1402882" y="1563249"/>
            <a:ext cx="514556" cy="469904"/>
            <a:chOff x="3417413" y="3968638"/>
            <a:chExt cx="416745" cy="380582"/>
          </a:xfrm>
        </p:grpSpPr>
        <p:sp>
          <p:nvSpPr>
            <p:cNvPr id="896" name="Google Shape;896;p39"/>
            <p:cNvSpPr/>
            <p:nvPr/>
          </p:nvSpPr>
          <p:spPr>
            <a:xfrm>
              <a:off x="3588206" y="4154258"/>
              <a:ext cx="245952" cy="194962"/>
            </a:xfrm>
            <a:custGeom>
              <a:avLst/>
              <a:gdLst/>
              <a:ahLst/>
              <a:cxnLst/>
              <a:rect l="l" t="t" r="r" b="b"/>
              <a:pathLst>
                <a:path w="7580" h="6009" extrusionOk="0">
                  <a:moveTo>
                    <a:pt x="5278" y="1"/>
                  </a:moveTo>
                  <a:cubicBezTo>
                    <a:pt x="4692" y="1"/>
                    <a:pt x="4097" y="326"/>
                    <a:pt x="3786" y="1034"/>
                  </a:cubicBezTo>
                  <a:cubicBezTo>
                    <a:pt x="3739" y="1130"/>
                    <a:pt x="3643" y="1201"/>
                    <a:pt x="3548" y="1249"/>
                  </a:cubicBezTo>
                  <a:cubicBezTo>
                    <a:pt x="3515" y="1257"/>
                    <a:pt x="3482" y="1261"/>
                    <a:pt x="3451" y="1261"/>
                  </a:cubicBezTo>
                  <a:cubicBezTo>
                    <a:pt x="3302" y="1261"/>
                    <a:pt x="3178" y="1172"/>
                    <a:pt x="3119" y="1034"/>
                  </a:cubicBezTo>
                  <a:cubicBezTo>
                    <a:pt x="2881" y="415"/>
                    <a:pt x="2286" y="10"/>
                    <a:pt x="1619" y="10"/>
                  </a:cubicBezTo>
                  <a:cubicBezTo>
                    <a:pt x="1607" y="10"/>
                    <a:pt x="1594" y="10"/>
                    <a:pt x="1581" y="10"/>
                  </a:cubicBezTo>
                  <a:cubicBezTo>
                    <a:pt x="672" y="10"/>
                    <a:pt x="0" y="857"/>
                    <a:pt x="24" y="1773"/>
                  </a:cubicBezTo>
                  <a:cubicBezTo>
                    <a:pt x="24" y="3773"/>
                    <a:pt x="2215" y="5345"/>
                    <a:pt x="3167" y="5916"/>
                  </a:cubicBezTo>
                  <a:cubicBezTo>
                    <a:pt x="3268" y="5979"/>
                    <a:pt x="3375" y="6009"/>
                    <a:pt x="3478" y="6009"/>
                  </a:cubicBezTo>
                  <a:cubicBezTo>
                    <a:pt x="3571" y="6009"/>
                    <a:pt x="3660" y="5985"/>
                    <a:pt x="3739" y="5940"/>
                  </a:cubicBezTo>
                  <a:cubicBezTo>
                    <a:pt x="4096" y="5726"/>
                    <a:pt x="4644" y="5345"/>
                    <a:pt x="5191" y="4845"/>
                  </a:cubicBezTo>
                  <a:cubicBezTo>
                    <a:pt x="5691" y="4392"/>
                    <a:pt x="6096" y="3916"/>
                    <a:pt x="6358" y="3416"/>
                  </a:cubicBezTo>
                  <a:cubicBezTo>
                    <a:pt x="7579" y="1291"/>
                    <a:pt x="6446" y="1"/>
                    <a:pt x="52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897" name="Google Shape;897;p39"/>
            <p:cNvSpPr/>
            <p:nvPr/>
          </p:nvSpPr>
          <p:spPr>
            <a:xfrm>
              <a:off x="3417413" y="3968800"/>
              <a:ext cx="170025" cy="327208"/>
            </a:xfrm>
            <a:custGeom>
              <a:avLst/>
              <a:gdLst/>
              <a:ahLst/>
              <a:cxnLst/>
              <a:rect l="l" t="t" r="r" b="b"/>
              <a:pathLst>
                <a:path w="5240" h="10085" extrusionOk="0">
                  <a:moveTo>
                    <a:pt x="4121" y="0"/>
                  </a:moveTo>
                  <a:cubicBezTo>
                    <a:pt x="3635" y="0"/>
                    <a:pt x="3153" y="292"/>
                    <a:pt x="2954" y="749"/>
                  </a:cubicBezTo>
                  <a:cubicBezTo>
                    <a:pt x="2930" y="797"/>
                    <a:pt x="2859" y="821"/>
                    <a:pt x="2811" y="821"/>
                  </a:cubicBezTo>
                  <a:cubicBezTo>
                    <a:pt x="2744" y="811"/>
                    <a:pt x="2677" y="807"/>
                    <a:pt x="2612" y="807"/>
                  </a:cubicBezTo>
                  <a:cubicBezTo>
                    <a:pt x="1836" y="807"/>
                    <a:pt x="1170" y="1435"/>
                    <a:pt x="1192" y="2226"/>
                  </a:cubicBezTo>
                  <a:cubicBezTo>
                    <a:pt x="1192" y="2297"/>
                    <a:pt x="1144" y="2345"/>
                    <a:pt x="1096" y="2369"/>
                  </a:cubicBezTo>
                  <a:cubicBezTo>
                    <a:pt x="72" y="2845"/>
                    <a:pt x="1" y="4321"/>
                    <a:pt x="977" y="4869"/>
                  </a:cubicBezTo>
                  <a:cubicBezTo>
                    <a:pt x="1072" y="4941"/>
                    <a:pt x="1072" y="5083"/>
                    <a:pt x="977" y="5131"/>
                  </a:cubicBezTo>
                  <a:cubicBezTo>
                    <a:pt x="48" y="5607"/>
                    <a:pt x="96" y="6989"/>
                    <a:pt x="1049" y="7417"/>
                  </a:cubicBezTo>
                  <a:cubicBezTo>
                    <a:pt x="1096" y="7441"/>
                    <a:pt x="1144" y="7513"/>
                    <a:pt x="1120" y="7560"/>
                  </a:cubicBezTo>
                  <a:cubicBezTo>
                    <a:pt x="1001" y="8418"/>
                    <a:pt x="1668" y="9180"/>
                    <a:pt x="2525" y="9180"/>
                  </a:cubicBezTo>
                  <a:cubicBezTo>
                    <a:pt x="2597" y="9180"/>
                    <a:pt x="2644" y="9203"/>
                    <a:pt x="2668" y="9275"/>
                  </a:cubicBezTo>
                  <a:cubicBezTo>
                    <a:pt x="2882" y="9751"/>
                    <a:pt x="3359" y="10085"/>
                    <a:pt x="3954" y="10085"/>
                  </a:cubicBezTo>
                  <a:cubicBezTo>
                    <a:pt x="4526" y="10085"/>
                    <a:pt x="4954" y="9823"/>
                    <a:pt x="5240" y="9584"/>
                  </a:cubicBezTo>
                  <a:cubicBezTo>
                    <a:pt x="4954" y="9132"/>
                    <a:pt x="4788" y="8703"/>
                    <a:pt x="4668" y="8275"/>
                  </a:cubicBezTo>
                  <a:cubicBezTo>
                    <a:pt x="4454" y="8275"/>
                    <a:pt x="3859" y="8227"/>
                    <a:pt x="3287" y="7655"/>
                  </a:cubicBezTo>
                  <a:cubicBezTo>
                    <a:pt x="3144" y="7536"/>
                    <a:pt x="3144" y="7322"/>
                    <a:pt x="3263" y="7179"/>
                  </a:cubicBezTo>
                  <a:cubicBezTo>
                    <a:pt x="3335" y="7108"/>
                    <a:pt x="3424" y="7072"/>
                    <a:pt x="3513" y="7072"/>
                  </a:cubicBezTo>
                  <a:cubicBezTo>
                    <a:pt x="3603" y="7072"/>
                    <a:pt x="3692" y="7108"/>
                    <a:pt x="3763" y="7179"/>
                  </a:cubicBezTo>
                  <a:cubicBezTo>
                    <a:pt x="4097" y="7513"/>
                    <a:pt x="4454" y="7560"/>
                    <a:pt x="4597" y="7560"/>
                  </a:cubicBezTo>
                  <a:cubicBezTo>
                    <a:pt x="4597" y="7536"/>
                    <a:pt x="4573" y="7489"/>
                    <a:pt x="4597" y="7465"/>
                  </a:cubicBezTo>
                  <a:cubicBezTo>
                    <a:pt x="4597" y="7179"/>
                    <a:pt x="4645" y="6917"/>
                    <a:pt x="4716" y="6655"/>
                  </a:cubicBezTo>
                  <a:lnTo>
                    <a:pt x="4716" y="3678"/>
                  </a:lnTo>
                  <a:lnTo>
                    <a:pt x="4454" y="3678"/>
                  </a:lnTo>
                  <a:cubicBezTo>
                    <a:pt x="3954" y="3678"/>
                    <a:pt x="3573" y="4059"/>
                    <a:pt x="3573" y="4536"/>
                  </a:cubicBezTo>
                  <a:cubicBezTo>
                    <a:pt x="3573" y="4726"/>
                    <a:pt x="3430" y="4893"/>
                    <a:pt x="3240" y="4893"/>
                  </a:cubicBezTo>
                  <a:cubicBezTo>
                    <a:pt x="3227" y="4895"/>
                    <a:pt x="3215" y="4895"/>
                    <a:pt x="3203" y="4895"/>
                  </a:cubicBezTo>
                  <a:cubicBezTo>
                    <a:pt x="3028" y="4895"/>
                    <a:pt x="2882" y="4738"/>
                    <a:pt x="2882" y="4560"/>
                  </a:cubicBezTo>
                  <a:cubicBezTo>
                    <a:pt x="2882" y="4226"/>
                    <a:pt x="2978" y="3917"/>
                    <a:pt x="3144" y="3678"/>
                  </a:cubicBezTo>
                  <a:cubicBezTo>
                    <a:pt x="3144" y="3655"/>
                    <a:pt x="3168" y="3655"/>
                    <a:pt x="3168" y="3631"/>
                  </a:cubicBezTo>
                  <a:cubicBezTo>
                    <a:pt x="3502" y="3202"/>
                    <a:pt x="3382" y="2678"/>
                    <a:pt x="3097" y="2416"/>
                  </a:cubicBezTo>
                  <a:cubicBezTo>
                    <a:pt x="2837" y="2156"/>
                    <a:pt x="3040" y="1795"/>
                    <a:pt x="3311" y="1795"/>
                  </a:cubicBezTo>
                  <a:cubicBezTo>
                    <a:pt x="3388" y="1795"/>
                    <a:pt x="3470" y="1824"/>
                    <a:pt x="3549" y="1892"/>
                  </a:cubicBezTo>
                  <a:cubicBezTo>
                    <a:pt x="3883" y="2178"/>
                    <a:pt x="4049" y="2607"/>
                    <a:pt x="4073" y="3035"/>
                  </a:cubicBezTo>
                  <a:cubicBezTo>
                    <a:pt x="4192" y="2988"/>
                    <a:pt x="4311" y="2988"/>
                    <a:pt x="4454" y="2988"/>
                  </a:cubicBezTo>
                  <a:lnTo>
                    <a:pt x="4740" y="2988"/>
                  </a:lnTo>
                  <a:lnTo>
                    <a:pt x="4740" y="416"/>
                  </a:lnTo>
                  <a:cubicBezTo>
                    <a:pt x="4716" y="249"/>
                    <a:pt x="4597" y="82"/>
                    <a:pt x="4406" y="35"/>
                  </a:cubicBezTo>
                  <a:cubicBezTo>
                    <a:pt x="4313" y="11"/>
                    <a:pt x="4217" y="0"/>
                    <a:pt x="4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898" name="Google Shape;898;p39"/>
            <p:cNvSpPr/>
            <p:nvPr/>
          </p:nvSpPr>
          <p:spPr>
            <a:xfrm>
              <a:off x="3592813" y="3968638"/>
              <a:ext cx="140660" cy="192139"/>
            </a:xfrm>
            <a:custGeom>
              <a:avLst/>
              <a:gdLst/>
              <a:ahLst/>
              <a:cxnLst/>
              <a:rect l="l" t="t" r="r" b="b"/>
              <a:pathLst>
                <a:path w="4335" h="5922" extrusionOk="0">
                  <a:moveTo>
                    <a:pt x="689" y="1"/>
                  </a:moveTo>
                  <a:cubicBezTo>
                    <a:pt x="555" y="1"/>
                    <a:pt x="419" y="21"/>
                    <a:pt x="286" y="64"/>
                  </a:cubicBezTo>
                  <a:cubicBezTo>
                    <a:pt x="120" y="111"/>
                    <a:pt x="1" y="254"/>
                    <a:pt x="1" y="445"/>
                  </a:cubicBezTo>
                  <a:cubicBezTo>
                    <a:pt x="1" y="445"/>
                    <a:pt x="1" y="3898"/>
                    <a:pt x="1" y="3898"/>
                  </a:cubicBezTo>
                  <a:cubicBezTo>
                    <a:pt x="429" y="3683"/>
                    <a:pt x="644" y="3255"/>
                    <a:pt x="620" y="2874"/>
                  </a:cubicBezTo>
                  <a:cubicBezTo>
                    <a:pt x="620" y="2683"/>
                    <a:pt x="763" y="2517"/>
                    <a:pt x="953" y="2517"/>
                  </a:cubicBezTo>
                  <a:cubicBezTo>
                    <a:pt x="967" y="2515"/>
                    <a:pt x="981" y="2514"/>
                    <a:pt x="995" y="2514"/>
                  </a:cubicBezTo>
                  <a:cubicBezTo>
                    <a:pt x="1167" y="2514"/>
                    <a:pt x="1310" y="2651"/>
                    <a:pt x="1310" y="2850"/>
                  </a:cubicBezTo>
                  <a:cubicBezTo>
                    <a:pt x="1334" y="3302"/>
                    <a:pt x="1191" y="3755"/>
                    <a:pt x="858" y="4112"/>
                  </a:cubicBezTo>
                  <a:cubicBezTo>
                    <a:pt x="620" y="4350"/>
                    <a:pt x="334" y="4541"/>
                    <a:pt x="1" y="4636"/>
                  </a:cubicBezTo>
                  <a:lnTo>
                    <a:pt x="1" y="5589"/>
                  </a:lnTo>
                  <a:cubicBezTo>
                    <a:pt x="406" y="5231"/>
                    <a:pt x="929" y="5041"/>
                    <a:pt x="1477" y="5041"/>
                  </a:cubicBezTo>
                  <a:cubicBezTo>
                    <a:pt x="1953" y="5041"/>
                    <a:pt x="2406" y="5160"/>
                    <a:pt x="2787" y="5446"/>
                  </a:cubicBezTo>
                  <a:cubicBezTo>
                    <a:pt x="3001" y="5589"/>
                    <a:pt x="3168" y="5731"/>
                    <a:pt x="3311" y="5922"/>
                  </a:cubicBezTo>
                  <a:cubicBezTo>
                    <a:pt x="3430" y="5755"/>
                    <a:pt x="3597" y="5589"/>
                    <a:pt x="3787" y="5470"/>
                  </a:cubicBezTo>
                  <a:cubicBezTo>
                    <a:pt x="3692" y="5350"/>
                    <a:pt x="3620" y="5231"/>
                    <a:pt x="3549" y="5160"/>
                  </a:cubicBezTo>
                  <a:cubicBezTo>
                    <a:pt x="3478" y="5088"/>
                    <a:pt x="3501" y="4969"/>
                    <a:pt x="3573" y="4946"/>
                  </a:cubicBezTo>
                  <a:cubicBezTo>
                    <a:pt x="4025" y="4731"/>
                    <a:pt x="4335" y="4326"/>
                    <a:pt x="4335" y="3826"/>
                  </a:cubicBezTo>
                  <a:cubicBezTo>
                    <a:pt x="4335" y="3302"/>
                    <a:pt x="4025" y="2850"/>
                    <a:pt x="3597" y="2659"/>
                  </a:cubicBezTo>
                  <a:cubicBezTo>
                    <a:pt x="3549" y="2636"/>
                    <a:pt x="3501" y="2564"/>
                    <a:pt x="3525" y="2517"/>
                  </a:cubicBezTo>
                  <a:cubicBezTo>
                    <a:pt x="3643" y="1672"/>
                    <a:pt x="2974" y="897"/>
                    <a:pt x="2134" y="897"/>
                  </a:cubicBezTo>
                  <a:cubicBezTo>
                    <a:pt x="2122" y="897"/>
                    <a:pt x="2109" y="897"/>
                    <a:pt x="2096" y="897"/>
                  </a:cubicBezTo>
                  <a:cubicBezTo>
                    <a:pt x="2049" y="897"/>
                    <a:pt x="2001" y="873"/>
                    <a:pt x="1977" y="802"/>
                  </a:cubicBezTo>
                  <a:cubicBezTo>
                    <a:pt x="1748" y="325"/>
                    <a:pt x="1229" y="1"/>
                    <a:pt x="6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grpSp>
      <p:grpSp>
        <p:nvGrpSpPr>
          <p:cNvPr id="9" name="Google Shape;895;p39"/>
          <p:cNvGrpSpPr/>
          <p:nvPr/>
        </p:nvGrpSpPr>
        <p:grpSpPr>
          <a:xfrm>
            <a:off x="6911507" y="1562614"/>
            <a:ext cx="514556" cy="469904"/>
            <a:chOff x="3417413" y="3968638"/>
            <a:chExt cx="416745" cy="380582"/>
          </a:xfrm>
        </p:grpSpPr>
        <p:sp>
          <p:nvSpPr>
            <p:cNvPr id="2" name="Google Shape;896;p39"/>
            <p:cNvSpPr/>
            <p:nvPr/>
          </p:nvSpPr>
          <p:spPr>
            <a:xfrm>
              <a:off x="3588206" y="4154258"/>
              <a:ext cx="245952" cy="194962"/>
            </a:xfrm>
            <a:custGeom>
              <a:avLst/>
              <a:gdLst/>
              <a:ahLst/>
              <a:cxnLst/>
              <a:rect l="l" t="t" r="r" b="b"/>
              <a:pathLst>
                <a:path w="7580" h="6009" extrusionOk="0">
                  <a:moveTo>
                    <a:pt x="5278" y="1"/>
                  </a:moveTo>
                  <a:cubicBezTo>
                    <a:pt x="4692" y="1"/>
                    <a:pt x="4097" y="326"/>
                    <a:pt x="3786" y="1034"/>
                  </a:cubicBezTo>
                  <a:cubicBezTo>
                    <a:pt x="3739" y="1130"/>
                    <a:pt x="3643" y="1201"/>
                    <a:pt x="3548" y="1249"/>
                  </a:cubicBezTo>
                  <a:cubicBezTo>
                    <a:pt x="3515" y="1257"/>
                    <a:pt x="3482" y="1261"/>
                    <a:pt x="3451" y="1261"/>
                  </a:cubicBezTo>
                  <a:cubicBezTo>
                    <a:pt x="3302" y="1261"/>
                    <a:pt x="3178" y="1172"/>
                    <a:pt x="3119" y="1034"/>
                  </a:cubicBezTo>
                  <a:cubicBezTo>
                    <a:pt x="2881" y="415"/>
                    <a:pt x="2286" y="10"/>
                    <a:pt x="1619" y="10"/>
                  </a:cubicBezTo>
                  <a:cubicBezTo>
                    <a:pt x="1607" y="10"/>
                    <a:pt x="1594" y="10"/>
                    <a:pt x="1581" y="10"/>
                  </a:cubicBezTo>
                  <a:cubicBezTo>
                    <a:pt x="672" y="10"/>
                    <a:pt x="0" y="857"/>
                    <a:pt x="24" y="1773"/>
                  </a:cubicBezTo>
                  <a:cubicBezTo>
                    <a:pt x="24" y="3773"/>
                    <a:pt x="2215" y="5345"/>
                    <a:pt x="3167" y="5916"/>
                  </a:cubicBezTo>
                  <a:cubicBezTo>
                    <a:pt x="3268" y="5979"/>
                    <a:pt x="3375" y="6009"/>
                    <a:pt x="3478" y="6009"/>
                  </a:cubicBezTo>
                  <a:cubicBezTo>
                    <a:pt x="3571" y="6009"/>
                    <a:pt x="3660" y="5985"/>
                    <a:pt x="3739" y="5940"/>
                  </a:cubicBezTo>
                  <a:cubicBezTo>
                    <a:pt x="4096" y="5726"/>
                    <a:pt x="4644" y="5345"/>
                    <a:pt x="5191" y="4845"/>
                  </a:cubicBezTo>
                  <a:cubicBezTo>
                    <a:pt x="5691" y="4392"/>
                    <a:pt x="6096" y="3916"/>
                    <a:pt x="6358" y="3416"/>
                  </a:cubicBezTo>
                  <a:cubicBezTo>
                    <a:pt x="7579" y="1291"/>
                    <a:pt x="6446" y="1"/>
                    <a:pt x="52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3" name="Google Shape;897;p39"/>
            <p:cNvSpPr/>
            <p:nvPr/>
          </p:nvSpPr>
          <p:spPr>
            <a:xfrm>
              <a:off x="3417413" y="3968800"/>
              <a:ext cx="170025" cy="327208"/>
            </a:xfrm>
            <a:custGeom>
              <a:avLst/>
              <a:gdLst/>
              <a:ahLst/>
              <a:cxnLst/>
              <a:rect l="l" t="t" r="r" b="b"/>
              <a:pathLst>
                <a:path w="5240" h="10085" extrusionOk="0">
                  <a:moveTo>
                    <a:pt x="4121" y="0"/>
                  </a:moveTo>
                  <a:cubicBezTo>
                    <a:pt x="3635" y="0"/>
                    <a:pt x="3153" y="292"/>
                    <a:pt x="2954" y="749"/>
                  </a:cubicBezTo>
                  <a:cubicBezTo>
                    <a:pt x="2930" y="797"/>
                    <a:pt x="2859" y="821"/>
                    <a:pt x="2811" y="821"/>
                  </a:cubicBezTo>
                  <a:cubicBezTo>
                    <a:pt x="2744" y="811"/>
                    <a:pt x="2677" y="807"/>
                    <a:pt x="2612" y="807"/>
                  </a:cubicBezTo>
                  <a:cubicBezTo>
                    <a:pt x="1836" y="807"/>
                    <a:pt x="1170" y="1435"/>
                    <a:pt x="1192" y="2226"/>
                  </a:cubicBezTo>
                  <a:cubicBezTo>
                    <a:pt x="1192" y="2297"/>
                    <a:pt x="1144" y="2345"/>
                    <a:pt x="1096" y="2369"/>
                  </a:cubicBezTo>
                  <a:cubicBezTo>
                    <a:pt x="72" y="2845"/>
                    <a:pt x="1" y="4321"/>
                    <a:pt x="977" y="4869"/>
                  </a:cubicBezTo>
                  <a:cubicBezTo>
                    <a:pt x="1072" y="4941"/>
                    <a:pt x="1072" y="5083"/>
                    <a:pt x="977" y="5131"/>
                  </a:cubicBezTo>
                  <a:cubicBezTo>
                    <a:pt x="48" y="5607"/>
                    <a:pt x="96" y="6989"/>
                    <a:pt x="1049" y="7417"/>
                  </a:cubicBezTo>
                  <a:cubicBezTo>
                    <a:pt x="1096" y="7441"/>
                    <a:pt x="1144" y="7513"/>
                    <a:pt x="1120" y="7560"/>
                  </a:cubicBezTo>
                  <a:cubicBezTo>
                    <a:pt x="1001" y="8418"/>
                    <a:pt x="1668" y="9180"/>
                    <a:pt x="2525" y="9180"/>
                  </a:cubicBezTo>
                  <a:cubicBezTo>
                    <a:pt x="2597" y="9180"/>
                    <a:pt x="2644" y="9203"/>
                    <a:pt x="2668" y="9275"/>
                  </a:cubicBezTo>
                  <a:cubicBezTo>
                    <a:pt x="2882" y="9751"/>
                    <a:pt x="3359" y="10085"/>
                    <a:pt x="3954" y="10085"/>
                  </a:cubicBezTo>
                  <a:cubicBezTo>
                    <a:pt x="4526" y="10085"/>
                    <a:pt x="4954" y="9823"/>
                    <a:pt x="5240" y="9584"/>
                  </a:cubicBezTo>
                  <a:cubicBezTo>
                    <a:pt x="4954" y="9132"/>
                    <a:pt x="4788" y="8703"/>
                    <a:pt x="4668" y="8275"/>
                  </a:cubicBezTo>
                  <a:cubicBezTo>
                    <a:pt x="4454" y="8275"/>
                    <a:pt x="3859" y="8227"/>
                    <a:pt x="3287" y="7655"/>
                  </a:cubicBezTo>
                  <a:cubicBezTo>
                    <a:pt x="3144" y="7536"/>
                    <a:pt x="3144" y="7322"/>
                    <a:pt x="3263" y="7179"/>
                  </a:cubicBezTo>
                  <a:cubicBezTo>
                    <a:pt x="3335" y="7108"/>
                    <a:pt x="3424" y="7072"/>
                    <a:pt x="3513" y="7072"/>
                  </a:cubicBezTo>
                  <a:cubicBezTo>
                    <a:pt x="3603" y="7072"/>
                    <a:pt x="3692" y="7108"/>
                    <a:pt x="3763" y="7179"/>
                  </a:cubicBezTo>
                  <a:cubicBezTo>
                    <a:pt x="4097" y="7513"/>
                    <a:pt x="4454" y="7560"/>
                    <a:pt x="4597" y="7560"/>
                  </a:cubicBezTo>
                  <a:cubicBezTo>
                    <a:pt x="4597" y="7536"/>
                    <a:pt x="4573" y="7489"/>
                    <a:pt x="4597" y="7465"/>
                  </a:cubicBezTo>
                  <a:cubicBezTo>
                    <a:pt x="4597" y="7179"/>
                    <a:pt x="4645" y="6917"/>
                    <a:pt x="4716" y="6655"/>
                  </a:cubicBezTo>
                  <a:lnTo>
                    <a:pt x="4716" y="3678"/>
                  </a:lnTo>
                  <a:lnTo>
                    <a:pt x="4454" y="3678"/>
                  </a:lnTo>
                  <a:cubicBezTo>
                    <a:pt x="3954" y="3678"/>
                    <a:pt x="3573" y="4059"/>
                    <a:pt x="3573" y="4536"/>
                  </a:cubicBezTo>
                  <a:cubicBezTo>
                    <a:pt x="3573" y="4726"/>
                    <a:pt x="3430" y="4893"/>
                    <a:pt x="3240" y="4893"/>
                  </a:cubicBezTo>
                  <a:cubicBezTo>
                    <a:pt x="3227" y="4895"/>
                    <a:pt x="3215" y="4895"/>
                    <a:pt x="3203" y="4895"/>
                  </a:cubicBezTo>
                  <a:cubicBezTo>
                    <a:pt x="3028" y="4895"/>
                    <a:pt x="2882" y="4738"/>
                    <a:pt x="2882" y="4560"/>
                  </a:cubicBezTo>
                  <a:cubicBezTo>
                    <a:pt x="2882" y="4226"/>
                    <a:pt x="2978" y="3917"/>
                    <a:pt x="3144" y="3678"/>
                  </a:cubicBezTo>
                  <a:cubicBezTo>
                    <a:pt x="3144" y="3655"/>
                    <a:pt x="3168" y="3655"/>
                    <a:pt x="3168" y="3631"/>
                  </a:cubicBezTo>
                  <a:cubicBezTo>
                    <a:pt x="3502" y="3202"/>
                    <a:pt x="3382" y="2678"/>
                    <a:pt x="3097" y="2416"/>
                  </a:cubicBezTo>
                  <a:cubicBezTo>
                    <a:pt x="2837" y="2156"/>
                    <a:pt x="3040" y="1795"/>
                    <a:pt x="3311" y="1795"/>
                  </a:cubicBezTo>
                  <a:cubicBezTo>
                    <a:pt x="3388" y="1795"/>
                    <a:pt x="3470" y="1824"/>
                    <a:pt x="3549" y="1892"/>
                  </a:cubicBezTo>
                  <a:cubicBezTo>
                    <a:pt x="3883" y="2178"/>
                    <a:pt x="4049" y="2607"/>
                    <a:pt x="4073" y="3035"/>
                  </a:cubicBezTo>
                  <a:cubicBezTo>
                    <a:pt x="4192" y="2988"/>
                    <a:pt x="4311" y="2988"/>
                    <a:pt x="4454" y="2988"/>
                  </a:cubicBezTo>
                  <a:lnTo>
                    <a:pt x="4740" y="2988"/>
                  </a:lnTo>
                  <a:lnTo>
                    <a:pt x="4740" y="416"/>
                  </a:lnTo>
                  <a:cubicBezTo>
                    <a:pt x="4716" y="249"/>
                    <a:pt x="4597" y="82"/>
                    <a:pt x="4406" y="35"/>
                  </a:cubicBezTo>
                  <a:cubicBezTo>
                    <a:pt x="4313" y="11"/>
                    <a:pt x="4217" y="0"/>
                    <a:pt x="4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4" name="Google Shape;898;p39"/>
            <p:cNvSpPr/>
            <p:nvPr/>
          </p:nvSpPr>
          <p:spPr>
            <a:xfrm>
              <a:off x="3592813" y="3968638"/>
              <a:ext cx="140660" cy="192139"/>
            </a:xfrm>
            <a:custGeom>
              <a:avLst/>
              <a:gdLst/>
              <a:ahLst/>
              <a:cxnLst/>
              <a:rect l="l" t="t" r="r" b="b"/>
              <a:pathLst>
                <a:path w="4335" h="5922" extrusionOk="0">
                  <a:moveTo>
                    <a:pt x="689" y="1"/>
                  </a:moveTo>
                  <a:cubicBezTo>
                    <a:pt x="555" y="1"/>
                    <a:pt x="419" y="21"/>
                    <a:pt x="286" y="64"/>
                  </a:cubicBezTo>
                  <a:cubicBezTo>
                    <a:pt x="120" y="111"/>
                    <a:pt x="1" y="254"/>
                    <a:pt x="1" y="445"/>
                  </a:cubicBezTo>
                  <a:cubicBezTo>
                    <a:pt x="1" y="445"/>
                    <a:pt x="1" y="3898"/>
                    <a:pt x="1" y="3898"/>
                  </a:cubicBezTo>
                  <a:cubicBezTo>
                    <a:pt x="429" y="3683"/>
                    <a:pt x="644" y="3255"/>
                    <a:pt x="620" y="2874"/>
                  </a:cubicBezTo>
                  <a:cubicBezTo>
                    <a:pt x="620" y="2683"/>
                    <a:pt x="763" y="2517"/>
                    <a:pt x="953" y="2517"/>
                  </a:cubicBezTo>
                  <a:cubicBezTo>
                    <a:pt x="967" y="2515"/>
                    <a:pt x="981" y="2514"/>
                    <a:pt x="995" y="2514"/>
                  </a:cubicBezTo>
                  <a:cubicBezTo>
                    <a:pt x="1167" y="2514"/>
                    <a:pt x="1310" y="2651"/>
                    <a:pt x="1310" y="2850"/>
                  </a:cubicBezTo>
                  <a:cubicBezTo>
                    <a:pt x="1334" y="3302"/>
                    <a:pt x="1191" y="3755"/>
                    <a:pt x="858" y="4112"/>
                  </a:cubicBezTo>
                  <a:cubicBezTo>
                    <a:pt x="620" y="4350"/>
                    <a:pt x="334" y="4541"/>
                    <a:pt x="1" y="4636"/>
                  </a:cubicBezTo>
                  <a:lnTo>
                    <a:pt x="1" y="5589"/>
                  </a:lnTo>
                  <a:cubicBezTo>
                    <a:pt x="406" y="5231"/>
                    <a:pt x="929" y="5041"/>
                    <a:pt x="1477" y="5041"/>
                  </a:cubicBezTo>
                  <a:cubicBezTo>
                    <a:pt x="1953" y="5041"/>
                    <a:pt x="2406" y="5160"/>
                    <a:pt x="2787" y="5446"/>
                  </a:cubicBezTo>
                  <a:cubicBezTo>
                    <a:pt x="3001" y="5589"/>
                    <a:pt x="3168" y="5731"/>
                    <a:pt x="3311" y="5922"/>
                  </a:cubicBezTo>
                  <a:cubicBezTo>
                    <a:pt x="3430" y="5755"/>
                    <a:pt x="3597" y="5589"/>
                    <a:pt x="3787" y="5470"/>
                  </a:cubicBezTo>
                  <a:cubicBezTo>
                    <a:pt x="3692" y="5350"/>
                    <a:pt x="3620" y="5231"/>
                    <a:pt x="3549" y="5160"/>
                  </a:cubicBezTo>
                  <a:cubicBezTo>
                    <a:pt x="3478" y="5088"/>
                    <a:pt x="3501" y="4969"/>
                    <a:pt x="3573" y="4946"/>
                  </a:cubicBezTo>
                  <a:cubicBezTo>
                    <a:pt x="4025" y="4731"/>
                    <a:pt x="4335" y="4326"/>
                    <a:pt x="4335" y="3826"/>
                  </a:cubicBezTo>
                  <a:cubicBezTo>
                    <a:pt x="4335" y="3302"/>
                    <a:pt x="4025" y="2850"/>
                    <a:pt x="3597" y="2659"/>
                  </a:cubicBezTo>
                  <a:cubicBezTo>
                    <a:pt x="3549" y="2636"/>
                    <a:pt x="3501" y="2564"/>
                    <a:pt x="3525" y="2517"/>
                  </a:cubicBezTo>
                  <a:cubicBezTo>
                    <a:pt x="3643" y="1672"/>
                    <a:pt x="2974" y="897"/>
                    <a:pt x="2134" y="897"/>
                  </a:cubicBezTo>
                  <a:cubicBezTo>
                    <a:pt x="2122" y="897"/>
                    <a:pt x="2109" y="897"/>
                    <a:pt x="2096" y="897"/>
                  </a:cubicBezTo>
                  <a:cubicBezTo>
                    <a:pt x="2049" y="897"/>
                    <a:pt x="2001" y="873"/>
                    <a:pt x="1977" y="802"/>
                  </a:cubicBezTo>
                  <a:cubicBezTo>
                    <a:pt x="1748" y="325"/>
                    <a:pt x="1229" y="1"/>
                    <a:pt x="6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grpSp>
      <p:grpSp>
        <p:nvGrpSpPr>
          <p:cNvPr id="5" name="Google Shape;895;p39"/>
          <p:cNvGrpSpPr/>
          <p:nvPr/>
        </p:nvGrpSpPr>
        <p:grpSpPr>
          <a:xfrm>
            <a:off x="4355632" y="1563249"/>
            <a:ext cx="514556" cy="469904"/>
            <a:chOff x="3417413" y="3968638"/>
            <a:chExt cx="416745" cy="380582"/>
          </a:xfrm>
        </p:grpSpPr>
        <p:sp>
          <p:nvSpPr>
            <p:cNvPr id="6" name="Google Shape;896;p39"/>
            <p:cNvSpPr/>
            <p:nvPr/>
          </p:nvSpPr>
          <p:spPr>
            <a:xfrm>
              <a:off x="3588206" y="4154258"/>
              <a:ext cx="245952" cy="194962"/>
            </a:xfrm>
            <a:custGeom>
              <a:avLst/>
              <a:gdLst/>
              <a:ahLst/>
              <a:cxnLst/>
              <a:rect l="l" t="t" r="r" b="b"/>
              <a:pathLst>
                <a:path w="7580" h="6009" extrusionOk="0">
                  <a:moveTo>
                    <a:pt x="5278" y="1"/>
                  </a:moveTo>
                  <a:cubicBezTo>
                    <a:pt x="4692" y="1"/>
                    <a:pt x="4097" y="326"/>
                    <a:pt x="3786" y="1034"/>
                  </a:cubicBezTo>
                  <a:cubicBezTo>
                    <a:pt x="3739" y="1130"/>
                    <a:pt x="3643" y="1201"/>
                    <a:pt x="3548" y="1249"/>
                  </a:cubicBezTo>
                  <a:cubicBezTo>
                    <a:pt x="3515" y="1257"/>
                    <a:pt x="3482" y="1261"/>
                    <a:pt x="3451" y="1261"/>
                  </a:cubicBezTo>
                  <a:cubicBezTo>
                    <a:pt x="3302" y="1261"/>
                    <a:pt x="3178" y="1172"/>
                    <a:pt x="3119" y="1034"/>
                  </a:cubicBezTo>
                  <a:cubicBezTo>
                    <a:pt x="2881" y="415"/>
                    <a:pt x="2286" y="10"/>
                    <a:pt x="1619" y="10"/>
                  </a:cubicBezTo>
                  <a:cubicBezTo>
                    <a:pt x="1607" y="10"/>
                    <a:pt x="1594" y="10"/>
                    <a:pt x="1581" y="10"/>
                  </a:cubicBezTo>
                  <a:cubicBezTo>
                    <a:pt x="672" y="10"/>
                    <a:pt x="0" y="857"/>
                    <a:pt x="24" y="1773"/>
                  </a:cubicBezTo>
                  <a:cubicBezTo>
                    <a:pt x="24" y="3773"/>
                    <a:pt x="2215" y="5345"/>
                    <a:pt x="3167" y="5916"/>
                  </a:cubicBezTo>
                  <a:cubicBezTo>
                    <a:pt x="3268" y="5979"/>
                    <a:pt x="3375" y="6009"/>
                    <a:pt x="3478" y="6009"/>
                  </a:cubicBezTo>
                  <a:cubicBezTo>
                    <a:pt x="3571" y="6009"/>
                    <a:pt x="3660" y="5985"/>
                    <a:pt x="3739" y="5940"/>
                  </a:cubicBezTo>
                  <a:cubicBezTo>
                    <a:pt x="4096" y="5726"/>
                    <a:pt x="4644" y="5345"/>
                    <a:pt x="5191" y="4845"/>
                  </a:cubicBezTo>
                  <a:cubicBezTo>
                    <a:pt x="5691" y="4392"/>
                    <a:pt x="6096" y="3916"/>
                    <a:pt x="6358" y="3416"/>
                  </a:cubicBezTo>
                  <a:cubicBezTo>
                    <a:pt x="7579" y="1291"/>
                    <a:pt x="6446" y="1"/>
                    <a:pt x="52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7" name="Google Shape;897;p39"/>
            <p:cNvSpPr/>
            <p:nvPr/>
          </p:nvSpPr>
          <p:spPr>
            <a:xfrm>
              <a:off x="3417413" y="3968800"/>
              <a:ext cx="170025" cy="327208"/>
            </a:xfrm>
            <a:custGeom>
              <a:avLst/>
              <a:gdLst/>
              <a:ahLst/>
              <a:cxnLst/>
              <a:rect l="l" t="t" r="r" b="b"/>
              <a:pathLst>
                <a:path w="5240" h="10085" extrusionOk="0">
                  <a:moveTo>
                    <a:pt x="4121" y="0"/>
                  </a:moveTo>
                  <a:cubicBezTo>
                    <a:pt x="3635" y="0"/>
                    <a:pt x="3153" y="292"/>
                    <a:pt x="2954" y="749"/>
                  </a:cubicBezTo>
                  <a:cubicBezTo>
                    <a:pt x="2930" y="797"/>
                    <a:pt x="2859" y="821"/>
                    <a:pt x="2811" y="821"/>
                  </a:cubicBezTo>
                  <a:cubicBezTo>
                    <a:pt x="2744" y="811"/>
                    <a:pt x="2677" y="807"/>
                    <a:pt x="2612" y="807"/>
                  </a:cubicBezTo>
                  <a:cubicBezTo>
                    <a:pt x="1836" y="807"/>
                    <a:pt x="1170" y="1435"/>
                    <a:pt x="1192" y="2226"/>
                  </a:cubicBezTo>
                  <a:cubicBezTo>
                    <a:pt x="1192" y="2297"/>
                    <a:pt x="1144" y="2345"/>
                    <a:pt x="1096" y="2369"/>
                  </a:cubicBezTo>
                  <a:cubicBezTo>
                    <a:pt x="72" y="2845"/>
                    <a:pt x="1" y="4321"/>
                    <a:pt x="977" y="4869"/>
                  </a:cubicBezTo>
                  <a:cubicBezTo>
                    <a:pt x="1072" y="4941"/>
                    <a:pt x="1072" y="5083"/>
                    <a:pt x="977" y="5131"/>
                  </a:cubicBezTo>
                  <a:cubicBezTo>
                    <a:pt x="48" y="5607"/>
                    <a:pt x="96" y="6989"/>
                    <a:pt x="1049" y="7417"/>
                  </a:cubicBezTo>
                  <a:cubicBezTo>
                    <a:pt x="1096" y="7441"/>
                    <a:pt x="1144" y="7513"/>
                    <a:pt x="1120" y="7560"/>
                  </a:cubicBezTo>
                  <a:cubicBezTo>
                    <a:pt x="1001" y="8418"/>
                    <a:pt x="1668" y="9180"/>
                    <a:pt x="2525" y="9180"/>
                  </a:cubicBezTo>
                  <a:cubicBezTo>
                    <a:pt x="2597" y="9180"/>
                    <a:pt x="2644" y="9203"/>
                    <a:pt x="2668" y="9275"/>
                  </a:cubicBezTo>
                  <a:cubicBezTo>
                    <a:pt x="2882" y="9751"/>
                    <a:pt x="3359" y="10085"/>
                    <a:pt x="3954" y="10085"/>
                  </a:cubicBezTo>
                  <a:cubicBezTo>
                    <a:pt x="4526" y="10085"/>
                    <a:pt x="4954" y="9823"/>
                    <a:pt x="5240" y="9584"/>
                  </a:cubicBezTo>
                  <a:cubicBezTo>
                    <a:pt x="4954" y="9132"/>
                    <a:pt x="4788" y="8703"/>
                    <a:pt x="4668" y="8275"/>
                  </a:cubicBezTo>
                  <a:cubicBezTo>
                    <a:pt x="4454" y="8275"/>
                    <a:pt x="3859" y="8227"/>
                    <a:pt x="3287" y="7655"/>
                  </a:cubicBezTo>
                  <a:cubicBezTo>
                    <a:pt x="3144" y="7536"/>
                    <a:pt x="3144" y="7322"/>
                    <a:pt x="3263" y="7179"/>
                  </a:cubicBezTo>
                  <a:cubicBezTo>
                    <a:pt x="3335" y="7108"/>
                    <a:pt x="3424" y="7072"/>
                    <a:pt x="3513" y="7072"/>
                  </a:cubicBezTo>
                  <a:cubicBezTo>
                    <a:pt x="3603" y="7072"/>
                    <a:pt x="3692" y="7108"/>
                    <a:pt x="3763" y="7179"/>
                  </a:cubicBezTo>
                  <a:cubicBezTo>
                    <a:pt x="4097" y="7513"/>
                    <a:pt x="4454" y="7560"/>
                    <a:pt x="4597" y="7560"/>
                  </a:cubicBezTo>
                  <a:cubicBezTo>
                    <a:pt x="4597" y="7536"/>
                    <a:pt x="4573" y="7489"/>
                    <a:pt x="4597" y="7465"/>
                  </a:cubicBezTo>
                  <a:cubicBezTo>
                    <a:pt x="4597" y="7179"/>
                    <a:pt x="4645" y="6917"/>
                    <a:pt x="4716" y="6655"/>
                  </a:cubicBezTo>
                  <a:lnTo>
                    <a:pt x="4716" y="3678"/>
                  </a:lnTo>
                  <a:lnTo>
                    <a:pt x="4454" y="3678"/>
                  </a:lnTo>
                  <a:cubicBezTo>
                    <a:pt x="3954" y="3678"/>
                    <a:pt x="3573" y="4059"/>
                    <a:pt x="3573" y="4536"/>
                  </a:cubicBezTo>
                  <a:cubicBezTo>
                    <a:pt x="3573" y="4726"/>
                    <a:pt x="3430" y="4893"/>
                    <a:pt x="3240" y="4893"/>
                  </a:cubicBezTo>
                  <a:cubicBezTo>
                    <a:pt x="3227" y="4895"/>
                    <a:pt x="3215" y="4895"/>
                    <a:pt x="3203" y="4895"/>
                  </a:cubicBezTo>
                  <a:cubicBezTo>
                    <a:pt x="3028" y="4895"/>
                    <a:pt x="2882" y="4738"/>
                    <a:pt x="2882" y="4560"/>
                  </a:cubicBezTo>
                  <a:cubicBezTo>
                    <a:pt x="2882" y="4226"/>
                    <a:pt x="2978" y="3917"/>
                    <a:pt x="3144" y="3678"/>
                  </a:cubicBezTo>
                  <a:cubicBezTo>
                    <a:pt x="3144" y="3655"/>
                    <a:pt x="3168" y="3655"/>
                    <a:pt x="3168" y="3631"/>
                  </a:cubicBezTo>
                  <a:cubicBezTo>
                    <a:pt x="3502" y="3202"/>
                    <a:pt x="3382" y="2678"/>
                    <a:pt x="3097" y="2416"/>
                  </a:cubicBezTo>
                  <a:cubicBezTo>
                    <a:pt x="2837" y="2156"/>
                    <a:pt x="3040" y="1795"/>
                    <a:pt x="3311" y="1795"/>
                  </a:cubicBezTo>
                  <a:cubicBezTo>
                    <a:pt x="3388" y="1795"/>
                    <a:pt x="3470" y="1824"/>
                    <a:pt x="3549" y="1892"/>
                  </a:cubicBezTo>
                  <a:cubicBezTo>
                    <a:pt x="3883" y="2178"/>
                    <a:pt x="4049" y="2607"/>
                    <a:pt x="4073" y="3035"/>
                  </a:cubicBezTo>
                  <a:cubicBezTo>
                    <a:pt x="4192" y="2988"/>
                    <a:pt x="4311" y="2988"/>
                    <a:pt x="4454" y="2988"/>
                  </a:cubicBezTo>
                  <a:lnTo>
                    <a:pt x="4740" y="2988"/>
                  </a:lnTo>
                  <a:lnTo>
                    <a:pt x="4740" y="416"/>
                  </a:lnTo>
                  <a:cubicBezTo>
                    <a:pt x="4716" y="249"/>
                    <a:pt x="4597" y="82"/>
                    <a:pt x="4406" y="35"/>
                  </a:cubicBezTo>
                  <a:cubicBezTo>
                    <a:pt x="4313" y="11"/>
                    <a:pt x="4217" y="0"/>
                    <a:pt x="4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8" name="Google Shape;898;p39"/>
            <p:cNvSpPr/>
            <p:nvPr/>
          </p:nvSpPr>
          <p:spPr>
            <a:xfrm>
              <a:off x="3592813" y="3968638"/>
              <a:ext cx="140660" cy="192139"/>
            </a:xfrm>
            <a:custGeom>
              <a:avLst/>
              <a:gdLst/>
              <a:ahLst/>
              <a:cxnLst/>
              <a:rect l="l" t="t" r="r" b="b"/>
              <a:pathLst>
                <a:path w="4335" h="5922" extrusionOk="0">
                  <a:moveTo>
                    <a:pt x="689" y="1"/>
                  </a:moveTo>
                  <a:cubicBezTo>
                    <a:pt x="555" y="1"/>
                    <a:pt x="419" y="21"/>
                    <a:pt x="286" y="64"/>
                  </a:cubicBezTo>
                  <a:cubicBezTo>
                    <a:pt x="120" y="111"/>
                    <a:pt x="1" y="254"/>
                    <a:pt x="1" y="445"/>
                  </a:cubicBezTo>
                  <a:cubicBezTo>
                    <a:pt x="1" y="445"/>
                    <a:pt x="1" y="3898"/>
                    <a:pt x="1" y="3898"/>
                  </a:cubicBezTo>
                  <a:cubicBezTo>
                    <a:pt x="429" y="3683"/>
                    <a:pt x="644" y="3255"/>
                    <a:pt x="620" y="2874"/>
                  </a:cubicBezTo>
                  <a:cubicBezTo>
                    <a:pt x="620" y="2683"/>
                    <a:pt x="763" y="2517"/>
                    <a:pt x="953" y="2517"/>
                  </a:cubicBezTo>
                  <a:cubicBezTo>
                    <a:pt x="967" y="2515"/>
                    <a:pt x="981" y="2514"/>
                    <a:pt x="995" y="2514"/>
                  </a:cubicBezTo>
                  <a:cubicBezTo>
                    <a:pt x="1167" y="2514"/>
                    <a:pt x="1310" y="2651"/>
                    <a:pt x="1310" y="2850"/>
                  </a:cubicBezTo>
                  <a:cubicBezTo>
                    <a:pt x="1334" y="3302"/>
                    <a:pt x="1191" y="3755"/>
                    <a:pt x="858" y="4112"/>
                  </a:cubicBezTo>
                  <a:cubicBezTo>
                    <a:pt x="620" y="4350"/>
                    <a:pt x="334" y="4541"/>
                    <a:pt x="1" y="4636"/>
                  </a:cubicBezTo>
                  <a:lnTo>
                    <a:pt x="1" y="5589"/>
                  </a:lnTo>
                  <a:cubicBezTo>
                    <a:pt x="406" y="5231"/>
                    <a:pt x="929" y="5041"/>
                    <a:pt x="1477" y="5041"/>
                  </a:cubicBezTo>
                  <a:cubicBezTo>
                    <a:pt x="1953" y="5041"/>
                    <a:pt x="2406" y="5160"/>
                    <a:pt x="2787" y="5446"/>
                  </a:cubicBezTo>
                  <a:cubicBezTo>
                    <a:pt x="3001" y="5589"/>
                    <a:pt x="3168" y="5731"/>
                    <a:pt x="3311" y="5922"/>
                  </a:cubicBezTo>
                  <a:cubicBezTo>
                    <a:pt x="3430" y="5755"/>
                    <a:pt x="3597" y="5589"/>
                    <a:pt x="3787" y="5470"/>
                  </a:cubicBezTo>
                  <a:cubicBezTo>
                    <a:pt x="3692" y="5350"/>
                    <a:pt x="3620" y="5231"/>
                    <a:pt x="3549" y="5160"/>
                  </a:cubicBezTo>
                  <a:cubicBezTo>
                    <a:pt x="3478" y="5088"/>
                    <a:pt x="3501" y="4969"/>
                    <a:pt x="3573" y="4946"/>
                  </a:cubicBezTo>
                  <a:cubicBezTo>
                    <a:pt x="4025" y="4731"/>
                    <a:pt x="4335" y="4326"/>
                    <a:pt x="4335" y="3826"/>
                  </a:cubicBezTo>
                  <a:cubicBezTo>
                    <a:pt x="4335" y="3302"/>
                    <a:pt x="4025" y="2850"/>
                    <a:pt x="3597" y="2659"/>
                  </a:cubicBezTo>
                  <a:cubicBezTo>
                    <a:pt x="3549" y="2636"/>
                    <a:pt x="3501" y="2564"/>
                    <a:pt x="3525" y="2517"/>
                  </a:cubicBezTo>
                  <a:cubicBezTo>
                    <a:pt x="3643" y="1672"/>
                    <a:pt x="2974" y="897"/>
                    <a:pt x="2134" y="897"/>
                  </a:cubicBezTo>
                  <a:cubicBezTo>
                    <a:pt x="2122" y="897"/>
                    <a:pt x="2109" y="897"/>
                    <a:pt x="2096" y="897"/>
                  </a:cubicBezTo>
                  <a:cubicBezTo>
                    <a:pt x="2049" y="897"/>
                    <a:pt x="2001" y="873"/>
                    <a:pt x="1977" y="802"/>
                  </a:cubicBezTo>
                  <a:cubicBezTo>
                    <a:pt x="1748" y="325"/>
                    <a:pt x="1229" y="1"/>
                    <a:pt x="6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81">
                                            <p:txEl>
                                              <p:pRg st="0" end="0"/>
                                            </p:txEl>
                                          </p:spTgt>
                                        </p:tgtEl>
                                        <p:attrNameLst>
                                          <p:attrName>style.visibility</p:attrName>
                                        </p:attrNameLst>
                                      </p:cBhvr>
                                      <p:to>
                                        <p:strVal val="visible"/>
                                      </p:to>
                                    </p:set>
                                    <p:animEffect transition="in" filter="checkerboard(across)">
                                      <p:cBhvr>
                                        <p:cTn id="7" dur="500"/>
                                        <p:tgtEl>
                                          <p:spTgt spid="88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881">
                                            <p:txEl>
                                              <p:pRg st="1" end="1"/>
                                            </p:txEl>
                                          </p:spTgt>
                                        </p:tgtEl>
                                        <p:attrNameLst>
                                          <p:attrName>style.visibility</p:attrName>
                                        </p:attrNameLst>
                                      </p:cBhvr>
                                      <p:to>
                                        <p:strVal val="visible"/>
                                      </p:to>
                                    </p:set>
                                    <p:animEffect transition="in" filter="checkerboard(across)">
                                      <p:cBhvr>
                                        <p:cTn id="12" dur="500"/>
                                        <p:tgtEl>
                                          <p:spTgt spid="88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882">
                                            <p:txEl>
                                              <p:pRg st="0" end="0"/>
                                            </p:txEl>
                                          </p:spTgt>
                                        </p:tgtEl>
                                        <p:attrNameLst>
                                          <p:attrName>style.visibility</p:attrName>
                                        </p:attrNameLst>
                                      </p:cBhvr>
                                      <p:to>
                                        <p:strVal val="visible"/>
                                      </p:to>
                                    </p:set>
                                    <p:animEffect transition="in" filter="checkerboard(across)">
                                      <p:cBhvr>
                                        <p:cTn id="17" dur="500"/>
                                        <p:tgtEl>
                                          <p:spTgt spid="88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884">
                                            <p:txEl>
                                              <p:pRg st="0" end="0"/>
                                            </p:txEl>
                                          </p:spTgt>
                                        </p:tgtEl>
                                        <p:attrNameLst>
                                          <p:attrName>style.visibility</p:attrName>
                                        </p:attrNameLst>
                                      </p:cBhvr>
                                      <p:to>
                                        <p:strVal val="visible"/>
                                      </p:to>
                                    </p:set>
                                    <p:animEffect transition="in" filter="checkerboard(across)">
                                      <p:cBhvr>
                                        <p:cTn id="22" dur="500"/>
                                        <p:tgtEl>
                                          <p:spTgt spid="88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1" grpId="0" build="p"/>
      <p:bldP spid="881" grpId="1" build="p"/>
      <p:bldP spid="882" grpId="0" build="p"/>
      <p:bldP spid="882" grpId="1" build="p"/>
      <p:bldP spid="884" grpId="0" build="p"/>
      <p:bldP spid="884" grpId="1" build="p"/>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Shape 877"/>
        <p:cNvGrpSpPr/>
        <p:nvPr/>
      </p:nvGrpSpPr>
      <p:grpSpPr>
        <a:xfrm>
          <a:off x="0" y="0"/>
          <a:ext cx="0" cy="0"/>
          <a:chOff x="0" y="0"/>
          <a:chExt cx="0" cy="0"/>
        </a:xfrm>
      </p:grpSpPr>
      <p:sp>
        <p:nvSpPr>
          <p:cNvPr id="878" name="Google Shape;878;p39"/>
          <p:cNvSpPr txBox="1">
            <a:spLocks noGrp="1"/>
          </p:cNvSpPr>
          <p:nvPr>
            <p:ph type="title"/>
          </p:nvPr>
        </p:nvSpPr>
        <p:spPr>
          <a:xfrm>
            <a:off x="720000" y="540660"/>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altLang="en-GB"/>
              <a:t>Vấn đề 3: Hệ thống hình ảnh trong bài  </a:t>
            </a:r>
          </a:p>
        </p:txBody>
      </p:sp>
      <p:sp>
        <p:nvSpPr>
          <p:cNvPr id="879" name="Google Shape;879;p39"/>
          <p:cNvSpPr txBox="1">
            <a:spLocks noGrp="1"/>
          </p:cNvSpPr>
          <p:nvPr>
            <p:ph type="subTitle" idx="1"/>
          </p:nvPr>
        </p:nvSpPr>
        <p:spPr>
          <a:xfrm>
            <a:off x="467610" y="2499520"/>
            <a:ext cx="2258100" cy="476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altLang="en-GB"/>
              <a:t>Khổ 6</a:t>
            </a:r>
          </a:p>
        </p:txBody>
      </p:sp>
      <p:sp>
        <p:nvSpPr>
          <p:cNvPr id="880" name="Google Shape;880;p39"/>
          <p:cNvSpPr txBox="1">
            <a:spLocks noGrp="1"/>
          </p:cNvSpPr>
          <p:nvPr>
            <p:ph type="subTitle" idx="3"/>
          </p:nvPr>
        </p:nvSpPr>
        <p:spPr>
          <a:xfrm>
            <a:off x="3419455" y="2510950"/>
            <a:ext cx="2258100" cy="476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altLang="en-GB"/>
              <a:t>Khổ 9</a:t>
            </a:r>
          </a:p>
        </p:txBody>
      </p:sp>
      <p:sp>
        <p:nvSpPr>
          <p:cNvPr id="881" name="Google Shape;881;p39"/>
          <p:cNvSpPr txBox="1">
            <a:spLocks noGrp="1"/>
          </p:cNvSpPr>
          <p:nvPr>
            <p:ph type="subTitle" idx="2"/>
          </p:nvPr>
        </p:nvSpPr>
        <p:spPr>
          <a:xfrm>
            <a:off x="321945" y="2931795"/>
            <a:ext cx="2658745" cy="1091565"/>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sz="1600"/>
              <a:t>“</a:t>
            </a:r>
            <a:r>
              <a:rPr lang="en-US" altLang="en-GB" sz="1600"/>
              <a:t>C</a:t>
            </a:r>
            <a:r>
              <a:rPr lang="en-GB" sz="1600"/>
              <a:t>hiều sương phủ bãi đồng” “lúa mềm xao xác ở ven sông” “tiếng xe lùa nước “giọng hò đưa hồ não nùng" — không khí ảm đạm của đồng quê gợi nỗi niềm “xao xác”.</a:t>
            </a:r>
          </a:p>
        </p:txBody>
      </p:sp>
      <p:sp>
        <p:nvSpPr>
          <p:cNvPr id="882" name="Google Shape;882;p39"/>
          <p:cNvSpPr txBox="1">
            <a:spLocks noGrp="1"/>
          </p:cNvSpPr>
          <p:nvPr>
            <p:ph type="subTitle" idx="4"/>
          </p:nvPr>
        </p:nvSpPr>
        <p:spPr>
          <a:xfrm>
            <a:off x="3291205" y="2931795"/>
            <a:ext cx="2442210" cy="1091565"/>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sz="1600"/>
              <a:t>“</a:t>
            </a:r>
            <a:r>
              <a:rPr lang="en-US" altLang="en-GB" sz="1600"/>
              <a:t>N</a:t>
            </a:r>
            <a:r>
              <a:rPr lang="en-GB" sz="1600"/>
              <a:t>hững hồn thân tự thuở xưa”, “những hồn chất phác hiến như đất” — sự hồn hậu của những người lao động nghèo khổ khơi dậy bao tình cảm ấm áp.</a:t>
            </a:r>
          </a:p>
        </p:txBody>
      </p:sp>
      <p:sp>
        <p:nvSpPr>
          <p:cNvPr id="883" name="Google Shape;883;p39"/>
          <p:cNvSpPr txBox="1">
            <a:spLocks noGrp="1"/>
          </p:cNvSpPr>
          <p:nvPr>
            <p:ph type="subTitle" idx="5"/>
          </p:nvPr>
        </p:nvSpPr>
        <p:spPr>
          <a:xfrm>
            <a:off x="6227790" y="2510950"/>
            <a:ext cx="2258100" cy="476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altLang="en-GB"/>
              <a:t>Khổ 11</a:t>
            </a:r>
          </a:p>
        </p:txBody>
      </p:sp>
      <p:sp>
        <p:nvSpPr>
          <p:cNvPr id="884" name="Google Shape;884;p39"/>
          <p:cNvSpPr txBox="1">
            <a:spLocks noGrp="1"/>
          </p:cNvSpPr>
          <p:nvPr>
            <p:ph type="subTitle" idx="6"/>
          </p:nvPr>
        </p:nvSpPr>
        <p:spPr>
          <a:xfrm>
            <a:off x="6083935" y="2975610"/>
            <a:ext cx="2735580" cy="1092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sz="1600"/>
              <a:t>“Tôi” “nhẹ nhàng như con chim cà lợi”, “say đồng hương nắng vui ca hát” → những ngày hoạt động trước đây (kiếm tìm lẽ sống và bắt gặp lí tưởng) làm dấy lên niềm khao khát cuộc đời tự do.</a:t>
            </a:r>
          </a:p>
        </p:txBody>
      </p:sp>
      <p:sp>
        <p:nvSpPr>
          <p:cNvPr id="885" name="Google Shape;885;p39"/>
          <p:cNvSpPr/>
          <p:nvPr/>
        </p:nvSpPr>
        <p:spPr>
          <a:xfrm>
            <a:off x="1201235" y="1419286"/>
            <a:ext cx="860700" cy="8607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39"/>
          <p:cNvSpPr/>
          <p:nvPr/>
        </p:nvSpPr>
        <p:spPr>
          <a:xfrm>
            <a:off x="4133395" y="1419921"/>
            <a:ext cx="860700" cy="8607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39"/>
          <p:cNvSpPr/>
          <p:nvPr/>
        </p:nvSpPr>
        <p:spPr>
          <a:xfrm>
            <a:off x="7003325" y="1419286"/>
            <a:ext cx="860700" cy="8607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95" name="Google Shape;895;p39"/>
          <p:cNvGrpSpPr/>
          <p:nvPr/>
        </p:nvGrpSpPr>
        <p:grpSpPr>
          <a:xfrm>
            <a:off x="1402882" y="1563249"/>
            <a:ext cx="514556" cy="469904"/>
            <a:chOff x="3417413" y="3968638"/>
            <a:chExt cx="416745" cy="380582"/>
          </a:xfrm>
        </p:grpSpPr>
        <p:sp>
          <p:nvSpPr>
            <p:cNvPr id="896" name="Google Shape;896;p39"/>
            <p:cNvSpPr/>
            <p:nvPr/>
          </p:nvSpPr>
          <p:spPr>
            <a:xfrm>
              <a:off x="3588206" y="4154258"/>
              <a:ext cx="245952" cy="194962"/>
            </a:xfrm>
            <a:custGeom>
              <a:avLst/>
              <a:gdLst/>
              <a:ahLst/>
              <a:cxnLst/>
              <a:rect l="l" t="t" r="r" b="b"/>
              <a:pathLst>
                <a:path w="7580" h="6009" extrusionOk="0">
                  <a:moveTo>
                    <a:pt x="5278" y="1"/>
                  </a:moveTo>
                  <a:cubicBezTo>
                    <a:pt x="4692" y="1"/>
                    <a:pt x="4097" y="326"/>
                    <a:pt x="3786" y="1034"/>
                  </a:cubicBezTo>
                  <a:cubicBezTo>
                    <a:pt x="3739" y="1130"/>
                    <a:pt x="3643" y="1201"/>
                    <a:pt x="3548" y="1249"/>
                  </a:cubicBezTo>
                  <a:cubicBezTo>
                    <a:pt x="3515" y="1257"/>
                    <a:pt x="3482" y="1261"/>
                    <a:pt x="3451" y="1261"/>
                  </a:cubicBezTo>
                  <a:cubicBezTo>
                    <a:pt x="3302" y="1261"/>
                    <a:pt x="3178" y="1172"/>
                    <a:pt x="3119" y="1034"/>
                  </a:cubicBezTo>
                  <a:cubicBezTo>
                    <a:pt x="2881" y="415"/>
                    <a:pt x="2286" y="10"/>
                    <a:pt x="1619" y="10"/>
                  </a:cubicBezTo>
                  <a:cubicBezTo>
                    <a:pt x="1607" y="10"/>
                    <a:pt x="1594" y="10"/>
                    <a:pt x="1581" y="10"/>
                  </a:cubicBezTo>
                  <a:cubicBezTo>
                    <a:pt x="672" y="10"/>
                    <a:pt x="0" y="857"/>
                    <a:pt x="24" y="1773"/>
                  </a:cubicBezTo>
                  <a:cubicBezTo>
                    <a:pt x="24" y="3773"/>
                    <a:pt x="2215" y="5345"/>
                    <a:pt x="3167" y="5916"/>
                  </a:cubicBezTo>
                  <a:cubicBezTo>
                    <a:pt x="3268" y="5979"/>
                    <a:pt x="3375" y="6009"/>
                    <a:pt x="3478" y="6009"/>
                  </a:cubicBezTo>
                  <a:cubicBezTo>
                    <a:pt x="3571" y="6009"/>
                    <a:pt x="3660" y="5985"/>
                    <a:pt x="3739" y="5940"/>
                  </a:cubicBezTo>
                  <a:cubicBezTo>
                    <a:pt x="4096" y="5726"/>
                    <a:pt x="4644" y="5345"/>
                    <a:pt x="5191" y="4845"/>
                  </a:cubicBezTo>
                  <a:cubicBezTo>
                    <a:pt x="5691" y="4392"/>
                    <a:pt x="6096" y="3916"/>
                    <a:pt x="6358" y="3416"/>
                  </a:cubicBezTo>
                  <a:cubicBezTo>
                    <a:pt x="7579" y="1291"/>
                    <a:pt x="6446" y="1"/>
                    <a:pt x="52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897" name="Google Shape;897;p39"/>
            <p:cNvSpPr/>
            <p:nvPr/>
          </p:nvSpPr>
          <p:spPr>
            <a:xfrm>
              <a:off x="3417413" y="3968800"/>
              <a:ext cx="170025" cy="327208"/>
            </a:xfrm>
            <a:custGeom>
              <a:avLst/>
              <a:gdLst/>
              <a:ahLst/>
              <a:cxnLst/>
              <a:rect l="l" t="t" r="r" b="b"/>
              <a:pathLst>
                <a:path w="5240" h="10085" extrusionOk="0">
                  <a:moveTo>
                    <a:pt x="4121" y="0"/>
                  </a:moveTo>
                  <a:cubicBezTo>
                    <a:pt x="3635" y="0"/>
                    <a:pt x="3153" y="292"/>
                    <a:pt x="2954" y="749"/>
                  </a:cubicBezTo>
                  <a:cubicBezTo>
                    <a:pt x="2930" y="797"/>
                    <a:pt x="2859" y="821"/>
                    <a:pt x="2811" y="821"/>
                  </a:cubicBezTo>
                  <a:cubicBezTo>
                    <a:pt x="2744" y="811"/>
                    <a:pt x="2677" y="807"/>
                    <a:pt x="2612" y="807"/>
                  </a:cubicBezTo>
                  <a:cubicBezTo>
                    <a:pt x="1836" y="807"/>
                    <a:pt x="1170" y="1435"/>
                    <a:pt x="1192" y="2226"/>
                  </a:cubicBezTo>
                  <a:cubicBezTo>
                    <a:pt x="1192" y="2297"/>
                    <a:pt x="1144" y="2345"/>
                    <a:pt x="1096" y="2369"/>
                  </a:cubicBezTo>
                  <a:cubicBezTo>
                    <a:pt x="72" y="2845"/>
                    <a:pt x="1" y="4321"/>
                    <a:pt x="977" y="4869"/>
                  </a:cubicBezTo>
                  <a:cubicBezTo>
                    <a:pt x="1072" y="4941"/>
                    <a:pt x="1072" y="5083"/>
                    <a:pt x="977" y="5131"/>
                  </a:cubicBezTo>
                  <a:cubicBezTo>
                    <a:pt x="48" y="5607"/>
                    <a:pt x="96" y="6989"/>
                    <a:pt x="1049" y="7417"/>
                  </a:cubicBezTo>
                  <a:cubicBezTo>
                    <a:pt x="1096" y="7441"/>
                    <a:pt x="1144" y="7513"/>
                    <a:pt x="1120" y="7560"/>
                  </a:cubicBezTo>
                  <a:cubicBezTo>
                    <a:pt x="1001" y="8418"/>
                    <a:pt x="1668" y="9180"/>
                    <a:pt x="2525" y="9180"/>
                  </a:cubicBezTo>
                  <a:cubicBezTo>
                    <a:pt x="2597" y="9180"/>
                    <a:pt x="2644" y="9203"/>
                    <a:pt x="2668" y="9275"/>
                  </a:cubicBezTo>
                  <a:cubicBezTo>
                    <a:pt x="2882" y="9751"/>
                    <a:pt x="3359" y="10085"/>
                    <a:pt x="3954" y="10085"/>
                  </a:cubicBezTo>
                  <a:cubicBezTo>
                    <a:pt x="4526" y="10085"/>
                    <a:pt x="4954" y="9823"/>
                    <a:pt x="5240" y="9584"/>
                  </a:cubicBezTo>
                  <a:cubicBezTo>
                    <a:pt x="4954" y="9132"/>
                    <a:pt x="4788" y="8703"/>
                    <a:pt x="4668" y="8275"/>
                  </a:cubicBezTo>
                  <a:cubicBezTo>
                    <a:pt x="4454" y="8275"/>
                    <a:pt x="3859" y="8227"/>
                    <a:pt x="3287" y="7655"/>
                  </a:cubicBezTo>
                  <a:cubicBezTo>
                    <a:pt x="3144" y="7536"/>
                    <a:pt x="3144" y="7322"/>
                    <a:pt x="3263" y="7179"/>
                  </a:cubicBezTo>
                  <a:cubicBezTo>
                    <a:pt x="3335" y="7108"/>
                    <a:pt x="3424" y="7072"/>
                    <a:pt x="3513" y="7072"/>
                  </a:cubicBezTo>
                  <a:cubicBezTo>
                    <a:pt x="3603" y="7072"/>
                    <a:pt x="3692" y="7108"/>
                    <a:pt x="3763" y="7179"/>
                  </a:cubicBezTo>
                  <a:cubicBezTo>
                    <a:pt x="4097" y="7513"/>
                    <a:pt x="4454" y="7560"/>
                    <a:pt x="4597" y="7560"/>
                  </a:cubicBezTo>
                  <a:cubicBezTo>
                    <a:pt x="4597" y="7536"/>
                    <a:pt x="4573" y="7489"/>
                    <a:pt x="4597" y="7465"/>
                  </a:cubicBezTo>
                  <a:cubicBezTo>
                    <a:pt x="4597" y="7179"/>
                    <a:pt x="4645" y="6917"/>
                    <a:pt x="4716" y="6655"/>
                  </a:cubicBezTo>
                  <a:lnTo>
                    <a:pt x="4716" y="3678"/>
                  </a:lnTo>
                  <a:lnTo>
                    <a:pt x="4454" y="3678"/>
                  </a:lnTo>
                  <a:cubicBezTo>
                    <a:pt x="3954" y="3678"/>
                    <a:pt x="3573" y="4059"/>
                    <a:pt x="3573" y="4536"/>
                  </a:cubicBezTo>
                  <a:cubicBezTo>
                    <a:pt x="3573" y="4726"/>
                    <a:pt x="3430" y="4893"/>
                    <a:pt x="3240" y="4893"/>
                  </a:cubicBezTo>
                  <a:cubicBezTo>
                    <a:pt x="3227" y="4895"/>
                    <a:pt x="3215" y="4895"/>
                    <a:pt x="3203" y="4895"/>
                  </a:cubicBezTo>
                  <a:cubicBezTo>
                    <a:pt x="3028" y="4895"/>
                    <a:pt x="2882" y="4738"/>
                    <a:pt x="2882" y="4560"/>
                  </a:cubicBezTo>
                  <a:cubicBezTo>
                    <a:pt x="2882" y="4226"/>
                    <a:pt x="2978" y="3917"/>
                    <a:pt x="3144" y="3678"/>
                  </a:cubicBezTo>
                  <a:cubicBezTo>
                    <a:pt x="3144" y="3655"/>
                    <a:pt x="3168" y="3655"/>
                    <a:pt x="3168" y="3631"/>
                  </a:cubicBezTo>
                  <a:cubicBezTo>
                    <a:pt x="3502" y="3202"/>
                    <a:pt x="3382" y="2678"/>
                    <a:pt x="3097" y="2416"/>
                  </a:cubicBezTo>
                  <a:cubicBezTo>
                    <a:pt x="2837" y="2156"/>
                    <a:pt x="3040" y="1795"/>
                    <a:pt x="3311" y="1795"/>
                  </a:cubicBezTo>
                  <a:cubicBezTo>
                    <a:pt x="3388" y="1795"/>
                    <a:pt x="3470" y="1824"/>
                    <a:pt x="3549" y="1892"/>
                  </a:cubicBezTo>
                  <a:cubicBezTo>
                    <a:pt x="3883" y="2178"/>
                    <a:pt x="4049" y="2607"/>
                    <a:pt x="4073" y="3035"/>
                  </a:cubicBezTo>
                  <a:cubicBezTo>
                    <a:pt x="4192" y="2988"/>
                    <a:pt x="4311" y="2988"/>
                    <a:pt x="4454" y="2988"/>
                  </a:cubicBezTo>
                  <a:lnTo>
                    <a:pt x="4740" y="2988"/>
                  </a:lnTo>
                  <a:lnTo>
                    <a:pt x="4740" y="416"/>
                  </a:lnTo>
                  <a:cubicBezTo>
                    <a:pt x="4716" y="249"/>
                    <a:pt x="4597" y="82"/>
                    <a:pt x="4406" y="35"/>
                  </a:cubicBezTo>
                  <a:cubicBezTo>
                    <a:pt x="4313" y="11"/>
                    <a:pt x="4217" y="0"/>
                    <a:pt x="4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898" name="Google Shape;898;p39"/>
            <p:cNvSpPr/>
            <p:nvPr/>
          </p:nvSpPr>
          <p:spPr>
            <a:xfrm>
              <a:off x="3592813" y="3968638"/>
              <a:ext cx="140660" cy="192139"/>
            </a:xfrm>
            <a:custGeom>
              <a:avLst/>
              <a:gdLst/>
              <a:ahLst/>
              <a:cxnLst/>
              <a:rect l="l" t="t" r="r" b="b"/>
              <a:pathLst>
                <a:path w="4335" h="5922" extrusionOk="0">
                  <a:moveTo>
                    <a:pt x="689" y="1"/>
                  </a:moveTo>
                  <a:cubicBezTo>
                    <a:pt x="555" y="1"/>
                    <a:pt x="419" y="21"/>
                    <a:pt x="286" y="64"/>
                  </a:cubicBezTo>
                  <a:cubicBezTo>
                    <a:pt x="120" y="111"/>
                    <a:pt x="1" y="254"/>
                    <a:pt x="1" y="445"/>
                  </a:cubicBezTo>
                  <a:cubicBezTo>
                    <a:pt x="1" y="445"/>
                    <a:pt x="1" y="3898"/>
                    <a:pt x="1" y="3898"/>
                  </a:cubicBezTo>
                  <a:cubicBezTo>
                    <a:pt x="429" y="3683"/>
                    <a:pt x="644" y="3255"/>
                    <a:pt x="620" y="2874"/>
                  </a:cubicBezTo>
                  <a:cubicBezTo>
                    <a:pt x="620" y="2683"/>
                    <a:pt x="763" y="2517"/>
                    <a:pt x="953" y="2517"/>
                  </a:cubicBezTo>
                  <a:cubicBezTo>
                    <a:pt x="967" y="2515"/>
                    <a:pt x="981" y="2514"/>
                    <a:pt x="995" y="2514"/>
                  </a:cubicBezTo>
                  <a:cubicBezTo>
                    <a:pt x="1167" y="2514"/>
                    <a:pt x="1310" y="2651"/>
                    <a:pt x="1310" y="2850"/>
                  </a:cubicBezTo>
                  <a:cubicBezTo>
                    <a:pt x="1334" y="3302"/>
                    <a:pt x="1191" y="3755"/>
                    <a:pt x="858" y="4112"/>
                  </a:cubicBezTo>
                  <a:cubicBezTo>
                    <a:pt x="620" y="4350"/>
                    <a:pt x="334" y="4541"/>
                    <a:pt x="1" y="4636"/>
                  </a:cubicBezTo>
                  <a:lnTo>
                    <a:pt x="1" y="5589"/>
                  </a:lnTo>
                  <a:cubicBezTo>
                    <a:pt x="406" y="5231"/>
                    <a:pt x="929" y="5041"/>
                    <a:pt x="1477" y="5041"/>
                  </a:cubicBezTo>
                  <a:cubicBezTo>
                    <a:pt x="1953" y="5041"/>
                    <a:pt x="2406" y="5160"/>
                    <a:pt x="2787" y="5446"/>
                  </a:cubicBezTo>
                  <a:cubicBezTo>
                    <a:pt x="3001" y="5589"/>
                    <a:pt x="3168" y="5731"/>
                    <a:pt x="3311" y="5922"/>
                  </a:cubicBezTo>
                  <a:cubicBezTo>
                    <a:pt x="3430" y="5755"/>
                    <a:pt x="3597" y="5589"/>
                    <a:pt x="3787" y="5470"/>
                  </a:cubicBezTo>
                  <a:cubicBezTo>
                    <a:pt x="3692" y="5350"/>
                    <a:pt x="3620" y="5231"/>
                    <a:pt x="3549" y="5160"/>
                  </a:cubicBezTo>
                  <a:cubicBezTo>
                    <a:pt x="3478" y="5088"/>
                    <a:pt x="3501" y="4969"/>
                    <a:pt x="3573" y="4946"/>
                  </a:cubicBezTo>
                  <a:cubicBezTo>
                    <a:pt x="4025" y="4731"/>
                    <a:pt x="4335" y="4326"/>
                    <a:pt x="4335" y="3826"/>
                  </a:cubicBezTo>
                  <a:cubicBezTo>
                    <a:pt x="4335" y="3302"/>
                    <a:pt x="4025" y="2850"/>
                    <a:pt x="3597" y="2659"/>
                  </a:cubicBezTo>
                  <a:cubicBezTo>
                    <a:pt x="3549" y="2636"/>
                    <a:pt x="3501" y="2564"/>
                    <a:pt x="3525" y="2517"/>
                  </a:cubicBezTo>
                  <a:cubicBezTo>
                    <a:pt x="3643" y="1672"/>
                    <a:pt x="2974" y="897"/>
                    <a:pt x="2134" y="897"/>
                  </a:cubicBezTo>
                  <a:cubicBezTo>
                    <a:pt x="2122" y="897"/>
                    <a:pt x="2109" y="897"/>
                    <a:pt x="2096" y="897"/>
                  </a:cubicBezTo>
                  <a:cubicBezTo>
                    <a:pt x="2049" y="897"/>
                    <a:pt x="2001" y="873"/>
                    <a:pt x="1977" y="802"/>
                  </a:cubicBezTo>
                  <a:cubicBezTo>
                    <a:pt x="1748" y="325"/>
                    <a:pt x="1229" y="1"/>
                    <a:pt x="6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grpSp>
      <p:grpSp>
        <p:nvGrpSpPr>
          <p:cNvPr id="9" name="Google Shape;895;p39"/>
          <p:cNvGrpSpPr/>
          <p:nvPr/>
        </p:nvGrpSpPr>
        <p:grpSpPr>
          <a:xfrm>
            <a:off x="7164237" y="1570869"/>
            <a:ext cx="514556" cy="469904"/>
            <a:chOff x="3417413" y="3968638"/>
            <a:chExt cx="416745" cy="380582"/>
          </a:xfrm>
        </p:grpSpPr>
        <p:sp>
          <p:nvSpPr>
            <p:cNvPr id="2" name="Google Shape;896;p39"/>
            <p:cNvSpPr/>
            <p:nvPr/>
          </p:nvSpPr>
          <p:spPr>
            <a:xfrm>
              <a:off x="3588206" y="4154258"/>
              <a:ext cx="245952" cy="194962"/>
            </a:xfrm>
            <a:custGeom>
              <a:avLst/>
              <a:gdLst/>
              <a:ahLst/>
              <a:cxnLst/>
              <a:rect l="l" t="t" r="r" b="b"/>
              <a:pathLst>
                <a:path w="7580" h="6009" extrusionOk="0">
                  <a:moveTo>
                    <a:pt x="5278" y="1"/>
                  </a:moveTo>
                  <a:cubicBezTo>
                    <a:pt x="4692" y="1"/>
                    <a:pt x="4097" y="326"/>
                    <a:pt x="3786" y="1034"/>
                  </a:cubicBezTo>
                  <a:cubicBezTo>
                    <a:pt x="3739" y="1130"/>
                    <a:pt x="3643" y="1201"/>
                    <a:pt x="3548" y="1249"/>
                  </a:cubicBezTo>
                  <a:cubicBezTo>
                    <a:pt x="3515" y="1257"/>
                    <a:pt x="3482" y="1261"/>
                    <a:pt x="3451" y="1261"/>
                  </a:cubicBezTo>
                  <a:cubicBezTo>
                    <a:pt x="3302" y="1261"/>
                    <a:pt x="3178" y="1172"/>
                    <a:pt x="3119" y="1034"/>
                  </a:cubicBezTo>
                  <a:cubicBezTo>
                    <a:pt x="2881" y="415"/>
                    <a:pt x="2286" y="10"/>
                    <a:pt x="1619" y="10"/>
                  </a:cubicBezTo>
                  <a:cubicBezTo>
                    <a:pt x="1607" y="10"/>
                    <a:pt x="1594" y="10"/>
                    <a:pt x="1581" y="10"/>
                  </a:cubicBezTo>
                  <a:cubicBezTo>
                    <a:pt x="672" y="10"/>
                    <a:pt x="0" y="857"/>
                    <a:pt x="24" y="1773"/>
                  </a:cubicBezTo>
                  <a:cubicBezTo>
                    <a:pt x="24" y="3773"/>
                    <a:pt x="2215" y="5345"/>
                    <a:pt x="3167" y="5916"/>
                  </a:cubicBezTo>
                  <a:cubicBezTo>
                    <a:pt x="3268" y="5979"/>
                    <a:pt x="3375" y="6009"/>
                    <a:pt x="3478" y="6009"/>
                  </a:cubicBezTo>
                  <a:cubicBezTo>
                    <a:pt x="3571" y="6009"/>
                    <a:pt x="3660" y="5985"/>
                    <a:pt x="3739" y="5940"/>
                  </a:cubicBezTo>
                  <a:cubicBezTo>
                    <a:pt x="4096" y="5726"/>
                    <a:pt x="4644" y="5345"/>
                    <a:pt x="5191" y="4845"/>
                  </a:cubicBezTo>
                  <a:cubicBezTo>
                    <a:pt x="5691" y="4392"/>
                    <a:pt x="6096" y="3916"/>
                    <a:pt x="6358" y="3416"/>
                  </a:cubicBezTo>
                  <a:cubicBezTo>
                    <a:pt x="7579" y="1291"/>
                    <a:pt x="6446" y="1"/>
                    <a:pt x="52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3" name="Google Shape;897;p39"/>
            <p:cNvSpPr/>
            <p:nvPr/>
          </p:nvSpPr>
          <p:spPr>
            <a:xfrm>
              <a:off x="3417413" y="3968800"/>
              <a:ext cx="170025" cy="327208"/>
            </a:xfrm>
            <a:custGeom>
              <a:avLst/>
              <a:gdLst/>
              <a:ahLst/>
              <a:cxnLst/>
              <a:rect l="l" t="t" r="r" b="b"/>
              <a:pathLst>
                <a:path w="5240" h="10085" extrusionOk="0">
                  <a:moveTo>
                    <a:pt x="4121" y="0"/>
                  </a:moveTo>
                  <a:cubicBezTo>
                    <a:pt x="3635" y="0"/>
                    <a:pt x="3153" y="292"/>
                    <a:pt x="2954" y="749"/>
                  </a:cubicBezTo>
                  <a:cubicBezTo>
                    <a:pt x="2930" y="797"/>
                    <a:pt x="2859" y="821"/>
                    <a:pt x="2811" y="821"/>
                  </a:cubicBezTo>
                  <a:cubicBezTo>
                    <a:pt x="2744" y="811"/>
                    <a:pt x="2677" y="807"/>
                    <a:pt x="2612" y="807"/>
                  </a:cubicBezTo>
                  <a:cubicBezTo>
                    <a:pt x="1836" y="807"/>
                    <a:pt x="1170" y="1435"/>
                    <a:pt x="1192" y="2226"/>
                  </a:cubicBezTo>
                  <a:cubicBezTo>
                    <a:pt x="1192" y="2297"/>
                    <a:pt x="1144" y="2345"/>
                    <a:pt x="1096" y="2369"/>
                  </a:cubicBezTo>
                  <a:cubicBezTo>
                    <a:pt x="72" y="2845"/>
                    <a:pt x="1" y="4321"/>
                    <a:pt x="977" y="4869"/>
                  </a:cubicBezTo>
                  <a:cubicBezTo>
                    <a:pt x="1072" y="4941"/>
                    <a:pt x="1072" y="5083"/>
                    <a:pt x="977" y="5131"/>
                  </a:cubicBezTo>
                  <a:cubicBezTo>
                    <a:pt x="48" y="5607"/>
                    <a:pt x="96" y="6989"/>
                    <a:pt x="1049" y="7417"/>
                  </a:cubicBezTo>
                  <a:cubicBezTo>
                    <a:pt x="1096" y="7441"/>
                    <a:pt x="1144" y="7513"/>
                    <a:pt x="1120" y="7560"/>
                  </a:cubicBezTo>
                  <a:cubicBezTo>
                    <a:pt x="1001" y="8418"/>
                    <a:pt x="1668" y="9180"/>
                    <a:pt x="2525" y="9180"/>
                  </a:cubicBezTo>
                  <a:cubicBezTo>
                    <a:pt x="2597" y="9180"/>
                    <a:pt x="2644" y="9203"/>
                    <a:pt x="2668" y="9275"/>
                  </a:cubicBezTo>
                  <a:cubicBezTo>
                    <a:pt x="2882" y="9751"/>
                    <a:pt x="3359" y="10085"/>
                    <a:pt x="3954" y="10085"/>
                  </a:cubicBezTo>
                  <a:cubicBezTo>
                    <a:pt x="4526" y="10085"/>
                    <a:pt x="4954" y="9823"/>
                    <a:pt x="5240" y="9584"/>
                  </a:cubicBezTo>
                  <a:cubicBezTo>
                    <a:pt x="4954" y="9132"/>
                    <a:pt x="4788" y="8703"/>
                    <a:pt x="4668" y="8275"/>
                  </a:cubicBezTo>
                  <a:cubicBezTo>
                    <a:pt x="4454" y="8275"/>
                    <a:pt x="3859" y="8227"/>
                    <a:pt x="3287" y="7655"/>
                  </a:cubicBezTo>
                  <a:cubicBezTo>
                    <a:pt x="3144" y="7536"/>
                    <a:pt x="3144" y="7322"/>
                    <a:pt x="3263" y="7179"/>
                  </a:cubicBezTo>
                  <a:cubicBezTo>
                    <a:pt x="3335" y="7108"/>
                    <a:pt x="3424" y="7072"/>
                    <a:pt x="3513" y="7072"/>
                  </a:cubicBezTo>
                  <a:cubicBezTo>
                    <a:pt x="3603" y="7072"/>
                    <a:pt x="3692" y="7108"/>
                    <a:pt x="3763" y="7179"/>
                  </a:cubicBezTo>
                  <a:cubicBezTo>
                    <a:pt x="4097" y="7513"/>
                    <a:pt x="4454" y="7560"/>
                    <a:pt x="4597" y="7560"/>
                  </a:cubicBezTo>
                  <a:cubicBezTo>
                    <a:pt x="4597" y="7536"/>
                    <a:pt x="4573" y="7489"/>
                    <a:pt x="4597" y="7465"/>
                  </a:cubicBezTo>
                  <a:cubicBezTo>
                    <a:pt x="4597" y="7179"/>
                    <a:pt x="4645" y="6917"/>
                    <a:pt x="4716" y="6655"/>
                  </a:cubicBezTo>
                  <a:lnTo>
                    <a:pt x="4716" y="3678"/>
                  </a:lnTo>
                  <a:lnTo>
                    <a:pt x="4454" y="3678"/>
                  </a:lnTo>
                  <a:cubicBezTo>
                    <a:pt x="3954" y="3678"/>
                    <a:pt x="3573" y="4059"/>
                    <a:pt x="3573" y="4536"/>
                  </a:cubicBezTo>
                  <a:cubicBezTo>
                    <a:pt x="3573" y="4726"/>
                    <a:pt x="3430" y="4893"/>
                    <a:pt x="3240" y="4893"/>
                  </a:cubicBezTo>
                  <a:cubicBezTo>
                    <a:pt x="3227" y="4895"/>
                    <a:pt x="3215" y="4895"/>
                    <a:pt x="3203" y="4895"/>
                  </a:cubicBezTo>
                  <a:cubicBezTo>
                    <a:pt x="3028" y="4895"/>
                    <a:pt x="2882" y="4738"/>
                    <a:pt x="2882" y="4560"/>
                  </a:cubicBezTo>
                  <a:cubicBezTo>
                    <a:pt x="2882" y="4226"/>
                    <a:pt x="2978" y="3917"/>
                    <a:pt x="3144" y="3678"/>
                  </a:cubicBezTo>
                  <a:cubicBezTo>
                    <a:pt x="3144" y="3655"/>
                    <a:pt x="3168" y="3655"/>
                    <a:pt x="3168" y="3631"/>
                  </a:cubicBezTo>
                  <a:cubicBezTo>
                    <a:pt x="3502" y="3202"/>
                    <a:pt x="3382" y="2678"/>
                    <a:pt x="3097" y="2416"/>
                  </a:cubicBezTo>
                  <a:cubicBezTo>
                    <a:pt x="2837" y="2156"/>
                    <a:pt x="3040" y="1795"/>
                    <a:pt x="3311" y="1795"/>
                  </a:cubicBezTo>
                  <a:cubicBezTo>
                    <a:pt x="3388" y="1795"/>
                    <a:pt x="3470" y="1824"/>
                    <a:pt x="3549" y="1892"/>
                  </a:cubicBezTo>
                  <a:cubicBezTo>
                    <a:pt x="3883" y="2178"/>
                    <a:pt x="4049" y="2607"/>
                    <a:pt x="4073" y="3035"/>
                  </a:cubicBezTo>
                  <a:cubicBezTo>
                    <a:pt x="4192" y="2988"/>
                    <a:pt x="4311" y="2988"/>
                    <a:pt x="4454" y="2988"/>
                  </a:cubicBezTo>
                  <a:lnTo>
                    <a:pt x="4740" y="2988"/>
                  </a:lnTo>
                  <a:lnTo>
                    <a:pt x="4740" y="416"/>
                  </a:lnTo>
                  <a:cubicBezTo>
                    <a:pt x="4716" y="249"/>
                    <a:pt x="4597" y="82"/>
                    <a:pt x="4406" y="35"/>
                  </a:cubicBezTo>
                  <a:cubicBezTo>
                    <a:pt x="4313" y="11"/>
                    <a:pt x="4217" y="0"/>
                    <a:pt x="4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4" name="Google Shape;898;p39"/>
            <p:cNvSpPr/>
            <p:nvPr/>
          </p:nvSpPr>
          <p:spPr>
            <a:xfrm>
              <a:off x="3592813" y="3968638"/>
              <a:ext cx="140660" cy="192139"/>
            </a:xfrm>
            <a:custGeom>
              <a:avLst/>
              <a:gdLst/>
              <a:ahLst/>
              <a:cxnLst/>
              <a:rect l="l" t="t" r="r" b="b"/>
              <a:pathLst>
                <a:path w="4335" h="5922" extrusionOk="0">
                  <a:moveTo>
                    <a:pt x="689" y="1"/>
                  </a:moveTo>
                  <a:cubicBezTo>
                    <a:pt x="555" y="1"/>
                    <a:pt x="419" y="21"/>
                    <a:pt x="286" y="64"/>
                  </a:cubicBezTo>
                  <a:cubicBezTo>
                    <a:pt x="120" y="111"/>
                    <a:pt x="1" y="254"/>
                    <a:pt x="1" y="445"/>
                  </a:cubicBezTo>
                  <a:cubicBezTo>
                    <a:pt x="1" y="445"/>
                    <a:pt x="1" y="3898"/>
                    <a:pt x="1" y="3898"/>
                  </a:cubicBezTo>
                  <a:cubicBezTo>
                    <a:pt x="429" y="3683"/>
                    <a:pt x="644" y="3255"/>
                    <a:pt x="620" y="2874"/>
                  </a:cubicBezTo>
                  <a:cubicBezTo>
                    <a:pt x="620" y="2683"/>
                    <a:pt x="763" y="2517"/>
                    <a:pt x="953" y="2517"/>
                  </a:cubicBezTo>
                  <a:cubicBezTo>
                    <a:pt x="967" y="2515"/>
                    <a:pt x="981" y="2514"/>
                    <a:pt x="995" y="2514"/>
                  </a:cubicBezTo>
                  <a:cubicBezTo>
                    <a:pt x="1167" y="2514"/>
                    <a:pt x="1310" y="2651"/>
                    <a:pt x="1310" y="2850"/>
                  </a:cubicBezTo>
                  <a:cubicBezTo>
                    <a:pt x="1334" y="3302"/>
                    <a:pt x="1191" y="3755"/>
                    <a:pt x="858" y="4112"/>
                  </a:cubicBezTo>
                  <a:cubicBezTo>
                    <a:pt x="620" y="4350"/>
                    <a:pt x="334" y="4541"/>
                    <a:pt x="1" y="4636"/>
                  </a:cubicBezTo>
                  <a:lnTo>
                    <a:pt x="1" y="5589"/>
                  </a:lnTo>
                  <a:cubicBezTo>
                    <a:pt x="406" y="5231"/>
                    <a:pt x="929" y="5041"/>
                    <a:pt x="1477" y="5041"/>
                  </a:cubicBezTo>
                  <a:cubicBezTo>
                    <a:pt x="1953" y="5041"/>
                    <a:pt x="2406" y="5160"/>
                    <a:pt x="2787" y="5446"/>
                  </a:cubicBezTo>
                  <a:cubicBezTo>
                    <a:pt x="3001" y="5589"/>
                    <a:pt x="3168" y="5731"/>
                    <a:pt x="3311" y="5922"/>
                  </a:cubicBezTo>
                  <a:cubicBezTo>
                    <a:pt x="3430" y="5755"/>
                    <a:pt x="3597" y="5589"/>
                    <a:pt x="3787" y="5470"/>
                  </a:cubicBezTo>
                  <a:cubicBezTo>
                    <a:pt x="3692" y="5350"/>
                    <a:pt x="3620" y="5231"/>
                    <a:pt x="3549" y="5160"/>
                  </a:cubicBezTo>
                  <a:cubicBezTo>
                    <a:pt x="3478" y="5088"/>
                    <a:pt x="3501" y="4969"/>
                    <a:pt x="3573" y="4946"/>
                  </a:cubicBezTo>
                  <a:cubicBezTo>
                    <a:pt x="4025" y="4731"/>
                    <a:pt x="4335" y="4326"/>
                    <a:pt x="4335" y="3826"/>
                  </a:cubicBezTo>
                  <a:cubicBezTo>
                    <a:pt x="4335" y="3302"/>
                    <a:pt x="4025" y="2850"/>
                    <a:pt x="3597" y="2659"/>
                  </a:cubicBezTo>
                  <a:cubicBezTo>
                    <a:pt x="3549" y="2636"/>
                    <a:pt x="3501" y="2564"/>
                    <a:pt x="3525" y="2517"/>
                  </a:cubicBezTo>
                  <a:cubicBezTo>
                    <a:pt x="3643" y="1672"/>
                    <a:pt x="2974" y="897"/>
                    <a:pt x="2134" y="897"/>
                  </a:cubicBezTo>
                  <a:cubicBezTo>
                    <a:pt x="2122" y="897"/>
                    <a:pt x="2109" y="897"/>
                    <a:pt x="2096" y="897"/>
                  </a:cubicBezTo>
                  <a:cubicBezTo>
                    <a:pt x="2049" y="897"/>
                    <a:pt x="2001" y="873"/>
                    <a:pt x="1977" y="802"/>
                  </a:cubicBezTo>
                  <a:cubicBezTo>
                    <a:pt x="1748" y="325"/>
                    <a:pt x="1229" y="1"/>
                    <a:pt x="6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grpSp>
      <p:grpSp>
        <p:nvGrpSpPr>
          <p:cNvPr id="5" name="Google Shape;895;p39"/>
          <p:cNvGrpSpPr/>
          <p:nvPr/>
        </p:nvGrpSpPr>
        <p:grpSpPr>
          <a:xfrm>
            <a:off x="4355632" y="1563249"/>
            <a:ext cx="514556" cy="469904"/>
            <a:chOff x="3417413" y="3968638"/>
            <a:chExt cx="416745" cy="380582"/>
          </a:xfrm>
        </p:grpSpPr>
        <p:sp>
          <p:nvSpPr>
            <p:cNvPr id="6" name="Google Shape;896;p39"/>
            <p:cNvSpPr/>
            <p:nvPr/>
          </p:nvSpPr>
          <p:spPr>
            <a:xfrm>
              <a:off x="3588206" y="4154258"/>
              <a:ext cx="245952" cy="194962"/>
            </a:xfrm>
            <a:custGeom>
              <a:avLst/>
              <a:gdLst/>
              <a:ahLst/>
              <a:cxnLst/>
              <a:rect l="l" t="t" r="r" b="b"/>
              <a:pathLst>
                <a:path w="7580" h="6009" extrusionOk="0">
                  <a:moveTo>
                    <a:pt x="5278" y="1"/>
                  </a:moveTo>
                  <a:cubicBezTo>
                    <a:pt x="4692" y="1"/>
                    <a:pt x="4097" y="326"/>
                    <a:pt x="3786" y="1034"/>
                  </a:cubicBezTo>
                  <a:cubicBezTo>
                    <a:pt x="3739" y="1130"/>
                    <a:pt x="3643" y="1201"/>
                    <a:pt x="3548" y="1249"/>
                  </a:cubicBezTo>
                  <a:cubicBezTo>
                    <a:pt x="3515" y="1257"/>
                    <a:pt x="3482" y="1261"/>
                    <a:pt x="3451" y="1261"/>
                  </a:cubicBezTo>
                  <a:cubicBezTo>
                    <a:pt x="3302" y="1261"/>
                    <a:pt x="3178" y="1172"/>
                    <a:pt x="3119" y="1034"/>
                  </a:cubicBezTo>
                  <a:cubicBezTo>
                    <a:pt x="2881" y="415"/>
                    <a:pt x="2286" y="10"/>
                    <a:pt x="1619" y="10"/>
                  </a:cubicBezTo>
                  <a:cubicBezTo>
                    <a:pt x="1607" y="10"/>
                    <a:pt x="1594" y="10"/>
                    <a:pt x="1581" y="10"/>
                  </a:cubicBezTo>
                  <a:cubicBezTo>
                    <a:pt x="672" y="10"/>
                    <a:pt x="0" y="857"/>
                    <a:pt x="24" y="1773"/>
                  </a:cubicBezTo>
                  <a:cubicBezTo>
                    <a:pt x="24" y="3773"/>
                    <a:pt x="2215" y="5345"/>
                    <a:pt x="3167" y="5916"/>
                  </a:cubicBezTo>
                  <a:cubicBezTo>
                    <a:pt x="3268" y="5979"/>
                    <a:pt x="3375" y="6009"/>
                    <a:pt x="3478" y="6009"/>
                  </a:cubicBezTo>
                  <a:cubicBezTo>
                    <a:pt x="3571" y="6009"/>
                    <a:pt x="3660" y="5985"/>
                    <a:pt x="3739" y="5940"/>
                  </a:cubicBezTo>
                  <a:cubicBezTo>
                    <a:pt x="4096" y="5726"/>
                    <a:pt x="4644" y="5345"/>
                    <a:pt x="5191" y="4845"/>
                  </a:cubicBezTo>
                  <a:cubicBezTo>
                    <a:pt x="5691" y="4392"/>
                    <a:pt x="6096" y="3916"/>
                    <a:pt x="6358" y="3416"/>
                  </a:cubicBezTo>
                  <a:cubicBezTo>
                    <a:pt x="7579" y="1291"/>
                    <a:pt x="6446" y="1"/>
                    <a:pt x="52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7" name="Google Shape;897;p39"/>
            <p:cNvSpPr/>
            <p:nvPr/>
          </p:nvSpPr>
          <p:spPr>
            <a:xfrm>
              <a:off x="3417413" y="3968800"/>
              <a:ext cx="170025" cy="327208"/>
            </a:xfrm>
            <a:custGeom>
              <a:avLst/>
              <a:gdLst/>
              <a:ahLst/>
              <a:cxnLst/>
              <a:rect l="l" t="t" r="r" b="b"/>
              <a:pathLst>
                <a:path w="5240" h="10085" extrusionOk="0">
                  <a:moveTo>
                    <a:pt x="4121" y="0"/>
                  </a:moveTo>
                  <a:cubicBezTo>
                    <a:pt x="3635" y="0"/>
                    <a:pt x="3153" y="292"/>
                    <a:pt x="2954" y="749"/>
                  </a:cubicBezTo>
                  <a:cubicBezTo>
                    <a:pt x="2930" y="797"/>
                    <a:pt x="2859" y="821"/>
                    <a:pt x="2811" y="821"/>
                  </a:cubicBezTo>
                  <a:cubicBezTo>
                    <a:pt x="2744" y="811"/>
                    <a:pt x="2677" y="807"/>
                    <a:pt x="2612" y="807"/>
                  </a:cubicBezTo>
                  <a:cubicBezTo>
                    <a:pt x="1836" y="807"/>
                    <a:pt x="1170" y="1435"/>
                    <a:pt x="1192" y="2226"/>
                  </a:cubicBezTo>
                  <a:cubicBezTo>
                    <a:pt x="1192" y="2297"/>
                    <a:pt x="1144" y="2345"/>
                    <a:pt x="1096" y="2369"/>
                  </a:cubicBezTo>
                  <a:cubicBezTo>
                    <a:pt x="72" y="2845"/>
                    <a:pt x="1" y="4321"/>
                    <a:pt x="977" y="4869"/>
                  </a:cubicBezTo>
                  <a:cubicBezTo>
                    <a:pt x="1072" y="4941"/>
                    <a:pt x="1072" y="5083"/>
                    <a:pt x="977" y="5131"/>
                  </a:cubicBezTo>
                  <a:cubicBezTo>
                    <a:pt x="48" y="5607"/>
                    <a:pt x="96" y="6989"/>
                    <a:pt x="1049" y="7417"/>
                  </a:cubicBezTo>
                  <a:cubicBezTo>
                    <a:pt x="1096" y="7441"/>
                    <a:pt x="1144" y="7513"/>
                    <a:pt x="1120" y="7560"/>
                  </a:cubicBezTo>
                  <a:cubicBezTo>
                    <a:pt x="1001" y="8418"/>
                    <a:pt x="1668" y="9180"/>
                    <a:pt x="2525" y="9180"/>
                  </a:cubicBezTo>
                  <a:cubicBezTo>
                    <a:pt x="2597" y="9180"/>
                    <a:pt x="2644" y="9203"/>
                    <a:pt x="2668" y="9275"/>
                  </a:cubicBezTo>
                  <a:cubicBezTo>
                    <a:pt x="2882" y="9751"/>
                    <a:pt x="3359" y="10085"/>
                    <a:pt x="3954" y="10085"/>
                  </a:cubicBezTo>
                  <a:cubicBezTo>
                    <a:pt x="4526" y="10085"/>
                    <a:pt x="4954" y="9823"/>
                    <a:pt x="5240" y="9584"/>
                  </a:cubicBezTo>
                  <a:cubicBezTo>
                    <a:pt x="4954" y="9132"/>
                    <a:pt x="4788" y="8703"/>
                    <a:pt x="4668" y="8275"/>
                  </a:cubicBezTo>
                  <a:cubicBezTo>
                    <a:pt x="4454" y="8275"/>
                    <a:pt x="3859" y="8227"/>
                    <a:pt x="3287" y="7655"/>
                  </a:cubicBezTo>
                  <a:cubicBezTo>
                    <a:pt x="3144" y="7536"/>
                    <a:pt x="3144" y="7322"/>
                    <a:pt x="3263" y="7179"/>
                  </a:cubicBezTo>
                  <a:cubicBezTo>
                    <a:pt x="3335" y="7108"/>
                    <a:pt x="3424" y="7072"/>
                    <a:pt x="3513" y="7072"/>
                  </a:cubicBezTo>
                  <a:cubicBezTo>
                    <a:pt x="3603" y="7072"/>
                    <a:pt x="3692" y="7108"/>
                    <a:pt x="3763" y="7179"/>
                  </a:cubicBezTo>
                  <a:cubicBezTo>
                    <a:pt x="4097" y="7513"/>
                    <a:pt x="4454" y="7560"/>
                    <a:pt x="4597" y="7560"/>
                  </a:cubicBezTo>
                  <a:cubicBezTo>
                    <a:pt x="4597" y="7536"/>
                    <a:pt x="4573" y="7489"/>
                    <a:pt x="4597" y="7465"/>
                  </a:cubicBezTo>
                  <a:cubicBezTo>
                    <a:pt x="4597" y="7179"/>
                    <a:pt x="4645" y="6917"/>
                    <a:pt x="4716" y="6655"/>
                  </a:cubicBezTo>
                  <a:lnTo>
                    <a:pt x="4716" y="3678"/>
                  </a:lnTo>
                  <a:lnTo>
                    <a:pt x="4454" y="3678"/>
                  </a:lnTo>
                  <a:cubicBezTo>
                    <a:pt x="3954" y="3678"/>
                    <a:pt x="3573" y="4059"/>
                    <a:pt x="3573" y="4536"/>
                  </a:cubicBezTo>
                  <a:cubicBezTo>
                    <a:pt x="3573" y="4726"/>
                    <a:pt x="3430" y="4893"/>
                    <a:pt x="3240" y="4893"/>
                  </a:cubicBezTo>
                  <a:cubicBezTo>
                    <a:pt x="3227" y="4895"/>
                    <a:pt x="3215" y="4895"/>
                    <a:pt x="3203" y="4895"/>
                  </a:cubicBezTo>
                  <a:cubicBezTo>
                    <a:pt x="3028" y="4895"/>
                    <a:pt x="2882" y="4738"/>
                    <a:pt x="2882" y="4560"/>
                  </a:cubicBezTo>
                  <a:cubicBezTo>
                    <a:pt x="2882" y="4226"/>
                    <a:pt x="2978" y="3917"/>
                    <a:pt x="3144" y="3678"/>
                  </a:cubicBezTo>
                  <a:cubicBezTo>
                    <a:pt x="3144" y="3655"/>
                    <a:pt x="3168" y="3655"/>
                    <a:pt x="3168" y="3631"/>
                  </a:cubicBezTo>
                  <a:cubicBezTo>
                    <a:pt x="3502" y="3202"/>
                    <a:pt x="3382" y="2678"/>
                    <a:pt x="3097" y="2416"/>
                  </a:cubicBezTo>
                  <a:cubicBezTo>
                    <a:pt x="2837" y="2156"/>
                    <a:pt x="3040" y="1795"/>
                    <a:pt x="3311" y="1795"/>
                  </a:cubicBezTo>
                  <a:cubicBezTo>
                    <a:pt x="3388" y="1795"/>
                    <a:pt x="3470" y="1824"/>
                    <a:pt x="3549" y="1892"/>
                  </a:cubicBezTo>
                  <a:cubicBezTo>
                    <a:pt x="3883" y="2178"/>
                    <a:pt x="4049" y="2607"/>
                    <a:pt x="4073" y="3035"/>
                  </a:cubicBezTo>
                  <a:cubicBezTo>
                    <a:pt x="4192" y="2988"/>
                    <a:pt x="4311" y="2988"/>
                    <a:pt x="4454" y="2988"/>
                  </a:cubicBezTo>
                  <a:lnTo>
                    <a:pt x="4740" y="2988"/>
                  </a:lnTo>
                  <a:lnTo>
                    <a:pt x="4740" y="416"/>
                  </a:lnTo>
                  <a:cubicBezTo>
                    <a:pt x="4716" y="249"/>
                    <a:pt x="4597" y="82"/>
                    <a:pt x="4406" y="35"/>
                  </a:cubicBezTo>
                  <a:cubicBezTo>
                    <a:pt x="4313" y="11"/>
                    <a:pt x="4217" y="0"/>
                    <a:pt x="4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8" name="Google Shape;898;p39"/>
            <p:cNvSpPr/>
            <p:nvPr/>
          </p:nvSpPr>
          <p:spPr>
            <a:xfrm>
              <a:off x="3592813" y="3968638"/>
              <a:ext cx="140660" cy="192139"/>
            </a:xfrm>
            <a:custGeom>
              <a:avLst/>
              <a:gdLst/>
              <a:ahLst/>
              <a:cxnLst/>
              <a:rect l="l" t="t" r="r" b="b"/>
              <a:pathLst>
                <a:path w="4335" h="5922" extrusionOk="0">
                  <a:moveTo>
                    <a:pt x="689" y="1"/>
                  </a:moveTo>
                  <a:cubicBezTo>
                    <a:pt x="555" y="1"/>
                    <a:pt x="419" y="21"/>
                    <a:pt x="286" y="64"/>
                  </a:cubicBezTo>
                  <a:cubicBezTo>
                    <a:pt x="120" y="111"/>
                    <a:pt x="1" y="254"/>
                    <a:pt x="1" y="445"/>
                  </a:cubicBezTo>
                  <a:cubicBezTo>
                    <a:pt x="1" y="445"/>
                    <a:pt x="1" y="3898"/>
                    <a:pt x="1" y="3898"/>
                  </a:cubicBezTo>
                  <a:cubicBezTo>
                    <a:pt x="429" y="3683"/>
                    <a:pt x="644" y="3255"/>
                    <a:pt x="620" y="2874"/>
                  </a:cubicBezTo>
                  <a:cubicBezTo>
                    <a:pt x="620" y="2683"/>
                    <a:pt x="763" y="2517"/>
                    <a:pt x="953" y="2517"/>
                  </a:cubicBezTo>
                  <a:cubicBezTo>
                    <a:pt x="967" y="2515"/>
                    <a:pt x="981" y="2514"/>
                    <a:pt x="995" y="2514"/>
                  </a:cubicBezTo>
                  <a:cubicBezTo>
                    <a:pt x="1167" y="2514"/>
                    <a:pt x="1310" y="2651"/>
                    <a:pt x="1310" y="2850"/>
                  </a:cubicBezTo>
                  <a:cubicBezTo>
                    <a:pt x="1334" y="3302"/>
                    <a:pt x="1191" y="3755"/>
                    <a:pt x="858" y="4112"/>
                  </a:cubicBezTo>
                  <a:cubicBezTo>
                    <a:pt x="620" y="4350"/>
                    <a:pt x="334" y="4541"/>
                    <a:pt x="1" y="4636"/>
                  </a:cubicBezTo>
                  <a:lnTo>
                    <a:pt x="1" y="5589"/>
                  </a:lnTo>
                  <a:cubicBezTo>
                    <a:pt x="406" y="5231"/>
                    <a:pt x="929" y="5041"/>
                    <a:pt x="1477" y="5041"/>
                  </a:cubicBezTo>
                  <a:cubicBezTo>
                    <a:pt x="1953" y="5041"/>
                    <a:pt x="2406" y="5160"/>
                    <a:pt x="2787" y="5446"/>
                  </a:cubicBezTo>
                  <a:cubicBezTo>
                    <a:pt x="3001" y="5589"/>
                    <a:pt x="3168" y="5731"/>
                    <a:pt x="3311" y="5922"/>
                  </a:cubicBezTo>
                  <a:cubicBezTo>
                    <a:pt x="3430" y="5755"/>
                    <a:pt x="3597" y="5589"/>
                    <a:pt x="3787" y="5470"/>
                  </a:cubicBezTo>
                  <a:cubicBezTo>
                    <a:pt x="3692" y="5350"/>
                    <a:pt x="3620" y="5231"/>
                    <a:pt x="3549" y="5160"/>
                  </a:cubicBezTo>
                  <a:cubicBezTo>
                    <a:pt x="3478" y="5088"/>
                    <a:pt x="3501" y="4969"/>
                    <a:pt x="3573" y="4946"/>
                  </a:cubicBezTo>
                  <a:cubicBezTo>
                    <a:pt x="4025" y="4731"/>
                    <a:pt x="4335" y="4326"/>
                    <a:pt x="4335" y="3826"/>
                  </a:cubicBezTo>
                  <a:cubicBezTo>
                    <a:pt x="4335" y="3302"/>
                    <a:pt x="4025" y="2850"/>
                    <a:pt x="3597" y="2659"/>
                  </a:cubicBezTo>
                  <a:cubicBezTo>
                    <a:pt x="3549" y="2636"/>
                    <a:pt x="3501" y="2564"/>
                    <a:pt x="3525" y="2517"/>
                  </a:cubicBezTo>
                  <a:cubicBezTo>
                    <a:pt x="3643" y="1672"/>
                    <a:pt x="2974" y="897"/>
                    <a:pt x="2134" y="897"/>
                  </a:cubicBezTo>
                  <a:cubicBezTo>
                    <a:pt x="2122" y="897"/>
                    <a:pt x="2109" y="897"/>
                    <a:pt x="2096" y="897"/>
                  </a:cubicBezTo>
                  <a:cubicBezTo>
                    <a:pt x="2049" y="897"/>
                    <a:pt x="2001" y="873"/>
                    <a:pt x="1977" y="802"/>
                  </a:cubicBezTo>
                  <a:cubicBezTo>
                    <a:pt x="1748" y="325"/>
                    <a:pt x="1229" y="1"/>
                    <a:pt x="6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81">
                                            <p:txEl>
                                              <p:pRg st="0" end="0"/>
                                            </p:txEl>
                                          </p:spTgt>
                                        </p:tgtEl>
                                        <p:attrNameLst>
                                          <p:attrName>style.visibility</p:attrName>
                                        </p:attrNameLst>
                                      </p:cBhvr>
                                      <p:to>
                                        <p:strVal val="visible"/>
                                      </p:to>
                                    </p:set>
                                    <p:animEffect transition="in" filter="checkerboard(across)">
                                      <p:cBhvr>
                                        <p:cTn id="7" dur="500"/>
                                        <p:tgtEl>
                                          <p:spTgt spid="88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82">
                                            <p:txEl>
                                              <p:pRg st="0" end="0"/>
                                            </p:txEl>
                                          </p:spTgt>
                                        </p:tgtEl>
                                        <p:attrNameLst>
                                          <p:attrName>style.visibility</p:attrName>
                                        </p:attrNameLst>
                                      </p:cBhvr>
                                      <p:to>
                                        <p:strVal val="visible"/>
                                      </p:to>
                                    </p:set>
                                    <p:animEffect transition="in" filter="blinds(horizontal)">
                                      <p:cBhvr>
                                        <p:cTn id="12" dur="500"/>
                                        <p:tgtEl>
                                          <p:spTgt spid="88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884">
                                            <p:txEl>
                                              <p:pRg st="0" end="0"/>
                                            </p:txEl>
                                          </p:spTgt>
                                        </p:tgtEl>
                                        <p:attrNameLst>
                                          <p:attrName>style.visibility</p:attrName>
                                        </p:attrNameLst>
                                      </p:cBhvr>
                                      <p:to>
                                        <p:strVal val="visible"/>
                                      </p:to>
                                    </p:set>
                                    <p:animEffect transition="in" filter="blinds(horizontal)">
                                      <p:cBhvr>
                                        <p:cTn id="17" dur="500"/>
                                        <p:tgtEl>
                                          <p:spTgt spid="88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1" grpId="0" build="p"/>
      <p:bldP spid="881" grpId="1" build="p"/>
      <p:bldP spid="882" grpId="0" build="p"/>
      <p:bldP spid="882" grpId="1" build="p"/>
      <p:bldP spid="884" grpId="0" build="p"/>
      <p:bldP spid="884" grpId="1"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224"/>
        <p:cNvGrpSpPr/>
        <p:nvPr/>
      </p:nvGrpSpPr>
      <p:grpSpPr>
        <a:xfrm>
          <a:off x="0" y="0"/>
          <a:ext cx="0" cy="0"/>
          <a:chOff x="0" y="0"/>
          <a:chExt cx="0" cy="0"/>
        </a:xfrm>
      </p:grpSpPr>
      <p:sp>
        <p:nvSpPr>
          <p:cNvPr id="2225" name="Google Shape;2225;p38"/>
          <p:cNvSpPr txBox="1">
            <a:spLocks noGrp="1"/>
          </p:cNvSpPr>
          <p:nvPr>
            <p:ph type="title"/>
          </p:nvPr>
        </p:nvSpPr>
        <p:spPr>
          <a:xfrm>
            <a:off x="1115605" y="555510"/>
            <a:ext cx="3597900" cy="11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ltLang="en-GB"/>
              <a:t>Nhận xét</a:t>
            </a:r>
          </a:p>
        </p:txBody>
      </p:sp>
      <p:grpSp>
        <p:nvGrpSpPr>
          <p:cNvPr id="2227" name="Google Shape;2227;p38"/>
          <p:cNvGrpSpPr/>
          <p:nvPr/>
        </p:nvGrpSpPr>
        <p:grpSpPr>
          <a:xfrm rot="-1837553" flipH="1">
            <a:off x="6701518" y="1108204"/>
            <a:ext cx="1513811" cy="2029860"/>
            <a:chOff x="1400935" y="1333409"/>
            <a:chExt cx="760984" cy="1020399"/>
          </a:xfrm>
        </p:grpSpPr>
        <p:sp>
          <p:nvSpPr>
            <p:cNvPr id="2228" name="Google Shape;2228;p38"/>
            <p:cNvSpPr/>
            <p:nvPr/>
          </p:nvSpPr>
          <p:spPr>
            <a:xfrm>
              <a:off x="1400935" y="1333409"/>
              <a:ext cx="760984" cy="1005685"/>
            </a:xfrm>
            <a:custGeom>
              <a:avLst/>
              <a:gdLst/>
              <a:ahLst/>
              <a:cxnLst/>
              <a:rect l="l" t="t" r="r" b="b"/>
              <a:pathLst>
                <a:path w="14268" h="18856" extrusionOk="0">
                  <a:moveTo>
                    <a:pt x="14054" y="0"/>
                  </a:moveTo>
                  <a:cubicBezTo>
                    <a:pt x="14038" y="0"/>
                    <a:pt x="14023" y="2"/>
                    <a:pt x="14009" y="5"/>
                  </a:cubicBezTo>
                  <a:cubicBezTo>
                    <a:pt x="13998" y="7"/>
                    <a:pt x="13986" y="9"/>
                    <a:pt x="13975" y="14"/>
                  </a:cubicBezTo>
                  <a:cubicBezTo>
                    <a:pt x="13421" y="273"/>
                    <a:pt x="12939" y="429"/>
                    <a:pt x="12386" y="686"/>
                  </a:cubicBezTo>
                  <a:cubicBezTo>
                    <a:pt x="12370" y="693"/>
                    <a:pt x="12354" y="700"/>
                    <a:pt x="12338" y="709"/>
                  </a:cubicBezTo>
                  <a:cubicBezTo>
                    <a:pt x="12224" y="757"/>
                    <a:pt x="12111" y="805"/>
                    <a:pt x="12001" y="860"/>
                  </a:cubicBezTo>
                  <a:cubicBezTo>
                    <a:pt x="11909" y="906"/>
                    <a:pt x="11819" y="962"/>
                    <a:pt x="11744" y="1035"/>
                  </a:cubicBezTo>
                  <a:cubicBezTo>
                    <a:pt x="11723" y="1056"/>
                    <a:pt x="11703" y="1079"/>
                    <a:pt x="11684" y="1104"/>
                  </a:cubicBezTo>
                  <a:cubicBezTo>
                    <a:pt x="11684" y="1104"/>
                    <a:pt x="11684" y="1102"/>
                    <a:pt x="11684" y="1102"/>
                  </a:cubicBezTo>
                  <a:lnTo>
                    <a:pt x="10759" y="2371"/>
                  </a:lnTo>
                  <a:cubicBezTo>
                    <a:pt x="8436" y="5485"/>
                    <a:pt x="4036" y="11421"/>
                    <a:pt x="2841" y="13062"/>
                  </a:cubicBezTo>
                  <a:cubicBezTo>
                    <a:pt x="2629" y="13355"/>
                    <a:pt x="2311" y="13784"/>
                    <a:pt x="1994" y="14214"/>
                  </a:cubicBezTo>
                  <a:cubicBezTo>
                    <a:pt x="1891" y="14351"/>
                    <a:pt x="1790" y="14489"/>
                    <a:pt x="1691" y="14622"/>
                  </a:cubicBezTo>
                  <a:cubicBezTo>
                    <a:pt x="1613" y="14730"/>
                    <a:pt x="1535" y="14834"/>
                    <a:pt x="1461" y="14934"/>
                  </a:cubicBezTo>
                  <a:cubicBezTo>
                    <a:pt x="1401" y="15017"/>
                    <a:pt x="1342" y="15097"/>
                    <a:pt x="1287" y="15171"/>
                  </a:cubicBezTo>
                  <a:cubicBezTo>
                    <a:pt x="1255" y="15214"/>
                    <a:pt x="1225" y="15254"/>
                    <a:pt x="1197" y="15293"/>
                  </a:cubicBezTo>
                  <a:lnTo>
                    <a:pt x="977" y="15596"/>
                  </a:lnTo>
                  <a:cubicBezTo>
                    <a:pt x="958" y="15623"/>
                    <a:pt x="938" y="15648"/>
                    <a:pt x="919" y="15674"/>
                  </a:cubicBezTo>
                  <a:cubicBezTo>
                    <a:pt x="291" y="16536"/>
                    <a:pt x="1" y="17076"/>
                    <a:pt x="63" y="17512"/>
                  </a:cubicBezTo>
                  <a:cubicBezTo>
                    <a:pt x="107" y="17808"/>
                    <a:pt x="311" y="18056"/>
                    <a:pt x="683" y="18327"/>
                  </a:cubicBezTo>
                  <a:cubicBezTo>
                    <a:pt x="725" y="18357"/>
                    <a:pt x="766" y="18387"/>
                    <a:pt x="809" y="18414"/>
                  </a:cubicBezTo>
                  <a:cubicBezTo>
                    <a:pt x="846" y="18444"/>
                    <a:pt x="887" y="18474"/>
                    <a:pt x="929" y="18506"/>
                  </a:cubicBezTo>
                  <a:cubicBezTo>
                    <a:pt x="1115" y="18641"/>
                    <a:pt x="1282" y="18738"/>
                    <a:pt x="1441" y="18795"/>
                  </a:cubicBezTo>
                  <a:cubicBezTo>
                    <a:pt x="1552" y="18835"/>
                    <a:pt x="1659" y="18856"/>
                    <a:pt x="1764" y="18856"/>
                  </a:cubicBezTo>
                  <a:cubicBezTo>
                    <a:pt x="1808" y="18856"/>
                    <a:pt x="1852" y="18852"/>
                    <a:pt x="1895" y="18845"/>
                  </a:cubicBezTo>
                  <a:cubicBezTo>
                    <a:pt x="2326" y="18772"/>
                    <a:pt x="2746" y="18336"/>
                    <a:pt x="3364" y="17489"/>
                  </a:cubicBezTo>
                  <a:cubicBezTo>
                    <a:pt x="3387" y="17455"/>
                    <a:pt x="3412" y="17422"/>
                    <a:pt x="3437" y="17386"/>
                  </a:cubicBezTo>
                  <a:cubicBezTo>
                    <a:pt x="3469" y="17342"/>
                    <a:pt x="3508" y="17290"/>
                    <a:pt x="3550" y="17232"/>
                  </a:cubicBezTo>
                  <a:cubicBezTo>
                    <a:pt x="3582" y="17189"/>
                    <a:pt x="3614" y="17143"/>
                    <a:pt x="3651" y="17094"/>
                  </a:cubicBezTo>
                  <a:cubicBezTo>
                    <a:pt x="3731" y="16982"/>
                    <a:pt x="3821" y="16858"/>
                    <a:pt x="3919" y="16722"/>
                  </a:cubicBezTo>
                  <a:cubicBezTo>
                    <a:pt x="3990" y="16624"/>
                    <a:pt x="4062" y="16520"/>
                    <a:pt x="4138" y="16413"/>
                  </a:cubicBezTo>
                  <a:cubicBezTo>
                    <a:pt x="4234" y="16282"/>
                    <a:pt x="4332" y="16146"/>
                    <a:pt x="4429" y="16009"/>
                  </a:cubicBezTo>
                  <a:cubicBezTo>
                    <a:pt x="4744" y="15570"/>
                    <a:pt x="5060" y="15129"/>
                    <a:pt x="5274" y="14834"/>
                  </a:cubicBezTo>
                  <a:cubicBezTo>
                    <a:pt x="6469" y="13192"/>
                    <a:pt x="10764" y="7181"/>
                    <a:pt x="13011" y="4010"/>
                  </a:cubicBezTo>
                  <a:lnTo>
                    <a:pt x="13935" y="2742"/>
                  </a:lnTo>
                  <a:lnTo>
                    <a:pt x="13933" y="2742"/>
                  </a:lnTo>
                  <a:cubicBezTo>
                    <a:pt x="14011" y="2630"/>
                    <a:pt x="14048" y="2497"/>
                    <a:pt x="14069" y="2364"/>
                  </a:cubicBezTo>
                  <a:cubicBezTo>
                    <a:pt x="14089" y="2242"/>
                    <a:pt x="14098" y="2120"/>
                    <a:pt x="14110" y="1997"/>
                  </a:cubicBezTo>
                  <a:cubicBezTo>
                    <a:pt x="14112" y="1980"/>
                    <a:pt x="14114" y="1964"/>
                    <a:pt x="14115" y="1946"/>
                  </a:cubicBezTo>
                  <a:cubicBezTo>
                    <a:pt x="14191" y="1338"/>
                    <a:pt x="14191" y="833"/>
                    <a:pt x="14266" y="227"/>
                  </a:cubicBezTo>
                  <a:cubicBezTo>
                    <a:pt x="14268" y="216"/>
                    <a:pt x="14266" y="206"/>
                    <a:pt x="14266" y="197"/>
                  </a:cubicBezTo>
                  <a:cubicBezTo>
                    <a:pt x="14262" y="142"/>
                    <a:pt x="14236" y="87"/>
                    <a:pt x="14177" y="43"/>
                  </a:cubicBezTo>
                  <a:cubicBezTo>
                    <a:pt x="14136" y="13"/>
                    <a:pt x="14094" y="0"/>
                    <a:pt x="140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 name="Google Shape;2229;p38"/>
            <p:cNvSpPr/>
            <p:nvPr/>
          </p:nvSpPr>
          <p:spPr>
            <a:xfrm>
              <a:off x="1429576" y="1335169"/>
              <a:ext cx="728876" cy="987391"/>
            </a:xfrm>
            <a:custGeom>
              <a:avLst/>
              <a:gdLst/>
              <a:ahLst/>
              <a:cxnLst/>
              <a:rect l="l" t="t" r="r" b="b"/>
              <a:pathLst>
                <a:path w="13666" h="18513" extrusionOk="0">
                  <a:moveTo>
                    <a:pt x="13612" y="1"/>
                  </a:moveTo>
                  <a:cubicBezTo>
                    <a:pt x="13592" y="1"/>
                    <a:pt x="13569" y="11"/>
                    <a:pt x="13545" y="27"/>
                  </a:cubicBezTo>
                  <a:cubicBezTo>
                    <a:pt x="13538" y="31"/>
                    <a:pt x="13530" y="35"/>
                    <a:pt x="13522" y="43"/>
                  </a:cubicBezTo>
                  <a:cubicBezTo>
                    <a:pt x="13107" y="401"/>
                    <a:pt x="12763" y="658"/>
                    <a:pt x="12348" y="1016"/>
                  </a:cubicBezTo>
                  <a:cubicBezTo>
                    <a:pt x="12336" y="1027"/>
                    <a:pt x="12324" y="1038"/>
                    <a:pt x="12311" y="1048"/>
                  </a:cubicBezTo>
                  <a:cubicBezTo>
                    <a:pt x="12228" y="1117"/>
                    <a:pt x="12145" y="1186"/>
                    <a:pt x="12061" y="1261"/>
                  </a:cubicBezTo>
                  <a:cubicBezTo>
                    <a:pt x="11969" y="1342"/>
                    <a:pt x="11877" y="1434"/>
                    <a:pt x="11796" y="1544"/>
                  </a:cubicBezTo>
                  <a:cubicBezTo>
                    <a:pt x="11796" y="1544"/>
                    <a:pt x="11796" y="1544"/>
                    <a:pt x="11796" y="1543"/>
                  </a:cubicBezTo>
                  <a:lnTo>
                    <a:pt x="10872" y="2811"/>
                  </a:lnTo>
                  <a:cubicBezTo>
                    <a:pt x="8570" y="5943"/>
                    <a:pt x="4202" y="11899"/>
                    <a:pt x="3006" y="13541"/>
                  </a:cubicBezTo>
                  <a:cubicBezTo>
                    <a:pt x="2671" y="14002"/>
                    <a:pt x="2081" y="14807"/>
                    <a:pt x="1634" y="15416"/>
                  </a:cubicBezTo>
                  <a:cubicBezTo>
                    <a:pt x="1572" y="15500"/>
                    <a:pt x="1514" y="15579"/>
                    <a:pt x="1459" y="15656"/>
                  </a:cubicBezTo>
                  <a:cubicBezTo>
                    <a:pt x="1424" y="15705"/>
                    <a:pt x="1388" y="15753"/>
                    <a:pt x="1356" y="15797"/>
                  </a:cubicBezTo>
                  <a:cubicBezTo>
                    <a:pt x="1323" y="15843"/>
                    <a:pt x="1292" y="15884"/>
                    <a:pt x="1264" y="15925"/>
                  </a:cubicBezTo>
                  <a:cubicBezTo>
                    <a:pt x="1220" y="15983"/>
                    <a:pt x="1183" y="16037"/>
                    <a:pt x="1151" y="16081"/>
                  </a:cubicBezTo>
                  <a:cubicBezTo>
                    <a:pt x="484" y="16990"/>
                    <a:pt x="139" y="17522"/>
                    <a:pt x="55" y="17864"/>
                  </a:cubicBezTo>
                  <a:cubicBezTo>
                    <a:pt x="1" y="18089"/>
                    <a:pt x="59" y="18232"/>
                    <a:pt x="217" y="18346"/>
                  </a:cubicBezTo>
                  <a:cubicBezTo>
                    <a:pt x="234" y="18360"/>
                    <a:pt x="252" y="18370"/>
                    <a:pt x="270" y="18381"/>
                  </a:cubicBezTo>
                  <a:cubicBezTo>
                    <a:pt x="286" y="18395"/>
                    <a:pt x="304" y="18408"/>
                    <a:pt x="321" y="18422"/>
                  </a:cubicBezTo>
                  <a:cubicBezTo>
                    <a:pt x="402" y="18481"/>
                    <a:pt x="483" y="18512"/>
                    <a:pt x="569" y="18512"/>
                  </a:cubicBezTo>
                  <a:cubicBezTo>
                    <a:pt x="649" y="18512"/>
                    <a:pt x="734" y="18485"/>
                    <a:pt x="830" y="18427"/>
                  </a:cubicBezTo>
                  <a:cubicBezTo>
                    <a:pt x="1129" y="18243"/>
                    <a:pt x="1528" y="17750"/>
                    <a:pt x="2189" y="16838"/>
                  </a:cubicBezTo>
                  <a:cubicBezTo>
                    <a:pt x="2221" y="16793"/>
                    <a:pt x="2260" y="16740"/>
                    <a:pt x="2302" y="16682"/>
                  </a:cubicBezTo>
                  <a:cubicBezTo>
                    <a:pt x="2403" y="16543"/>
                    <a:pt x="2531" y="16368"/>
                    <a:pt x="2671" y="16173"/>
                  </a:cubicBezTo>
                  <a:cubicBezTo>
                    <a:pt x="3116" y="15560"/>
                    <a:pt x="3699" y="14750"/>
                    <a:pt x="4036" y="14289"/>
                  </a:cubicBezTo>
                  <a:cubicBezTo>
                    <a:pt x="5230" y="12647"/>
                    <a:pt x="9554" y="6659"/>
                    <a:pt x="11824" y="3504"/>
                  </a:cubicBezTo>
                  <a:lnTo>
                    <a:pt x="12747" y="2235"/>
                  </a:lnTo>
                  <a:cubicBezTo>
                    <a:pt x="12827" y="2126"/>
                    <a:pt x="12885" y="2009"/>
                    <a:pt x="12935" y="1895"/>
                  </a:cubicBezTo>
                  <a:cubicBezTo>
                    <a:pt x="12979" y="1794"/>
                    <a:pt x="13020" y="1693"/>
                    <a:pt x="13061" y="1592"/>
                  </a:cubicBezTo>
                  <a:cubicBezTo>
                    <a:pt x="13066" y="1578"/>
                    <a:pt x="13073" y="1564"/>
                    <a:pt x="13079" y="1550"/>
                  </a:cubicBezTo>
                  <a:cubicBezTo>
                    <a:pt x="13293" y="1043"/>
                    <a:pt x="13431" y="639"/>
                    <a:pt x="13646" y="132"/>
                  </a:cubicBezTo>
                  <a:cubicBezTo>
                    <a:pt x="13649" y="123"/>
                    <a:pt x="13651" y="116"/>
                    <a:pt x="13653" y="109"/>
                  </a:cubicBezTo>
                  <a:cubicBezTo>
                    <a:pt x="13665" y="66"/>
                    <a:pt x="13665" y="29"/>
                    <a:pt x="13640" y="10"/>
                  </a:cubicBezTo>
                  <a:cubicBezTo>
                    <a:pt x="13632" y="4"/>
                    <a:pt x="13622" y="1"/>
                    <a:pt x="136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 name="Google Shape;2230;p38"/>
            <p:cNvSpPr/>
            <p:nvPr/>
          </p:nvSpPr>
          <p:spPr>
            <a:xfrm>
              <a:off x="1400935" y="2169375"/>
              <a:ext cx="179472" cy="169712"/>
            </a:xfrm>
            <a:custGeom>
              <a:avLst/>
              <a:gdLst/>
              <a:ahLst/>
              <a:cxnLst/>
              <a:rect l="l" t="t" r="r" b="b"/>
              <a:pathLst>
                <a:path w="3365" h="3182" extrusionOk="0">
                  <a:moveTo>
                    <a:pt x="919" y="0"/>
                  </a:moveTo>
                  <a:cubicBezTo>
                    <a:pt x="291" y="862"/>
                    <a:pt x="1" y="1402"/>
                    <a:pt x="63" y="1838"/>
                  </a:cubicBezTo>
                  <a:cubicBezTo>
                    <a:pt x="107" y="2134"/>
                    <a:pt x="311" y="2382"/>
                    <a:pt x="683" y="2653"/>
                  </a:cubicBezTo>
                  <a:cubicBezTo>
                    <a:pt x="725" y="2683"/>
                    <a:pt x="766" y="2713"/>
                    <a:pt x="809" y="2740"/>
                  </a:cubicBezTo>
                  <a:cubicBezTo>
                    <a:pt x="846" y="2770"/>
                    <a:pt x="887" y="2800"/>
                    <a:pt x="929" y="2832"/>
                  </a:cubicBezTo>
                  <a:cubicBezTo>
                    <a:pt x="1115" y="2967"/>
                    <a:pt x="1282" y="3064"/>
                    <a:pt x="1441" y="3121"/>
                  </a:cubicBezTo>
                  <a:cubicBezTo>
                    <a:pt x="1552" y="3161"/>
                    <a:pt x="1659" y="3182"/>
                    <a:pt x="1764" y="3182"/>
                  </a:cubicBezTo>
                  <a:cubicBezTo>
                    <a:pt x="1808" y="3182"/>
                    <a:pt x="1852" y="3178"/>
                    <a:pt x="1895" y="3171"/>
                  </a:cubicBezTo>
                  <a:cubicBezTo>
                    <a:pt x="2326" y="3098"/>
                    <a:pt x="2746" y="2662"/>
                    <a:pt x="3364" y="1815"/>
                  </a:cubicBezTo>
                  <a:cubicBezTo>
                    <a:pt x="2487" y="1299"/>
                    <a:pt x="1688" y="672"/>
                    <a:pt x="9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1" name="Google Shape;2231;p38"/>
            <p:cNvSpPr/>
            <p:nvPr/>
          </p:nvSpPr>
          <p:spPr>
            <a:xfrm>
              <a:off x="1449896" y="2091507"/>
              <a:ext cx="187313" cy="174672"/>
            </a:xfrm>
            <a:custGeom>
              <a:avLst/>
              <a:gdLst/>
              <a:ahLst/>
              <a:cxnLst/>
              <a:rect l="l" t="t" r="r" b="b"/>
              <a:pathLst>
                <a:path w="3512" h="3275" extrusionOk="0">
                  <a:moveTo>
                    <a:pt x="1076" y="0"/>
                  </a:moveTo>
                  <a:cubicBezTo>
                    <a:pt x="973" y="137"/>
                    <a:pt x="872" y="275"/>
                    <a:pt x="773" y="408"/>
                  </a:cubicBezTo>
                  <a:cubicBezTo>
                    <a:pt x="693" y="516"/>
                    <a:pt x="617" y="620"/>
                    <a:pt x="543" y="720"/>
                  </a:cubicBezTo>
                  <a:cubicBezTo>
                    <a:pt x="483" y="803"/>
                    <a:pt x="424" y="883"/>
                    <a:pt x="369" y="957"/>
                  </a:cubicBezTo>
                  <a:cubicBezTo>
                    <a:pt x="337" y="1000"/>
                    <a:pt x="307" y="1040"/>
                    <a:pt x="279" y="1079"/>
                  </a:cubicBezTo>
                  <a:lnTo>
                    <a:pt x="59" y="1382"/>
                  </a:lnTo>
                  <a:cubicBezTo>
                    <a:pt x="40" y="1409"/>
                    <a:pt x="20" y="1434"/>
                    <a:pt x="1" y="1460"/>
                  </a:cubicBezTo>
                  <a:cubicBezTo>
                    <a:pt x="770" y="2132"/>
                    <a:pt x="1569" y="2759"/>
                    <a:pt x="2446" y="3275"/>
                  </a:cubicBezTo>
                  <a:cubicBezTo>
                    <a:pt x="2469" y="3241"/>
                    <a:pt x="2494" y="3208"/>
                    <a:pt x="2519" y="3172"/>
                  </a:cubicBezTo>
                  <a:cubicBezTo>
                    <a:pt x="2551" y="3128"/>
                    <a:pt x="2590" y="3076"/>
                    <a:pt x="2632" y="3018"/>
                  </a:cubicBezTo>
                  <a:cubicBezTo>
                    <a:pt x="2664" y="2975"/>
                    <a:pt x="2696" y="2929"/>
                    <a:pt x="2733" y="2880"/>
                  </a:cubicBezTo>
                  <a:cubicBezTo>
                    <a:pt x="2813" y="2770"/>
                    <a:pt x="2903" y="2644"/>
                    <a:pt x="3001" y="2508"/>
                  </a:cubicBezTo>
                  <a:cubicBezTo>
                    <a:pt x="3070" y="2410"/>
                    <a:pt x="3144" y="2306"/>
                    <a:pt x="3220" y="2199"/>
                  </a:cubicBezTo>
                  <a:cubicBezTo>
                    <a:pt x="3316" y="2068"/>
                    <a:pt x="3414" y="1932"/>
                    <a:pt x="3511" y="1795"/>
                  </a:cubicBezTo>
                  <a:cubicBezTo>
                    <a:pt x="2629" y="1308"/>
                    <a:pt x="1835" y="674"/>
                    <a:pt x="10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2" name="Google Shape;2232;p38"/>
            <p:cNvSpPr/>
            <p:nvPr/>
          </p:nvSpPr>
          <p:spPr>
            <a:xfrm>
              <a:off x="1464723" y="2113214"/>
              <a:ext cx="156965" cy="131897"/>
            </a:xfrm>
            <a:custGeom>
              <a:avLst/>
              <a:gdLst/>
              <a:ahLst/>
              <a:cxnLst/>
              <a:rect l="l" t="t" r="r" b="b"/>
              <a:pathLst>
                <a:path w="2943" h="2473" extrusionOk="0">
                  <a:moveTo>
                    <a:pt x="495" y="1"/>
                  </a:moveTo>
                  <a:cubicBezTo>
                    <a:pt x="415" y="109"/>
                    <a:pt x="339" y="213"/>
                    <a:pt x="265" y="313"/>
                  </a:cubicBezTo>
                  <a:cubicBezTo>
                    <a:pt x="205" y="396"/>
                    <a:pt x="146" y="476"/>
                    <a:pt x="91" y="550"/>
                  </a:cubicBezTo>
                  <a:cubicBezTo>
                    <a:pt x="59" y="593"/>
                    <a:pt x="29" y="633"/>
                    <a:pt x="1" y="672"/>
                  </a:cubicBezTo>
                  <a:cubicBezTo>
                    <a:pt x="798" y="1303"/>
                    <a:pt x="1610" y="1915"/>
                    <a:pt x="2455" y="2473"/>
                  </a:cubicBezTo>
                  <a:cubicBezTo>
                    <a:pt x="2535" y="2361"/>
                    <a:pt x="2625" y="2237"/>
                    <a:pt x="2723" y="2101"/>
                  </a:cubicBezTo>
                  <a:cubicBezTo>
                    <a:pt x="2792" y="2003"/>
                    <a:pt x="2866" y="1899"/>
                    <a:pt x="2942" y="1792"/>
                  </a:cubicBezTo>
                  <a:cubicBezTo>
                    <a:pt x="2099" y="1248"/>
                    <a:pt x="1286" y="633"/>
                    <a:pt x="4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3" name="Google Shape;2233;p38"/>
            <p:cNvSpPr/>
            <p:nvPr/>
          </p:nvSpPr>
          <p:spPr>
            <a:xfrm>
              <a:off x="2027403" y="1333409"/>
              <a:ext cx="134511" cy="146991"/>
            </a:xfrm>
            <a:custGeom>
              <a:avLst/>
              <a:gdLst/>
              <a:ahLst/>
              <a:cxnLst/>
              <a:rect l="l" t="t" r="r" b="b"/>
              <a:pathLst>
                <a:path w="2522" h="2756" extrusionOk="0">
                  <a:moveTo>
                    <a:pt x="2308" y="0"/>
                  </a:moveTo>
                  <a:cubicBezTo>
                    <a:pt x="2292" y="0"/>
                    <a:pt x="2277" y="2"/>
                    <a:pt x="2263" y="5"/>
                  </a:cubicBezTo>
                  <a:cubicBezTo>
                    <a:pt x="2252" y="7"/>
                    <a:pt x="2240" y="9"/>
                    <a:pt x="2229" y="14"/>
                  </a:cubicBezTo>
                  <a:cubicBezTo>
                    <a:pt x="2064" y="91"/>
                    <a:pt x="1910" y="154"/>
                    <a:pt x="1761" y="211"/>
                  </a:cubicBezTo>
                  <a:cubicBezTo>
                    <a:pt x="1402" y="348"/>
                    <a:pt x="1030" y="505"/>
                    <a:pt x="640" y="686"/>
                  </a:cubicBezTo>
                  <a:cubicBezTo>
                    <a:pt x="624" y="693"/>
                    <a:pt x="608" y="700"/>
                    <a:pt x="592" y="707"/>
                  </a:cubicBezTo>
                  <a:cubicBezTo>
                    <a:pt x="478" y="757"/>
                    <a:pt x="365" y="805"/>
                    <a:pt x="255" y="860"/>
                  </a:cubicBezTo>
                  <a:cubicBezTo>
                    <a:pt x="163" y="906"/>
                    <a:pt x="73" y="962"/>
                    <a:pt x="0" y="1035"/>
                  </a:cubicBezTo>
                  <a:cubicBezTo>
                    <a:pt x="99" y="1212"/>
                    <a:pt x="200" y="1391"/>
                    <a:pt x="299" y="1568"/>
                  </a:cubicBezTo>
                  <a:cubicBezTo>
                    <a:pt x="346" y="1652"/>
                    <a:pt x="385" y="1749"/>
                    <a:pt x="489" y="1772"/>
                  </a:cubicBezTo>
                  <a:cubicBezTo>
                    <a:pt x="510" y="1777"/>
                    <a:pt x="532" y="1779"/>
                    <a:pt x="554" y="1779"/>
                  </a:cubicBezTo>
                  <a:cubicBezTo>
                    <a:pt x="630" y="1779"/>
                    <a:pt x="712" y="1755"/>
                    <a:pt x="785" y="1746"/>
                  </a:cubicBezTo>
                  <a:cubicBezTo>
                    <a:pt x="888" y="1730"/>
                    <a:pt x="991" y="1719"/>
                    <a:pt x="1095" y="1710"/>
                  </a:cubicBezTo>
                  <a:cubicBezTo>
                    <a:pt x="1118" y="1708"/>
                    <a:pt x="1148" y="1704"/>
                    <a:pt x="1177" y="1704"/>
                  </a:cubicBezTo>
                  <a:cubicBezTo>
                    <a:pt x="1204" y="1704"/>
                    <a:pt x="1229" y="1707"/>
                    <a:pt x="1248" y="1721"/>
                  </a:cubicBezTo>
                  <a:cubicBezTo>
                    <a:pt x="1285" y="1747"/>
                    <a:pt x="1295" y="1822"/>
                    <a:pt x="1306" y="1863"/>
                  </a:cubicBezTo>
                  <a:cubicBezTo>
                    <a:pt x="1359" y="2061"/>
                    <a:pt x="1389" y="2268"/>
                    <a:pt x="1391" y="2476"/>
                  </a:cubicBezTo>
                  <a:cubicBezTo>
                    <a:pt x="1393" y="2513"/>
                    <a:pt x="1409" y="2563"/>
                    <a:pt x="1451" y="2573"/>
                  </a:cubicBezTo>
                  <a:cubicBezTo>
                    <a:pt x="1694" y="2634"/>
                    <a:pt x="1937" y="2696"/>
                    <a:pt x="2180" y="2756"/>
                  </a:cubicBezTo>
                  <a:lnTo>
                    <a:pt x="2189" y="2742"/>
                  </a:lnTo>
                  <a:lnTo>
                    <a:pt x="2187" y="2742"/>
                  </a:lnTo>
                  <a:cubicBezTo>
                    <a:pt x="2265" y="2630"/>
                    <a:pt x="2302" y="2497"/>
                    <a:pt x="2323" y="2364"/>
                  </a:cubicBezTo>
                  <a:cubicBezTo>
                    <a:pt x="2343" y="2242"/>
                    <a:pt x="2352" y="2120"/>
                    <a:pt x="2364" y="1997"/>
                  </a:cubicBezTo>
                  <a:cubicBezTo>
                    <a:pt x="2366" y="1980"/>
                    <a:pt x="2368" y="1964"/>
                    <a:pt x="2369" y="1946"/>
                  </a:cubicBezTo>
                  <a:cubicBezTo>
                    <a:pt x="2422" y="1521"/>
                    <a:pt x="2458" y="1122"/>
                    <a:pt x="2477" y="743"/>
                  </a:cubicBezTo>
                  <a:cubicBezTo>
                    <a:pt x="2484" y="578"/>
                    <a:pt x="2497" y="410"/>
                    <a:pt x="2520" y="227"/>
                  </a:cubicBezTo>
                  <a:cubicBezTo>
                    <a:pt x="2522" y="216"/>
                    <a:pt x="2520" y="206"/>
                    <a:pt x="2520" y="197"/>
                  </a:cubicBezTo>
                  <a:cubicBezTo>
                    <a:pt x="2516" y="142"/>
                    <a:pt x="2490" y="87"/>
                    <a:pt x="2431" y="43"/>
                  </a:cubicBezTo>
                  <a:cubicBezTo>
                    <a:pt x="2390" y="13"/>
                    <a:pt x="2348" y="0"/>
                    <a:pt x="23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4" name="Google Shape;2234;p38"/>
            <p:cNvSpPr/>
            <p:nvPr/>
          </p:nvSpPr>
          <p:spPr>
            <a:xfrm>
              <a:off x="2120845" y="1333409"/>
              <a:ext cx="41068" cy="41228"/>
            </a:xfrm>
            <a:custGeom>
              <a:avLst/>
              <a:gdLst/>
              <a:ahLst/>
              <a:cxnLst/>
              <a:rect l="l" t="t" r="r" b="b"/>
              <a:pathLst>
                <a:path w="770" h="773" extrusionOk="0">
                  <a:moveTo>
                    <a:pt x="555" y="0"/>
                  </a:moveTo>
                  <a:cubicBezTo>
                    <a:pt x="540" y="0"/>
                    <a:pt x="525" y="2"/>
                    <a:pt x="511" y="5"/>
                  </a:cubicBezTo>
                  <a:cubicBezTo>
                    <a:pt x="500" y="7"/>
                    <a:pt x="488" y="9"/>
                    <a:pt x="477" y="14"/>
                  </a:cubicBezTo>
                  <a:cubicBezTo>
                    <a:pt x="312" y="91"/>
                    <a:pt x="158" y="154"/>
                    <a:pt x="9" y="211"/>
                  </a:cubicBezTo>
                  <a:cubicBezTo>
                    <a:pt x="1" y="372"/>
                    <a:pt x="64" y="537"/>
                    <a:pt x="235" y="661"/>
                  </a:cubicBezTo>
                  <a:cubicBezTo>
                    <a:pt x="342" y="739"/>
                    <a:pt x="451" y="773"/>
                    <a:pt x="555" y="773"/>
                  </a:cubicBezTo>
                  <a:cubicBezTo>
                    <a:pt x="613" y="773"/>
                    <a:pt x="670" y="762"/>
                    <a:pt x="724" y="743"/>
                  </a:cubicBezTo>
                  <a:cubicBezTo>
                    <a:pt x="732" y="578"/>
                    <a:pt x="745" y="410"/>
                    <a:pt x="768" y="227"/>
                  </a:cubicBezTo>
                  <a:cubicBezTo>
                    <a:pt x="770" y="216"/>
                    <a:pt x="768" y="206"/>
                    <a:pt x="768" y="197"/>
                  </a:cubicBezTo>
                  <a:cubicBezTo>
                    <a:pt x="764" y="142"/>
                    <a:pt x="738" y="87"/>
                    <a:pt x="679" y="43"/>
                  </a:cubicBezTo>
                  <a:cubicBezTo>
                    <a:pt x="638" y="13"/>
                    <a:pt x="595" y="0"/>
                    <a:pt x="5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 name="Google Shape;2235;p38"/>
            <p:cNvSpPr/>
            <p:nvPr/>
          </p:nvSpPr>
          <p:spPr>
            <a:xfrm>
              <a:off x="1468937" y="2146068"/>
              <a:ext cx="204700" cy="207740"/>
            </a:xfrm>
            <a:custGeom>
              <a:avLst/>
              <a:gdLst/>
              <a:ahLst/>
              <a:cxnLst/>
              <a:rect l="l" t="t" r="r" b="b"/>
              <a:pathLst>
                <a:path w="3838" h="3895" extrusionOk="0">
                  <a:moveTo>
                    <a:pt x="3616" y="0"/>
                  </a:moveTo>
                  <a:cubicBezTo>
                    <a:pt x="3574" y="0"/>
                    <a:pt x="3532" y="19"/>
                    <a:pt x="3500" y="63"/>
                  </a:cubicBezTo>
                  <a:cubicBezTo>
                    <a:pt x="3090" y="632"/>
                    <a:pt x="2679" y="1199"/>
                    <a:pt x="2268" y="1766"/>
                  </a:cubicBezTo>
                  <a:cubicBezTo>
                    <a:pt x="2062" y="2046"/>
                    <a:pt x="1859" y="2328"/>
                    <a:pt x="1653" y="2610"/>
                  </a:cubicBezTo>
                  <a:cubicBezTo>
                    <a:pt x="1552" y="2748"/>
                    <a:pt x="1449" y="2890"/>
                    <a:pt x="1347" y="3028"/>
                  </a:cubicBezTo>
                  <a:cubicBezTo>
                    <a:pt x="1258" y="3149"/>
                    <a:pt x="1166" y="3271"/>
                    <a:pt x="1052" y="3372"/>
                  </a:cubicBezTo>
                  <a:cubicBezTo>
                    <a:pt x="924" y="3488"/>
                    <a:pt x="744" y="3584"/>
                    <a:pt x="569" y="3584"/>
                  </a:cubicBezTo>
                  <a:cubicBezTo>
                    <a:pt x="482" y="3584"/>
                    <a:pt x="395" y="3560"/>
                    <a:pt x="317" y="3501"/>
                  </a:cubicBezTo>
                  <a:cubicBezTo>
                    <a:pt x="287" y="3480"/>
                    <a:pt x="257" y="3470"/>
                    <a:pt x="228" y="3470"/>
                  </a:cubicBezTo>
                  <a:cubicBezTo>
                    <a:pt x="100" y="3470"/>
                    <a:pt x="1" y="3656"/>
                    <a:pt x="133" y="3755"/>
                  </a:cubicBezTo>
                  <a:cubicBezTo>
                    <a:pt x="262" y="3851"/>
                    <a:pt x="417" y="3894"/>
                    <a:pt x="574" y="3894"/>
                  </a:cubicBezTo>
                  <a:cubicBezTo>
                    <a:pt x="712" y="3894"/>
                    <a:pt x="852" y="3860"/>
                    <a:pt x="976" y="3799"/>
                  </a:cubicBezTo>
                  <a:cubicBezTo>
                    <a:pt x="1284" y="3650"/>
                    <a:pt x="1488" y="3363"/>
                    <a:pt x="1685" y="3094"/>
                  </a:cubicBezTo>
                  <a:cubicBezTo>
                    <a:pt x="2126" y="2491"/>
                    <a:pt x="2566" y="1887"/>
                    <a:pt x="3003" y="1281"/>
                  </a:cubicBezTo>
                  <a:cubicBezTo>
                    <a:pt x="3253" y="937"/>
                    <a:pt x="3503" y="592"/>
                    <a:pt x="3751" y="248"/>
                  </a:cubicBezTo>
                  <a:cubicBezTo>
                    <a:pt x="3837" y="129"/>
                    <a:pt x="3728" y="0"/>
                    <a:pt x="36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 name="Google Shape;2236;p38"/>
            <p:cNvSpPr/>
            <p:nvPr/>
          </p:nvSpPr>
          <p:spPr>
            <a:xfrm>
              <a:off x="1519498" y="1962651"/>
              <a:ext cx="88856" cy="100856"/>
            </a:xfrm>
            <a:custGeom>
              <a:avLst/>
              <a:gdLst/>
              <a:ahLst/>
              <a:cxnLst/>
              <a:rect l="l" t="t" r="r" b="b"/>
              <a:pathLst>
                <a:path w="1666" h="1891" extrusionOk="0">
                  <a:moveTo>
                    <a:pt x="1439" y="1"/>
                  </a:moveTo>
                  <a:cubicBezTo>
                    <a:pt x="1397" y="1"/>
                    <a:pt x="1354" y="18"/>
                    <a:pt x="1320" y="59"/>
                  </a:cubicBezTo>
                  <a:cubicBezTo>
                    <a:pt x="896" y="577"/>
                    <a:pt x="485" y="1107"/>
                    <a:pt x="87" y="1644"/>
                  </a:cubicBezTo>
                  <a:cubicBezTo>
                    <a:pt x="0" y="1761"/>
                    <a:pt x="110" y="1890"/>
                    <a:pt x="222" y="1890"/>
                  </a:cubicBezTo>
                  <a:cubicBezTo>
                    <a:pt x="264" y="1890"/>
                    <a:pt x="307" y="1872"/>
                    <a:pt x="340" y="1828"/>
                  </a:cubicBezTo>
                  <a:cubicBezTo>
                    <a:pt x="737" y="1289"/>
                    <a:pt x="1148" y="761"/>
                    <a:pt x="1572" y="244"/>
                  </a:cubicBezTo>
                  <a:cubicBezTo>
                    <a:pt x="1665" y="129"/>
                    <a:pt x="1555" y="1"/>
                    <a:pt x="14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 name="Google Shape;2237;p38"/>
            <p:cNvSpPr/>
            <p:nvPr/>
          </p:nvSpPr>
          <p:spPr>
            <a:xfrm>
              <a:off x="2022763" y="1464452"/>
              <a:ext cx="136698" cy="178939"/>
            </a:xfrm>
            <a:custGeom>
              <a:avLst/>
              <a:gdLst/>
              <a:ahLst/>
              <a:cxnLst/>
              <a:rect l="l" t="t" r="r" b="b"/>
              <a:pathLst>
                <a:path w="2563" h="3355" extrusionOk="0">
                  <a:moveTo>
                    <a:pt x="2337" y="0"/>
                  </a:moveTo>
                  <a:cubicBezTo>
                    <a:pt x="2294" y="0"/>
                    <a:pt x="2251" y="18"/>
                    <a:pt x="2217" y="60"/>
                  </a:cubicBezTo>
                  <a:cubicBezTo>
                    <a:pt x="1428" y="1020"/>
                    <a:pt x="853" y="2129"/>
                    <a:pt x="91" y="3111"/>
                  </a:cubicBezTo>
                  <a:cubicBezTo>
                    <a:pt x="0" y="3226"/>
                    <a:pt x="110" y="3355"/>
                    <a:pt x="224" y="3355"/>
                  </a:cubicBezTo>
                  <a:cubicBezTo>
                    <a:pt x="266" y="3355"/>
                    <a:pt x="309" y="3337"/>
                    <a:pt x="342" y="3294"/>
                  </a:cubicBezTo>
                  <a:cubicBezTo>
                    <a:pt x="1104" y="2314"/>
                    <a:pt x="1682" y="1203"/>
                    <a:pt x="2470" y="242"/>
                  </a:cubicBezTo>
                  <a:cubicBezTo>
                    <a:pt x="2563" y="129"/>
                    <a:pt x="2453" y="0"/>
                    <a:pt x="23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 name="Google Shape;2238;p38"/>
            <p:cNvSpPr/>
            <p:nvPr/>
          </p:nvSpPr>
          <p:spPr>
            <a:xfrm>
              <a:off x="1791024" y="1775766"/>
              <a:ext cx="90616" cy="109977"/>
            </a:xfrm>
            <a:custGeom>
              <a:avLst/>
              <a:gdLst/>
              <a:ahLst/>
              <a:cxnLst/>
              <a:rect l="l" t="t" r="r" b="b"/>
              <a:pathLst>
                <a:path w="1699" h="2062" extrusionOk="0">
                  <a:moveTo>
                    <a:pt x="1478" y="0"/>
                  </a:moveTo>
                  <a:cubicBezTo>
                    <a:pt x="1436" y="0"/>
                    <a:pt x="1394" y="19"/>
                    <a:pt x="1361" y="63"/>
                  </a:cubicBezTo>
                  <a:lnTo>
                    <a:pt x="87" y="1814"/>
                  </a:lnTo>
                  <a:cubicBezTo>
                    <a:pt x="1" y="1933"/>
                    <a:pt x="110" y="2061"/>
                    <a:pt x="221" y="2061"/>
                  </a:cubicBezTo>
                  <a:cubicBezTo>
                    <a:pt x="263" y="2061"/>
                    <a:pt x="306" y="2043"/>
                    <a:pt x="338" y="1998"/>
                  </a:cubicBezTo>
                  <a:lnTo>
                    <a:pt x="1613" y="248"/>
                  </a:lnTo>
                  <a:cubicBezTo>
                    <a:pt x="1699" y="129"/>
                    <a:pt x="1590" y="0"/>
                    <a:pt x="14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 name="Google Shape;2239;p38"/>
            <p:cNvSpPr/>
            <p:nvPr/>
          </p:nvSpPr>
          <p:spPr>
            <a:xfrm>
              <a:off x="1748196" y="1907023"/>
              <a:ext cx="36641" cy="41281"/>
            </a:xfrm>
            <a:custGeom>
              <a:avLst/>
              <a:gdLst/>
              <a:ahLst/>
              <a:cxnLst/>
              <a:rect l="l" t="t" r="r" b="b"/>
              <a:pathLst>
                <a:path w="687" h="774" extrusionOk="0">
                  <a:moveTo>
                    <a:pt x="510" y="1"/>
                  </a:moveTo>
                  <a:cubicBezTo>
                    <a:pt x="463" y="1"/>
                    <a:pt x="417" y="22"/>
                    <a:pt x="387" y="64"/>
                  </a:cubicBezTo>
                  <a:lnTo>
                    <a:pt x="48" y="528"/>
                  </a:lnTo>
                  <a:cubicBezTo>
                    <a:pt x="0" y="594"/>
                    <a:pt x="13" y="698"/>
                    <a:pt x="84" y="744"/>
                  </a:cubicBezTo>
                  <a:cubicBezTo>
                    <a:pt x="112" y="764"/>
                    <a:pt x="145" y="774"/>
                    <a:pt x="178" y="774"/>
                  </a:cubicBezTo>
                  <a:cubicBezTo>
                    <a:pt x="225" y="774"/>
                    <a:pt x="271" y="753"/>
                    <a:pt x="302" y="711"/>
                  </a:cubicBezTo>
                  <a:lnTo>
                    <a:pt x="638" y="248"/>
                  </a:lnTo>
                  <a:cubicBezTo>
                    <a:pt x="686" y="181"/>
                    <a:pt x="674" y="76"/>
                    <a:pt x="605" y="30"/>
                  </a:cubicBezTo>
                  <a:cubicBezTo>
                    <a:pt x="576" y="11"/>
                    <a:pt x="543" y="1"/>
                    <a:pt x="5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 name="Google Shape;2240;p38"/>
            <p:cNvSpPr/>
            <p:nvPr/>
          </p:nvSpPr>
          <p:spPr>
            <a:xfrm>
              <a:off x="1440616" y="2162655"/>
              <a:ext cx="38988" cy="36961"/>
            </a:xfrm>
            <a:custGeom>
              <a:avLst/>
              <a:gdLst/>
              <a:ahLst/>
              <a:cxnLst/>
              <a:rect l="l" t="t" r="r" b="b"/>
              <a:pathLst>
                <a:path w="731" h="693" extrusionOk="0">
                  <a:moveTo>
                    <a:pt x="172" y="1"/>
                  </a:moveTo>
                  <a:cubicBezTo>
                    <a:pt x="138" y="1"/>
                    <a:pt x="105" y="11"/>
                    <a:pt x="79" y="34"/>
                  </a:cubicBezTo>
                  <a:cubicBezTo>
                    <a:pt x="15" y="91"/>
                    <a:pt x="1" y="185"/>
                    <a:pt x="54" y="254"/>
                  </a:cubicBezTo>
                  <a:cubicBezTo>
                    <a:pt x="173" y="406"/>
                    <a:pt x="313" y="545"/>
                    <a:pt x="465" y="663"/>
                  </a:cubicBezTo>
                  <a:cubicBezTo>
                    <a:pt x="491" y="683"/>
                    <a:pt x="523" y="692"/>
                    <a:pt x="556" y="692"/>
                  </a:cubicBezTo>
                  <a:cubicBezTo>
                    <a:pt x="606" y="692"/>
                    <a:pt x="656" y="670"/>
                    <a:pt x="683" y="628"/>
                  </a:cubicBezTo>
                  <a:cubicBezTo>
                    <a:pt x="731" y="557"/>
                    <a:pt x="719" y="463"/>
                    <a:pt x="649" y="410"/>
                  </a:cubicBezTo>
                  <a:cubicBezTo>
                    <a:pt x="596" y="369"/>
                    <a:pt x="545" y="327"/>
                    <a:pt x="495" y="281"/>
                  </a:cubicBezTo>
                  <a:cubicBezTo>
                    <a:pt x="424" y="211"/>
                    <a:pt x="359" y="139"/>
                    <a:pt x="299" y="59"/>
                  </a:cubicBezTo>
                  <a:cubicBezTo>
                    <a:pt x="269" y="22"/>
                    <a:pt x="220" y="1"/>
                    <a:pt x="1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1" name="Google Shape;2241;p38"/>
            <p:cNvSpPr/>
            <p:nvPr/>
          </p:nvSpPr>
          <p:spPr>
            <a:xfrm>
              <a:off x="1989535" y="1357463"/>
              <a:ext cx="92376" cy="73496"/>
            </a:xfrm>
            <a:custGeom>
              <a:avLst/>
              <a:gdLst/>
              <a:ahLst/>
              <a:cxnLst/>
              <a:rect l="l" t="t" r="r" b="b"/>
              <a:pathLst>
                <a:path w="1732" h="1378" extrusionOk="0">
                  <a:moveTo>
                    <a:pt x="1508" y="1"/>
                  </a:moveTo>
                  <a:cubicBezTo>
                    <a:pt x="1488" y="1"/>
                    <a:pt x="1466" y="5"/>
                    <a:pt x="1444" y="15"/>
                  </a:cubicBezTo>
                  <a:lnTo>
                    <a:pt x="1036" y="192"/>
                  </a:lnTo>
                  <a:cubicBezTo>
                    <a:pt x="900" y="253"/>
                    <a:pt x="761" y="311"/>
                    <a:pt x="650" y="412"/>
                  </a:cubicBezTo>
                  <a:cubicBezTo>
                    <a:pt x="426" y="614"/>
                    <a:pt x="244" y="878"/>
                    <a:pt x="79" y="1128"/>
                  </a:cubicBezTo>
                  <a:cubicBezTo>
                    <a:pt x="0" y="1248"/>
                    <a:pt x="108" y="1377"/>
                    <a:pt x="216" y="1377"/>
                  </a:cubicBezTo>
                  <a:cubicBezTo>
                    <a:pt x="258" y="1377"/>
                    <a:pt x="300" y="1358"/>
                    <a:pt x="331" y="1311"/>
                  </a:cubicBezTo>
                  <a:cubicBezTo>
                    <a:pt x="411" y="1192"/>
                    <a:pt x="494" y="1075"/>
                    <a:pt x="581" y="963"/>
                  </a:cubicBezTo>
                  <a:cubicBezTo>
                    <a:pt x="662" y="857"/>
                    <a:pt x="745" y="745"/>
                    <a:pt x="843" y="657"/>
                  </a:cubicBezTo>
                  <a:cubicBezTo>
                    <a:pt x="944" y="566"/>
                    <a:pt x="1068" y="520"/>
                    <a:pt x="1188" y="467"/>
                  </a:cubicBezTo>
                  <a:lnTo>
                    <a:pt x="1569" y="301"/>
                  </a:lnTo>
                  <a:cubicBezTo>
                    <a:pt x="1731" y="229"/>
                    <a:pt x="1654" y="1"/>
                    <a:pt x="15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2" name="Google Shape;2242;p38"/>
          <p:cNvSpPr/>
          <p:nvPr/>
        </p:nvSpPr>
        <p:spPr>
          <a:xfrm rot="144386">
            <a:off x="4602740" y="1307068"/>
            <a:ext cx="1770886" cy="1490097"/>
          </a:xfrm>
          <a:custGeom>
            <a:avLst/>
            <a:gdLst/>
            <a:ahLst/>
            <a:cxnLst/>
            <a:rect l="l" t="t" r="r" b="b"/>
            <a:pathLst>
              <a:path w="23947" h="20150" extrusionOk="0">
                <a:moveTo>
                  <a:pt x="6831" y="1"/>
                </a:moveTo>
                <a:cubicBezTo>
                  <a:pt x="6782" y="1"/>
                  <a:pt x="6732" y="1"/>
                  <a:pt x="6683" y="3"/>
                </a:cubicBezTo>
                <a:cubicBezTo>
                  <a:pt x="6612" y="3"/>
                  <a:pt x="6538" y="6"/>
                  <a:pt x="6467" y="10"/>
                </a:cubicBezTo>
                <a:cubicBezTo>
                  <a:pt x="6352" y="17"/>
                  <a:pt x="6265" y="112"/>
                  <a:pt x="6270" y="228"/>
                </a:cubicBezTo>
                <a:cubicBezTo>
                  <a:pt x="6277" y="337"/>
                  <a:pt x="6368" y="423"/>
                  <a:pt x="6475" y="423"/>
                </a:cubicBezTo>
                <a:cubicBezTo>
                  <a:pt x="6480" y="423"/>
                  <a:pt x="6484" y="423"/>
                  <a:pt x="6488" y="422"/>
                </a:cubicBezTo>
                <a:cubicBezTo>
                  <a:pt x="6555" y="419"/>
                  <a:pt x="6625" y="417"/>
                  <a:pt x="6692" y="415"/>
                </a:cubicBezTo>
                <a:cubicBezTo>
                  <a:pt x="6734" y="414"/>
                  <a:pt x="6777" y="414"/>
                  <a:pt x="6819" y="414"/>
                </a:cubicBezTo>
                <a:cubicBezTo>
                  <a:pt x="6995" y="414"/>
                  <a:pt x="7172" y="422"/>
                  <a:pt x="7346" y="437"/>
                </a:cubicBezTo>
                <a:cubicBezTo>
                  <a:pt x="7353" y="437"/>
                  <a:pt x="7358" y="438"/>
                  <a:pt x="7364" y="438"/>
                </a:cubicBezTo>
                <a:cubicBezTo>
                  <a:pt x="7470" y="438"/>
                  <a:pt x="7560" y="357"/>
                  <a:pt x="7569" y="249"/>
                </a:cubicBezTo>
                <a:cubicBezTo>
                  <a:pt x="7580" y="135"/>
                  <a:pt x="7496" y="34"/>
                  <a:pt x="7381" y="26"/>
                </a:cubicBezTo>
                <a:cubicBezTo>
                  <a:pt x="7200" y="9"/>
                  <a:pt x="7016" y="1"/>
                  <a:pt x="6831" y="1"/>
                </a:cubicBezTo>
                <a:close/>
                <a:moveTo>
                  <a:pt x="5596" y="114"/>
                </a:moveTo>
                <a:cubicBezTo>
                  <a:pt x="5583" y="114"/>
                  <a:pt x="5571" y="115"/>
                  <a:pt x="5558" y="118"/>
                </a:cubicBezTo>
                <a:cubicBezTo>
                  <a:pt x="5260" y="174"/>
                  <a:pt x="4962" y="249"/>
                  <a:pt x="4672" y="343"/>
                </a:cubicBezTo>
                <a:cubicBezTo>
                  <a:pt x="4564" y="378"/>
                  <a:pt x="4503" y="495"/>
                  <a:pt x="4539" y="603"/>
                </a:cubicBezTo>
                <a:cubicBezTo>
                  <a:pt x="4567" y="692"/>
                  <a:pt x="4649" y="747"/>
                  <a:pt x="4736" y="747"/>
                </a:cubicBezTo>
                <a:cubicBezTo>
                  <a:pt x="4757" y="747"/>
                  <a:pt x="4778" y="743"/>
                  <a:pt x="4799" y="736"/>
                </a:cubicBezTo>
                <a:cubicBezTo>
                  <a:pt x="5072" y="648"/>
                  <a:pt x="5352" y="577"/>
                  <a:pt x="5634" y="525"/>
                </a:cubicBezTo>
                <a:cubicBezTo>
                  <a:pt x="5746" y="504"/>
                  <a:pt x="5820" y="396"/>
                  <a:pt x="5799" y="284"/>
                </a:cubicBezTo>
                <a:cubicBezTo>
                  <a:pt x="5780" y="184"/>
                  <a:pt x="5693" y="114"/>
                  <a:pt x="5596" y="114"/>
                </a:cubicBezTo>
                <a:close/>
                <a:moveTo>
                  <a:pt x="8241" y="162"/>
                </a:moveTo>
                <a:cubicBezTo>
                  <a:pt x="8147" y="162"/>
                  <a:pt x="8062" y="227"/>
                  <a:pt x="8039" y="323"/>
                </a:cubicBezTo>
                <a:cubicBezTo>
                  <a:pt x="8014" y="435"/>
                  <a:pt x="8083" y="545"/>
                  <a:pt x="8195" y="571"/>
                </a:cubicBezTo>
                <a:cubicBezTo>
                  <a:pt x="8469" y="635"/>
                  <a:pt x="8746" y="718"/>
                  <a:pt x="9017" y="819"/>
                </a:cubicBezTo>
                <a:cubicBezTo>
                  <a:pt x="9040" y="828"/>
                  <a:pt x="9065" y="834"/>
                  <a:pt x="9090" y="834"/>
                </a:cubicBezTo>
                <a:cubicBezTo>
                  <a:pt x="9173" y="834"/>
                  <a:pt x="9251" y="782"/>
                  <a:pt x="9283" y="699"/>
                </a:cubicBezTo>
                <a:cubicBezTo>
                  <a:pt x="9323" y="593"/>
                  <a:pt x="9269" y="474"/>
                  <a:pt x="9162" y="433"/>
                </a:cubicBezTo>
                <a:cubicBezTo>
                  <a:pt x="8875" y="325"/>
                  <a:pt x="8581" y="236"/>
                  <a:pt x="8287" y="167"/>
                </a:cubicBezTo>
                <a:cubicBezTo>
                  <a:pt x="8271" y="164"/>
                  <a:pt x="8256" y="162"/>
                  <a:pt x="8241" y="162"/>
                </a:cubicBezTo>
                <a:close/>
                <a:moveTo>
                  <a:pt x="3910" y="660"/>
                </a:moveTo>
                <a:cubicBezTo>
                  <a:pt x="3881" y="660"/>
                  <a:pt x="3851" y="666"/>
                  <a:pt x="3823" y="679"/>
                </a:cubicBezTo>
                <a:cubicBezTo>
                  <a:pt x="3546" y="811"/>
                  <a:pt x="3277" y="959"/>
                  <a:pt x="3022" y="1122"/>
                </a:cubicBezTo>
                <a:cubicBezTo>
                  <a:pt x="2926" y="1184"/>
                  <a:pt x="2898" y="1312"/>
                  <a:pt x="2960" y="1408"/>
                </a:cubicBezTo>
                <a:cubicBezTo>
                  <a:pt x="3001" y="1470"/>
                  <a:pt x="3066" y="1503"/>
                  <a:pt x="3135" y="1503"/>
                </a:cubicBezTo>
                <a:cubicBezTo>
                  <a:pt x="3173" y="1503"/>
                  <a:pt x="3212" y="1493"/>
                  <a:pt x="3245" y="1470"/>
                </a:cubicBezTo>
                <a:cubicBezTo>
                  <a:pt x="3486" y="1316"/>
                  <a:pt x="3740" y="1176"/>
                  <a:pt x="3998" y="1053"/>
                </a:cubicBezTo>
                <a:cubicBezTo>
                  <a:pt x="4103" y="1006"/>
                  <a:pt x="4147" y="881"/>
                  <a:pt x="4098" y="779"/>
                </a:cubicBezTo>
                <a:cubicBezTo>
                  <a:pt x="4063" y="704"/>
                  <a:pt x="3988" y="660"/>
                  <a:pt x="3910" y="660"/>
                </a:cubicBezTo>
                <a:close/>
                <a:moveTo>
                  <a:pt x="9899" y="785"/>
                </a:moveTo>
                <a:cubicBezTo>
                  <a:pt x="9824" y="785"/>
                  <a:pt x="9752" y="825"/>
                  <a:pt x="9715" y="896"/>
                </a:cubicBezTo>
                <a:cubicBezTo>
                  <a:pt x="9662" y="997"/>
                  <a:pt x="9701" y="1121"/>
                  <a:pt x="9802" y="1174"/>
                </a:cubicBezTo>
                <a:cubicBezTo>
                  <a:pt x="10052" y="1307"/>
                  <a:pt x="10300" y="1457"/>
                  <a:pt x="10539" y="1622"/>
                </a:cubicBezTo>
                <a:cubicBezTo>
                  <a:pt x="10575" y="1647"/>
                  <a:pt x="10615" y="1658"/>
                  <a:pt x="10656" y="1658"/>
                </a:cubicBezTo>
                <a:cubicBezTo>
                  <a:pt x="10722" y="1658"/>
                  <a:pt x="10787" y="1628"/>
                  <a:pt x="10826" y="1569"/>
                </a:cubicBezTo>
                <a:cubicBezTo>
                  <a:pt x="10892" y="1475"/>
                  <a:pt x="10867" y="1346"/>
                  <a:pt x="10773" y="1282"/>
                </a:cubicBezTo>
                <a:cubicBezTo>
                  <a:pt x="10521" y="1107"/>
                  <a:pt x="10259" y="949"/>
                  <a:pt x="9995" y="809"/>
                </a:cubicBezTo>
                <a:cubicBezTo>
                  <a:pt x="9964" y="793"/>
                  <a:pt x="9932" y="785"/>
                  <a:pt x="9899" y="785"/>
                </a:cubicBezTo>
                <a:close/>
                <a:moveTo>
                  <a:pt x="2421" y="1617"/>
                </a:moveTo>
                <a:cubicBezTo>
                  <a:pt x="2374" y="1617"/>
                  <a:pt x="2326" y="1633"/>
                  <a:pt x="2287" y="1667"/>
                </a:cubicBezTo>
                <a:cubicBezTo>
                  <a:pt x="2054" y="1863"/>
                  <a:pt x="1833" y="2076"/>
                  <a:pt x="1629" y="2299"/>
                </a:cubicBezTo>
                <a:cubicBezTo>
                  <a:pt x="1551" y="2384"/>
                  <a:pt x="1556" y="2515"/>
                  <a:pt x="1641" y="2592"/>
                </a:cubicBezTo>
                <a:cubicBezTo>
                  <a:pt x="1680" y="2629"/>
                  <a:pt x="1732" y="2646"/>
                  <a:pt x="1781" y="2646"/>
                </a:cubicBezTo>
                <a:cubicBezTo>
                  <a:pt x="1836" y="2646"/>
                  <a:pt x="1893" y="2623"/>
                  <a:pt x="1934" y="2579"/>
                </a:cubicBezTo>
                <a:cubicBezTo>
                  <a:pt x="2127" y="2368"/>
                  <a:pt x="2336" y="2168"/>
                  <a:pt x="2554" y="1982"/>
                </a:cubicBezTo>
                <a:cubicBezTo>
                  <a:pt x="2641" y="1908"/>
                  <a:pt x="2653" y="1778"/>
                  <a:pt x="2579" y="1691"/>
                </a:cubicBezTo>
                <a:cubicBezTo>
                  <a:pt x="2538" y="1642"/>
                  <a:pt x="2480" y="1617"/>
                  <a:pt x="2421" y="1617"/>
                </a:cubicBezTo>
                <a:close/>
                <a:moveTo>
                  <a:pt x="11359" y="1786"/>
                </a:moveTo>
                <a:cubicBezTo>
                  <a:pt x="11301" y="1786"/>
                  <a:pt x="11243" y="1810"/>
                  <a:pt x="11202" y="1858"/>
                </a:cubicBezTo>
                <a:cubicBezTo>
                  <a:pt x="11129" y="1945"/>
                  <a:pt x="11138" y="2076"/>
                  <a:pt x="11225" y="2150"/>
                </a:cubicBezTo>
                <a:cubicBezTo>
                  <a:pt x="11441" y="2335"/>
                  <a:pt x="11654" y="2535"/>
                  <a:pt x="11854" y="2746"/>
                </a:cubicBezTo>
                <a:cubicBezTo>
                  <a:pt x="11895" y="2788"/>
                  <a:pt x="11950" y="2810"/>
                  <a:pt x="12005" y="2810"/>
                </a:cubicBezTo>
                <a:cubicBezTo>
                  <a:pt x="12056" y="2810"/>
                  <a:pt x="12107" y="2790"/>
                  <a:pt x="12146" y="2753"/>
                </a:cubicBezTo>
                <a:cubicBezTo>
                  <a:pt x="12230" y="2673"/>
                  <a:pt x="12231" y="2542"/>
                  <a:pt x="12154" y="2460"/>
                </a:cubicBezTo>
                <a:cubicBezTo>
                  <a:pt x="11943" y="2239"/>
                  <a:pt x="11721" y="2030"/>
                  <a:pt x="11494" y="1835"/>
                </a:cubicBezTo>
                <a:cubicBezTo>
                  <a:pt x="11455" y="1802"/>
                  <a:pt x="11407" y="1786"/>
                  <a:pt x="11359" y="1786"/>
                </a:cubicBezTo>
                <a:close/>
                <a:moveTo>
                  <a:pt x="23069" y="3254"/>
                </a:moveTo>
                <a:cubicBezTo>
                  <a:pt x="22994" y="3254"/>
                  <a:pt x="22918" y="3255"/>
                  <a:pt x="22843" y="3256"/>
                </a:cubicBezTo>
                <a:cubicBezTo>
                  <a:pt x="22729" y="3258"/>
                  <a:pt x="22637" y="3352"/>
                  <a:pt x="22641" y="3467"/>
                </a:cubicBezTo>
                <a:cubicBezTo>
                  <a:pt x="22643" y="3579"/>
                  <a:pt x="22735" y="3669"/>
                  <a:pt x="22847" y="3669"/>
                </a:cubicBezTo>
                <a:cubicBezTo>
                  <a:pt x="22848" y="3669"/>
                  <a:pt x="22849" y="3669"/>
                  <a:pt x="22850" y="3669"/>
                </a:cubicBezTo>
                <a:cubicBezTo>
                  <a:pt x="22923" y="3668"/>
                  <a:pt x="22996" y="3667"/>
                  <a:pt x="23069" y="3667"/>
                </a:cubicBezTo>
                <a:cubicBezTo>
                  <a:pt x="23288" y="3667"/>
                  <a:pt x="23507" y="3673"/>
                  <a:pt x="23724" y="3685"/>
                </a:cubicBezTo>
                <a:lnTo>
                  <a:pt x="23734" y="3685"/>
                </a:lnTo>
                <a:cubicBezTo>
                  <a:pt x="23844" y="3685"/>
                  <a:pt x="23934" y="3600"/>
                  <a:pt x="23941" y="3488"/>
                </a:cubicBezTo>
                <a:cubicBezTo>
                  <a:pt x="23947" y="3375"/>
                  <a:pt x="23860" y="3277"/>
                  <a:pt x="23745" y="3272"/>
                </a:cubicBezTo>
                <a:cubicBezTo>
                  <a:pt x="23521" y="3260"/>
                  <a:pt x="23295" y="3254"/>
                  <a:pt x="23069" y="3254"/>
                </a:cubicBezTo>
                <a:close/>
                <a:moveTo>
                  <a:pt x="21962" y="3303"/>
                </a:moveTo>
                <a:cubicBezTo>
                  <a:pt x="21955" y="3303"/>
                  <a:pt x="21949" y="3303"/>
                  <a:pt x="21943" y="3304"/>
                </a:cubicBezTo>
                <a:cubicBezTo>
                  <a:pt x="21643" y="3331"/>
                  <a:pt x="21342" y="3369"/>
                  <a:pt x="21046" y="3416"/>
                </a:cubicBezTo>
                <a:cubicBezTo>
                  <a:pt x="20934" y="3435"/>
                  <a:pt x="20856" y="3541"/>
                  <a:pt x="20876" y="3653"/>
                </a:cubicBezTo>
                <a:cubicBezTo>
                  <a:pt x="20892" y="3756"/>
                  <a:pt x="20979" y="3827"/>
                  <a:pt x="21080" y="3827"/>
                </a:cubicBezTo>
                <a:cubicBezTo>
                  <a:pt x="21090" y="3827"/>
                  <a:pt x="21101" y="3827"/>
                  <a:pt x="21111" y="3825"/>
                </a:cubicBezTo>
                <a:cubicBezTo>
                  <a:pt x="21399" y="3779"/>
                  <a:pt x="21689" y="3742"/>
                  <a:pt x="21978" y="3717"/>
                </a:cubicBezTo>
                <a:cubicBezTo>
                  <a:pt x="22093" y="3706"/>
                  <a:pt x="22176" y="3605"/>
                  <a:pt x="22166" y="3492"/>
                </a:cubicBezTo>
                <a:cubicBezTo>
                  <a:pt x="22156" y="3385"/>
                  <a:pt x="22067" y="3303"/>
                  <a:pt x="21962" y="3303"/>
                </a:cubicBezTo>
                <a:close/>
                <a:moveTo>
                  <a:pt x="1225" y="2925"/>
                </a:moveTo>
                <a:cubicBezTo>
                  <a:pt x="1160" y="2925"/>
                  <a:pt x="1095" y="2956"/>
                  <a:pt x="1055" y="3013"/>
                </a:cubicBezTo>
                <a:cubicBezTo>
                  <a:pt x="878" y="3267"/>
                  <a:pt x="720" y="3531"/>
                  <a:pt x="585" y="3798"/>
                </a:cubicBezTo>
                <a:cubicBezTo>
                  <a:pt x="534" y="3901"/>
                  <a:pt x="575" y="4025"/>
                  <a:pt x="676" y="4077"/>
                </a:cubicBezTo>
                <a:cubicBezTo>
                  <a:pt x="706" y="4093"/>
                  <a:pt x="738" y="4100"/>
                  <a:pt x="770" y="4100"/>
                </a:cubicBezTo>
                <a:cubicBezTo>
                  <a:pt x="844" y="4100"/>
                  <a:pt x="917" y="4057"/>
                  <a:pt x="954" y="3984"/>
                </a:cubicBezTo>
                <a:cubicBezTo>
                  <a:pt x="1080" y="3735"/>
                  <a:pt x="1229" y="3488"/>
                  <a:pt x="1395" y="3249"/>
                </a:cubicBezTo>
                <a:cubicBezTo>
                  <a:pt x="1461" y="3157"/>
                  <a:pt x="1438" y="3027"/>
                  <a:pt x="1344" y="2962"/>
                </a:cubicBezTo>
                <a:cubicBezTo>
                  <a:pt x="1308" y="2937"/>
                  <a:pt x="1266" y="2925"/>
                  <a:pt x="1225" y="2925"/>
                </a:cubicBezTo>
                <a:close/>
                <a:moveTo>
                  <a:pt x="12588" y="3065"/>
                </a:moveTo>
                <a:cubicBezTo>
                  <a:pt x="12542" y="3065"/>
                  <a:pt x="12497" y="3080"/>
                  <a:pt x="12458" y="3111"/>
                </a:cubicBezTo>
                <a:cubicBezTo>
                  <a:pt x="12370" y="3182"/>
                  <a:pt x="12356" y="3311"/>
                  <a:pt x="12426" y="3400"/>
                </a:cubicBezTo>
                <a:cubicBezTo>
                  <a:pt x="12604" y="3625"/>
                  <a:pt x="12776" y="3862"/>
                  <a:pt x="12937" y="4105"/>
                </a:cubicBezTo>
                <a:cubicBezTo>
                  <a:pt x="12976" y="4165"/>
                  <a:pt x="13041" y="4197"/>
                  <a:pt x="13109" y="4197"/>
                </a:cubicBezTo>
                <a:cubicBezTo>
                  <a:pt x="13148" y="4197"/>
                  <a:pt x="13188" y="4186"/>
                  <a:pt x="13224" y="4163"/>
                </a:cubicBezTo>
                <a:cubicBezTo>
                  <a:pt x="13318" y="4100"/>
                  <a:pt x="13344" y="3972"/>
                  <a:pt x="13281" y="3876"/>
                </a:cubicBezTo>
                <a:cubicBezTo>
                  <a:pt x="13114" y="3623"/>
                  <a:pt x="12935" y="3377"/>
                  <a:pt x="12749" y="3143"/>
                </a:cubicBezTo>
                <a:cubicBezTo>
                  <a:pt x="12708" y="3092"/>
                  <a:pt x="12648" y="3065"/>
                  <a:pt x="12588" y="3065"/>
                </a:cubicBezTo>
                <a:close/>
                <a:moveTo>
                  <a:pt x="20208" y="3586"/>
                </a:moveTo>
                <a:cubicBezTo>
                  <a:pt x="20192" y="3586"/>
                  <a:pt x="20177" y="3588"/>
                  <a:pt x="20162" y="3591"/>
                </a:cubicBezTo>
                <a:cubicBezTo>
                  <a:pt x="19869" y="3660"/>
                  <a:pt x="19575" y="3740"/>
                  <a:pt x="19290" y="3828"/>
                </a:cubicBezTo>
                <a:cubicBezTo>
                  <a:pt x="19182" y="3864"/>
                  <a:pt x="19120" y="3979"/>
                  <a:pt x="19155" y="4089"/>
                </a:cubicBezTo>
                <a:cubicBezTo>
                  <a:pt x="19182" y="4178"/>
                  <a:pt x="19263" y="4234"/>
                  <a:pt x="19352" y="4234"/>
                </a:cubicBezTo>
                <a:cubicBezTo>
                  <a:pt x="19373" y="4234"/>
                  <a:pt x="19393" y="4231"/>
                  <a:pt x="19414" y="4224"/>
                </a:cubicBezTo>
                <a:cubicBezTo>
                  <a:pt x="19690" y="4139"/>
                  <a:pt x="19974" y="4061"/>
                  <a:pt x="20256" y="3993"/>
                </a:cubicBezTo>
                <a:cubicBezTo>
                  <a:pt x="20367" y="3968"/>
                  <a:pt x="20436" y="3857"/>
                  <a:pt x="20410" y="3745"/>
                </a:cubicBezTo>
                <a:cubicBezTo>
                  <a:pt x="20387" y="3649"/>
                  <a:pt x="20301" y="3586"/>
                  <a:pt x="20208" y="3586"/>
                </a:cubicBezTo>
                <a:close/>
                <a:moveTo>
                  <a:pt x="18515" y="4115"/>
                </a:moveTo>
                <a:cubicBezTo>
                  <a:pt x="18490" y="4115"/>
                  <a:pt x="18464" y="4120"/>
                  <a:pt x="18439" y="4130"/>
                </a:cubicBezTo>
                <a:cubicBezTo>
                  <a:pt x="18297" y="4185"/>
                  <a:pt x="18154" y="4245"/>
                  <a:pt x="18016" y="4305"/>
                </a:cubicBezTo>
                <a:cubicBezTo>
                  <a:pt x="17881" y="4364"/>
                  <a:pt x="17746" y="4426"/>
                  <a:pt x="17612" y="4489"/>
                </a:cubicBezTo>
                <a:cubicBezTo>
                  <a:pt x="17509" y="4539"/>
                  <a:pt x="17464" y="4663"/>
                  <a:pt x="17514" y="4766"/>
                </a:cubicBezTo>
                <a:cubicBezTo>
                  <a:pt x="17550" y="4840"/>
                  <a:pt x="17624" y="4883"/>
                  <a:pt x="17700" y="4883"/>
                </a:cubicBezTo>
                <a:cubicBezTo>
                  <a:pt x="17730" y="4883"/>
                  <a:pt x="17760" y="4876"/>
                  <a:pt x="17791" y="4863"/>
                </a:cubicBezTo>
                <a:cubicBezTo>
                  <a:pt x="17920" y="4801"/>
                  <a:pt x="18051" y="4741"/>
                  <a:pt x="18180" y="4684"/>
                </a:cubicBezTo>
                <a:cubicBezTo>
                  <a:pt x="18315" y="4626"/>
                  <a:pt x="18453" y="4567"/>
                  <a:pt x="18590" y="4514"/>
                </a:cubicBezTo>
                <a:cubicBezTo>
                  <a:pt x="18696" y="4472"/>
                  <a:pt x="18749" y="4353"/>
                  <a:pt x="18707" y="4247"/>
                </a:cubicBezTo>
                <a:cubicBezTo>
                  <a:pt x="18674" y="4165"/>
                  <a:pt x="18597" y="4115"/>
                  <a:pt x="18515" y="4115"/>
                </a:cubicBezTo>
                <a:close/>
                <a:moveTo>
                  <a:pt x="16912" y="4877"/>
                </a:moveTo>
                <a:cubicBezTo>
                  <a:pt x="16878" y="4877"/>
                  <a:pt x="16844" y="4885"/>
                  <a:pt x="16812" y="4902"/>
                </a:cubicBezTo>
                <a:cubicBezTo>
                  <a:pt x="16562" y="5041"/>
                  <a:pt x="16302" y="5193"/>
                  <a:pt x="16038" y="5358"/>
                </a:cubicBezTo>
                <a:cubicBezTo>
                  <a:pt x="15940" y="5416"/>
                  <a:pt x="15910" y="5544"/>
                  <a:pt x="15971" y="5641"/>
                </a:cubicBezTo>
                <a:cubicBezTo>
                  <a:pt x="16010" y="5705"/>
                  <a:pt x="16077" y="5741"/>
                  <a:pt x="16146" y="5741"/>
                </a:cubicBezTo>
                <a:cubicBezTo>
                  <a:pt x="16183" y="5741"/>
                  <a:pt x="16220" y="5730"/>
                  <a:pt x="16254" y="5709"/>
                </a:cubicBezTo>
                <a:cubicBezTo>
                  <a:pt x="16513" y="5549"/>
                  <a:pt x="16768" y="5400"/>
                  <a:pt x="17013" y="5264"/>
                </a:cubicBezTo>
                <a:cubicBezTo>
                  <a:pt x="17112" y="5209"/>
                  <a:pt x="17147" y="5083"/>
                  <a:pt x="17092" y="4984"/>
                </a:cubicBezTo>
                <a:cubicBezTo>
                  <a:pt x="17055" y="4915"/>
                  <a:pt x="16984" y="4877"/>
                  <a:pt x="16912" y="4877"/>
                </a:cubicBezTo>
                <a:close/>
                <a:moveTo>
                  <a:pt x="13566" y="4544"/>
                </a:moveTo>
                <a:cubicBezTo>
                  <a:pt x="13533" y="4544"/>
                  <a:pt x="13500" y="4552"/>
                  <a:pt x="13468" y="4569"/>
                </a:cubicBezTo>
                <a:cubicBezTo>
                  <a:pt x="13367" y="4622"/>
                  <a:pt x="13330" y="4748"/>
                  <a:pt x="13383" y="4849"/>
                </a:cubicBezTo>
                <a:cubicBezTo>
                  <a:pt x="13516" y="5097"/>
                  <a:pt x="13637" y="5361"/>
                  <a:pt x="13740" y="5632"/>
                </a:cubicBezTo>
                <a:cubicBezTo>
                  <a:pt x="13771" y="5716"/>
                  <a:pt x="13849" y="5765"/>
                  <a:pt x="13933" y="5765"/>
                </a:cubicBezTo>
                <a:cubicBezTo>
                  <a:pt x="13958" y="5765"/>
                  <a:pt x="13982" y="5762"/>
                  <a:pt x="14007" y="5753"/>
                </a:cubicBezTo>
                <a:cubicBezTo>
                  <a:pt x="14113" y="5712"/>
                  <a:pt x="14167" y="5592"/>
                  <a:pt x="14126" y="5485"/>
                </a:cubicBezTo>
                <a:cubicBezTo>
                  <a:pt x="14016" y="5198"/>
                  <a:pt x="13890" y="4918"/>
                  <a:pt x="13748" y="4654"/>
                </a:cubicBezTo>
                <a:cubicBezTo>
                  <a:pt x="13712" y="4584"/>
                  <a:pt x="13640" y="4544"/>
                  <a:pt x="13566" y="4544"/>
                </a:cubicBezTo>
                <a:close/>
                <a:moveTo>
                  <a:pt x="434" y="4507"/>
                </a:moveTo>
                <a:cubicBezTo>
                  <a:pt x="346" y="4507"/>
                  <a:pt x="264" y="4563"/>
                  <a:pt x="236" y="4651"/>
                </a:cubicBezTo>
                <a:cubicBezTo>
                  <a:pt x="142" y="4948"/>
                  <a:pt x="75" y="5251"/>
                  <a:pt x="36" y="5553"/>
                </a:cubicBezTo>
                <a:cubicBezTo>
                  <a:pt x="22" y="5666"/>
                  <a:pt x="102" y="5769"/>
                  <a:pt x="215" y="5783"/>
                </a:cubicBezTo>
                <a:cubicBezTo>
                  <a:pt x="224" y="5785"/>
                  <a:pt x="233" y="5785"/>
                  <a:pt x="242" y="5785"/>
                </a:cubicBezTo>
                <a:cubicBezTo>
                  <a:pt x="344" y="5785"/>
                  <a:pt x="433" y="5709"/>
                  <a:pt x="447" y="5604"/>
                </a:cubicBezTo>
                <a:cubicBezTo>
                  <a:pt x="483" y="5329"/>
                  <a:pt x="543" y="5049"/>
                  <a:pt x="630" y="4775"/>
                </a:cubicBezTo>
                <a:cubicBezTo>
                  <a:pt x="665" y="4667"/>
                  <a:pt x="605" y="4550"/>
                  <a:pt x="495" y="4516"/>
                </a:cubicBezTo>
                <a:cubicBezTo>
                  <a:pt x="475" y="4510"/>
                  <a:pt x="454" y="4507"/>
                  <a:pt x="434" y="4507"/>
                </a:cubicBezTo>
                <a:close/>
                <a:moveTo>
                  <a:pt x="15399" y="5807"/>
                </a:moveTo>
                <a:cubicBezTo>
                  <a:pt x="15359" y="5807"/>
                  <a:pt x="15320" y="5818"/>
                  <a:pt x="15285" y="5842"/>
                </a:cubicBezTo>
                <a:cubicBezTo>
                  <a:pt x="15058" y="5992"/>
                  <a:pt x="14817" y="6159"/>
                  <a:pt x="14548" y="6347"/>
                </a:cubicBezTo>
                <a:cubicBezTo>
                  <a:pt x="14454" y="6412"/>
                  <a:pt x="14432" y="6540"/>
                  <a:pt x="14498" y="6634"/>
                </a:cubicBezTo>
                <a:cubicBezTo>
                  <a:pt x="14537" y="6692"/>
                  <a:pt x="14603" y="6722"/>
                  <a:pt x="14666" y="6722"/>
                </a:cubicBezTo>
                <a:cubicBezTo>
                  <a:pt x="14707" y="6722"/>
                  <a:pt x="14750" y="6710"/>
                  <a:pt x="14785" y="6685"/>
                </a:cubicBezTo>
                <a:cubicBezTo>
                  <a:pt x="15051" y="6499"/>
                  <a:pt x="15290" y="6336"/>
                  <a:pt x="15513" y="6185"/>
                </a:cubicBezTo>
                <a:cubicBezTo>
                  <a:pt x="15609" y="6122"/>
                  <a:pt x="15634" y="5994"/>
                  <a:pt x="15572" y="5898"/>
                </a:cubicBezTo>
                <a:cubicBezTo>
                  <a:pt x="15532" y="5839"/>
                  <a:pt x="15466" y="5807"/>
                  <a:pt x="15399" y="5807"/>
                </a:cubicBezTo>
                <a:close/>
                <a:moveTo>
                  <a:pt x="214" y="6258"/>
                </a:moveTo>
                <a:cubicBezTo>
                  <a:pt x="209" y="6258"/>
                  <a:pt x="205" y="6258"/>
                  <a:pt x="201" y="6258"/>
                </a:cubicBezTo>
                <a:cubicBezTo>
                  <a:pt x="87" y="6267"/>
                  <a:pt x="1" y="6364"/>
                  <a:pt x="8" y="6480"/>
                </a:cubicBezTo>
                <a:cubicBezTo>
                  <a:pt x="11" y="6513"/>
                  <a:pt x="13" y="6547"/>
                  <a:pt x="16" y="6582"/>
                </a:cubicBezTo>
                <a:cubicBezTo>
                  <a:pt x="41" y="6857"/>
                  <a:pt x="94" y="7132"/>
                  <a:pt x="178" y="7397"/>
                </a:cubicBezTo>
                <a:cubicBezTo>
                  <a:pt x="204" y="7486"/>
                  <a:pt x="286" y="7543"/>
                  <a:pt x="374" y="7543"/>
                </a:cubicBezTo>
                <a:cubicBezTo>
                  <a:pt x="394" y="7543"/>
                  <a:pt x="415" y="7539"/>
                  <a:pt x="435" y="7534"/>
                </a:cubicBezTo>
                <a:cubicBezTo>
                  <a:pt x="545" y="7500"/>
                  <a:pt x="607" y="7383"/>
                  <a:pt x="573" y="7275"/>
                </a:cubicBezTo>
                <a:cubicBezTo>
                  <a:pt x="498" y="7036"/>
                  <a:pt x="451" y="6791"/>
                  <a:pt x="428" y="6545"/>
                </a:cubicBezTo>
                <a:cubicBezTo>
                  <a:pt x="426" y="6513"/>
                  <a:pt x="422" y="6483"/>
                  <a:pt x="420" y="6451"/>
                </a:cubicBezTo>
                <a:cubicBezTo>
                  <a:pt x="414" y="6342"/>
                  <a:pt x="322" y="6258"/>
                  <a:pt x="214" y="6258"/>
                </a:cubicBezTo>
                <a:close/>
                <a:moveTo>
                  <a:pt x="14200" y="6198"/>
                </a:moveTo>
                <a:cubicBezTo>
                  <a:pt x="14183" y="6198"/>
                  <a:pt x="14166" y="6200"/>
                  <a:pt x="14149" y="6205"/>
                </a:cubicBezTo>
                <a:cubicBezTo>
                  <a:pt x="14039" y="6233"/>
                  <a:pt x="13972" y="6347"/>
                  <a:pt x="14000" y="6456"/>
                </a:cubicBezTo>
                <a:cubicBezTo>
                  <a:pt x="14037" y="6600"/>
                  <a:pt x="14071" y="6747"/>
                  <a:pt x="14099" y="6894"/>
                </a:cubicBezTo>
                <a:cubicBezTo>
                  <a:pt x="14059" y="6847"/>
                  <a:pt x="14000" y="6823"/>
                  <a:pt x="13942" y="6823"/>
                </a:cubicBezTo>
                <a:cubicBezTo>
                  <a:pt x="13900" y="6823"/>
                  <a:pt x="13859" y="6835"/>
                  <a:pt x="13823" y="6861"/>
                </a:cubicBezTo>
                <a:lnTo>
                  <a:pt x="13552" y="7055"/>
                </a:lnTo>
                <a:cubicBezTo>
                  <a:pt x="13401" y="7164"/>
                  <a:pt x="13250" y="7272"/>
                  <a:pt x="13100" y="7378"/>
                </a:cubicBezTo>
                <a:cubicBezTo>
                  <a:pt x="13008" y="7445"/>
                  <a:pt x="12986" y="7573"/>
                  <a:pt x="13052" y="7667"/>
                </a:cubicBezTo>
                <a:cubicBezTo>
                  <a:pt x="13093" y="7724"/>
                  <a:pt x="13157" y="7754"/>
                  <a:pt x="13220" y="7754"/>
                </a:cubicBezTo>
                <a:cubicBezTo>
                  <a:pt x="13263" y="7754"/>
                  <a:pt x="13304" y="7741"/>
                  <a:pt x="13341" y="7715"/>
                </a:cubicBezTo>
                <a:cubicBezTo>
                  <a:pt x="13491" y="7607"/>
                  <a:pt x="13642" y="7498"/>
                  <a:pt x="13793" y="7390"/>
                </a:cubicBezTo>
                <a:lnTo>
                  <a:pt x="14062" y="7197"/>
                </a:lnTo>
                <a:cubicBezTo>
                  <a:pt x="14097" y="7172"/>
                  <a:pt x="14124" y="7137"/>
                  <a:pt x="14136" y="7100"/>
                </a:cubicBezTo>
                <a:cubicBezTo>
                  <a:pt x="14149" y="7167"/>
                  <a:pt x="14160" y="7236"/>
                  <a:pt x="14170" y="7305"/>
                </a:cubicBezTo>
                <a:cubicBezTo>
                  <a:pt x="14185" y="7409"/>
                  <a:pt x="14273" y="7483"/>
                  <a:pt x="14375" y="7483"/>
                </a:cubicBezTo>
                <a:cubicBezTo>
                  <a:pt x="14384" y="7483"/>
                  <a:pt x="14394" y="7482"/>
                  <a:pt x="14404" y="7481"/>
                </a:cubicBezTo>
                <a:cubicBezTo>
                  <a:pt x="14517" y="7463"/>
                  <a:pt x="14595" y="7358"/>
                  <a:pt x="14580" y="7245"/>
                </a:cubicBezTo>
                <a:cubicBezTo>
                  <a:pt x="14535" y="6944"/>
                  <a:pt x="14475" y="6643"/>
                  <a:pt x="14401" y="6354"/>
                </a:cubicBezTo>
                <a:cubicBezTo>
                  <a:pt x="14377" y="6261"/>
                  <a:pt x="14293" y="6198"/>
                  <a:pt x="14200" y="6198"/>
                </a:cubicBezTo>
                <a:close/>
                <a:moveTo>
                  <a:pt x="12494" y="7851"/>
                </a:moveTo>
                <a:cubicBezTo>
                  <a:pt x="12454" y="7851"/>
                  <a:pt x="12413" y="7863"/>
                  <a:pt x="12377" y="7888"/>
                </a:cubicBezTo>
                <a:cubicBezTo>
                  <a:pt x="12208" y="8005"/>
                  <a:pt x="12054" y="8112"/>
                  <a:pt x="11902" y="8213"/>
                </a:cubicBezTo>
                <a:cubicBezTo>
                  <a:pt x="11817" y="8269"/>
                  <a:pt x="11732" y="8326"/>
                  <a:pt x="11647" y="8383"/>
                </a:cubicBezTo>
                <a:cubicBezTo>
                  <a:pt x="11551" y="8445"/>
                  <a:pt x="11524" y="8572"/>
                  <a:pt x="11586" y="8668"/>
                </a:cubicBezTo>
                <a:cubicBezTo>
                  <a:pt x="11625" y="8730"/>
                  <a:pt x="11693" y="8762"/>
                  <a:pt x="11760" y="8762"/>
                </a:cubicBezTo>
                <a:cubicBezTo>
                  <a:pt x="11799" y="8762"/>
                  <a:pt x="11838" y="8751"/>
                  <a:pt x="11872" y="8728"/>
                </a:cubicBezTo>
                <a:cubicBezTo>
                  <a:pt x="11960" y="8672"/>
                  <a:pt x="12047" y="8613"/>
                  <a:pt x="12132" y="8556"/>
                </a:cubicBezTo>
                <a:cubicBezTo>
                  <a:pt x="12286" y="8454"/>
                  <a:pt x="12442" y="8346"/>
                  <a:pt x="12612" y="8229"/>
                </a:cubicBezTo>
                <a:cubicBezTo>
                  <a:pt x="12706" y="8163"/>
                  <a:pt x="12729" y="8034"/>
                  <a:pt x="12664" y="7940"/>
                </a:cubicBezTo>
                <a:cubicBezTo>
                  <a:pt x="12624" y="7883"/>
                  <a:pt x="12560" y="7851"/>
                  <a:pt x="12494" y="7851"/>
                </a:cubicBezTo>
                <a:close/>
                <a:moveTo>
                  <a:pt x="729" y="7941"/>
                </a:moveTo>
                <a:cubicBezTo>
                  <a:pt x="694" y="7941"/>
                  <a:pt x="659" y="7949"/>
                  <a:pt x="626" y="7968"/>
                </a:cubicBezTo>
                <a:cubicBezTo>
                  <a:pt x="527" y="8025"/>
                  <a:pt x="493" y="8151"/>
                  <a:pt x="550" y="8250"/>
                </a:cubicBezTo>
                <a:cubicBezTo>
                  <a:pt x="700" y="8512"/>
                  <a:pt x="881" y="8767"/>
                  <a:pt x="1089" y="9005"/>
                </a:cubicBezTo>
                <a:cubicBezTo>
                  <a:pt x="1129" y="9051"/>
                  <a:pt x="1188" y="9076"/>
                  <a:pt x="1245" y="9076"/>
                </a:cubicBezTo>
                <a:cubicBezTo>
                  <a:pt x="1292" y="9076"/>
                  <a:pt x="1342" y="9058"/>
                  <a:pt x="1381" y="9024"/>
                </a:cubicBezTo>
                <a:cubicBezTo>
                  <a:pt x="1466" y="8948"/>
                  <a:pt x="1475" y="8819"/>
                  <a:pt x="1400" y="8732"/>
                </a:cubicBezTo>
                <a:cubicBezTo>
                  <a:pt x="1211" y="8516"/>
                  <a:pt x="1046" y="8284"/>
                  <a:pt x="908" y="8044"/>
                </a:cubicBezTo>
                <a:cubicBezTo>
                  <a:pt x="870" y="7978"/>
                  <a:pt x="801" y="7941"/>
                  <a:pt x="729" y="7941"/>
                </a:cubicBezTo>
                <a:close/>
                <a:moveTo>
                  <a:pt x="14457" y="7952"/>
                </a:moveTo>
                <a:cubicBezTo>
                  <a:pt x="14455" y="7952"/>
                  <a:pt x="14452" y="7952"/>
                  <a:pt x="14450" y="7952"/>
                </a:cubicBezTo>
                <a:cubicBezTo>
                  <a:pt x="14335" y="7959"/>
                  <a:pt x="14246" y="8055"/>
                  <a:pt x="14253" y="8170"/>
                </a:cubicBezTo>
                <a:cubicBezTo>
                  <a:pt x="14259" y="8291"/>
                  <a:pt x="14262" y="8413"/>
                  <a:pt x="14262" y="8535"/>
                </a:cubicBezTo>
                <a:cubicBezTo>
                  <a:pt x="14262" y="8562"/>
                  <a:pt x="14264" y="8588"/>
                  <a:pt x="14264" y="8615"/>
                </a:cubicBezTo>
                <a:cubicBezTo>
                  <a:pt x="14264" y="8755"/>
                  <a:pt x="14261" y="8897"/>
                  <a:pt x="14253" y="9038"/>
                </a:cubicBezTo>
                <a:cubicBezTo>
                  <a:pt x="14248" y="9152"/>
                  <a:pt x="14337" y="9249"/>
                  <a:pt x="14450" y="9255"/>
                </a:cubicBezTo>
                <a:lnTo>
                  <a:pt x="14461" y="9255"/>
                </a:lnTo>
                <a:cubicBezTo>
                  <a:pt x="14571" y="9255"/>
                  <a:pt x="14661" y="9168"/>
                  <a:pt x="14666" y="9056"/>
                </a:cubicBezTo>
                <a:cubicBezTo>
                  <a:pt x="14673" y="8909"/>
                  <a:pt x="14677" y="8760"/>
                  <a:pt x="14677" y="8615"/>
                </a:cubicBezTo>
                <a:cubicBezTo>
                  <a:pt x="14677" y="8587"/>
                  <a:pt x="14677" y="8560"/>
                  <a:pt x="14677" y="8532"/>
                </a:cubicBezTo>
                <a:cubicBezTo>
                  <a:pt x="14675" y="8404"/>
                  <a:pt x="14672" y="8276"/>
                  <a:pt x="14666" y="8149"/>
                </a:cubicBezTo>
                <a:cubicBezTo>
                  <a:pt x="14661" y="8038"/>
                  <a:pt x="14567" y="7952"/>
                  <a:pt x="14457" y="7952"/>
                </a:cubicBezTo>
                <a:close/>
                <a:moveTo>
                  <a:pt x="11007" y="8820"/>
                </a:moveTo>
                <a:cubicBezTo>
                  <a:pt x="10971" y="8820"/>
                  <a:pt x="10934" y="8830"/>
                  <a:pt x="10901" y="8851"/>
                </a:cubicBezTo>
                <a:cubicBezTo>
                  <a:pt x="10642" y="9005"/>
                  <a:pt x="10385" y="9150"/>
                  <a:pt x="10137" y="9283"/>
                </a:cubicBezTo>
                <a:cubicBezTo>
                  <a:pt x="10036" y="9336"/>
                  <a:pt x="9999" y="9462"/>
                  <a:pt x="10052" y="9561"/>
                </a:cubicBezTo>
                <a:cubicBezTo>
                  <a:pt x="10089" y="9632"/>
                  <a:pt x="10160" y="9671"/>
                  <a:pt x="10234" y="9671"/>
                </a:cubicBezTo>
                <a:cubicBezTo>
                  <a:pt x="10266" y="9671"/>
                  <a:pt x="10300" y="9664"/>
                  <a:pt x="10332" y="9648"/>
                </a:cubicBezTo>
                <a:cubicBezTo>
                  <a:pt x="10585" y="9512"/>
                  <a:pt x="10849" y="9363"/>
                  <a:pt x="11113" y="9205"/>
                </a:cubicBezTo>
                <a:cubicBezTo>
                  <a:pt x="11211" y="9147"/>
                  <a:pt x="11243" y="9019"/>
                  <a:pt x="11184" y="8921"/>
                </a:cubicBezTo>
                <a:cubicBezTo>
                  <a:pt x="11146" y="8856"/>
                  <a:pt x="11077" y="8820"/>
                  <a:pt x="11007" y="8820"/>
                </a:cubicBezTo>
                <a:close/>
                <a:moveTo>
                  <a:pt x="1885" y="9275"/>
                </a:moveTo>
                <a:cubicBezTo>
                  <a:pt x="1825" y="9275"/>
                  <a:pt x="1765" y="9302"/>
                  <a:pt x="1725" y="9352"/>
                </a:cubicBezTo>
                <a:cubicBezTo>
                  <a:pt x="1652" y="9441"/>
                  <a:pt x="1666" y="9572"/>
                  <a:pt x="1755" y="9643"/>
                </a:cubicBezTo>
                <a:cubicBezTo>
                  <a:pt x="1991" y="9832"/>
                  <a:pt x="2246" y="10008"/>
                  <a:pt x="2513" y="10162"/>
                </a:cubicBezTo>
                <a:cubicBezTo>
                  <a:pt x="2547" y="10181"/>
                  <a:pt x="2582" y="10190"/>
                  <a:pt x="2616" y="10190"/>
                </a:cubicBezTo>
                <a:cubicBezTo>
                  <a:pt x="2689" y="10190"/>
                  <a:pt x="2758" y="10153"/>
                  <a:pt x="2797" y="10087"/>
                </a:cubicBezTo>
                <a:cubicBezTo>
                  <a:pt x="2854" y="9988"/>
                  <a:pt x="2820" y="9862"/>
                  <a:pt x="2721" y="9804"/>
                </a:cubicBezTo>
                <a:cubicBezTo>
                  <a:pt x="2471" y="9660"/>
                  <a:pt x="2233" y="9497"/>
                  <a:pt x="2015" y="9322"/>
                </a:cubicBezTo>
                <a:cubicBezTo>
                  <a:pt x="1977" y="9291"/>
                  <a:pt x="1931" y="9275"/>
                  <a:pt x="1885" y="9275"/>
                </a:cubicBezTo>
                <a:close/>
                <a:moveTo>
                  <a:pt x="9438" y="9652"/>
                </a:moveTo>
                <a:cubicBezTo>
                  <a:pt x="9409" y="9652"/>
                  <a:pt x="9380" y="9658"/>
                  <a:pt x="9352" y="9671"/>
                </a:cubicBezTo>
                <a:cubicBezTo>
                  <a:pt x="9081" y="9795"/>
                  <a:pt x="8810" y="9909"/>
                  <a:pt x="8547" y="10006"/>
                </a:cubicBezTo>
                <a:cubicBezTo>
                  <a:pt x="8439" y="10047"/>
                  <a:pt x="8384" y="10165"/>
                  <a:pt x="8425" y="10272"/>
                </a:cubicBezTo>
                <a:cubicBezTo>
                  <a:pt x="8455" y="10355"/>
                  <a:pt x="8535" y="10406"/>
                  <a:pt x="8618" y="10406"/>
                </a:cubicBezTo>
                <a:cubicBezTo>
                  <a:pt x="8643" y="10406"/>
                  <a:pt x="8668" y="10403"/>
                  <a:pt x="8691" y="10394"/>
                </a:cubicBezTo>
                <a:cubicBezTo>
                  <a:pt x="8964" y="10291"/>
                  <a:pt x="9244" y="10176"/>
                  <a:pt x="9524" y="10047"/>
                </a:cubicBezTo>
                <a:cubicBezTo>
                  <a:pt x="9628" y="9999"/>
                  <a:pt x="9674" y="9877"/>
                  <a:pt x="9627" y="9774"/>
                </a:cubicBezTo>
                <a:cubicBezTo>
                  <a:pt x="9592" y="9697"/>
                  <a:pt x="9517" y="9652"/>
                  <a:pt x="9438" y="9652"/>
                </a:cubicBezTo>
                <a:close/>
                <a:moveTo>
                  <a:pt x="3417" y="10162"/>
                </a:moveTo>
                <a:cubicBezTo>
                  <a:pt x="3335" y="10162"/>
                  <a:pt x="3257" y="10211"/>
                  <a:pt x="3224" y="10293"/>
                </a:cubicBezTo>
                <a:cubicBezTo>
                  <a:pt x="3181" y="10399"/>
                  <a:pt x="3235" y="10520"/>
                  <a:pt x="3341" y="10561"/>
                </a:cubicBezTo>
                <a:cubicBezTo>
                  <a:pt x="3626" y="10674"/>
                  <a:pt x="3920" y="10766"/>
                  <a:pt x="4216" y="10835"/>
                </a:cubicBezTo>
                <a:cubicBezTo>
                  <a:pt x="4232" y="10839"/>
                  <a:pt x="4248" y="10841"/>
                  <a:pt x="4264" y="10841"/>
                </a:cubicBezTo>
                <a:cubicBezTo>
                  <a:pt x="4358" y="10841"/>
                  <a:pt x="4443" y="10775"/>
                  <a:pt x="4464" y="10681"/>
                </a:cubicBezTo>
                <a:cubicBezTo>
                  <a:pt x="4491" y="10570"/>
                  <a:pt x="4422" y="10458"/>
                  <a:pt x="4310" y="10433"/>
                </a:cubicBezTo>
                <a:cubicBezTo>
                  <a:pt x="4034" y="10367"/>
                  <a:pt x="3759" y="10282"/>
                  <a:pt x="3492" y="10176"/>
                </a:cubicBezTo>
                <a:cubicBezTo>
                  <a:pt x="3467" y="10167"/>
                  <a:pt x="3442" y="10162"/>
                  <a:pt x="3417" y="10162"/>
                </a:cubicBezTo>
                <a:close/>
                <a:moveTo>
                  <a:pt x="7775" y="10268"/>
                </a:moveTo>
                <a:cubicBezTo>
                  <a:pt x="7757" y="10268"/>
                  <a:pt x="7738" y="10270"/>
                  <a:pt x="7720" y="10275"/>
                </a:cubicBezTo>
                <a:cubicBezTo>
                  <a:pt x="7434" y="10355"/>
                  <a:pt x="7151" y="10419"/>
                  <a:pt x="6874" y="10467"/>
                </a:cubicBezTo>
                <a:cubicBezTo>
                  <a:pt x="6761" y="10486"/>
                  <a:pt x="6685" y="10593"/>
                  <a:pt x="6704" y="10706"/>
                </a:cubicBezTo>
                <a:cubicBezTo>
                  <a:pt x="6722" y="10805"/>
                  <a:pt x="6811" y="10878"/>
                  <a:pt x="6908" y="10878"/>
                </a:cubicBezTo>
                <a:cubicBezTo>
                  <a:pt x="6921" y="10878"/>
                  <a:pt x="6931" y="10876"/>
                  <a:pt x="6944" y="10874"/>
                </a:cubicBezTo>
                <a:cubicBezTo>
                  <a:pt x="7234" y="10825"/>
                  <a:pt x="7532" y="10757"/>
                  <a:pt x="7830" y="10674"/>
                </a:cubicBezTo>
                <a:cubicBezTo>
                  <a:pt x="7939" y="10644"/>
                  <a:pt x="8005" y="10529"/>
                  <a:pt x="7973" y="10419"/>
                </a:cubicBezTo>
                <a:cubicBezTo>
                  <a:pt x="7948" y="10327"/>
                  <a:pt x="7865" y="10268"/>
                  <a:pt x="7775" y="10268"/>
                </a:cubicBezTo>
                <a:close/>
                <a:moveTo>
                  <a:pt x="5139" y="10562"/>
                </a:moveTo>
                <a:cubicBezTo>
                  <a:pt x="5033" y="10562"/>
                  <a:pt x="4942" y="10644"/>
                  <a:pt x="4934" y="10752"/>
                </a:cubicBezTo>
                <a:cubicBezTo>
                  <a:pt x="4925" y="10867"/>
                  <a:pt x="5012" y="10966"/>
                  <a:pt x="5125" y="10974"/>
                </a:cubicBezTo>
                <a:cubicBezTo>
                  <a:pt x="5189" y="10979"/>
                  <a:pt x="5253" y="10982"/>
                  <a:pt x="5317" y="10986"/>
                </a:cubicBezTo>
                <a:cubicBezTo>
                  <a:pt x="5412" y="10989"/>
                  <a:pt x="5512" y="10991"/>
                  <a:pt x="5607" y="10991"/>
                </a:cubicBezTo>
                <a:lnTo>
                  <a:pt x="5609" y="10991"/>
                </a:lnTo>
                <a:cubicBezTo>
                  <a:pt x="5751" y="10991"/>
                  <a:pt x="5896" y="10988"/>
                  <a:pt x="6040" y="10979"/>
                </a:cubicBezTo>
                <a:cubicBezTo>
                  <a:pt x="6153" y="10972"/>
                  <a:pt x="6240" y="10874"/>
                  <a:pt x="6233" y="10761"/>
                </a:cubicBezTo>
                <a:cubicBezTo>
                  <a:pt x="6228" y="10650"/>
                  <a:pt x="6136" y="10566"/>
                  <a:pt x="6028" y="10566"/>
                </a:cubicBezTo>
                <a:cubicBezTo>
                  <a:pt x="6024" y="10566"/>
                  <a:pt x="6019" y="10566"/>
                  <a:pt x="6015" y="10566"/>
                </a:cubicBezTo>
                <a:cubicBezTo>
                  <a:pt x="5880" y="10573"/>
                  <a:pt x="5742" y="10578"/>
                  <a:pt x="5609" y="10578"/>
                </a:cubicBezTo>
                <a:lnTo>
                  <a:pt x="5607" y="10578"/>
                </a:lnTo>
                <a:cubicBezTo>
                  <a:pt x="5517" y="10578"/>
                  <a:pt x="5423" y="10577"/>
                  <a:pt x="5333" y="10571"/>
                </a:cubicBezTo>
                <a:cubicBezTo>
                  <a:pt x="5274" y="10570"/>
                  <a:pt x="5214" y="10566"/>
                  <a:pt x="5156" y="10562"/>
                </a:cubicBezTo>
                <a:cubicBezTo>
                  <a:pt x="5150" y="10562"/>
                  <a:pt x="5145" y="10562"/>
                  <a:pt x="5139" y="10562"/>
                </a:cubicBezTo>
                <a:close/>
                <a:moveTo>
                  <a:pt x="14381" y="9724"/>
                </a:moveTo>
                <a:cubicBezTo>
                  <a:pt x="14279" y="9724"/>
                  <a:pt x="14190" y="9799"/>
                  <a:pt x="14175" y="9903"/>
                </a:cubicBezTo>
                <a:cubicBezTo>
                  <a:pt x="14136" y="10189"/>
                  <a:pt x="14083" y="10476"/>
                  <a:pt x="14020" y="10759"/>
                </a:cubicBezTo>
                <a:cubicBezTo>
                  <a:pt x="13995" y="10871"/>
                  <a:pt x="14064" y="10981"/>
                  <a:pt x="14175" y="11007"/>
                </a:cubicBezTo>
                <a:cubicBezTo>
                  <a:pt x="14191" y="11009"/>
                  <a:pt x="14207" y="11011"/>
                  <a:pt x="14222" y="11011"/>
                </a:cubicBezTo>
                <a:cubicBezTo>
                  <a:pt x="14315" y="11011"/>
                  <a:pt x="14402" y="10947"/>
                  <a:pt x="14424" y="10851"/>
                </a:cubicBezTo>
                <a:cubicBezTo>
                  <a:pt x="14491" y="10555"/>
                  <a:pt x="14544" y="10256"/>
                  <a:pt x="14585" y="9960"/>
                </a:cubicBezTo>
                <a:cubicBezTo>
                  <a:pt x="14601" y="9846"/>
                  <a:pt x="14521" y="9742"/>
                  <a:pt x="14408" y="9726"/>
                </a:cubicBezTo>
                <a:cubicBezTo>
                  <a:pt x="14399" y="9725"/>
                  <a:pt x="14390" y="9724"/>
                  <a:pt x="14381" y="9724"/>
                </a:cubicBezTo>
                <a:close/>
                <a:moveTo>
                  <a:pt x="13988" y="11454"/>
                </a:moveTo>
                <a:cubicBezTo>
                  <a:pt x="13901" y="11454"/>
                  <a:pt x="13819" y="11511"/>
                  <a:pt x="13791" y="11599"/>
                </a:cubicBezTo>
                <a:cubicBezTo>
                  <a:pt x="13704" y="11872"/>
                  <a:pt x="13605" y="12148"/>
                  <a:pt x="13495" y="12418"/>
                </a:cubicBezTo>
                <a:cubicBezTo>
                  <a:pt x="13451" y="12522"/>
                  <a:pt x="13502" y="12643"/>
                  <a:pt x="13608" y="12687"/>
                </a:cubicBezTo>
                <a:cubicBezTo>
                  <a:pt x="13633" y="12698"/>
                  <a:pt x="13660" y="12703"/>
                  <a:pt x="13686" y="12703"/>
                </a:cubicBezTo>
                <a:cubicBezTo>
                  <a:pt x="13768" y="12703"/>
                  <a:pt x="13844" y="12653"/>
                  <a:pt x="13878" y="12574"/>
                </a:cubicBezTo>
                <a:cubicBezTo>
                  <a:pt x="13991" y="12294"/>
                  <a:pt x="14096" y="12008"/>
                  <a:pt x="14186" y="11723"/>
                </a:cubicBezTo>
                <a:cubicBezTo>
                  <a:pt x="14220" y="11615"/>
                  <a:pt x="14160" y="11498"/>
                  <a:pt x="14051" y="11464"/>
                </a:cubicBezTo>
                <a:cubicBezTo>
                  <a:pt x="14030" y="11458"/>
                  <a:pt x="14009" y="11454"/>
                  <a:pt x="13988" y="11454"/>
                </a:cubicBezTo>
                <a:close/>
                <a:moveTo>
                  <a:pt x="13317" y="13096"/>
                </a:moveTo>
                <a:cubicBezTo>
                  <a:pt x="13242" y="13096"/>
                  <a:pt x="13168" y="13137"/>
                  <a:pt x="13132" y="13210"/>
                </a:cubicBezTo>
                <a:cubicBezTo>
                  <a:pt x="13002" y="13467"/>
                  <a:pt x="12861" y="13724"/>
                  <a:pt x="12710" y="13972"/>
                </a:cubicBezTo>
                <a:cubicBezTo>
                  <a:pt x="12650" y="14069"/>
                  <a:pt x="12682" y="14197"/>
                  <a:pt x="12779" y="14255"/>
                </a:cubicBezTo>
                <a:cubicBezTo>
                  <a:pt x="12813" y="14277"/>
                  <a:pt x="12850" y="14286"/>
                  <a:pt x="12885" y="14286"/>
                </a:cubicBezTo>
                <a:cubicBezTo>
                  <a:pt x="12956" y="14286"/>
                  <a:pt x="13024" y="14250"/>
                  <a:pt x="13063" y="14186"/>
                </a:cubicBezTo>
                <a:cubicBezTo>
                  <a:pt x="13219" y="13929"/>
                  <a:pt x="13367" y="13664"/>
                  <a:pt x="13502" y="13396"/>
                </a:cubicBezTo>
                <a:cubicBezTo>
                  <a:pt x="13553" y="13295"/>
                  <a:pt x="13513" y="13169"/>
                  <a:pt x="13410" y="13118"/>
                </a:cubicBezTo>
                <a:cubicBezTo>
                  <a:pt x="13380" y="13103"/>
                  <a:pt x="13349" y="13096"/>
                  <a:pt x="13317" y="13096"/>
                </a:cubicBezTo>
                <a:close/>
                <a:moveTo>
                  <a:pt x="12397" y="14613"/>
                </a:moveTo>
                <a:cubicBezTo>
                  <a:pt x="12333" y="14613"/>
                  <a:pt x="12269" y="14643"/>
                  <a:pt x="12230" y="14700"/>
                </a:cubicBezTo>
                <a:cubicBezTo>
                  <a:pt x="12061" y="14936"/>
                  <a:pt x="11881" y="15168"/>
                  <a:pt x="11695" y="15390"/>
                </a:cubicBezTo>
                <a:cubicBezTo>
                  <a:pt x="11622" y="15476"/>
                  <a:pt x="11633" y="15608"/>
                  <a:pt x="11721" y="15680"/>
                </a:cubicBezTo>
                <a:cubicBezTo>
                  <a:pt x="11760" y="15714"/>
                  <a:pt x="11806" y="15728"/>
                  <a:pt x="11854" y="15728"/>
                </a:cubicBezTo>
                <a:cubicBezTo>
                  <a:pt x="11913" y="15728"/>
                  <a:pt x="11971" y="15703"/>
                  <a:pt x="12012" y="15655"/>
                </a:cubicBezTo>
                <a:cubicBezTo>
                  <a:pt x="12205" y="15425"/>
                  <a:pt x="12391" y="15184"/>
                  <a:pt x="12565" y="14941"/>
                </a:cubicBezTo>
                <a:cubicBezTo>
                  <a:pt x="12632" y="14847"/>
                  <a:pt x="12611" y="14718"/>
                  <a:pt x="12517" y="14652"/>
                </a:cubicBezTo>
                <a:cubicBezTo>
                  <a:pt x="12480" y="14626"/>
                  <a:pt x="12438" y="14613"/>
                  <a:pt x="12397" y="14613"/>
                </a:cubicBezTo>
                <a:close/>
                <a:moveTo>
                  <a:pt x="11258" y="15974"/>
                </a:moveTo>
                <a:cubicBezTo>
                  <a:pt x="11204" y="15974"/>
                  <a:pt x="11150" y="15995"/>
                  <a:pt x="11110" y="16036"/>
                </a:cubicBezTo>
                <a:cubicBezTo>
                  <a:pt x="10908" y="16246"/>
                  <a:pt x="10695" y="16448"/>
                  <a:pt x="10479" y="16639"/>
                </a:cubicBezTo>
                <a:cubicBezTo>
                  <a:pt x="10394" y="16713"/>
                  <a:pt x="10385" y="16844"/>
                  <a:pt x="10461" y="16930"/>
                </a:cubicBezTo>
                <a:cubicBezTo>
                  <a:pt x="10502" y="16977"/>
                  <a:pt x="10559" y="17000"/>
                  <a:pt x="10615" y="17000"/>
                </a:cubicBezTo>
                <a:cubicBezTo>
                  <a:pt x="10665" y="17000"/>
                  <a:pt x="10713" y="16983"/>
                  <a:pt x="10752" y="16949"/>
                </a:cubicBezTo>
                <a:cubicBezTo>
                  <a:pt x="10977" y="16751"/>
                  <a:pt x="11197" y="16541"/>
                  <a:pt x="11407" y="16325"/>
                </a:cubicBezTo>
                <a:cubicBezTo>
                  <a:pt x="11487" y="16244"/>
                  <a:pt x="11485" y="16113"/>
                  <a:pt x="11402" y="16033"/>
                </a:cubicBezTo>
                <a:cubicBezTo>
                  <a:pt x="11362" y="15994"/>
                  <a:pt x="11310" y="15974"/>
                  <a:pt x="11258" y="15974"/>
                </a:cubicBezTo>
                <a:close/>
                <a:moveTo>
                  <a:pt x="9928" y="17148"/>
                </a:moveTo>
                <a:cubicBezTo>
                  <a:pt x="9884" y="17148"/>
                  <a:pt x="9841" y="17162"/>
                  <a:pt x="9804" y="17190"/>
                </a:cubicBezTo>
                <a:cubicBezTo>
                  <a:pt x="9697" y="17270"/>
                  <a:pt x="9588" y="17350"/>
                  <a:pt x="9478" y="17426"/>
                </a:cubicBezTo>
                <a:cubicBezTo>
                  <a:pt x="9350" y="17514"/>
                  <a:pt x="9219" y="17603"/>
                  <a:pt x="9088" y="17688"/>
                </a:cubicBezTo>
                <a:cubicBezTo>
                  <a:pt x="8990" y="17748"/>
                  <a:pt x="8964" y="17876"/>
                  <a:pt x="9024" y="17973"/>
                </a:cubicBezTo>
                <a:cubicBezTo>
                  <a:pt x="9065" y="18034"/>
                  <a:pt x="9130" y="18067"/>
                  <a:pt x="9199" y="18067"/>
                </a:cubicBezTo>
                <a:cubicBezTo>
                  <a:pt x="9237" y="18067"/>
                  <a:pt x="9276" y="18057"/>
                  <a:pt x="9309" y="18035"/>
                </a:cubicBezTo>
                <a:cubicBezTo>
                  <a:pt x="9446" y="17948"/>
                  <a:pt x="9582" y="17856"/>
                  <a:pt x="9715" y="17764"/>
                </a:cubicBezTo>
                <a:cubicBezTo>
                  <a:pt x="9829" y="17686"/>
                  <a:pt x="9942" y="17603"/>
                  <a:pt x="10052" y="17520"/>
                </a:cubicBezTo>
                <a:cubicBezTo>
                  <a:pt x="10144" y="17451"/>
                  <a:pt x="10162" y="17321"/>
                  <a:pt x="10093" y="17231"/>
                </a:cubicBezTo>
                <a:cubicBezTo>
                  <a:pt x="10052" y="17176"/>
                  <a:pt x="9990" y="17148"/>
                  <a:pt x="9928" y="17148"/>
                </a:cubicBezTo>
                <a:close/>
                <a:moveTo>
                  <a:pt x="8434" y="18106"/>
                </a:moveTo>
                <a:cubicBezTo>
                  <a:pt x="8400" y="18106"/>
                  <a:pt x="8366" y="18114"/>
                  <a:pt x="8335" y="18131"/>
                </a:cubicBezTo>
                <a:cubicBezTo>
                  <a:pt x="8081" y="18269"/>
                  <a:pt x="7819" y="18399"/>
                  <a:pt x="7553" y="18521"/>
                </a:cubicBezTo>
                <a:cubicBezTo>
                  <a:pt x="7450" y="18567"/>
                  <a:pt x="7404" y="18691"/>
                  <a:pt x="7450" y="18794"/>
                </a:cubicBezTo>
                <a:cubicBezTo>
                  <a:pt x="7486" y="18870"/>
                  <a:pt x="7560" y="18916"/>
                  <a:pt x="7640" y="18916"/>
                </a:cubicBezTo>
                <a:cubicBezTo>
                  <a:pt x="7668" y="18916"/>
                  <a:pt x="7697" y="18909"/>
                  <a:pt x="7725" y="18897"/>
                </a:cubicBezTo>
                <a:cubicBezTo>
                  <a:pt x="8000" y="18773"/>
                  <a:pt x="8271" y="18636"/>
                  <a:pt x="8533" y="18494"/>
                </a:cubicBezTo>
                <a:cubicBezTo>
                  <a:pt x="8632" y="18439"/>
                  <a:pt x="8670" y="18314"/>
                  <a:pt x="8616" y="18214"/>
                </a:cubicBezTo>
                <a:cubicBezTo>
                  <a:pt x="8579" y="18145"/>
                  <a:pt x="8508" y="18106"/>
                  <a:pt x="8434" y="18106"/>
                </a:cubicBezTo>
                <a:close/>
                <a:moveTo>
                  <a:pt x="6820" y="18842"/>
                </a:moveTo>
                <a:cubicBezTo>
                  <a:pt x="6796" y="18842"/>
                  <a:pt x="6771" y="18847"/>
                  <a:pt x="6747" y="18856"/>
                </a:cubicBezTo>
                <a:cubicBezTo>
                  <a:pt x="6476" y="18957"/>
                  <a:pt x="6198" y="19051"/>
                  <a:pt x="5919" y="19136"/>
                </a:cubicBezTo>
                <a:cubicBezTo>
                  <a:pt x="5809" y="19168"/>
                  <a:pt x="5747" y="19283"/>
                  <a:pt x="5781" y="19393"/>
                </a:cubicBezTo>
                <a:cubicBezTo>
                  <a:pt x="5808" y="19483"/>
                  <a:pt x="5889" y="19540"/>
                  <a:pt x="5978" y="19540"/>
                </a:cubicBezTo>
                <a:cubicBezTo>
                  <a:pt x="5997" y="19540"/>
                  <a:pt x="6019" y="19536"/>
                  <a:pt x="6038" y="19531"/>
                </a:cubicBezTo>
                <a:cubicBezTo>
                  <a:pt x="6327" y="19444"/>
                  <a:pt x="6614" y="19347"/>
                  <a:pt x="6892" y="19242"/>
                </a:cubicBezTo>
                <a:cubicBezTo>
                  <a:pt x="6998" y="19201"/>
                  <a:pt x="7053" y="19083"/>
                  <a:pt x="7013" y="18976"/>
                </a:cubicBezTo>
                <a:cubicBezTo>
                  <a:pt x="6981" y="18893"/>
                  <a:pt x="6903" y="18842"/>
                  <a:pt x="6820" y="18842"/>
                </a:cubicBezTo>
                <a:close/>
                <a:moveTo>
                  <a:pt x="5120" y="19356"/>
                </a:moveTo>
                <a:cubicBezTo>
                  <a:pt x="5105" y="19356"/>
                  <a:pt x="5089" y="19357"/>
                  <a:pt x="5074" y="19361"/>
                </a:cubicBezTo>
                <a:cubicBezTo>
                  <a:pt x="4792" y="19426"/>
                  <a:pt x="4503" y="19485"/>
                  <a:pt x="4216" y="19535"/>
                </a:cubicBezTo>
                <a:cubicBezTo>
                  <a:pt x="4103" y="19552"/>
                  <a:pt x="4027" y="19660"/>
                  <a:pt x="4046" y="19772"/>
                </a:cubicBezTo>
                <a:cubicBezTo>
                  <a:pt x="4064" y="19873"/>
                  <a:pt x="4151" y="19944"/>
                  <a:pt x="4250" y="19944"/>
                </a:cubicBezTo>
                <a:cubicBezTo>
                  <a:pt x="4262" y="19944"/>
                  <a:pt x="4273" y="19944"/>
                  <a:pt x="4285" y="19942"/>
                </a:cubicBezTo>
                <a:cubicBezTo>
                  <a:pt x="4581" y="19892"/>
                  <a:pt x="4877" y="19832"/>
                  <a:pt x="5168" y="19765"/>
                </a:cubicBezTo>
                <a:cubicBezTo>
                  <a:pt x="5280" y="19738"/>
                  <a:pt x="5349" y="19627"/>
                  <a:pt x="5322" y="19515"/>
                </a:cubicBezTo>
                <a:cubicBezTo>
                  <a:pt x="5299" y="19420"/>
                  <a:pt x="5214" y="19356"/>
                  <a:pt x="5120" y="19356"/>
                </a:cubicBezTo>
                <a:close/>
                <a:moveTo>
                  <a:pt x="3371" y="19652"/>
                </a:moveTo>
                <a:cubicBezTo>
                  <a:pt x="3363" y="19652"/>
                  <a:pt x="3356" y="19652"/>
                  <a:pt x="3348" y="19653"/>
                </a:cubicBezTo>
                <a:cubicBezTo>
                  <a:pt x="3061" y="19685"/>
                  <a:pt x="2767" y="19706"/>
                  <a:pt x="2476" y="19721"/>
                </a:cubicBezTo>
                <a:cubicBezTo>
                  <a:pt x="2361" y="19726"/>
                  <a:pt x="2274" y="19823"/>
                  <a:pt x="2279" y="19937"/>
                </a:cubicBezTo>
                <a:cubicBezTo>
                  <a:pt x="2285" y="20048"/>
                  <a:pt x="2375" y="20133"/>
                  <a:pt x="2485" y="20133"/>
                </a:cubicBezTo>
                <a:lnTo>
                  <a:pt x="2496" y="20133"/>
                </a:lnTo>
                <a:cubicBezTo>
                  <a:pt x="2795" y="20119"/>
                  <a:pt x="3096" y="20096"/>
                  <a:pt x="3392" y="20064"/>
                </a:cubicBezTo>
                <a:cubicBezTo>
                  <a:pt x="3506" y="20052"/>
                  <a:pt x="3589" y="19951"/>
                  <a:pt x="3577" y="19838"/>
                </a:cubicBezTo>
                <a:cubicBezTo>
                  <a:pt x="3565" y="19732"/>
                  <a:pt x="3476" y="19652"/>
                  <a:pt x="3371" y="19652"/>
                </a:cubicBezTo>
                <a:close/>
                <a:moveTo>
                  <a:pt x="712" y="19699"/>
                </a:moveTo>
                <a:cubicBezTo>
                  <a:pt x="604" y="19699"/>
                  <a:pt x="512" y="19782"/>
                  <a:pt x="504" y="19891"/>
                </a:cubicBezTo>
                <a:cubicBezTo>
                  <a:pt x="497" y="20006"/>
                  <a:pt x="582" y="20103"/>
                  <a:pt x="697" y="20112"/>
                </a:cubicBezTo>
                <a:cubicBezTo>
                  <a:pt x="995" y="20133"/>
                  <a:pt x="1296" y="20146"/>
                  <a:pt x="1595" y="20149"/>
                </a:cubicBezTo>
                <a:lnTo>
                  <a:pt x="1597" y="20149"/>
                </a:lnTo>
                <a:cubicBezTo>
                  <a:pt x="1711" y="20149"/>
                  <a:pt x="1803" y="20059"/>
                  <a:pt x="1804" y="19946"/>
                </a:cubicBezTo>
                <a:cubicBezTo>
                  <a:pt x="1806" y="19830"/>
                  <a:pt x="1714" y="19737"/>
                  <a:pt x="1601" y="19737"/>
                </a:cubicBezTo>
                <a:cubicBezTo>
                  <a:pt x="1310" y="19733"/>
                  <a:pt x="1016" y="19721"/>
                  <a:pt x="725" y="19699"/>
                </a:cubicBezTo>
                <a:cubicBezTo>
                  <a:pt x="721" y="19699"/>
                  <a:pt x="716" y="19699"/>
                  <a:pt x="712" y="1969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 name="Google Shape;2243;p38"/>
          <p:cNvSpPr/>
          <p:nvPr/>
        </p:nvSpPr>
        <p:spPr>
          <a:xfrm>
            <a:off x="5604478" y="2251686"/>
            <a:ext cx="207420" cy="186779"/>
          </a:xfrm>
          <a:custGeom>
            <a:avLst/>
            <a:gdLst/>
            <a:ahLst/>
            <a:cxnLst/>
            <a:rect l="l" t="t" r="r" b="b"/>
            <a:pathLst>
              <a:path w="3889" h="3502" extrusionOk="0">
                <a:moveTo>
                  <a:pt x="1944" y="1"/>
                </a:moveTo>
                <a:cubicBezTo>
                  <a:pt x="1791" y="1"/>
                  <a:pt x="1637" y="81"/>
                  <a:pt x="1558" y="241"/>
                </a:cubicBezTo>
                <a:lnTo>
                  <a:pt x="1330" y="702"/>
                </a:lnTo>
                <a:cubicBezTo>
                  <a:pt x="1268" y="830"/>
                  <a:pt x="1145" y="918"/>
                  <a:pt x="1005" y="938"/>
                </a:cubicBezTo>
                <a:lnTo>
                  <a:pt x="497" y="1012"/>
                </a:lnTo>
                <a:cubicBezTo>
                  <a:pt x="142" y="1063"/>
                  <a:pt x="0" y="1498"/>
                  <a:pt x="257" y="1748"/>
                </a:cubicBezTo>
                <a:lnTo>
                  <a:pt x="624" y="2107"/>
                </a:lnTo>
                <a:cubicBezTo>
                  <a:pt x="727" y="2206"/>
                  <a:pt x="773" y="2348"/>
                  <a:pt x="748" y="2488"/>
                </a:cubicBezTo>
                <a:lnTo>
                  <a:pt x="661" y="2995"/>
                </a:lnTo>
                <a:cubicBezTo>
                  <a:pt x="614" y="3274"/>
                  <a:pt x="836" y="3501"/>
                  <a:pt x="1088" y="3501"/>
                </a:cubicBezTo>
                <a:cubicBezTo>
                  <a:pt x="1154" y="3501"/>
                  <a:pt x="1223" y="3485"/>
                  <a:pt x="1289" y="3450"/>
                </a:cubicBezTo>
                <a:lnTo>
                  <a:pt x="1744" y="3211"/>
                </a:lnTo>
                <a:cubicBezTo>
                  <a:pt x="1806" y="3178"/>
                  <a:pt x="1875" y="3162"/>
                  <a:pt x="1944" y="3162"/>
                </a:cubicBezTo>
                <a:cubicBezTo>
                  <a:pt x="2013" y="3162"/>
                  <a:pt x="2082" y="3178"/>
                  <a:pt x="2145" y="3211"/>
                </a:cubicBezTo>
                <a:lnTo>
                  <a:pt x="2600" y="3450"/>
                </a:lnTo>
                <a:cubicBezTo>
                  <a:pt x="2666" y="3485"/>
                  <a:pt x="2735" y="3501"/>
                  <a:pt x="2801" y="3501"/>
                </a:cubicBezTo>
                <a:cubicBezTo>
                  <a:pt x="3053" y="3501"/>
                  <a:pt x="3273" y="3274"/>
                  <a:pt x="3226" y="2995"/>
                </a:cubicBezTo>
                <a:lnTo>
                  <a:pt x="3139" y="2488"/>
                </a:lnTo>
                <a:cubicBezTo>
                  <a:pt x="3116" y="2348"/>
                  <a:pt x="3162" y="2206"/>
                  <a:pt x="3263" y="2107"/>
                </a:cubicBezTo>
                <a:lnTo>
                  <a:pt x="3631" y="1748"/>
                </a:lnTo>
                <a:cubicBezTo>
                  <a:pt x="3888" y="1498"/>
                  <a:pt x="3747" y="1063"/>
                  <a:pt x="3392" y="1012"/>
                </a:cubicBezTo>
                <a:lnTo>
                  <a:pt x="2884" y="938"/>
                </a:lnTo>
                <a:cubicBezTo>
                  <a:pt x="2744" y="918"/>
                  <a:pt x="2621" y="830"/>
                  <a:pt x="2559" y="702"/>
                </a:cubicBezTo>
                <a:lnTo>
                  <a:pt x="2331" y="241"/>
                </a:lnTo>
                <a:cubicBezTo>
                  <a:pt x="2252" y="81"/>
                  <a:pt x="2098" y="1"/>
                  <a:pt x="19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 name="Google Shape;2244;p38"/>
          <p:cNvSpPr/>
          <p:nvPr/>
        </p:nvSpPr>
        <p:spPr>
          <a:xfrm>
            <a:off x="6868322" y="844898"/>
            <a:ext cx="1236835" cy="489612"/>
          </a:xfrm>
          <a:custGeom>
            <a:avLst/>
            <a:gdLst/>
            <a:ahLst/>
            <a:cxnLst/>
            <a:rect l="l" t="t" r="r" b="b"/>
            <a:pathLst>
              <a:path w="36083" h="14031" extrusionOk="0">
                <a:moveTo>
                  <a:pt x="18007" y="0"/>
                </a:moveTo>
                <a:cubicBezTo>
                  <a:pt x="15994" y="0"/>
                  <a:pt x="14021" y="912"/>
                  <a:pt x="12749" y="2604"/>
                </a:cubicBezTo>
                <a:cubicBezTo>
                  <a:pt x="12302" y="3196"/>
                  <a:pt x="11957" y="3864"/>
                  <a:pt x="11732" y="4571"/>
                </a:cubicBezTo>
                <a:cubicBezTo>
                  <a:pt x="11672" y="4757"/>
                  <a:pt x="11622" y="4945"/>
                  <a:pt x="11581" y="5134"/>
                </a:cubicBezTo>
                <a:cubicBezTo>
                  <a:pt x="11547" y="5292"/>
                  <a:pt x="11570" y="5420"/>
                  <a:pt x="11435" y="5420"/>
                </a:cubicBezTo>
                <a:cubicBezTo>
                  <a:pt x="11415" y="5420"/>
                  <a:pt x="11391" y="5417"/>
                  <a:pt x="11363" y="5411"/>
                </a:cubicBezTo>
                <a:cubicBezTo>
                  <a:pt x="11163" y="5370"/>
                  <a:pt x="10965" y="5248"/>
                  <a:pt x="10766" y="5189"/>
                </a:cubicBezTo>
                <a:cubicBezTo>
                  <a:pt x="10552" y="5127"/>
                  <a:pt x="10335" y="5083"/>
                  <a:pt x="10116" y="5053"/>
                </a:cubicBezTo>
                <a:cubicBezTo>
                  <a:pt x="9899" y="5022"/>
                  <a:pt x="9681" y="5007"/>
                  <a:pt x="9464" y="5007"/>
                </a:cubicBezTo>
                <a:cubicBezTo>
                  <a:pt x="8125" y="5007"/>
                  <a:pt x="6822" y="5578"/>
                  <a:pt x="5937" y="6609"/>
                </a:cubicBezTo>
                <a:cubicBezTo>
                  <a:pt x="5452" y="7174"/>
                  <a:pt x="5202" y="7782"/>
                  <a:pt x="4945" y="8468"/>
                </a:cubicBezTo>
                <a:cubicBezTo>
                  <a:pt x="4808" y="8829"/>
                  <a:pt x="4418" y="8774"/>
                  <a:pt x="4092" y="8842"/>
                </a:cubicBezTo>
                <a:cubicBezTo>
                  <a:pt x="3738" y="8914"/>
                  <a:pt x="3396" y="9036"/>
                  <a:pt x="3068" y="9191"/>
                </a:cubicBezTo>
                <a:cubicBezTo>
                  <a:pt x="1829" y="9775"/>
                  <a:pt x="851" y="10920"/>
                  <a:pt x="456" y="12232"/>
                </a:cubicBezTo>
                <a:cubicBezTo>
                  <a:pt x="312" y="12705"/>
                  <a:pt x="1" y="13789"/>
                  <a:pt x="681" y="13988"/>
                </a:cubicBezTo>
                <a:cubicBezTo>
                  <a:pt x="727" y="14014"/>
                  <a:pt x="782" y="14030"/>
                  <a:pt x="848" y="14030"/>
                </a:cubicBezTo>
                <a:lnTo>
                  <a:pt x="35235" y="14030"/>
                </a:lnTo>
                <a:cubicBezTo>
                  <a:pt x="35301" y="14030"/>
                  <a:pt x="35357" y="14014"/>
                  <a:pt x="35402" y="13988"/>
                </a:cubicBezTo>
                <a:cubicBezTo>
                  <a:pt x="36082" y="13789"/>
                  <a:pt x="35770" y="12705"/>
                  <a:pt x="35627" y="12232"/>
                </a:cubicBezTo>
                <a:cubicBezTo>
                  <a:pt x="35232" y="10920"/>
                  <a:pt x="34255" y="9775"/>
                  <a:pt x="33015" y="9191"/>
                </a:cubicBezTo>
                <a:cubicBezTo>
                  <a:pt x="32687" y="9036"/>
                  <a:pt x="32345" y="8914"/>
                  <a:pt x="31990" y="8842"/>
                </a:cubicBezTo>
                <a:cubicBezTo>
                  <a:pt x="31664" y="8774"/>
                  <a:pt x="31274" y="8829"/>
                  <a:pt x="31138" y="8468"/>
                </a:cubicBezTo>
                <a:cubicBezTo>
                  <a:pt x="30881" y="7782"/>
                  <a:pt x="30631" y="7174"/>
                  <a:pt x="30146" y="6609"/>
                </a:cubicBezTo>
                <a:cubicBezTo>
                  <a:pt x="29263" y="5578"/>
                  <a:pt x="27958" y="5007"/>
                  <a:pt x="26619" y="5007"/>
                </a:cubicBezTo>
                <a:cubicBezTo>
                  <a:pt x="26402" y="5007"/>
                  <a:pt x="26184" y="5022"/>
                  <a:pt x="25967" y="5053"/>
                </a:cubicBezTo>
                <a:cubicBezTo>
                  <a:pt x="25747" y="5083"/>
                  <a:pt x="25531" y="5127"/>
                  <a:pt x="25317" y="5189"/>
                </a:cubicBezTo>
                <a:cubicBezTo>
                  <a:pt x="25118" y="5248"/>
                  <a:pt x="24920" y="5370"/>
                  <a:pt x="24720" y="5411"/>
                </a:cubicBezTo>
                <a:cubicBezTo>
                  <a:pt x="24692" y="5417"/>
                  <a:pt x="24668" y="5420"/>
                  <a:pt x="24648" y="5420"/>
                </a:cubicBezTo>
                <a:cubicBezTo>
                  <a:pt x="24513" y="5420"/>
                  <a:pt x="24535" y="5292"/>
                  <a:pt x="24502" y="5134"/>
                </a:cubicBezTo>
                <a:cubicBezTo>
                  <a:pt x="24461" y="4945"/>
                  <a:pt x="24411" y="4757"/>
                  <a:pt x="24353" y="4571"/>
                </a:cubicBezTo>
                <a:cubicBezTo>
                  <a:pt x="24126" y="3864"/>
                  <a:pt x="23780" y="3196"/>
                  <a:pt x="23334" y="2604"/>
                </a:cubicBezTo>
                <a:cubicBezTo>
                  <a:pt x="22062" y="912"/>
                  <a:pt x="20089" y="0"/>
                  <a:pt x="18077" y="0"/>
                </a:cubicBezTo>
                <a:cubicBezTo>
                  <a:pt x="18066" y="0"/>
                  <a:pt x="18054" y="1"/>
                  <a:pt x="18042" y="1"/>
                </a:cubicBezTo>
                <a:cubicBezTo>
                  <a:pt x="18031" y="1"/>
                  <a:pt x="18019" y="0"/>
                  <a:pt x="180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 name="Google Shape;2245;p38"/>
          <p:cNvSpPr/>
          <p:nvPr/>
        </p:nvSpPr>
        <p:spPr>
          <a:xfrm>
            <a:off x="8016266" y="4222536"/>
            <a:ext cx="207420" cy="186779"/>
          </a:xfrm>
          <a:custGeom>
            <a:avLst/>
            <a:gdLst/>
            <a:ahLst/>
            <a:cxnLst/>
            <a:rect l="l" t="t" r="r" b="b"/>
            <a:pathLst>
              <a:path w="3889" h="3502" extrusionOk="0">
                <a:moveTo>
                  <a:pt x="1944" y="1"/>
                </a:moveTo>
                <a:cubicBezTo>
                  <a:pt x="1791" y="1"/>
                  <a:pt x="1637" y="81"/>
                  <a:pt x="1558" y="241"/>
                </a:cubicBezTo>
                <a:lnTo>
                  <a:pt x="1330" y="702"/>
                </a:lnTo>
                <a:cubicBezTo>
                  <a:pt x="1268" y="830"/>
                  <a:pt x="1145" y="918"/>
                  <a:pt x="1005" y="938"/>
                </a:cubicBezTo>
                <a:lnTo>
                  <a:pt x="497" y="1012"/>
                </a:lnTo>
                <a:cubicBezTo>
                  <a:pt x="142" y="1063"/>
                  <a:pt x="0" y="1498"/>
                  <a:pt x="257" y="1748"/>
                </a:cubicBezTo>
                <a:lnTo>
                  <a:pt x="624" y="2107"/>
                </a:lnTo>
                <a:cubicBezTo>
                  <a:pt x="727" y="2206"/>
                  <a:pt x="773" y="2348"/>
                  <a:pt x="748" y="2488"/>
                </a:cubicBezTo>
                <a:lnTo>
                  <a:pt x="661" y="2995"/>
                </a:lnTo>
                <a:cubicBezTo>
                  <a:pt x="614" y="3274"/>
                  <a:pt x="836" y="3501"/>
                  <a:pt x="1088" y="3501"/>
                </a:cubicBezTo>
                <a:cubicBezTo>
                  <a:pt x="1154" y="3501"/>
                  <a:pt x="1223" y="3485"/>
                  <a:pt x="1289" y="3450"/>
                </a:cubicBezTo>
                <a:lnTo>
                  <a:pt x="1744" y="3211"/>
                </a:lnTo>
                <a:cubicBezTo>
                  <a:pt x="1806" y="3178"/>
                  <a:pt x="1875" y="3162"/>
                  <a:pt x="1944" y="3162"/>
                </a:cubicBezTo>
                <a:cubicBezTo>
                  <a:pt x="2013" y="3162"/>
                  <a:pt x="2082" y="3178"/>
                  <a:pt x="2145" y="3211"/>
                </a:cubicBezTo>
                <a:lnTo>
                  <a:pt x="2600" y="3450"/>
                </a:lnTo>
                <a:cubicBezTo>
                  <a:pt x="2666" y="3485"/>
                  <a:pt x="2735" y="3501"/>
                  <a:pt x="2801" y="3501"/>
                </a:cubicBezTo>
                <a:cubicBezTo>
                  <a:pt x="3053" y="3501"/>
                  <a:pt x="3273" y="3274"/>
                  <a:pt x="3226" y="2995"/>
                </a:cubicBezTo>
                <a:lnTo>
                  <a:pt x="3139" y="2488"/>
                </a:lnTo>
                <a:cubicBezTo>
                  <a:pt x="3116" y="2348"/>
                  <a:pt x="3162" y="2206"/>
                  <a:pt x="3263" y="2107"/>
                </a:cubicBezTo>
                <a:lnTo>
                  <a:pt x="3631" y="1748"/>
                </a:lnTo>
                <a:cubicBezTo>
                  <a:pt x="3888" y="1498"/>
                  <a:pt x="3747" y="1063"/>
                  <a:pt x="3392" y="1012"/>
                </a:cubicBezTo>
                <a:lnTo>
                  <a:pt x="2884" y="938"/>
                </a:lnTo>
                <a:cubicBezTo>
                  <a:pt x="2744" y="918"/>
                  <a:pt x="2621" y="830"/>
                  <a:pt x="2559" y="702"/>
                </a:cubicBezTo>
                <a:lnTo>
                  <a:pt x="2331" y="241"/>
                </a:lnTo>
                <a:cubicBezTo>
                  <a:pt x="2252" y="81"/>
                  <a:pt x="2098" y="1"/>
                  <a:pt x="19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 name="Google Shape;2246;p38"/>
          <p:cNvSpPr/>
          <p:nvPr/>
        </p:nvSpPr>
        <p:spPr>
          <a:xfrm>
            <a:off x="1118591" y="1270386"/>
            <a:ext cx="207420" cy="186779"/>
          </a:xfrm>
          <a:custGeom>
            <a:avLst/>
            <a:gdLst/>
            <a:ahLst/>
            <a:cxnLst/>
            <a:rect l="l" t="t" r="r" b="b"/>
            <a:pathLst>
              <a:path w="3889" h="3502" extrusionOk="0">
                <a:moveTo>
                  <a:pt x="1944" y="1"/>
                </a:moveTo>
                <a:cubicBezTo>
                  <a:pt x="1791" y="1"/>
                  <a:pt x="1637" y="81"/>
                  <a:pt x="1558" y="241"/>
                </a:cubicBezTo>
                <a:lnTo>
                  <a:pt x="1330" y="702"/>
                </a:lnTo>
                <a:cubicBezTo>
                  <a:pt x="1268" y="830"/>
                  <a:pt x="1145" y="918"/>
                  <a:pt x="1005" y="938"/>
                </a:cubicBezTo>
                <a:lnTo>
                  <a:pt x="497" y="1012"/>
                </a:lnTo>
                <a:cubicBezTo>
                  <a:pt x="142" y="1063"/>
                  <a:pt x="0" y="1498"/>
                  <a:pt x="257" y="1748"/>
                </a:cubicBezTo>
                <a:lnTo>
                  <a:pt x="624" y="2107"/>
                </a:lnTo>
                <a:cubicBezTo>
                  <a:pt x="727" y="2206"/>
                  <a:pt x="773" y="2348"/>
                  <a:pt x="748" y="2488"/>
                </a:cubicBezTo>
                <a:lnTo>
                  <a:pt x="661" y="2995"/>
                </a:lnTo>
                <a:cubicBezTo>
                  <a:pt x="614" y="3274"/>
                  <a:pt x="836" y="3501"/>
                  <a:pt x="1088" y="3501"/>
                </a:cubicBezTo>
                <a:cubicBezTo>
                  <a:pt x="1154" y="3501"/>
                  <a:pt x="1223" y="3485"/>
                  <a:pt x="1289" y="3450"/>
                </a:cubicBezTo>
                <a:lnTo>
                  <a:pt x="1744" y="3211"/>
                </a:lnTo>
                <a:cubicBezTo>
                  <a:pt x="1806" y="3178"/>
                  <a:pt x="1875" y="3162"/>
                  <a:pt x="1944" y="3162"/>
                </a:cubicBezTo>
                <a:cubicBezTo>
                  <a:pt x="2013" y="3162"/>
                  <a:pt x="2082" y="3178"/>
                  <a:pt x="2145" y="3211"/>
                </a:cubicBezTo>
                <a:lnTo>
                  <a:pt x="2600" y="3450"/>
                </a:lnTo>
                <a:cubicBezTo>
                  <a:pt x="2666" y="3485"/>
                  <a:pt x="2735" y="3501"/>
                  <a:pt x="2801" y="3501"/>
                </a:cubicBezTo>
                <a:cubicBezTo>
                  <a:pt x="3053" y="3501"/>
                  <a:pt x="3273" y="3274"/>
                  <a:pt x="3226" y="2995"/>
                </a:cubicBezTo>
                <a:lnTo>
                  <a:pt x="3139" y="2488"/>
                </a:lnTo>
                <a:cubicBezTo>
                  <a:pt x="3116" y="2348"/>
                  <a:pt x="3162" y="2206"/>
                  <a:pt x="3263" y="2107"/>
                </a:cubicBezTo>
                <a:lnTo>
                  <a:pt x="3631" y="1748"/>
                </a:lnTo>
                <a:cubicBezTo>
                  <a:pt x="3888" y="1498"/>
                  <a:pt x="3747" y="1063"/>
                  <a:pt x="3392" y="1012"/>
                </a:cubicBezTo>
                <a:lnTo>
                  <a:pt x="2884" y="938"/>
                </a:lnTo>
                <a:cubicBezTo>
                  <a:pt x="2744" y="918"/>
                  <a:pt x="2621" y="830"/>
                  <a:pt x="2559" y="702"/>
                </a:cubicBezTo>
                <a:lnTo>
                  <a:pt x="2331" y="241"/>
                </a:lnTo>
                <a:cubicBezTo>
                  <a:pt x="2252" y="81"/>
                  <a:pt x="2098" y="1"/>
                  <a:pt x="19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8" name="Google Shape;2248;p38"/>
          <p:cNvSpPr/>
          <p:nvPr/>
        </p:nvSpPr>
        <p:spPr>
          <a:xfrm>
            <a:off x="8148616" y="589611"/>
            <a:ext cx="207420" cy="186779"/>
          </a:xfrm>
          <a:custGeom>
            <a:avLst/>
            <a:gdLst/>
            <a:ahLst/>
            <a:cxnLst/>
            <a:rect l="l" t="t" r="r" b="b"/>
            <a:pathLst>
              <a:path w="3889" h="3502" extrusionOk="0">
                <a:moveTo>
                  <a:pt x="1944" y="1"/>
                </a:moveTo>
                <a:cubicBezTo>
                  <a:pt x="1791" y="1"/>
                  <a:pt x="1637" y="81"/>
                  <a:pt x="1558" y="241"/>
                </a:cubicBezTo>
                <a:lnTo>
                  <a:pt x="1330" y="702"/>
                </a:lnTo>
                <a:cubicBezTo>
                  <a:pt x="1268" y="830"/>
                  <a:pt x="1145" y="918"/>
                  <a:pt x="1005" y="938"/>
                </a:cubicBezTo>
                <a:lnTo>
                  <a:pt x="497" y="1012"/>
                </a:lnTo>
                <a:cubicBezTo>
                  <a:pt x="142" y="1063"/>
                  <a:pt x="0" y="1498"/>
                  <a:pt x="257" y="1748"/>
                </a:cubicBezTo>
                <a:lnTo>
                  <a:pt x="624" y="2107"/>
                </a:lnTo>
                <a:cubicBezTo>
                  <a:pt x="727" y="2206"/>
                  <a:pt x="773" y="2348"/>
                  <a:pt x="748" y="2488"/>
                </a:cubicBezTo>
                <a:lnTo>
                  <a:pt x="661" y="2995"/>
                </a:lnTo>
                <a:cubicBezTo>
                  <a:pt x="614" y="3274"/>
                  <a:pt x="836" y="3501"/>
                  <a:pt x="1088" y="3501"/>
                </a:cubicBezTo>
                <a:cubicBezTo>
                  <a:pt x="1154" y="3501"/>
                  <a:pt x="1223" y="3485"/>
                  <a:pt x="1289" y="3450"/>
                </a:cubicBezTo>
                <a:lnTo>
                  <a:pt x="1744" y="3211"/>
                </a:lnTo>
                <a:cubicBezTo>
                  <a:pt x="1806" y="3178"/>
                  <a:pt x="1875" y="3162"/>
                  <a:pt x="1944" y="3162"/>
                </a:cubicBezTo>
                <a:cubicBezTo>
                  <a:pt x="2013" y="3162"/>
                  <a:pt x="2082" y="3178"/>
                  <a:pt x="2145" y="3211"/>
                </a:cubicBezTo>
                <a:lnTo>
                  <a:pt x="2600" y="3450"/>
                </a:lnTo>
                <a:cubicBezTo>
                  <a:pt x="2666" y="3485"/>
                  <a:pt x="2735" y="3501"/>
                  <a:pt x="2801" y="3501"/>
                </a:cubicBezTo>
                <a:cubicBezTo>
                  <a:pt x="3053" y="3501"/>
                  <a:pt x="3273" y="3274"/>
                  <a:pt x="3226" y="2995"/>
                </a:cubicBezTo>
                <a:lnTo>
                  <a:pt x="3139" y="2488"/>
                </a:lnTo>
                <a:cubicBezTo>
                  <a:pt x="3116" y="2348"/>
                  <a:pt x="3162" y="2206"/>
                  <a:pt x="3263" y="2107"/>
                </a:cubicBezTo>
                <a:lnTo>
                  <a:pt x="3631" y="1748"/>
                </a:lnTo>
                <a:cubicBezTo>
                  <a:pt x="3888" y="1498"/>
                  <a:pt x="3747" y="1063"/>
                  <a:pt x="3392" y="1012"/>
                </a:cubicBezTo>
                <a:lnTo>
                  <a:pt x="2884" y="938"/>
                </a:lnTo>
                <a:cubicBezTo>
                  <a:pt x="2744" y="918"/>
                  <a:pt x="2621" y="830"/>
                  <a:pt x="2559" y="702"/>
                </a:cubicBezTo>
                <a:lnTo>
                  <a:pt x="2331" y="241"/>
                </a:lnTo>
                <a:cubicBezTo>
                  <a:pt x="2252" y="81"/>
                  <a:pt x="2098" y="1"/>
                  <a:pt x="19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70BA"/>
              </a:solidFill>
            </a:endParaRPr>
          </a:p>
        </p:txBody>
      </p:sp>
      <p:sp>
        <p:nvSpPr>
          <p:cNvPr id="100" name="Text Box 99"/>
          <p:cNvSpPr txBox="1"/>
          <p:nvPr/>
        </p:nvSpPr>
        <p:spPr>
          <a:xfrm>
            <a:off x="1331595" y="1296670"/>
            <a:ext cx="4947920" cy="829945"/>
          </a:xfrm>
          <a:prstGeom prst="rect">
            <a:avLst/>
          </a:prstGeom>
          <a:noFill/>
          <a:ln w="9525">
            <a:noFill/>
          </a:ln>
        </p:spPr>
        <p:txBody>
          <a:bodyPr wrap="square">
            <a:spAutoFit/>
          </a:bodyPr>
          <a:lstStyle/>
          <a:p>
            <a:pPr marL="0" indent="0"/>
            <a:r>
              <a:rPr lang="en-US" sz="2400">
                <a:solidFill>
                  <a:srgbClr val="000000"/>
                </a:solidFill>
                <a:latin typeface="Calibri" panose="020F0502020204030204" charset="0"/>
                <a:cs typeface="Calibri" panose="020F0502020204030204" charset="0"/>
              </a:rPr>
              <a:t>- Các hình ảnh vừa mang tính cụ thể vừa mang tính biểu tượng</a:t>
            </a:r>
          </a:p>
        </p:txBody>
      </p:sp>
      <p:sp>
        <p:nvSpPr>
          <p:cNvPr id="2" name="Text Box 1"/>
          <p:cNvSpPr txBox="1"/>
          <p:nvPr/>
        </p:nvSpPr>
        <p:spPr>
          <a:xfrm>
            <a:off x="1155700" y="2139315"/>
            <a:ext cx="6361430" cy="2306955"/>
          </a:xfrm>
          <a:prstGeom prst="rect">
            <a:avLst/>
          </a:prstGeom>
          <a:noFill/>
          <a:ln w="9525">
            <a:noFill/>
          </a:ln>
        </p:spPr>
        <p:txBody>
          <a:bodyPr wrap="square">
            <a:spAutoFit/>
          </a:bodyPr>
          <a:lstStyle/>
          <a:p>
            <a:pPr marL="0" indent="0" algn="just"/>
            <a:r>
              <a:rPr lang="en-US" sz="2400">
                <a:solidFill>
                  <a:srgbClr val="000000"/>
                </a:solidFill>
                <a:latin typeface="Calibri" panose="020F0502020204030204" charset="0"/>
                <a:cs typeface="Calibri" panose="020F0502020204030204" charset="0"/>
              </a:rPr>
              <a:t>- Mỗi cụm hình ảnh gợi lên ở người đọc một ấn tượng riêng, có ngây ngất hân hoan, có u sầu trĩu nặng, tất cả đan bện vào nhau, tạo nên một trạng thái cảm xúc, tinh thần đặc biệt, cho thấy sự phức hợp của nỗi nhớ và đời sống nội tâm phong phú của nhân vật trữ tình.</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Effect transition="in" filter="blinds(horizontal)">
                                      <p:cBhvr>
                                        <p:cTn id="7" dur="500"/>
                                        <p:tgtEl>
                                          <p:spTgt spid="10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0" grpId="1"/>
      <p:bldP spid="2" grpId="0"/>
      <p:bldP spid="2" grpId="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386"/>
        <p:cNvGrpSpPr/>
        <p:nvPr/>
      </p:nvGrpSpPr>
      <p:grpSpPr>
        <a:xfrm>
          <a:off x="0" y="0"/>
          <a:ext cx="0" cy="0"/>
          <a:chOff x="0" y="0"/>
          <a:chExt cx="0" cy="0"/>
        </a:xfrm>
      </p:grpSpPr>
      <p:sp>
        <p:nvSpPr>
          <p:cNvPr id="2387" name="Google Shape;2387;p42"/>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highlight>
                  <a:schemeClr val="dk2"/>
                </a:highlight>
              </a:rPr>
              <a:t>Vấn đề 4: Vai trò của từ “đâu” </a:t>
            </a:r>
          </a:p>
        </p:txBody>
      </p:sp>
      <p:sp>
        <p:nvSpPr>
          <p:cNvPr id="2388" name="Google Shape;2388;p42"/>
          <p:cNvSpPr txBox="1">
            <a:spLocks noGrp="1"/>
          </p:cNvSpPr>
          <p:nvPr>
            <p:ph type="subTitle" idx="1"/>
          </p:nvPr>
        </p:nvSpPr>
        <p:spPr>
          <a:xfrm>
            <a:off x="4787900" y="1419225"/>
            <a:ext cx="3647440" cy="203581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lang="en-US" altLang="en-GB" sz="2000">
                <a:latin typeface="Calibri" panose="020F0502020204030204" charset="0"/>
                <a:cs typeface="Calibri" panose="020F0502020204030204" charset="0"/>
              </a:rPr>
              <a:t>- </a:t>
            </a:r>
            <a:r>
              <a:rPr lang="en-GB" sz="2000">
                <a:latin typeface="Calibri" panose="020F0502020204030204" charset="0"/>
                <a:cs typeface="Calibri" panose="020F0502020204030204" charset="0"/>
              </a:rPr>
              <a:t>Từ “đâu” được đặt ở vị trí đầu tiên của các câu thơ, đóng vai trò thúc giục, khuấy động tâm trí của nhân vật trữ tình. Lần nào xuất hiện, từ này cũng kéo theo một loạt hình ảnh mới. </a:t>
            </a:r>
          </a:p>
        </p:txBody>
      </p:sp>
      <p:sp>
        <p:nvSpPr>
          <p:cNvPr id="2389" name="Google Shape;2389;p42"/>
          <p:cNvSpPr txBox="1">
            <a:spLocks noGrp="1"/>
          </p:cNvSpPr>
          <p:nvPr>
            <p:ph type="subTitle" idx="2"/>
          </p:nvPr>
        </p:nvSpPr>
        <p:spPr>
          <a:xfrm>
            <a:off x="827405" y="1347470"/>
            <a:ext cx="3464560" cy="203581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lang="en-GB" sz="2000">
                <a:latin typeface="Calibri" panose="020F0502020204030204" charset="0"/>
                <a:cs typeface="Calibri" panose="020F0502020204030204" charset="0"/>
              </a:rPr>
              <a:t>- Từ “đâu” xuất hiện 10 lần trong bài thơ, thể hiện hoạt động ráo riết của kí ức nhằm làm sống dậy quá khứ, làm hiển hiện cả một không gian thân quen giờ đây đã trở thành cõi tách biệt</a:t>
            </a:r>
            <a:r>
              <a:rPr lang="en-US" altLang="en-GB" sz="2000">
                <a:latin typeface="Calibri" panose="020F0502020204030204" charset="0"/>
                <a:cs typeface="Calibri" panose="020F0502020204030204" charset="0"/>
              </a:rPr>
              <a:t>. </a:t>
            </a:r>
          </a:p>
        </p:txBody>
      </p:sp>
      <p:grpSp>
        <p:nvGrpSpPr>
          <p:cNvPr id="2390" name="Google Shape;2390;p42"/>
          <p:cNvGrpSpPr/>
          <p:nvPr/>
        </p:nvGrpSpPr>
        <p:grpSpPr>
          <a:xfrm rot="-1837553" flipH="1">
            <a:off x="5826213" y="3189929"/>
            <a:ext cx="1513811" cy="2029860"/>
            <a:chOff x="1400935" y="1333409"/>
            <a:chExt cx="760984" cy="1020399"/>
          </a:xfrm>
        </p:grpSpPr>
        <p:sp>
          <p:nvSpPr>
            <p:cNvPr id="2391" name="Google Shape;2391;p42"/>
            <p:cNvSpPr/>
            <p:nvPr/>
          </p:nvSpPr>
          <p:spPr>
            <a:xfrm>
              <a:off x="1400935" y="1333409"/>
              <a:ext cx="760984" cy="1005685"/>
            </a:xfrm>
            <a:custGeom>
              <a:avLst/>
              <a:gdLst/>
              <a:ahLst/>
              <a:cxnLst/>
              <a:rect l="l" t="t" r="r" b="b"/>
              <a:pathLst>
                <a:path w="14268" h="18856" extrusionOk="0">
                  <a:moveTo>
                    <a:pt x="14054" y="0"/>
                  </a:moveTo>
                  <a:cubicBezTo>
                    <a:pt x="14038" y="0"/>
                    <a:pt x="14023" y="2"/>
                    <a:pt x="14009" y="5"/>
                  </a:cubicBezTo>
                  <a:cubicBezTo>
                    <a:pt x="13998" y="7"/>
                    <a:pt x="13986" y="9"/>
                    <a:pt x="13975" y="14"/>
                  </a:cubicBezTo>
                  <a:cubicBezTo>
                    <a:pt x="13421" y="273"/>
                    <a:pt x="12939" y="429"/>
                    <a:pt x="12386" y="686"/>
                  </a:cubicBezTo>
                  <a:cubicBezTo>
                    <a:pt x="12370" y="693"/>
                    <a:pt x="12354" y="700"/>
                    <a:pt x="12338" y="709"/>
                  </a:cubicBezTo>
                  <a:cubicBezTo>
                    <a:pt x="12224" y="757"/>
                    <a:pt x="12111" y="805"/>
                    <a:pt x="12001" y="860"/>
                  </a:cubicBezTo>
                  <a:cubicBezTo>
                    <a:pt x="11909" y="906"/>
                    <a:pt x="11819" y="962"/>
                    <a:pt x="11744" y="1035"/>
                  </a:cubicBezTo>
                  <a:cubicBezTo>
                    <a:pt x="11723" y="1056"/>
                    <a:pt x="11703" y="1079"/>
                    <a:pt x="11684" y="1104"/>
                  </a:cubicBezTo>
                  <a:cubicBezTo>
                    <a:pt x="11684" y="1104"/>
                    <a:pt x="11684" y="1102"/>
                    <a:pt x="11684" y="1102"/>
                  </a:cubicBezTo>
                  <a:lnTo>
                    <a:pt x="10759" y="2371"/>
                  </a:lnTo>
                  <a:cubicBezTo>
                    <a:pt x="8436" y="5485"/>
                    <a:pt x="4036" y="11421"/>
                    <a:pt x="2841" y="13062"/>
                  </a:cubicBezTo>
                  <a:cubicBezTo>
                    <a:pt x="2629" y="13355"/>
                    <a:pt x="2311" y="13784"/>
                    <a:pt x="1994" y="14214"/>
                  </a:cubicBezTo>
                  <a:cubicBezTo>
                    <a:pt x="1891" y="14351"/>
                    <a:pt x="1790" y="14489"/>
                    <a:pt x="1691" y="14622"/>
                  </a:cubicBezTo>
                  <a:cubicBezTo>
                    <a:pt x="1613" y="14730"/>
                    <a:pt x="1535" y="14834"/>
                    <a:pt x="1461" y="14934"/>
                  </a:cubicBezTo>
                  <a:cubicBezTo>
                    <a:pt x="1401" y="15017"/>
                    <a:pt x="1342" y="15097"/>
                    <a:pt x="1287" y="15171"/>
                  </a:cubicBezTo>
                  <a:cubicBezTo>
                    <a:pt x="1255" y="15214"/>
                    <a:pt x="1225" y="15254"/>
                    <a:pt x="1197" y="15293"/>
                  </a:cubicBezTo>
                  <a:lnTo>
                    <a:pt x="977" y="15596"/>
                  </a:lnTo>
                  <a:cubicBezTo>
                    <a:pt x="958" y="15623"/>
                    <a:pt x="938" y="15648"/>
                    <a:pt x="919" y="15674"/>
                  </a:cubicBezTo>
                  <a:cubicBezTo>
                    <a:pt x="291" y="16536"/>
                    <a:pt x="1" y="17076"/>
                    <a:pt x="63" y="17512"/>
                  </a:cubicBezTo>
                  <a:cubicBezTo>
                    <a:pt x="107" y="17808"/>
                    <a:pt x="311" y="18056"/>
                    <a:pt x="683" y="18327"/>
                  </a:cubicBezTo>
                  <a:cubicBezTo>
                    <a:pt x="725" y="18357"/>
                    <a:pt x="766" y="18387"/>
                    <a:pt x="809" y="18414"/>
                  </a:cubicBezTo>
                  <a:cubicBezTo>
                    <a:pt x="846" y="18444"/>
                    <a:pt x="887" y="18474"/>
                    <a:pt x="929" y="18506"/>
                  </a:cubicBezTo>
                  <a:cubicBezTo>
                    <a:pt x="1115" y="18641"/>
                    <a:pt x="1282" y="18738"/>
                    <a:pt x="1441" y="18795"/>
                  </a:cubicBezTo>
                  <a:cubicBezTo>
                    <a:pt x="1552" y="18835"/>
                    <a:pt x="1659" y="18856"/>
                    <a:pt x="1764" y="18856"/>
                  </a:cubicBezTo>
                  <a:cubicBezTo>
                    <a:pt x="1808" y="18856"/>
                    <a:pt x="1852" y="18852"/>
                    <a:pt x="1895" y="18845"/>
                  </a:cubicBezTo>
                  <a:cubicBezTo>
                    <a:pt x="2326" y="18772"/>
                    <a:pt x="2746" y="18336"/>
                    <a:pt x="3364" y="17489"/>
                  </a:cubicBezTo>
                  <a:cubicBezTo>
                    <a:pt x="3387" y="17455"/>
                    <a:pt x="3412" y="17422"/>
                    <a:pt x="3437" y="17386"/>
                  </a:cubicBezTo>
                  <a:cubicBezTo>
                    <a:pt x="3469" y="17342"/>
                    <a:pt x="3508" y="17290"/>
                    <a:pt x="3550" y="17232"/>
                  </a:cubicBezTo>
                  <a:cubicBezTo>
                    <a:pt x="3582" y="17189"/>
                    <a:pt x="3614" y="17143"/>
                    <a:pt x="3651" y="17094"/>
                  </a:cubicBezTo>
                  <a:cubicBezTo>
                    <a:pt x="3731" y="16982"/>
                    <a:pt x="3821" y="16858"/>
                    <a:pt x="3919" y="16722"/>
                  </a:cubicBezTo>
                  <a:cubicBezTo>
                    <a:pt x="3990" y="16624"/>
                    <a:pt x="4062" y="16520"/>
                    <a:pt x="4138" y="16413"/>
                  </a:cubicBezTo>
                  <a:cubicBezTo>
                    <a:pt x="4234" y="16282"/>
                    <a:pt x="4332" y="16146"/>
                    <a:pt x="4429" y="16009"/>
                  </a:cubicBezTo>
                  <a:cubicBezTo>
                    <a:pt x="4744" y="15570"/>
                    <a:pt x="5060" y="15129"/>
                    <a:pt x="5274" y="14834"/>
                  </a:cubicBezTo>
                  <a:cubicBezTo>
                    <a:pt x="6469" y="13192"/>
                    <a:pt x="10764" y="7181"/>
                    <a:pt x="13011" y="4010"/>
                  </a:cubicBezTo>
                  <a:lnTo>
                    <a:pt x="13935" y="2742"/>
                  </a:lnTo>
                  <a:lnTo>
                    <a:pt x="13933" y="2742"/>
                  </a:lnTo>
                  <a:cubicBezTo>
                    <a:pt x="14011" y="2630"/>
                    <a:pt x="14048" y="2497"/>
                    <a:pt x="14069" y="2364"/>
                  </a:cubicBezTo>
                  <a:cubicBezTo>
                    <a:pt x="14089" y="2242"/>
                    <a:pt x="14098" y="2120"/>
                    <a:pt x="14110" y="1997"/>
                  </a:cubicBezTo>
                  <a:cubicBezTo>
                    <a:pt x="14112" y="1980"/>
                    <a:pt x="14114" y="1964"/>
                    <a:pt x="14115" y="1946"/>
                  </a:cubicBezTo>
                  <a:cubicBezTo>
                    <a:pt x="14191" y="1338"/>
                    <a:pt x="14191" y="833"/>
                    <a:pt x="14266" y="227"/>
                  </a:cubicBezTo>
                  <a:cubicBezTo>
                    <a:pt x="14268" y="216"/>
                    <a:pt x="14266" y="206"/>
                    <a:pt x="14266" y="197"/>
                  </a:cubicBezTo>
                  <a:cubicBezTo>
                    <a:pt x="14262" y="142"/>
                    <a:pt x="14236" y="87"/>
                    <a:pt x="14177" y="43"/>
                  </a:cubicBezTo>
                  <a:cubicBezTo>
                    <a:pt x="14136" y="13"/>
                    <a:pt x="14094" y="0"/>
                    <a:pt x="140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42"/>
            <p:cNvSpPr/>
            <p:nvPr/>
          </p:nvSpPr>
          <p:spPr>
            <a:xfrm>
              <a:off x="1429576" y="1335169"/>
              <a:ext cx="728876" cy="987391"/>
            </a:xfrm>
            <a:custGeom>
              <a:avLst/>
              <a:gdLst/>
              <a:ahLst/>
              <a:cxnLst/>
              <a:rect l="l" t="t" r="r" b="b"/>
              <a:pathLst>
                <a:path w="13666" h="18513" extrusionOk="0">
                  <a:moveTo>
                    <a:pt x="13612" y="1"/>
                  </a:moveTo>
                  <a:cubicBezTo>
                    <a:pt x="13592" y="1"/>
                    <a:pt x="13569" y="11"/>
                    <a:pt x="13545" y="27"/>
                  </a:cubicBezTo>
                  <a:cubicBezTo>
                    <a:pt x="13538" y="31"/>
                    <a:pt x="13530" y="35"/>
                    <a:pt x="13522" y="43"/>
                  </a:cubicBezTo>
                  <a:cubicBezTo>
                    <a:pt x="13107" y="401"/>
                    <a:pt x="12763" y="658"/>
                    <a:pt x="12348" y="1016"/>
                  </a:cubicBezTo>
                  <a:cubicBezTo>
                    <a:pt x="12336" y="1027"/>
                    <a:pt x="12324" y="1038"/>
                    <a:pt x="12311" y="1048"/>
                  </a:cubicBezTo>
                  <a:cubicBezTo>
                    <a:pt x="12228" y="1117"/>
                    <a:pt x="12145" y="1186"/>
                    <a:pt x="12061" y="1261"/>
                  </a:cubicBezTo>
                  <a:cubicBezTo>
                    <a:pt x="11969" y="1342"/>
                    <a:pt x="11877" y="1434"/>
                    <a:pt x="11796" y="1544"/>
                  </a:cubicBezTo>
                  <a:cubicBezTo>
                    <a:pt x="11796" y="1544"/>
                    <a:pt x="11796" y="1544"/>
                    <a:pt x="11796" y="1543"/>
                  </a:cubicBezTo>
                  <a:lnTo>
                    <a:pt x="10872" y="2811"/>
                  </a:lnTo>
                  <a:cubicBezTo>
                    <a:pt x="8570" y="5943"/>
                    <a:pt x="4202" y="11899"/>
                    <a:pt x="3006" y="13541"/>
                  </a:cubicBezTo>
                  <a:cubicBezTo>
                    <a:pt x="2671" y="14002"/>
                    <a:pt x="2081" y="14807"/>
                    <a:pt x="1634" y="15416"/>
                  </a:cubicBezTo>
                  <a:cubicBezTo>
                    <a:pt x="1572" y="15500"/>
                    <a:pt x="1514" y="15579"/>
                    <a:pt x="1459" y="15656"/>
                  </a:cubicBezTo>
                  <a:cubicBezTo>
                    <a:pt x="1424" y="15705"/>
                    <a:pt x="1388" y="15753"/>
                    <a:pt x="1356" y="15797"/>
                  </a:cubicBezTo>
                  <a:cubicBezTo>
                    <a:pt x="1323" y="15843"/>
                    <a:pt x="1292" y="15884"/>
                    <a:pt x="1264" y="15925"/>
                  </a:cubicBezTo>
                  <a:cubicBezTo>
                    <a:pt x="1220" y="15983"/>
                    <a:pt x="1183" y="16037"/>
                    <a:pt x="1151" y="16081"/>
                  </a:cubicBezTo>
                  <a:cubicBezTo>
                    <a:pt x="484" y="16990"/>
                    <a:pt x="139" y="17522"/>
                    <a:pt x="55" y="17864"/>
                  </a:cubicBezTo>
                  <a:cubicBezTo>
                    <a:pt x="1" y="18089"/>
                    <a:pt x="59" y="18232"/>
                    <a:pt x="217" y="18346"/>
                  </a:cubicBezTo>
                  <a:cubicBezTo>
                    <a:pt x="234" y="18360"/>
                    <a:pt x="252" y="18370"/>
                    <a:pt x="270" y="18381"/>
                  </a:cubicBezTo>
                  <a:cubicBezTo>
                    <a:pt x="286" y="18395"/>
                    <a:pt x="304" y="18408"/>
                    <a:pt x="321" y="18422"/>
                  </a:cubicBezTo>
                  <a:cubicBezTo>
                    <a:pt x="402" y="18481"/>
                    <a:pt x="483" y="18512"/>
                    <a:pt x="569" y="18512"/>
                  </a:cubicBezTo>
                  <a:cubicBezTo>
                    <a:pt x="649" y="18512"/>
                    <a:pt x="734" y="18485"/>
                    <a:pt x="830" y="18427"/>
                  </a:cubicBezTo>
                  <a:cubicBezTo>
                    <a:pt x="1129" y="18243"/>
                    <a:pt x="1528" y="17750"/>
                    <a:pt x="2189" y="16838"/>
                  </a:cubicBezTo>
                  <a:cubicBezTo>
                    <a:pt x="2221" y="16793"/>
                    <a:pt x="2260" y="16740"/>
                    <a:pt x="2302" y="16682"/>
                  </a:cubicBezTo>
                  <a:cubicBezTo>
                    <a:pt x="2403" y="16543"/>
                    <a:pt x="2531" y="16368"/>
                    <a:pt x="2671" y="16173"/>
                  </a:cubicBezTo>
                  <a:cubicBezTo>
                    <a:pt x="3116" y="15560"/>
                    <a:pt x="3699" y="14750"/>
                    <a:pt x="4036" y="14289"/>
                  </a:cubicBezTo>
                  <a:cubicBezTo>
                    <a:pt x="5230" y="12647"/>
                    <a:pt x="9554" y="6659"/>
                    <a:pt x="11824" y="3504"/>
                  </a:cubicBezTo>
                  <a:lnTo>
                    <a:pt x="12747" y="2235"/>
                  </a:lnTo>
                  <a:cubicBezTo>
                    <a:pt x="12827" y="2126"/>
                    <a:pt x="12885" y="2009"/>
                    <a:pt x="12935" y="1895"/>
                  </a:cubicBezTo>
                  <a:cubicBezTo>
                    <a:pt x="12979" y="1794"/>
                    <a:pt x="13020" y="1693"/>
                    <a:pt x="13061" y="1592"/>
                  </a:cubicBezTo>
                  <a:cubicBezTo>
                    <a:pt x="13066" y="1578"/>
                    <a:pt x="13073" y="1564"/>
                    <a:pt x="13079" y="1550"/>
                  </a:cubicBezTo>
                  <a:cubicBezTo>
                    <a:pt x="13293" y="1043"/>
                    <a:pt x="13431" y="639"/>
                    <a:pt x="13646" y="132"/>
                  </a:cubicBezTo>
                  <a:cubicBezTo>
                    <a:pt x="13649" y="123"/>
                    <a:pt x="13651" y="116"/>
                    <a:pt x="13653" y="109"/>
                  </a:cubicBezTo>
                  <a:cubicBezTo>
                    <a:pt x="13665" y="66"/>
                    <a:pt x="13665" y="29"/>
                    <a:pt x="13640" y="10"/>
                  </a:cubicBezTo>
                  <a:cubicBezTo>
                    <a:pt x="13632" y="4"/>
                    <a:pt x="13622" y="1"/>
                    <a:pt x="136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42"/>
            <p:cNvSpPr/>
            <p:nvPr/>
          </p:nvSpPr>
          <p:spPr>
            <a:xfrm>
              <a:off x="1400935" y="2169375"/>
              <a:ext cx="179472" cy="169712"/>
            </a:xfrm>
            <a:custGeom>
              <a:avLst/>
              <a:gdLst/>
              <a:ahLst/>
              <a:cxnLst/>
              <a:rect l="l" t="t" r="r" b="b"/>
              <a:pathLst>
                <a:path w="3365" h="3182" extrusionOk="0">
                  <a:moveTo>
                    <a:pt x="919" y="0"/>
                  </a:moveTo>
                  <a:cubicBezTo>
                    <a:pt x="291" y="862"/>
                    <a:pt x="1" y="1402"/>
                    <a:pt x="63" y="1838"/>
                  </a:cubicBezTo>
                  <a:cubicBezTo>
                    <a:pt x="107" y="2134"/>
                    <a:pt x="311" y="2382"/>
                    <a:pt x="683" y="2653"/>
                  </a:cubicBezTo>
                  <a:cubicBezTo>
                    <a:pt x="725" y="2683"/>
                    <a:pt x="766" y="2713"/>
                    <a:pt x="809" y="2740"/>
                  </a:cubicBezTo>
                  <a:cubicBezTo>
                    <a:pt x="846" y="2770"/>
                    <a:pt x="887" y="2800"/>
                    <a:pt x="929" y="2832"/>
                  </a:cubicBezTo>
                  <a:cubicBezTo>
                    <a:pt x="1115" y="2967"/>
                    <a:pt x="1282" y="3064"/>
                    <a:pt x="1441" y="3121"/>
                  </a:cubicBezTo>
                  <a:cubicBezTo>
                    <a:pt x="1552" y="3161"/>
                    <a:pt x="1659" y="3182"/>
                    <a:pt x="1764" y="3182"/>
                  </a:cubicBezTo>
                  <a:cubicBezTo>
                    <a:pt x="1808" y="3182"/>
                    <a:pt x="1852" y="3178"/>
                    <a:pt x="1895" y="3171"/>
                  </a:cubicBezTo>
                  <a:cubicBezTo>
                    <a:pt x="2326" y="3098"/>
                    <a:pt x="2746" y="2662"/>
                    <a:pt x="3364" y="1815"/>
                  </a:cubicBezTo>
                  <a:cubicBezTo>
                    <a:pt x="2487" y="1299"/>
                    <a:pt x="1688" y="672"/>
                    <a:pt x="9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42"/>
            <p:cNvSpPr/>
            <p:nvPr/>
          </p:nvSpPr>
          <p:spPr>
            <a:xfrm>
              <a:off x="1449896" y="2091507"/>
              <a:ext cx="187313" cy="174672"/>
            </a:xfrm>
            <a:custGeom>
              <a:avLst/>
              <a:gdLst/>
              <a:ahLst/>
              <a:cxnLst/>
              <a:rect l="l" t="t" r="r" b="b"/>
              <a:pathLst>
                <a:path w="3512" h="3275" extrusionOk="0">
                  <a:moveTo>
                    <a:pt x="1076" y="0"/>
                  </a:moveTo>
                  <a:cubicBezTo>
                    <a:pt x="973" y="137"/>
                    <a:pt x="872" y="275"/>
                    <a:pt x="773" y="408"/>
                  </a:cubicBezTo>
                  <a:cubicBezTo>
                    <a:pt x="693" y="516"/>
                    <a:pt x="617" y="620"/>
                    <a:pt x="543" y="720"/>
                  </a:cubicBezTo>
                  <a:cubicBezTo>
                    <a:pt x="483" y="803"/>
                    <a:pt x="424" y="883"/>
                    <a:pt x="369" y="957"/>
                  </a:cubicBezTo>
                  <a:cubicBezTo>
                    <a:pt x="337" y="1000"/>
                    <a:pt x="307" y="1040"/>
                    <a:pt x="279" y="1079"/>
                  </a:cubicBezTo>
                  <a:lnTo>
                    <a:pt x="59" y="1382"/>
                  </a:lnTo>
                  <a:cubicBezTo>
                    <a:pt x="40" y="1409"/>
                    <a:pt x="20" y="1434"/>
                    <a:pt x="1" y="1460"/>
                  </a:cubicBezTo>
                  <a:cubicBezTo>
                    <a:pt x="770" y="2132"/>
                    <a:pt x="1569" y="2759"/>
                    <a:pt x="2446" y="3275"/>
                  </a:cubicBezTo>
                  <a:cubicBezTo>
                    <a:pt x="2469" y="3241"/>
                    <a:pt x="2494" y="3208"/>
                    <a:pt x="2519" y="3172"/>
                  </a:cubicBezTo>
                  <a:cubicBezTo>
                    <a:pt x="2551" y="3128"/>
                    <a:pt x="2590" y="3076"/>
                    <a:pt x="2632" y="3018"/>
                  </a:cubicBezTo>
                  <a:cubicBezTo>
                    <a:pt x="2664" y="2975"/>
                    <a:pt x="2696" y="2929"/>
                    <a:pt x="2733" y="2880"/>
                  </a:cubicBezTo>
                  <a:cubicBezTo>
                    <a:pt x="2813" y="2770"/>
                    <a:pt x="2903" y="2644"/>
                    <a:pt x="3001" y="2508"/>
                  </a:cubicBezTo>
                  <a:cubicBezTo>
                    <a:pt x="3070" y="2410"/>
                    <a:pt x="3144" y="2306"/>
                    <a:pt x="3220" y="2199"/>
                  </a:cubicBezTo>
                  <a:cubicBezTo>
                    <a:pt x="3316" y="2068"/>
                    <a:pt x="3414" y="1932"/>
                    <a:pt x="3511" y="1795"/>
                  </a:cubicBezTo>
                  <a:cubicBezTo>
                    <a:pt x="2629" y="1308"/>
                    <a:pt x="1835" y="674"/>
                    <a:pt x="10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5" name="Google Shape;2395;p42"/>
            <p:cNvSpPr/>
            <p:nvPr/>
          </p:nvSpPr>
          <p:spPr>
            <a:xfrm>
              <a:off x="1464723" y="2113214"/>
              <a:ext cx="156965" cy="131897"/>
            </a:xfrm>
            <a:custGeom>
              <a:avLst/>
              <a:gdLst/>
              <a:ahLst/>
              <a:cxnLst/>
              <a:rect l="l" t="t" r="r" b="b"/>
              <a:pathLst>
                <a:path w="2943" h="2473" extrusionOk="0">
                  <a:moveTo>
                    <a:pt x="495" y="1"/>
                  </a:moveTo>
                  <a:cubicBezTo>
                    <a:pt x="415" y="109"/>
                    <a:pt x="339" y="213"/>
                    <a:pt x="265" y="313"/>
                  </a:cubicBezTo>
                  <a:cubicBezTo>
                    <a:pt x="205" y="396"/>
                    <a:pt x="146" y="476"/>
                    <a:pt x="91" y="550"/>
                  </a:cubicBezTo>
                  <a:cubicBezTo>
                    <a:pt x="59" y="593"/>
                    <a:pt x="29" y="633"/>
                    <a:pt x="1" y="672"/>
                  </a:cubicBezTo>
                  <a:cubicBezTo>
                    <a:pt x="798" y="1303"/>
                    <a:pt x="1610" y="1915"/>
                    <a:pt x="2455" y="2473"/>
                  </a:cubicBezTo>
                  <a:cubicBezTo>
                    <a:pt x="2535" y="2361"/>
                    <a:pt x="2625" y="2237"/>
                    <a:pt x="2723" y="2101"/>
                  </a:cubicBezTo>
                  <a:cubicBezTo>
                    <a:pt x="2792" y="2003"/>
                    <a:pt x="2866" y="1899"/>
                    <a:pt x="2942" y="1792"/>
                  </a:cubicBezTo>
                  <a:cubicBezTo>
                    <a:pt x="2099" y="1248"/>
                    <a:pt x="1286" y="633"/>
                    <a:pt x="4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6" name="Google Shape;2396;p42"/>
            <p:cNvSpPr/>
            <p:nvPr/>
          </p:nvSpPr>
          <p:spPr>
            <a:xfrm>
              <a:off x="2027403" y="1333409"/>
              <a:ext cx="134511" cy="146991"/>
            </a:xfrm>
            <a:custGeom>
              <a:avLst/>
              <a:gdLst/>
              <a:ahLst/>
              <a:cxnLst/>
              <a:rect l="l" t="t" r="r" b="b"/>
              <a:pathLst>
                <a:path w="2522" h="2756" extrusionOk="0">
                  <a:moveTo>
                    <a:pt x="2308" y="0"/>
                  </a:moveTo>
                  <a:cubicBezTo>
                    <a:pt x="2292" y="0"/>
                    <a:pt x="2277" y="2"/>
                    <a:pt x="2263" y="5"/>
                  </a:cubicBezTo>
                  <a:cubicBezTo>
                    <a:pt x="2252" y="7"/>
                    <a:pt x="2240" y="9"/>
                    <a:pt x="2229" y="14"/>
                  </a:cubicBezTo>
                  <a:cubicBezTo>
                    <a:pt x="2064" y="91"/>
                    <a:pt x="1910" y="154"/>
                    <a:pt x="1761" y="211"/>
                  </a:cubicBezTo>
                  <a:cubicBezTo>
                    <a:pt x="1402" y="348"/>
                    <a:pt x="1030" y="505"/>
                    <a:pt x="640" y="686"/>
                  </a:cubicBezTo>
                  <a:cubicBezTo>
                    <a:pt x="624" y="693"/>
                    <a:pt x="608" y="700"/>
                    <a:pt x="592" y="707"/>
                  </a:cubicBezTo>
                  <a:cubicBezTo>
                    <a:pt x="478" y="757"/>
                    <a:pt x="365" y="805"/>
                    <a:pt x="255" y="860"/>
                  </a:cubicBezTo>
                  <a:cubicBezTo>
                    <a:pt x="163" y="906"/>
                    <a:pt x="73" y="962"/>
                    <a:pt x="0" y="1035"/>
                  </a:cubicBezTo>
                  <a:cubicBezTo>
                    <a:pt x="99" y="1212"/>
                    <a:pt x="200" y="1391"/>
                    <a:pt x="299" y="1568"/>
                  </a:cubicBezTo>
                  <a:cubicBezTo>
                    <a:pt x="346" y="1652"/>
                    <a:pt x="385" y="1749"/>
                    <a:pt x="489" y="1772"/>
                  </a:cubicBezTo>
                  <a:cubicBezTo>
                    <a:pt x="510" y="1777"/>
                    <a:pt x="532" y="1779"/>
                    <a:pt x="554" y="1779"/>
                  </a:cubicBezTo>
                  <a:cubicBezTo>
                    <a:pt x="630" y="1779"/>
                    <a:pt x="712" y="1755"/>
                    <a:pt x="785" y="1746"/>
                  </a:cubicBezTo>
                  <a:cubicBezTo>
                    <a:pt x="888" y="1730"/>
                    <a:pt x="991" y="1719"/>
                    <a:pt x="1095" y="1710"/>
                  </a:cubicBezTo>
                  <a:cubicBezTo>
                    <a:pt x="1118" y="1708"/>
                    <a:pt x="1148" y="1704"/>
                    <a:pt x="1177" y="1704"/>
                  </a:cubicBezTo>
                  <a:cubicBezTo>
                    <a:pt x="1204" y="1704"/>
                    <a:pt x="1229" y="1707"/>
                    <a:pt x="1248" y="1721"/>
                  </a:cubicBezTo>
                  <a:cubicBezTo>
                    <a:pt x="1285" y="1747"/>
                    <a:pt x="1295" y="1822"/>
                    <a:pt x="1306" y="1863"/>
                  </a:cubicBezTo>
                  <a:cubicBezTo>
                    <a:pt x="1359" y="2061"/>
                    <a:pt x="1389" y="2268"/>
                    <a:pt x="1391" y="2476"/>
                  </a:cubicBezTo>
                  <a:cubicBezTo>
                    <a:pt x="1393" y="2513"/>
                    <a:pt x="1409" y="2563"/>
                    <a:pt x="1451" y="2573"/>
                  </a:cubicBezTo>
                  <a:cubicBezTo>
                    <a:pt x="1694" y="2634"/>
                    <a:pt x="1937" y="2696"/>
                    <a:pt x="2180" y="2756"/>
                  </a:cubicBezTo>
                  <a:lnTo>
                    <a:pt x="2189" y="2742"/>
                  </a:lnTo>
                  <a:lnTo>
                    <a:pt x="2187" y="2742"/>
                  </a:lnTo>
                  <a:cubicBezTo>
                    <a:pt x="2265" y="2630"/>
                    <a:pt x="2302" y="2497"/>
                    <a:pt x="2323" y="2364"/>
                  </a:cubicBezTo>
                  <a:cubicBezTo>
                    <a:pt x="2343" y="2242"/>
                    <a:pt x="2352" y="2120"/>
                    <a:pt x="2364" y="1997"/>
                  </a:cubicBezTo>
                  <a:cubicBezTo>
                    <a:pt x="2366" y="1980"/>
                    <a:pt x="2368" y="1964"/>
                    <a:pt x="2369" y="1946"/>
                  </a:cubicBezTo>
                  <a:cubicBezTo>
                    <a:pt x="2422" y="1521"/>
                    <a:pt x="2458" y="1122"/>
                    <a:pt x="2477" y="743"/>
                  </a:cubicBezTo>
                  <a:cubicBezTo>
                    <a:pt x="2484" y="578"/>
                    <a:pt x="2497" y="410"/>
                    <a:pt x="2520" y="227"/>
                  </a:cubicBezTo>
                  <a:cubicBezTo>
                    <a:pt x="2522" y="216"/>
                    <a:pt x="2520" y="206"/>
                    <a:pt x="2520" y="197"/>
                  </a:cubicBezTo>
                  <a:cubicBezTo>
                    <a:pt x="2516" y="142"/>
                    <a:pt x="2490" y="87"/>
                    <a:pt x="2431" y="43"/>
                  </a:cubicBezTo>
                  <a:cubicBezTo>
                    <a:pt x="2390" y="13"/>
                    <a:pt x="2348" y="0"/>
                    <a:pt x="23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7" name="Google Shape;2397;p42"/>
            <p:cNvSpPr/>
            <p:nvPr/>
          </p:nvSpPr>
          <p:spPr>
            <a:xfrm>
              <a:off x="2120845" y="1333409"/>
              <a:ext cx="41068" cy="41228"/>
            </a:xfrm>
            <a:custGeom>
              <a:avLst/>
              <a:gdLst/>
              <a:ahLst/>
              <a:cxnLst/>
              <a:rect l="l" t="t" r="r" b="b"/>
              <a:pathLst>
                <a:path w="770" h="773" extrusionOk="0">
                  <a:moveTo>
                    <a:pt x="555" y="0"/>
                  </a:moveTo>
                  <a:cubicBezTo>
                    <a:pt x="540" y="0"/>
                    <a:pt x="525" y="2"/>
                    <a:pt x="511" y="5"/>
                  </a:cubicBezTo>
                  <a:cubicBezTo>
                    <a:pt x="500" y="7"/>
                    <a:pt x="488" y="9"/>
                    <a:pt x="477" y="14"/>
                  </a:cubicBezTo>
                  <a:cubicBezTo>
                    <a:pt x="312" y="91"/>
                    <a:pt x="158" y="154"/>
                    <a:pt x="9" y="211"/>
                  </a:cubicBezTo>
                  <a:cubicBezTo>
                    <a:pt x="1" y="372"/>
                    <a:pt x="64" y="537"/>
                    <a:pt x="235" y="661"/>
                  </a:cubicBezTo>
                  <a:cubicBezTo>
                    <a:pt x="342" y="739"/>
                    <a:pt x="451" y="773"/>
                    <a:pt x="555" y="773"/>
                  </a:cubicBezTo>
                  <a:cubicBezTo>
                    <a:pt x="613" y="773"/>
                    <a:pt x="670" y="762"/>
                    <a:pt x="724" y="743"/>
                  </a:cubicBezTo>
                  <a:cubicBezTo>
                    <a:pt x="732" y="578"/>
                    <a:pt x="745" y="410"/>
                    <a:pt x="768" y="227"/>
                  </a:cubicBezTo>
                  <a:cubicBezTo>
                    <a:pt x="770" y="216"/>
                    <a:pt x="768" y="206"/>
                    <a:pt x="768" y="197"/>
                  </a:cubicBezTo>
                  <a:cubicBezTo>
                    <a:pt x="764" y="142"/>
                    <a:pt x="738" y="87"/>
                    <a:pt x="679" y="43"/>
                  </a:cubicBezTo>
                  <a:cubicBezTo>
                    <a:pt x="638" y="13"/>
                    <a:pt x="595" y="0"/>
                    <a:pt x="5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8" name="Google Shape;2398;p42"/>
            <p:cNvSpPr/>
            <p:nvPr/>
          </p:nvSpPr>
          <p:spPr>
            <a:xfrm>
              <a:off x="1468937" y="2146068"/>
              <a:ext cx="204700" cy="207740"/>
            </a:xfrm>
            <a:custGeom>
              <a:avLst/>
              <a:gdLst/>
              <a:ahLst/>
              <a:cxnLst/>
              <a:rect l="l" t="t" r="r" b="b"/>
              <a:pathLst>
                <a:path w="3838" h="3895" extrusionOk="0">
                  <a:moveTo>
                    <a:pt x="3616" y="0"/>
                  </a:moveTo>
                  <a:cubicBezTo>
                    <a:pt x="3574" y="0"/>
                    <a:pt x="3532" y="19"/>
                    <a:pt x="3500" y="63"/>
                  </a:cubicBezTo>
                  <a:cubicBezTo>
                    <a:pt x="3090" y="632"/>
                    <a:pt x="2679" y="1199"/>
                    <a:pt x="2268" y="1766"/>
                  </a:cubicBezTo>
                  <a:cubicBezTo>
                    <a:pt x="2062" y="2046"/>
                    <a:pt x="1859" y="2328"/>
                    <a:pt x="1653" y="2610"/>
                  </a:cubicBezTo>
                  <a:cubicBezTo>
                    <a:pt x="1552" y="2748"/>
                    <a:pt x="1449" y="2890"/>
                    <a:pt x="1347" y="3028"/>
                  </a:cubicBezTo>
                  <a:cubicBezTo>
                    <a:pt x="1258" y="3149"/>
                    <a:pt x="1166" y="3271"/>
                    <a:pt x="1052" y="3372"/>
                  </a:cubicBezTo>
                  <a:cubicBezTo>
                    <a:pt x="924" y="3488"/>
                    <a:pt x="744" y="3584"/>
                    <a:pt x="569" y="3584"/>
                  </a:cubicBezTo>
                  <a:cubicBezTo>
                    <a:pt x="482" y="3584"/>
                    <a:pt x="395" y="3560"/>
                    <a:pt x="317" y="3501"/>
                  </a:cubicBezTo>
                  <a:cubicBezTo>
                    <a:pt x="287" y="3480"/>
                    <a:pt x="257" y="3470"/>
                    <a:pt x="228" y="3470"/>
                  </a:cubicBezTo>
                  <a:cubicBezTo>
                    <a:pt x="100" y="3470"/>
                    <a:pt x="1" y="3656"/>
                    <a:pt x="133" y="3755"/>
                  </a:cubicBezTo>
                  <a:cubicBezTo>
                    <a:pt x="262" y="3851"/>
                    <a:pt x="417" y="3894"/>
                    <a:pt x="574" y="3894"/>
                  </a:cubicBezTo>
                  <a:cubicBezTo>
                    <a:pt x="712" y="3894"/>
                    <a:pt x="852" y="3860"/>
                    <a:pt x="976" y="3799"/>
                  </a:cubicBezTo>
                  <a:cubicBezTo>
                    <a:pt x="1284" y="3650"/>
                    <a:pt x="1488" y="3363"/>
                    <a:pt x="1685" y="3094"/>
                  </a:cubicBezTo>
                  <a:cubicBezTo>
                    <a:pt x="2126" y="2491"/>
                    <a:pt x="2566" y="1887"/>
                    <a:pt x="3003" y="1281"/>
                  </a:cubicBezTo>
                  <a:cubicBezTo>
                    <a:pt x="3253" y="937"/>
                    <a:pt x="3503" y="592"/>
                    <a:pt x="3751" y="248"/>
                  </a:cubicBezTo>
                  <a:cubicBezTo>
                    <a:pt x="3837" y="129"/>
                    <a:pt x="3728" y="0"/>
                    <a:pt x="36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 name="Google Shape;2399;p42"/>
            <p:cNvSpPr/>
            <p:nvPr/>
          </p:nvSpPr>
          <p:spPr>
            <a:xfrm>
              <a:off x="1519498" y="1962651"/>
              <a:ext cx="88856" cy="100856"/>
            </a:xfrm>
            <a:custGeom>
              <a:avLst/>
              <a:gdLst/>
              <a:ahLst/>
              <a:cxnLst/>
              <a:rect l="l" t="t" r="r" b="b"/>
              <a:pathLst>
                <a:path w="1666" h="1891" extrusionOk="0">
                  <a:moveTo>
                    <a:pt x="1439" y="1"/>
                  </a:moveTo>
                  <a:cubicBezTo>
                    <a:pt x="1397" y="1"/>
                    <a:pt x="1354" y="18"/>
                    <a:pt x="1320" y="59"/>
                  </a:cubicBezTo>
                  <a:cubicBezTo>
                    <a:pt x="896" y="577"/>
                    <a:pt x="485" y="1107"/>
                    <a:pt x="87" y="1644"/>
                  </a:cubicBezTo>
                  <a:cubicBezTo>
                    <a:pt x="0" y="1761"/>
                    <a:pt x="110" y="1890"/>
                    <a:pt x="222" y="1890"/>
                  </a:cubicBezTo>
                  <a:cubicBezTo>
                    <a:pt x="264" y="1890"/>
                    <a:pt x="307" y="1872"/>
                    <a:pt x="340" y="1828"/>
                  </a:cubicBezTo>
                  <a:cubicBezTo>
                    <a:pt x="737" y="1289"/>
                    <a:pt x="1148" y="761"/>
                    <a:pt x="1572" y="244"/>
                  </a:cubicBezTo>
                  <a:cubicBezTo>
                    <a:pt x="1665" y="129"/>
                    <a:pt x="1555" y="1"/>
                    <a:pt x="14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0" name="Google Shape;2400;p42"/>
            <p:cNvSpPr/>
            <p:nvPr/>
          </p:nvSpPr>
          <p:spPr>
            <a:xfrm>
              <a:off x="2022763" y="1464452"/>
              <a:ext cx="136698" cy="178939"/>
            </a:xfrm>
            <a:custGeom>
              <a:avLst/>
              <a:gdLst/>
              <a:ahLst/>
              <a:cxnLst/>
              <a:rect l="l" t="t" r="r" b="b"/>
              <a:pathLst>
                <a:path w="2563" h="3355" extrusionOk="0">
                  <a:moveTo>
                    <a:pt x="2337" y="0"/>
                  </a:moveTo>
                  <a:cubicBezTo>
                    <a:pt x="2294" y="0"/>
                    <a:pt x="2251" y="18"/>
                    <a:pt x="2217" y="60"/>
                  </a:cubicBezTo>
                  <a:cubicBezTo>
                    <a:pt x="1428" y="1020"/>
                    <a:pt x="853" y="2129"/>
                    <a:pt x="91" y="3111"/>
                  </a:cubicBezTo>
                  <a:cubicBezTo>
                    <a:pt x="0" y="3226"/>
                    <a:pt x="110" y="3355"/>
                    <a:pt x="224" y="3355"/>
                  </a:cubicBezTo>
                  <a:cubicBezTo>
                    <a:pt x="266" y="3355"/>
                    <a:pt x="309" y="3337"/>
                    <a:pt x="342" y="3294"/>
                  </a:cubicBezTo>
                  <a:cubicBezTo>
                    <a:pt x="1104" y="2314"/>
                    <a:pt x="1682" y="1203"/>
                    <a:pt x="2470" y="242"/>
                  </a:cubicBezTo>
                  <a:cubicBezTo>
                    <a:pt x="2563" y="129"/>
                    <a:pt x="2453" y="0"/>
                    <a:pt x="23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1" name="Google Shape;2401;p42"/>
            <p:cNvSpPr/>
            <p:nvPr/>
          </p:nvSpPr>
          <p:spPr>
            <a:xfrm>
              <a:off x="1791024" y="1775766"/>
              <a:ext cx="90616" cy="109977"/>
            </a:xfrm>
            <a:custGeom>
              <a:avLst/>
              <a:gdLst/>
              <a:ahLst/>
              <a:cxnLst/>
              <a:rect l="l" t="t" r="r" b="b"/>
              <a:pathLst>
                <a:path w="1699" h="2062" extrusionOk="0">
                  <a:moveTo>
                    <a:pt x="1478" y="0"/>
                  </a:moveTo>
                  <a:cubicBezTo>
                    <a:pt x="1436" y="0"/>
                    <a:pt x="1394" y="19"/>
                    <a:pt x="1361" y="63"/>
                  </a:cubicBezTo>
                  <a:lnTo>
                    <a:pt x="87" y="1814"/>
                  </a:lnTo>
                  <a:cubicBezTo>
                    <a:pt x="1" y="1933"/>
                    <a:pt x="110" y="2061"/>
                    <a:pt x="221" y="2061"/>
                  </a:cubicBezTo>
                  <a:cubicBezTo>
                    <a:pt x="263" y="2061"/>
                    <a:pt x="306" y="2043"/>
                    <a:pt x="338" y="1998"/>
                  </a:cubicBezTo>
                  <a:lnTo>
                    <a:pt x="1613" y="248"/>
                  </a:lnTo>
                  <a:cubicBezTo>
                    <a:pt x="1699" y="129"/>
                    <a:pt x="1590" y="0"/>
                    <a:pt x="14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2" name="Google Shape;2402;p42"/>
            <p:cNvSpPr/>
            <p:nvPr/>
          </p:nvSpPr>
          <p:spPr>
            <a:xfrm>
              <a:off x="1748196" y="1907023"/>
              <a:ext cx="36641" cy="41281"/>
            </a:xfrm>
            <a:custGeom>
              <a:avLst/>
              <a:gdLst/>
              <a:ahLst/>
              <a:cxnLst/>
              <a:rect l="l" t="t" r="r" b="b"/>
              <a:pathLst>
                <a:path w="687" h="774" extrusionOk="0">
                  <a:moveTo>
                    <a:pt x="510" y="1"/>
                  </a:moveTo>
                  <a:cubicBezTo>
                    <a:pt x="463" y="1"/>
                    <a:pt x="417" y="22"/>
                    <a:pt x="387" y="64"/>
                  </a:cubicBezTo>
                  <a:lnTo>
                    <a:pt x="48" y="528"/>
                  </a:lnTo>
                  <a:cubicBezTo>
                    <a:pt x="0" y="594"/>
                    <a:pt x="13" y="698"/>
                    <a:pt x="84" y="744"/>
                  </a:cubicBezTo>
                  <a:cubicBezTo>
                    <a:pt x="112" y="764"/>
                    <a:pt x="145" y="774"/>
                    <a:pt x="178" y="774"/>
                  </a:cubicBezTo>
                  <a:cubicBezTo>
                    <a:pt x="225" y="774"/>
                    <a:pt x="271" y="753"/>
                    <a:pt x="302" y="711"/>
                  </a:cubicBezTo>
                  <a:lnTo>
                    <a:pt x="638" y="248"/>
                  </a:lnTo>
                  <a:cubicBezTo>
                    <a:pt x="686" y="181"/>
                    <a:pt x="674" y="76"/>
                    <a:pt x="605" y="30"/>
                  </a:cubicBezTo>
                  <a:cubicBezTo>
                    <a:pt x="576" y="11"/>
                    <a:pt x="543" y="1"/>
                    <a:pt x="5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3" name="Google Shape;2403;p42"/>
            <p:cNvSpPr/>
            <p:nvPr/>
          </p:nvSpPr>
          <p:spPr>
            <a:xfrm>
              <a:off x="1440616" y="2162655"/>
              <a:ext cx="38988" cy="36961"/>
            </a:xfrm>
            <a:custGeom>
              <a:avLst/>
              <a:gdLst/>
              <a:ahLst/>
              <a:cxnLst/>
              <a:rect l="l" t="t" r="r" b="b"/>
              <a:pathLst>
                <a:path w="731" h="693" extrusionOk="0">
                  <a:moveTo>
                    <a:pt x="172" y="1"/>
                  </a:moveTo>
                  <a:cubicBezTo>
                    <a:pt x="138" y="1"/>
                    <a:pt x="105" y="11"/>
                    <a:pt x="79" y="34"/>
                  </a:cubicBezTo>
                  <a:cubicBezTo>
                    <a:pt x="15" y="91"/>
                    <a:pt x="1" y="185"/>
                    <a:pt x="54" y="254"/>
                  </a:cubicBezTo>
                  <a:cubicBezTo>
                    <a:pt x="173" y="406"/>
                    <a:pt x="313" y="545"/>
                    <a:pt x="465" y="663"/>
                  </a:cubicBezTo>
                  <a:cubicBezTo>
                    <a:pt x="491" y="683"/>
                    <a:pt x="523" y="692"/>
                    <a:pt x="556" y="692"/>
                  </a:cubicBezTo>
                  <a:cubicBezTo>
                    <a:pt x="606" y="692"/>
                    <a:pt x="656" y="670"/>
                    <a:pt x="683" y="628"/>
                  </a:cubicBezTo>
                  <a:cubicBezTo>
                    <a:pt x="731" y="557"/>
                    <a:pt x="719" y="463"/>
                    <a:pt x="649" y="410"/>
                  </a:cubicBezTo>
                  <a:cubicBezTo>
                    <a:pt x="596" y="369"/>
                    <a:pt x="545" y="327"/>
                    <a:pt x="495" y="281"/>
                  </a:cubicBezTo>
                  <a:cubicBezTo>
                    <a:pt x="424" y="211"/>
                    <a:pt x="359" y="139"/>
                    <a:pt x="299" y="59"/>
                  </a:cubicBezTo>
                  <a:cubicBezTo>
                    <a:pt x="269" y="22"/>
                    <a:pt x="220" y="1"/>
                    <a:pt x="1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4" name="Google Shape;2404;p42"/>
            <p:cNvSpPr/>
            <p:nvPr/>
          </p:nvSpPr>
          <p:spPr>
            <a:xfrm>
              <a:off x="1989535" y="1357463"/>
              <a:ext cx="92376" cy="73496"/>
            </a:xfrm>
            <a:custGeom>
              <a:avLst/>
              <a:gdLst/>
              <a:ahLst/>
              <a:cxnLst/>
              <a:rect l="l" t="t" r="r" b="b"/>
              <a:pathLst>
                <a:path w="1732" h="1378" extrusionOk="0">
                  <a:moveTo>
                    <a:pt x="1508" y="1"/>
                  </a:moveTo>
                  <a:cubicBezTo>
                    <a:pt x="1488" y="1"/>
                    <a:pt x="1466" y="5"/>
                    <a:pt x="1444" y="15"/>
                  </a:cubicBezTo>
                  <a:lnTo>
                    <a:pt x="1036" y="192"/>
                  </a:lnTo>
                  <a:cubicBezTo>
                    <a:pt x="900" y="253"/>
                    <a:pt x="761" y="311"/>
                    <a:pt x="650" y="412"/>
                  </a:cubicBezTo>
                  <a:cubicBezTo>
                    <a:pt x="426" y="614"/>
                    <a:pt x="244" y="878"/>
                    <a:pt x="79" y="1128"/>
                  </a:cubicBezTo>
                  <a:cubicBezTo>
                    <a:pt x="0" y="1248"/>
                    <a:pt x="108" y="1377"/>
                    <a:pt x="216" y="1377"/>
                  </a:cubicBezTo>
                  <a:cubicBezTo>
                    <a:pt x="258" y="1377"/>
                    <a:pt x="300" y="1358"/>
                    <a:pt x="331" y="1311"/>
                  </a:cubicBezTo>
                  <a:cubicBezTo>
                    <a:pt x="411" y="1192"/>
                    <a:pt x="494" y="1075"/>
                    <a:pt x="581" y="963"/>
                  </a:cubicBezTo>
                  <a:cubicBezTo>
                    <a:pt x="662" y="857"/>
                    <a:pt x="745" y="745"/>
                    <a:pt x="843" y="657"/>
                  </a:cubicBezTo>
                  <a:cubicBezTo>
                    <a:pt x="944" y="566"/>
                    <a:pt x="1068" y="520"/>
                    <a:pt x="1188" y="467"/>
                  </a:cubicBezTo>
                  <a:lnTo>
                    <a:pt x="1569" y="301"/>
                  </a:lnTo>
                  <a:cubicBezTo>
                    <a:pt x="1731" y="229"/>
                    <a:pt x="1654" y="1"/>
                    <a:pt x="15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05" name="Google Shape;2405;p42"/>
          <p:cNvSpPr/>
          <p:nvPr/>
        </p:nvSpPr>
        <p:spPr>
          <a:xfrm rot="12564385">
            <a:off x="3399382" y="3588218"/>
            <a:ext cx="1770886" cy="1490097"/>
          </a:xfrm>
          <a:custGeom>
            <a:avLst/>
            <a:gdLst/>
            <a:ahLst/>
            <a:cxnLst/>
            <a:rect l="l" t="t" r="r" b="b"/>
            <a:pathLst>
              <a:path w="23947" h="20150" extrusionOk="0">
                <a:moveTo>
                  <a:pt x="6831" y="1"/>
                </a:moveTo>
                <a:cubicBezTo>
                  <a:pt x="6782" y="1"/>
                  <a:pt x="6732" y="1"/>
                  <a:pt x="6683" y="3"/>
                </a:cubicBezTo>
                <a:cubicBezTo>
                  <a:pt x="6612" y="3"/>
                  <a:pt x="6538" y="6"/>
                  <a:pt x="6467" y="10"/>
                </a:cubicBezTo>
                <a:cubicBezTo>
                  <a:pt x="6352" y="17"/>
                  <a:pt x="6265" y="112"/>
                  <a:pt x="6270" y="228"/>
                </a:cubicBezTo>
                <a:cubicBezTo>
                  <a:pt x="6277" y="337"/>
                  <a:pt x="6368" y="423"/>
                  <a:pt x="6475" y="423"/>
                </a:cubicBezTo>
                <a:cubicBezTo>
                  <a:pt x="6480" y="423"/>
                  <a:pt x="6484" y="423"/>
                  <a:pt x="6488" y="422"/>
                </a:cubicBezTo>
                <a:cubicBezTo>
                  <a:pt x="6555" y="419"/>
                  <a:pt x="6625" y="417"/>
                  <a:pt x="6692" y="415"/>
                </a:cubicBezTo>
                <a:cubicBezTo>
                  <a:pt x="6734" y="414"/>
                  <a:pt x="6777" y="414"/>
                  <a:pt x="6819" y="414"/>
                </a:cubicBezTo>
                <a:cubicBezTo>
                  <a:pt x="6995" y="414"/>
                  <a:pt x="7172" y="422"/>
                  <a:pt x="7346" y="437"/>
                </a:cubicBezTo>
                <a:cubicBezTo>
                  <a:pt x="7353" y="437"/>
                  <a:pt x="7358" y="438"/>
                  <a:pt x="7364" y="438"/>
                </a:cubicBezTo>
                <a:cubicBezTo>
                  <a:pt x="7470" y="438"/>
                  <a:pt x="7560" y="357"/>
                  <a:pt x="7569" y="249"/>
                </a:cubicBezTo>
                <a:cubicBezTo>
                  <a:pt x="7580" y="135"/>
                  <a:pt x="7496" y="34"/>
                  <a:pt x="7381" y="26"/>
                </a:cubicBezTo>
                <a:cubicBezTo>
                  <a:pt x="7200" y="9"/>
                  <a:pt x="7016" y="1"/>
                  <a:pt x="6831" y="1"/>
                </a:cubicBezTo>
                <a:close/>
                <a:moveTo>
                  <a:pt x="5596" y="114"/>
                </a:moveTo>
                <a:cubicBezTo>
                  <a:pt x="5583" y="114"/>
                  <a:pt x="5571" y="115"/>
                  <a:pt x="5558" y="118"/>
                </a:cubicBezTo>
                <a:cubicBezTo>
                  <a:pt x="5260" y="174"/>
                  <a:pt x="4962" y="249"/>
                  <a:pt x="4672" y="343"/>
                </a:cubicBezTo>
                <a:cubicBezTo>
                  <a:pt x="4564" y="378"/>
                  <a:pt x="4503" y="495"/>
                  <a:pt x="4539" y="603"/>
                </a:cubicBezTo>
                <a:cubicBezTo>
                  <a:pt x="4567" y="692"/>
                  <a:pt x="4649" y="747"/>
                  <a:pt x="4736" y="747"/>
                </a:cubicBezTo>
                <a:cubicBezTo>
                  <a:pt x="4757" y="747"/>
                  <a:pt x="4778" y="743"/>
                  <a:pt x="4799" y="736"/>
                </a:cubicBezTo>
                <a:cubicBezTo>
                  <a:pt x="5072" y="648"/>
                  <a:pt x="5352" y="577"/>
                  <a:pt x="5634" y="525"/>
                </a:cubicBezTo>
                <a:cubicBezTo>
                  <a:pt x="5746" y="504"/>
                  <a:pt x="5820" y="396"/>
                  <a:pt x="5799" y="284"/>
                </a:cubicBezTo>
                <a:cubicBezTo>
                  <a:pt x="5780" y="184"/>
                  <a:pt x="5693" y="114"/>
                  <a:pt x="5596" y="114"/>
                </a:cubicBezTo>
                <a:close/>
                <a:moveTo>
                  <a:pt x="8241" y="162"/>
                </a:moveTo>
                <a:cubicBezTo>
                  <a:pt x="8147" y="162"/>
                  <a:pt x="8062" y="227"/>
                  <a:pt x="8039" y="323"/>
                </a:cubicBezTo>
                <a:cubicBezTo>
                  <a:pt x="8014" y="435"/>
                  <a:pt x="8083" y="545"/>
                  <a:pt x="8195" y="571"/>
                </a:cubicBezTo>
                <a:cubicBezTo>
                  <a:pt x="8469" y="635"/>
                  <a:pt x="8746" y="718"/>
                  <a:pt x="9017" y="819"/>
                </a:cubicBezTo>
                <a:cubicBezTo>
                  <a:pt x="9040" y="828"/>
                  <a:pt x="9065" y="834"/>
                  <a:pt x="9090" y="834"/>
                </a:cubicBezTo>
                <a:cubicBezTo>
                  <a:pt x="9173" y="834"/>
                  <a:pt x="9251" y="782"/>
                  <a:pt x="9283" y="699"/>
                </a:cubicBezTo>
                <a:cubicBezTo>
                  <a:pt x="9323" y="593"/>
                  <a:pt x="9269" y="474"/>
                  <a:pt x="9162" y="433"/>
                </a:cubicBezTo>
                <a:cubicBezTo>
                  <a:pt x="8875" y="325"/>
                  <a:pt x="8581" y="236"/>
                  <a:pt x="8287" y="167"/>
                </a:cubicBezTo>
                <a:cubicBezTo>
                  <a:pt x="8271" y="164"/>
                  <a:pt x="8256" y="162"/>
                  <a:pt x="8241" y="162"/>
                </a:cubicBezTo>
                <a:close/>
                <a:moveTo>
                  <a:pt x="3910" y="660"/>
                </a:moveTo>
                <a:cubicBezTo>
                  <a:pt x="3881" y="660"/>
                  <a:pt x="3851" y="666"/>
                  <a:pt x="3823" y="679"/>
                </a:cubicBezTo>
                <a:cubicBezTo>
                  <a:pt x="3546" y="811"/>
                  <a:pt x="3277" y="959"/>
                  <a:pt x="3022" y="1122"/>
                </a:cubicBezTo>
                <a:cubicBezTo>
                  <a:pt x="2926" y="1184"/>
                  <a:pt x="2898" y="1312"/>
                  <a:pt x="2960" y="1408"/>
                </a:cubicBezTo>
                <a:cubicBezTo>
                  <a:pt x="3001" y="1470"/>
                  <a:pt x="3066" y="1503"/>
                  <a:pt x="3135" y="1503"/>
                </a:cubicBezTo>
                <a:cubicBezTo>
                  <a:pt x="3173" y="1503"/>
                  <a:pt x="3212" y="1493"/>
                  <a:pt x="3245" y="1470"/>
                </a:cubicBezTo>
                <a:cubicBezTo>
                  <a:pt x="3486" y="1316"/>
                  <a:pt x="3740" y="1176"/>
                  <a:pt x="3998" y="1053"/>
                </a:cubicBezTo>
                <a:cubicBezTo>
                  <a:pt x="4103" y="1006"/>
                  <a:pt x="4147" y="881"/>
                  <a:pt x="4098" y="779"/>
                </a:cubicBezTo>
                <a:cubicBezTo>
                  <a:pt x="4063" y="704"/>
                  <a:pt x="3988" y="660"/>
                  <a:pt x="3910" y="660"/>
                </a:cubicBezTo>
                <a:close/>
                <a:moveTo>
                  <a:pt x="9899" y="785"/>
                </a:moveTo>
                <a:cubicBezTo>
                  <a:pt x="9824" y="785"/>
                  <a:pt x="9752" y="825"/>
                  <a:pt x="9715" y="896"/>
                </a:cubicBezTo>
                <a:cubicBezTo>
                  <a:pt x="9662" y="997"/>
                  <a:pt x="9701" y="1121"/>
                  <a:pt x="9802" y="1174"/>
                </a:cubicBezTo>
                <a:cubicBezTo>
                  <a:pt x="10052" y="1307"/>
                  <a:pt x="10300" y="1457"/>
                  <a:pt x="10539" y="1622"/>
                </a:cubicBezTo>
                <a:cubicBezTo>
                  <a:pt x="10575" y="1647"/>
                  <a:pt x="10615" y="1658"/>
                  <a:pt x="10656" y="1658"/>
                </a:cubicBezTo>
                <a:cubicBezTo>
                  <a:pt x="10722" y="1658"/>
                  <a:pt x="10787" y="1628"/>
                  <a:pt x="10826" y="1569"/>
                </a:cubicBezTo>
                <a:cubicBezTo>
                  <a:pt x="10892" y="1475"/>
                  <a:pt x="10867" y="1346"/>
                  <a:pt x="10773" y="1282"/>
                </a:cubicBezTo>
                <a:cubicBezTo>
                  <a:pt x="10521" y="1107"/>
                  <a:pt x="10259" y="949"/>
                  <a:pt x="9995" y="809"/>
                </a:cubicBezTo>
                <a:cubicBezTo>
                  <a:pt x="9964" y="793"/>
                  <a:pt x="9932" y="785"/>
                  <a:pt x="9899" y="785"/>
                </a:cubicBezTo>
                <a:close/>
                <a:moveTo>
                  <a:pt x="2421" y="1617"/>
                </a:moveTo>
                <a:cubicBezTo>
                  <a:pt x="2374" y="1617"/>
                  <a:pt x="2326" y="1633"/>
                  <a:pt x="2287" y="1667"/>
                </a:cubicBezTo>
                <a:cubicBezTo>
                  <a:pt x="2054" y="1863"/>
                  <a:pt x="1833" y="2076"/>
                  <a:pt x="1629" y="2299"/>
                </a:cubicBezTo>
                <a:cubicBezTo>
                  <a:pt x="1551" y="2384"/>
                  <a:pt x="1556" y="2515"/>
                  <a:pt x="1641" y="2592"/>
                </a:cubicBezTo>
                <a:cubicBezTo>
                  <a:pt x="1680" y="2629"/>
                  <a:pt x="1732" y="2646"/>
                  <a:pt x="1781" y="2646"/>
                </a:cubicBezTo>
                <a:cubicBezTo>
                  <a:pt x="1836" y="2646"/>
                  <a:pt x="1893" y="2623"/>
                  <a:pt x="1934" y="2579"/>
                </a:cubicBezTo>
                <a:cubicBezTo>
                  <a:pt x="2127" y="2368"/>
                  <a:pt x="2336" y="2168"/>
                  <a:pt x="2554" y="1982"/>
                </a:cubicBezTo>
                <a:cubicBezTo>
                  <a:pt x="2641" y="1908"/>
                  <a:pt x="2653" y="1778"/>
                  <a:pt x="2579" y="1691"/>
                </a:cubicBezTo>
                <a:cubicBezTo>
                  <a:pt x="2538" y="1642"/>
                  <a:pt x="2480" y="1617"/>
                  <a:pt x="2421" y="1617"/>
                </a:cubicBezTo>
                <a:close/>
                <a:moveTo>
                  <a:pt x="11359" y="1786"/>
                </a:moveTo>
                <a:cubicBezTo>
                  <a:pt x="11301" y="1786"/>
                  <a:pt x="11243" y="1810"/>
                  <a:pt x="11202" y="1858"/>
                </a:cubicBezTo>
                <a:cubicBezTo>
                  <a:pt x="11129" y="1945"/>
                  <a:pt x="11138" y="2076"/>
                  <a:pt x="11225" y="2150"/>
                </a:cubicBezTo>
                <a:cubicBezTo>
                  <a:pt x="11441" y="2335"/>
                  <a:pt x="11654" y="2535"/>
                  <a:pt x="11854" y="2746"/>
                </a:cubicBezTo>
                <a:cubicBezTo>
                  <a:pt x="11895" y="2788"/>
                  <a:pt x="11950" y="2810"/>
                  <a:pt x="12005" y="2810"/>
                </a:cubicBezTo>
                <a:cubicBezTo>
                  <a:pt x="12056" y="2810"/>
                  <a:pt x="12107" y="2790"/>
                  <a:pt x="12146" y="2753"/>
                </a:cubicBezTo>
                <a:cubicBezTo>
                  <a:pt x="12230" y="2673"/>
                  <a:pt x="12231" y="2542"/>
                  <a:pt x="12154" y="2460"/>
                </a:cubicBezTo>
                <a:cubicBezTo>
                  <a:pt x="11943" y="2239"/>
                  <a:pt x="11721" y="2030"/>
                  <a:pt x="11494" y="1835"/>
                </a:cubicBezTo>
                <a:cubicBezTo>
                  <a:pt x="11455" y="1802"/>
                  <a:pt x="11407" y="1786"/>
                  <a:pt x="11359" y="1786"/>
                </a:cubicBezTo>
                <a:close/>
                <a:moveTo>
                  <a:pt x="23069" y="3254"/>
                </a:moveTo>
                <a:cubicBezTo>
                  <a:pt x="22994" y="3254"/>
                  <a:pt x="22918" y="3255"/>
                  <a:pt x="22843" y="3256"/>
                </a:cubicBezTo>
                <a:cubicBezTo>
                  <a:pt x="22729" y="3258"/>
                  <a:pt x="22637" y="3352"/>
                  <a:pt x="22641" y="3467"/>
                </a:cubicBezTo>
                <a:cubicBezTo>
                  <a:pt x="22643" y="3579"/>
                  <a:pt x="22735" y="3669"/>
                  <a:pt x="22847" y="3669"/>
                </a:cubicBezTo>
                <a:cubicBezTo>
                  <a:pt x="22848" y="3669"/>
                  <a:pt x="22849" y="3669"/>
                  <a:pt x="22850" y="3669"/>
                </a:cubicBezTo>
                <a:cubicBezTo>
                  <a:pt x="22923" y="3668"/>
                  <a:pt x="22996" y="3667"/>
                  <a:pt x="23069" y="3667"/>
                </a:cubicBezTo>
                <a:cubicBezTo>
                  <a:pt x="23288" y="3667"/>
                  <a:pt x="23507" y="3673"/>
                  <a:pt x="23724" y="3685"/>
                </a:cubicBezTo>
                <a:lnTo>
                  <a:pt x="23734" y="3685"/>
                </a:lnTo>
                <a:cubicBezTo>
                  <a:pt x="23844" y="3685"/>
                  <a:pt x="23934" y="3600"/>
                  <a:pt x="23941" y="3488"/>
                </a:cubicBezTo>
                <a:cubicBezTo>
                  <a:pt x="23947" y="3375"/>
                  <a:pt x="23860" y="3277"/>
                  <a:pt x="23745" y="3272"/>
                </a:cubicBezTo>
                <a:cubicBezTo>
                  <a:pt x="23521" y="3260"/>
                  <a:pt x="23295" y="3254"/>
                  <a:pt x="23069" y="3254"/>
                </a:cubicBezTo>
                <a:close/>
                <a:moveTo>
                  <a:pt x="21962" y="3303"/>
                </a:moveTo>
                <a:cubicBezTo>
                  <a:pt x="21955" y="3303"/>
                  <a:pt x="21949" y="3303"/>
                  <a:pt x="21943" y="3304"/>
                </a:cubicBezTo>
                <a:cubicBezTo>
                  <a:pt x="21643" y="3331"/>
                  <a:pt x="21342" y="3369"/>
                  <a:pt x="21046" y="3416"/>
                </a:cubicBezTo>
                <a:cubicBezTo>
                  <a:pt x="20934" y="3435"/>
                  <a:pt x="20856" y="3541"/>
                  <a:pt x="20876" y="3653"/>
                </a:cubicBezTo>
                <a:cubicBezTo>
                  <a:pt x="20892" y="3756"/>
                  <a:pt x="20979" y="3827"/>
                  <a:pt x="21080" y="3827"/>
                </a:cubicBezTo>
                <a:cubicBezTo>
                  <a:pt x="21090" y="3827"/>
                  <a:pt x="21101" y="3827"/>
                  <a:pt x="21111" y="3825"/>
                </a:cubicBezTo>
                <a:cubicBezTo>
                  <a:pt x="21399" y="3779"/>
                  <a:pt x="21689" y="3742"/>
                  <a:pt x="21978" y="3717"/>
                </a:cubicBezTo>
                <a:cubicBezTo>
                  <a:pt x="22093" y="3706"/>
                  <a:pt x="22176" y="3605"/>
                  <a:pt x="22166" y="3492"/>
                </a:cubicBezTo>
                <a:cubicBezTo>
                  <a:pt x="22156" y="3385"/>
                  <a:pt x="22067" y="3303"/>
                  <a:pt x="21962" y="3303"/>
                </a:cubicBezTo>
                <a:close/>
                <a:moveTo>
                  <a:pt x="1225" y="2925"/>
                </a:moveTo>
                <a:cubicBezTo>
                  <a:pt x="1160" y="2925"/>
                  <a:pt x="1095" y="2956"/>
                  <a:pt x="1055" y="3013"/>
                </a:cubicBezTo>
                <a:cubicBezTo>
                  <a:pt x="878" y="3267"/>
                  <a:pt x="720" y="3531"/>
                  <a:pt x="585" y="3798"/>
                </a:cubicBezTo>
                <a:cubicBezTo>
                  <a:pt x="534" y="3901"/>
                  <a:pt x="575" y="4025"/>
                  <a:pt x="676" y="4077"/>
                </a:cubicBezTo>
                <a:cubicBezTo>
                  <a:pt x="706" y="4093"/>
                  <a:pt x="738" y="4100"/>
                  <a:pt x="770" y="4100"/>
                </a:cubicBezTo>
                <a:cubicBezTo>
                  <a:pt x="844" y="4100"/>
                  <a:pt x="917" y="4057"/>
                  <a:pt x="954" y="3984"/>
                </a:cubicBezTo>
                <a:cubicBezTo>
                  <a:pt x="1080" y="3735"/>
                  <a:pt x="1229" y="3488"/>
                  <a:pt x="1395" y="3249"/>
                </a:cubicBezTo>
                <a:cubicBezTo>
                  <a:pt x="1461" y="3157"/>
                  <a:pt x="1438" y="3027"/>
                  <a:pt x="1344" y="2962"/>
                </a:cubicBezTo>
                <a:cubicBezTo>
                  <a:pt x="1308" y="2937"/>
                  <a:pt x="1266" y="2925"/>
                  <a:pt x="1225" y="2925"/>
                </a:cubicBezTo>
                <a:close/>
                <a:moveTo>
                  <a:pt x="12588" y="3065"/>
                </a:moveTo>
                <a:cubicBezTo>
                  <a:pt x="12542" y="3065"/>
                  <a:pt x="12497" y="3080"/>
                  <a:pt x="12458" y="3111"/>
                </a:cubicBezTo>
                <a:cubicBezTo>
                  <a:pt x="12370" y="3182"/>
                  <a:pt x="12356" y="3311"/>
                  <a:pt x="12426" y="3400"/>
                </a:cubicBezTo>
                <a:cubicBezTo>
                  <a:pt x="12604" y="3625"/>
                  <a:pt x="12776" y="3862"/>
                  <a:pt x="12937" y="4105"/>
                </a:cubicBezTo>
                <a:cubicBezTo>
                  <a:pt x="12976" y="4165"/>
                  <a:pt x="13041" y="4197"/>
                  <a:pt x="13109" y="4197"/>
                </a:cubicBezTo>
                <a:cubicBezTo>
                  <a:pt x="13148" y="4197"/>
                  <a:pt x="13188" y="4186"/>
                  <a:pt x="13224" y="4163"/>
                </a:cubicBezTo>
                <a:cubicBezTo>
                  <a:pt x="13318" y="4100"/>
                  <a:pt x="13344" y="3972"/>
                  <a:pt x="13281" y="3876"/>
                </a:cubicBezTo>
                <a:cubicBezTo>
                  <a:pt x="13114" y="3623"/>
                  <a:pt x="12935" y="3377"/>
                  <a:pt x="12749" y="3143"/>
                </a:cubicBezTo>
                <a:cubicBezTo>
                  <a:pt x="12708" y="3092"/>
                  <a:pt x="12648" y="3065"/>
                  <a:pt x="12588" y="3065"/>
                </a:cubicBezTo>
                <a:close/>
                <a:moveTo>
                  <a:pt x="20208" y="3586"/>
                </a:moveTo>
                <a:cubicBezTo>
                  <a:pt x="20192" y="3586"/>
                  <a:pt x="20177" y="3588"/>
                  <a:pt x="20162" y="3591"/>
                </a:cubicBezTo>
                <a:cubicBezTo>
                  <a:pt x="19869" y="3660"/>
                  <a:pt x="19575" y="3740"/>
                  <a:pt x="19290" y="3828"/>
                </a:cubicBezTo>
                <a:cubicBezTo>
                  <a:pt x="19182" y="3864"/>
                  <a:pt x="19120" y="3979"/>
                  <a:pt x="19155" y="4089"/>
                </a:cubicBezTo>
                <a:cubicBezTo>
                  <a:pt x="19182" y="4178"/>
                  <a:pt x="19263" y="4234"/>
                  <a:pt x="19352" y="4234"/>
                </a:cubicBezTo>
                <a:cubicBezTo>
                  <a:pt x="19373" y="4234"/>
                  <a:pt x="19393" y="4231"/>
                  <a:pt x="19414" y="4224"/>
                </a:cubicBezTo>
                <a:cubicBezTo>
                  <a:pt x="19690" y="4139"/>
                  <a:pt x="19974" y="4061"/>
                  <a:pt x="20256" y="3993"/>
                </a:cubicBezTo>
                <a:cubicBezTo>
                  <a:pt x="20367" y="3968"/>
                  <a:pt x="20436" y="3857"/>
                  <a:pt x="20410" y="3745"/>
                </a:cubicBezTo>
                <a:cubicBezTo>
                  <a:pt x="20387" y="3649"/>
                  <a:pt x="20301" y="3586"/>
                  <a:pt x="20208" y="3586"/>
                </a:cubicBezTo>
                <a:close/>
                <a:moveTo>
                  <a:pt x="18515" y="4115"/>
                </a:moveTo>
                <a:cubicBezTo>
                  <a:pt x="18490" y="4115"/>
                  <a:pt x="18464" y="4120"/>
                  <a:pt x="18439" y="4130"/>
                </a:cubicBezTo>
                <a:cubicBezTo>
                  <a:pt x="18297" y="4185"/>
                  <a:pt x="18154" y="4245"/>
                  <a:pt x="18016" y="4305"/>
                </a:cubicBezTo>
                <a:cubicBezTo>
                  <a:pt x="17881" y="4364"/>
                  <a:pt x="17746" y="4426"/>
                  <a:pt x="17612" y="4489"/>
                </a:cubicBezTo>
                <a:cubicBezTo>
                  <a:pt x="17509" y="4539"/>
                  <a:pt x="17464" y="4663"/>
                  <a:pt x="17514" y="4766"/>
                </a:cubicBezTo>
                <a:cubicBezTo>
                  <a:pt x="17550" y="4840"/>
                  <a:pt x="17624" y="4883"/>
                  <a:pt x="17700" y="4883"/>
                </a:cubicBezTo>
                <a:cubicBezTo>
                  <a:pt x="17730" y="4883"/>
                  <a:pt x="17760" y="4876"/>
                  <a:pt x="17791" y="4863"/>
                </a:cubicBezTo>
                <a:cubicBezTo>
                  <a:pt x="17920" y="4801"/>
                  <a:pt x="18051" y="4741"/>
                  <a:pt x="18180" y="4684"/>
                </a:cubicBezTo>
                <a:cubicBezTo>
                  <a:pt x="18315" y="4626"/>
                  <a:pt x="18453" y="4567"/>
                  <a:pt x="18590" y="4514"/>
                </a:cubicBezTo>
                <a:cubicBezTo>
                  <a:pt x="18696" y="4472"/>
                  <a:pt x="18749" y="4353"/>
                  <a:pt x="18707" y="4247"/>
                </a:cubicBezTo>
                <a:cubicBezTo>
                  <a:pt x="18674" y="4165"/>
                  <a:pt x="18597" y="4115"/>
                  <a:pt x="18515" y="4115"/>
                </a:cubicBezTo>
                <a:close/>
                <a:moveTo>
                  <a:pt x="16912" y="4877"/>
                </a:moveTo>
                <a:cubicBezTo>
                  <a:pt x="16878" y="4877"/>
                  <a:pt x="16844" y="4885"/>
                  <a:pt x="16812" y="4902"/>
                </a:cubicBezTo>
                <a:cubicBezTo>
                  <a:pt x="16562" y="5041"/>
                  <a:pt x="16302" y="5193"/>
                  <a:pt x="16038" y="5358"/>
                </a:cubicBezTo>
                <a:cubicBezTo>
                  <a:pt x="15940" y="5416"/>
                  <a:pt x="15910" y="5544"/>
                  <a:pt x="15971" y="5641"/>
                </a:cubicBezTo>
                <a:cubicBezTo>
                  <a:pt x="16010" y="5705"/>
                  <a:pt x="16077" y="5741"/>
                  <a:pt x="16146" y="5741"/>
                </a:cubicBezTo>
                <a:cubicBezTo>
                  <a:pt x="16183" y="5741"/>
                  <a:pt x="16220" y="5730"/>
                  <a:pt x="16254" y="5709"/>
                </a:cubicBezTo>
                <a:cubicBezTo>
                  <a:pt x="16513" y="5549"/>
                  <a:pt x="16768" y="5400"/>
                  <a:pt x="17013" y="5264"/>
                </a:cubicBezTo>
                <a:cubicBezTo>
                  <a:pt x="17112" y="5209"/>
                  <a:pt x="17147" y="5083"/>
                  <a:pt x="17092" y="4984"/>
                </a:cubicBezTo>
                <a:cubicBezTo>
                  <a:pt x="17055" y="4915"/>
                  <a:pt x="16984" y="4877"/>
                  <a:pt x="16912" y="4877"/>
                </a:cubicBezTo>
                <a:close/>
                <a:moveTo>
                  <a:pt x="13566" y="4544"/>
                </a:moveTo>
                <a:cubicBezTo>
                  <a:pt x="13533" y="4544"/>
                  <a:pt x="13500" y="4552"/>
                  <a:pt x="13468" y="4569"/>
                </a:cubicBezTo>
                <a:cubicBezTo>
                  <a:pt x="13367" y="4622"/>
                  <a:pt x="13330" y="4748"/>
                  <a:pt x="13383" y="4849"/>
                </a:cubicBezTo>
                <a:cubicBezTo>
                  <a:pt x="13516" y="5097"/>
                  <a:pt x="13637" y="5361"/>
                  <a:pt x="13740" y="5632"/>
                </a:cubicBezTo>
                <a:cubicBezTo>
                  <a:pt x="13771" y="5716"/>
                  <a:pt x="13849" y="5765"/>
                  <a:pt x="13933" y="5765"/>
                </a:cubicBezTo>
                <a:cubicBezTo>
                  <a:pt x="13958" y="5765"/>
                  <a:pt x="13982" y="5762"/>
                  <a:pt x="14007" y="5753"/>
                </a:cubicBezTo>
                <a:cubicBezTo>
                  <a:pt x="14113" y="5712"/>
                  <a:pt x="14167" y="5592"/>
                  <a:pt x="14126" y="5485"/>
                </a:cubicBezTo>
                <a:cubicBezTo>
                  <a:pt x="14016" y="5198"/>
                  <a:pt x="13890" y="4918"/>
                  <a:pt x="13748" y="4654"/>
                </a:cubicBezTo>
                <a:cubicBezTo>
                  <a:pt x="13712" y="4584"/>
                  <a:pt x="13640" y="4544"/>
                  <a:pt x="13566" y="4544"/>
                </a:cubicBezTo>
                <a:close/>
                <a:moveTo>
                  <a:pt x="434" y="4507"/>
                </a:moveTo>
                <a:cubicBezTo>
                  <a:pt x="346" y="4507"/>
                  <a:pt x="264" y="4563"/>
                  <a:pt x="236" y="4651"/>
                </a:cubicBezTo>
                <a:cubicBezTo>
                  <a:pt x="142" y="4948"/>
                  <a:pt x="75" y="5251"/>
                  <a:pt x="36" y="5553"/>
                </a:cubicBezTo>
                <a:cubicBezTo>
                  <a:pt x="22" y="5666"/>
                  <a:pt x="102" y="5769"/>
                  <a:pt x="215" y="5783"/>
                </a:cubicBezTo>
                <a:cubicBezTo>
                  <a:pt x="224" y="5785"/>
                  <a:pt x="233" y="5785"/>
                  <a:pt x="242" y="5785"/>
                </a:cubicBezTo>
                <a:cubicBezTo>
                  <a:pt x="344" y="5785"/>
                  <a:pt x="433" y="5709"/>
                  <a:pt x="447" y="5604"/>
                </a:cubicBezTo>
                <a:cubicBezTo>
                  <a:pt x="483" y="5329"/>
                  <a:pt x="543" y="5049"/>
                  <a:pt x="630" y="4775"/>
                </a:cubicBezTo>
                <a:cubicBezTo>
                  <a:pt x="665" y="4667"/>
                  <a:pt x="605" y="4550"/>
                  <a:pt x="495" y="4516"/>
                </a:cubicBezTo>
                <a:cubicBezTo>
                  <a:pt x="475" y="4510"/>
                  <a:pt x="454" y="4507"/>
                  <a:pt x="434" y="4507"/>
                </a:cubicBezTo>
                <a:close/>
                <a:moveTo>
                  <a:pt x="15399" y="5807"/>
                </a:moveTo>
                <a:cubicBezTo>
                  <a:pt x="15359" y="5807"/>
                  <a:pt x="15320" y="5818"/>
                  <a:pt x="15285" y="5842"/>
                </a:cubicBezTo>
                <a:cubicBezTo>
                  <a:pt x="15058" y="5992"/>
                  <a:pt x="14817" y="6159"/>
                  <a:pt x="14548" y="6347"/>
                </a:cubicBezTo>
                <a:cubicBezTo>
                  <a:pt x="14454" y="6412"/>
                  <a:pt x="14432" y="6540"/>
                  <a:pt x="14498" y="6634"/>
                </a:cubicBezTo>
                <a:cubicBezTo>
                  <a:pt x="14537" y="6692"/>
                  <a:pt x="14603" y="6722"/>
                  <a:pt x="14666" y="6722"/>
                </a:cubicBezTo>
                <a:cubicBezTo>
                  <a:pt x="14707" y="6722"/>
                  <a:pt x="14750" y="6710"/>
                  <a:pt x="14785" y="6685"/>
                </a:cubicBezTo>
                <a:cubicBezTo>
                  <a:pt x="15051" y="6499"/>
                  <a:pt x="15290" y="6336"/>
                  <a:pt x="15513" y="6185"/>
                </a:cubicBezTo>
                <a:cubicBezTo>
                  <a:pt x="15609" y="6122"/>
                  <a:pt x="15634" y="5994"/>
                  <a:pt x="15572" y="5898"/>
                </a:cubicBezTo>
                <a:cubicBezTo>
                  <a:pt x="15532" y="5839"/>
                  <a:pt x="15466" y="5807"/>
                  <a:pt x="15399" y="5807"/>
                </a:cubicBezTo>
                <a:close/>
                <a:moveTo>
                  <a:pt x="214" y="6258"/>
                </a:moveTo>
                <a:cubicBezTo>
                  <a:pt x="209" y="6258"/>
                  <a:pt x="205" y="6258"/>
                  <a:pt x="201" y="6258"/>
                </a:cubicBezTo>
                <a:cubicBezTo>
                  <a:pt x="87" y="6267"/>
                  <a:pt x="1" y="6364"/>
                  <a:pt x="8" y="6480"/>
                </a:cubicBezTo>
                <a:cubicBezTo>
                  <a:pt x="11" y="6513"/>
                  <a:pt x="13" y="6547"/>
                  <a:pt x="16" y="6582"/>
                </a:cubicBezTo>
                <a:cubicBezTo>
                  <a:pt x="41" y="6857"/>
                  <a:pt x="94" y="7132"/>
                  <a:pt x="178" y="7397"/>
                </a:cubicBezTo>
                <a:cubicBezTo>
                  <a:pt x="204" y="7486"/>
                  <a:pt x="286" y="7543"/>
                  <a:pt x="374" y="7543"/>
                </a:cubicBezTo>
                <a:cubicBezTo>
                  <a:pt x="394" y="7543"/>
                  <a:pt x="415" y="7539"/>
                  <a:pt x="435" y="7534"/>
                </a:cubicBezTo>
                <a:cubicBezTo>
                  <a:pt x="545" y="7500"/>
                  <a:pt x="607" y="7383"/>
                  <a:pt x="573" y="7275"/>
                </a:cubicBezTo>
                <a:cubicBezTo>
                  <a:pt x="498" y="7036"/>
                  <a:pt x="451" y="6791"/>
                  <a:pt x="428" y="6545"/>
                </a:cubicBezTo>
                <a:cubicBezTo>
                  <a:pt x="426" y="6513"/>
                  <a:pt x="422" y="6483"/>
                  <a:pt x="420" y="6451"/>
                </a:cubicBezTo>
                <a:cubicBezTo>
                  <a:pt x="414" y="6342"/>
                  <a:pt x="322" y="6258"/>
                  <a:pt x="214" y="6258"/>
                </a:cubicBezTo>
                <a:close/>
                <a:moveTo>
                  <a:pt x="14200" y="6198"/>
                </a:moveTo>
                <a:cubicBezTo>
                  <a:pt x="14183" y="6198"/>
                  <a:pt x="14166" y="6200"/>
                  <a:pt x="14149" y="6205"/>
                </a:cubicBezTo>
                <a:cubicBezTo>
                  <a:pt x="14039" y="6233"/>
                  <a:pt x="13972" y="6347"/>
                  <a:pt x="14000" y="6456"/>
                </a:cubicBezTo>
                <a:cubicBezTo>
                  <a:pt x="14037" y="6600"/>
                  <a:pt x="14071" y="6747"/>
                  <a:pt x="14099" y="6894"/>
                </a:cubicBezTo>
                <a:cubicBezTo>
                  <a:pt x="14059" y="6847"/>
                  <a:pt x="14000" y="6823"/>
                  <a:pt x="13942" y="6823"/>
                </a:cubicBezTo>
                <a:cubicBezTo>
                  <a:pt x="13900" y="6823"/>
                  <a:pt x="13859" y="6835"/>
                  <a:pt x="13823" y="6861"/>
                </a:cubicBezTo>
                <a:lnTo>
                  <a:pt x="13552" y="7055"/>
                </a:lnTo>
                <a:cubicBezTo>
                  <a:pt x="13401" y="7164"/>
                  <a:pt x="13250" y="7272"/>
                  <a:pt x="13100" y="7378"/>
                </a:cubicBezTo>
                <a:cubicBezTo>
                  <a:pt x="13008" y="7445"/>
                  <a:pt x="12986" y="7573"/>
                  <a:pt x="13052" y="7667"/>
                </a:cubicBezTo>
                <a:cubicBezTo>
                  <a:pt x="13093" y="7724"/>
                  <a:pt x="13157" y="7754"/>
                  <a:pt x="13220" y="7754"/>
                </a:cubicBezTo>
                <a:cubicBezTo>
                  <a:pt x="13263" y="7754"/>
                  <a:pt x="13304" y="7741"/>
                  <a:pt x="13341" y="7715"/>
                </a:cubicBezTo>
                <a:cubicBezTo>
                  <a:pt x="13491" y="7607"/>
                  <a:pt x="13642" y="7498"/>
                  <a:pt x="13793" y="7390"/>
                </a:cubicBezTo>
                <a:lnTo>
                  <a:pt x="14062" y="7197"/>
                </a:lnTo>
                <a:cubicBezTo>
                  <a:pt x="14097" y="7172"/>
                  <a:pt x="14124" y="7137"/>
                  <a:pt x="14136" y="7100"/>
                </a:cubicBezTo>
                <a:cubicBezTo>
                  <a:pt x="14149" y="7167"/>
                  <a:pt x="14160" y="7236"/>
                  <a:pt x="14170" y="7305"/>
                </a:cubicBezTo>
                <a:cubicBezTo>
                  <a:pt x="14185" y="7409"/>
                  <a:pt x="14273" y="7483"/>
                  <a:pt x="14375" y="7483"/>
                </a:cubicBezTo>
                <a:cubicBezTo>
                  <a:pt x="14384" y="7483"/>
                  <a:pt x="14394" y="7482"/>
                  <a:pt x="14404" y="7481"/>
                </a:cubicBezTo>
                <a:cubicBezTo>
                  <a:pt x="14517" y="7463"/>
                  <a:pt x="14595" y="7358"/>
                  <a:pt x="14580" y="7245"/>
                </a:cubicBezTo>
                <a:cubicBezTo>
                  <a:pt x="14535" y="6944"/>
                  <a:pt x="14475" y="6643"/>
                  <a:pt x="14401" y="6354"/>
                </a:cubicBezTo>
                <a:cubicBezTo>
                  <a:pt x="14377" y="6261"/>
                  <a:pt x="14293" y="6198"/>
                  <a:pt x="14200" y="6198"/>
                </a:cubicBezTo>
                <a:close/>
                <a:moveTo>
                  <a:pt x="12494" y="7851"/>
                </a:moveTo>
                <a:cubicBezTo>
                  <a:pt x="12454" y="7851"/>
                  <a:pt x="12413" y="7863"/>
                  <a:pt x="12377" y="7888"/>
                </a:cubicBezTo>
                <a:cubicBezTo>
                  <a:pt x="12208" y="8005"/>
                  <a:pt x="12054" y="8112"/>
                  <a:pt x="11902" y="8213"/>
                </a:cubicBezTo>
                <a:cubicBezTo>
                  <a:pt x="11817" y="8269"/>
                  <a:pt x="11732" y="8326"/>
                  <a:pt x="11647" y="8383"/>
                </a:cubicBezTo>
                <a:cubicBezTo>
                  <a:pt x="11551" y="8445"/>
                  <a:pt x="11524" y="8572"/>
                  <a:pt x="11586" y="8668"/>
                </a:cubicBezTo>
                <a:cubicBezTo>
                  <a:pt x="11625" y="8730"/>
                  <a:pt x="11693" y="8762"/>
                  <a:pt x="11760" y="8762"/>
                </a:cubicBezTo>
                <a:cubicBezTo>
                  <a:pt x="11799" y="8762"/>
                  <a:pt x="11838" y="8751"/>
                  <a:pt x="11872" y="8728"/>
                </a:cubicBezTo>
                <a:cubicBezTo>
                  <a:pt x="11960" y="8672"/>
                  <a:pt x="12047" y="8613"/>
                  <a:pt x="12132" y="8556"/>
                </a:cubicBezTo>
                <a:cubicBezTo>
                  <a:pt x="12286" y="8454"/>
                  <a:pt x="12442" y="8346"/>
                  <a:pt x="12612" y="8229"/>
                </a:cubicBezTo>
                <a:cubicBezTo>
                  <a:pt x="12706" y="8163"/>
                  <a:pt x="12729" y="8034"/>
                  <a:pt x="12664" y="7940"/>
                </a:cubicBezTo>
                <a:cubicBezTo>
                  <a:pt x="12624" y="7883"/>
                  <a:pt x="12560" y="7851"/>
                  <a:pt x="12494" y="7851"/>
                </a:cubicBezTo>
                <a:close/>
                <a:moveTo>
                  <a:pt x="729" y="7941"/>
                </a:moveTo>
                <a:cubicBezTo>
                  <a:pt x="694" y="7941"/>
                  <a:pt x="659" y="7949"/>
                  <a:pt x="626" y="7968"/>
                </a:cubicBezTo>
                <a:cubicBezTo>
                  <a:pt x="527" y="8025"/>
                  <a:pt x="493" y="8151"/>
                  <a:pt x="550" y="8250"/>
                </a:cubicBezTo>
                <a:cubicBezTo>
                  <a:pt x="700" y="8512"/>
                  <a:pt x="881" y="8767"/>
                  <a:pt x="1089" y="9005"/>
                </a:cubicBezTo>
                <a:cubicBezTo>
                  <a:pt x="1129" y="9051"/>
                  <a:pt x="1188" y="9076"/>
                  <a:pt x="1245" y="9076"/>
                </a:cubicBezTo>
                <a:cubicBezTo>
                  <a:pt x="1292" y="9076"/>
                  <a:pt x="1342" y="9058"/>
                  <a:pt x="1381" y="9024"/>
                </a:cubicBezTo>
                <a:cubicBezTo>
                  <a:pt x="1466" y="8948"/>
                  <a:pt x="1475" y="8819"/>
                  <a:pt x="1400" y="8732"/>
                </a:cubicBezTo>
                <a:cubicBezTo>
                  <a:pt x="1211" y="8516"/>
                  <a:pt x="1046" y="8284"/>
                  <a:pt x="908" y="8044"/>
                </a:cubicBezTo>
                <a:cubicBezTo>
                  <a:pt x="870" y="7978"/>
                  <a:pt x="801" y="7941"/>
                  <a:pt x="729" y="7941"/>
                </a:cubicBezTo>
                <a:close/>
                <a:moveTo>
                  <a:pt x="14457" y="7952"/>
                </a:moveTo>
                <a:cubicBezTo>
                  <a:pt x="14455" y="7952"/>
                  <a:pt x="14452" y="7952"/>
                  <a:pt x="14450" y="7952"/>
                </a:cubicBezTo>
                <a:cubicBezTo>
                  <a:pt x="14335" y="7959"/>
                  <a:pt x="14246" y="8055"/>
                  <a:pt x="14253" y="8170"/>
                </a:cubicBezTo>
                <a:cubicBezTo>
                  <a:pt x="14259" y="8291"/>
                  <a:pt x="14262" y="8413"/>
                  <a:pt x="14262" y="8535"/>
                </a:cubicBezTo>
                <a:cubicBezTo>
                  <a:pt x="14262" y="8562"/>
                  <a:pt x="14264" y="8588"/>
                  <a:pt x="14264" y="8615"/>
                </a:cubicBezTo>
                <a:cubicBezTo>
                  <a:pt x="14264" y="8755"/>
                  <a:pt x="14261" y="8897"/>
                  <a:pt x="14253" y="9038"/>
                </a:cubicBezTo>
                <a:cubicBezTo>
                  <a:pt x="14248" y="9152"/>
                  <a:pt x="14337" y="9249"/>
                  <a:pt x="14450" y="9255"/>
                </a:cubicBezTo>
                <a:lnTo>
                  <a:pt x="14461" y="9255"/>
                </a:lnTo>
                <a:cubicBezTo>
                  <a:pt x="14571" y="9255"/>
                  <a:pt x="14661" y="9168"/>
                  <a:pt x="14666" y="9056"/>
                </a:cubicBezTo>
                <a:cubicBezTo>
                  <a:pt x="14673" y="8909"/>
                  <a:pt x="14677" y="8760"/>
                  <a:pt x="14677" y="8615"/>
                </a:cubicBezTo>
                <a:cubicBezTo>
                  <a:pt x="14677" y="8587"/>
                  <a:pt x="14677" y="8560"/>
                  <a:pt x="14677" y="8532"/>
                </a:cubicBezTo>
                <a:cubicBezTo>
                  <a:pt x="14675" y="8404"/>
                  <a:pt x="14672" y="8276"/>
                  <a:pt x="14666" y="8149"/>
                </a:cubicBezTo>
                <a:cubicBezTo>
                  <a:pt x="14661" y="8038"/>
                  <a:pt x="14567" y="7952"/>
                  <a:pt x="14457" y="7952"/>
                </a:cubicBezTo>
                <a:close/>
                <a:moveTo>
                  <a:pt x="11007" y="8820"/>
                </a:moveTo>
                <a:cubicBezTo>
                  <a:pt x="10971" y="8820"/>
                  <a:pt x="10934" y="8830"/>
                  <a:pt x="10901" y="8851"/>
                </a:cubicBezTo>
                <a:cubicBezTo>
                  <a:pt x="10642" y="9005"/>
                  <a:pt x="10385" y="9150"/>
                  <a:pt x="10137" y="9283"/>
                </a:cubicBezTo>
                <a:cubicBezTo>
                  <a:pt x="10036" y="9336"/>
                  <a:pt x="9999" y="9462"/>
                  <a:pt x="10052" y="9561"/>
                </a:cubicBezTo>
                <a:cubicBezTo>
                  <a:pt x="10089" y="9632"/>
                  <a:pt x="10160" y="9671"/>
                  <a:pt x="10234" y="9671"/>
                </a:cubicBezTo>
                <a:cubicBezTo>
                  <a:pt x="10266" y="9671"/>
                  <a:pt x="10300" y="9664"/>
                  <a:pt x="10332" y="9648"/>
                </a:cubicBezTo>
                <a:cubicBezTo>
                  <a:pt x="10585" y="9512"/>
                  <a:pt x="10849" y="9363"/>
                  <a:pt x="11113" y="9205"/>
                </a:cubicBezTo>
                <a:cubicBezTo>
                  <a:pt x="11211" y="9147"/>
                  <a:pt x="11243" y="9019"/>
                  <a:pt x="11184" y="8921"/>
                </a:cubicBezTo>
                <a:cubicBezTo>
                  <a:pt x="11146" y="8856"/>
                  <a:pt x="11077" y="8820"/>
                  <a:pt x="11007" y="8820"/>
                </a:cubicBezTo>
                <a:close/>
                <a:moveTo>
                  <a:pt x="1885" y="9275"/>
                </a:moveTo>
                <a:cubicBezTo>
                  <a:pt x="1825" y="9275"/>
                  <a:pt x="1765" y="9302"/>
                  <a:pt x="1725" y="9352"/>
                </a:cubicBezTo>
                <a:cubicBezTo>
                  <a:pt x="1652" y="9441"/>
                  <a:pt x="1666" y="9572"/>
                  <a:pt x="1755" y="9643"/>
                </a:cubicBezTo>
                <a:cubicBezTo>
                  <a:pt x="1991" y="9832"/>
                  <a:pt x="2246" y="10008"/>
                  <a:pt x="2513" y="10162"/>
                </a:cubicBezTo>
                <a:cubicBezTo>
                  <a:pt x="2547" y="10181"/>
                  <a:pt x="2582" y="10190"/>
                  <a:pt x="2616" y="10190"/>
                </a:cubicBezTo>
                <a:cubicBezTo>
                  <a:pt x="2689" y="10190"/>
                  <a:pt x="2758" y="10153"/>
                  <a:pt x="2797" y="10087"/>
                </a:cubicBezTo>
                <a:cubicBezTo>
                  <a:pt x="2854" y="9988"/>
                  <a:pt x="2820" y="9862"/>
                  <a:pt x="2721" y="9804"/>
                </a:cubicBezTo>
                <a:cubicBezTo>
                  <a:pt x="2471" y="9660"/>
                  <a:pt x="2233" y="9497"/>
                  <a:pt x="2015" y="9322"/>
                </a:cubicBezTo>
                <a:cubicBezTo>
                  <a:pt x="1977" y="9291"/>
                  <a:pt x="1931" y="9275"/>
                  <a:pt x="1885" y="9275"/>
                </a:cubicBezTo>
                <a:close/>
                <a:moveTo>
                  <a:pt x="9438" y="9652"/>
                </a:moveTo>
                <a:cubicBezTo>
                  <a:pt x="9409" y="9652"/>
                  <a:pt x="9380" y="9658"/>
                  <a:pt x="9352" y="9671"/>
                </a:cubicBezTo>
                <a:cubicBezTo>
                  <a:pt x="9081" y="9795"/>
                  <a:pt x="8810" y="9909"/>
                  <a:pt x="8547" y="10006"/>
                </a:cubicBezTo>
                <a:cubicBezTo>
                  <a:pt x="8439" y="10047"/>
                  <a:pt x="8384" y="10165"/>
                  <a:pt x="8425" y="10272"/>
                </a:cubicBezTo>
                <a:cubicBezTo>
                  <a:pt x="8455" y="10355"/>
                  <a:pt x="8535" y="10406"/>
                  <a:pt x="8618" y="10406"/>
                </a:cubicBezTo>
                <a:cubicBezTo>
                  <a:pt x="8643" y="10406"/>
                  <a:pt x="8668" y="10403"/>
                  <a:pt x="8691" y="10394"/>
                </a:cubicBezTo>
                <a:cubicBezTo>
                  <a:pt x="8964" y="10291"/>
                  <a:pt x="9244" y="10176"/>
                  <a:pt x="9524" y="10047"/>
                </a:cubicBezTo>
                <a:cubicBezTo>
                  <a:pt x="9628" y="9999"/>
                  <a:pt x="9674" y="9877"/>
                  <a:pt x="9627" y="9774"/>
                </a:cubicBezTo>
                <a:cubicBezTo>
                  <a:pt x="9592" y="9697"/>
                  <a:pt x="9517" y="9652"/>
                  <a:pt x="9438" y="9652"/>
                </a:cubicBezTo>
                <a:close/>
                <a:moveTo>
                  <a:pt x="3417" y="10162"/>
                </a:moveTo>
                <a:cubicBezTo>
                  <a:pt x="3335" y="10162"/>
                  <a:pt x="3257" y="10211"/>
                  <a:pt x="3224" y="10293"/>
                </a:cubicBezTo>
                <a:cubicBezTo>
                  <a:pt x="3181" y="10399"/>
                  <a:pt x="3235" y="10520"/>
                  <a:pt x="3341" y="10561"/>
                </a:cubicBezTo>
                <a:cubicBezTo>
                  <a:pt x="3626" y="10674"/>
                  <a:pt x="3920" y="10766"/>
                  <a:pt x="4216" y="10835"/>
                </a:cubicBezTo>
                <a:cubicBezTo>
                  <a:pt x="4232" y="10839"/>
                  <a:pt x="4248" y="10841"/>
                  <a:pt x="4264" y="10841"/>
                </a:cubicBezTo>
                <a:cubicBezTo>
                  <a:pt x="4358" y="10841"/>
                  <a:pt x="4443" y="10775"/>
                  <a:pt x="4464" y="10681"/>
                </a:cubicBezTo>
                <a:cubicBezTo>
                  <a:pt x="4491" y="10570"/>
                  <a:pt x="4422" y="10458"/>
                  <a:pt x="4310" y="10433"/>
                </a:cubicBezTo>
                <a:cubicBezTo>
                  <a:pt x="4034" y="10367"/>
                  <a:pt x="3759" y="10282"/>
                  <a:pt x="3492" y="10176"/>
                </a:cubicBezTo>
                <a:cubicBezTo>
                  <a:pt x="3467" y="10167"/>
                  <a:pt x="3442" y="10162"/>
                  <a:pt x="3417" y="10162"/>
                </a:cubicBezTo>
                <a:close/>
                <a:moveTo>
                  <a:pt x="7775" y="10268"/>
                </a:moveTo>
                <a:cubicBezTo>
                  <a:pt x="7757" y="10268"/>
                  <a:pt x="7738" y="10270"/>
                  <a:pt x="7720" y="10275"/>
                </a:cubicBezTo>
                <a:cubicBezTo>
                  <a:pt x="7434" y="10355"/>
                  <a:pt x="7151" y="10419"/>
                  <a:pt x="6874" y="10467"/>
                </a:cubicBezTo>
                <a:cubicBezTo>
                  <a:pt x="6761" y="10486"/>
                  <a:pt x="6685" y="10593"/>
                  <a:pt x="6704" y="10706"/>
                </a:cubicBezTo>
                <a:cubicBezTo>
                  <a:pt x="6722" y="10805"/>
                  <a:pt x="6811" y="10878"/>
                  <a:pt x="6908" y="10878"/>
                </a:cubicBezTo>
                <a:cubicBezTo>
                  <a:pt x="6921" y="10878"/>
                  <a:pt x="6931" y="10876"/>
                  <a:pt x="6944" y="10874"/>
                </a:cubicBezTo>
                <a:cubicBezTo>
                  <a:pt x="7234" y="10825"/>
                  <a:pt x="7532" y="10757"/>
                  <a:pt x="7830" y="10674"/>
                </a:cubicBezTo>
                <a:cubicBezTo>
                  <a:pt x="7939" y="10644"/>
                  <a:pt x="8005" y="10529"/>
                  <a:pt x="7973" y="10419"/>
                </a:cubicBezTo>
                <a:cubicBezTo>
                  <a:pt x="7948" y="10327"/>
                  <a:pt x="7865" y="10268"/>
                  <a:pt x="7775" y="10268"/>
                </a:cubicBezTo>
                <a:close/>
                <a:moveTo>
                  <a:pt x="5139" y="10562"/>
                </a:moveTo>
                <a:cubicBezTo>
                  <a:pt x="5033" y="10562"/>
                  <a:pt x="4942" y="10644"/>
                  <a:pt x="4934" y="10752"/>
                </a:cubicBezTo>
                <a:cubicBezTo>
                  <a:pt x="4925" y="10867"/>
                  <a:pt x="5012" y="10966"/>
                  <a:pt x="5125" y="10974"/>
                </a:cubicBezTo>
                <a:cubicBezTo>
                  <a:pt x="5189" y="10979"/>
                  <a:pt x="5253" y="10982"/>
                  <a:pt x="5317" y="10986"/>
                </a:cubicBezTo>
                <a:cubicBezTo>
                  <a:pt x="5412" y="10989"/>
                  <a:pt x="5512" y="10991"/>
                  <a:pt x="5607" y="10991"/>
                </a:cubicBezTo>
                <a:lnTo>
                  <a:pt x="5609" y="10991"/>
                </a:lnTo>
                <a:cubicBezTo>
                  <a:pt x="5751" y="10991"/>
                  <a:pt x="5896" y="10988"/>
                  <a:pt x="6040" y="10979"/>
                </a:cubicBezTo>
                <a:cubicBezTo>
                  <a:pt x="6153" y="10972"/>
                  <a:pt x="6240" y="10874"/>
                  <a:pt x="6233" y="10761"/>
                </a:cubicBezTo>
                <a:cubicBezTo>
                  <a:pt x="6228" y="10650"/>
                  <a:pt x="6136" y="10566"/>
                  <a:pt x="6028" y="10566"/>
                </a:cubicBezTo>
                <a:cubicBezTo>
                  <a:pt x="6024" y="10566"/>
                  <a:pt x="6019" y="10566"/>
                  <a:pt x="6015" y="10566"/>
                </a:cubicBezTo>
                <a:cubicBezTo>
                  <a:pt x="5880" y="10573"/>
                  <a:pt x="5742" y="10578"/>
                  <a:pt x="5609" y="10578"/>
                </a:cubicBezTo>
                <a:lnTo>
                  <a:pt x="5607" y="10578"/>
                </a:lnTo>
                <a:cubicBezTo>
                  <a:pt x="5517" y="10578"/>
                  <a:pt x="5423" y="10577"/>
                  <a:pt x="5333" y="10571"/>
                </a:cubicBezTo>
                <a:cubicBezTo>
                  <a:pt x="5274" y="10570"/>
                  <a:pt x="5214" y="10566"/>
                  <a:pt x="5156" y="10562"/>
                </a:cubicBezTo>
                <a:cubicBezTo>
                  <a:pt x="5150" y="10562"/>
                  <a:pt x="5145" y="10562"/>
                  <a:pt x="5139" y="10562"/>
                </a:cubicBezTo>
                <a:close/>
                <a:moveTo>
                  <a:pt x="14381" y="9724"/>
                </a:moveTo>
                <a:cubicBezTo>
                  <a:pt x="14279" y="9724"/>
                  <a:pt x="14190" y="9799"/>
                  <a:pt x="14175" y="9903"/>
                </a:cubicBezTo>
                <a:cubicBezTo>
                  <a:pt x="14136" y="10189"/>
                  <a:pt x="14083" y="10476"/>
                  <a:pt x="14020" y="10759"/>
                </a:cubicBezTo>
                <a:cubicBezTo>
                  <a:pt x="13995" y="10871"/>
                  <a:pt x="14064" y="10981"/>
                  <a:pt x="14175" y="11007"/>
                </a:cubicBezTo>
                <a:cubicBezTo>
                  <a:pt x="14191" y="11009"/>
                  <a:pt x="14207" y="11011"/>
                  <a:pt x="14222" y="11011"/>
                </a:cubicBezTo>
                <a:cubicBezTo>
                  <a:pt x="14315" y="11011"/>
                  <a:pt x="14402" y="10947"/>
                  <a:pt x="14424" y="10851"/>
                </a:cubicBezTo>
                <a:cubicBezTo>
                  <a:pt x="14491" y="10555"/>
                  <a:pt x="14544" y="10256"/>
                  <a:pt x="14585" y="9960"/>
                </a:cubicBezTo>
                <a:cubicBezTo>
                  <a:pt x="14601" y="9846"/>
                  <a:pt x="14521" y="9742"/>
                  <a:pt x="14408" y="9726"/>
                </a:cubicBezTo>
                <a:cubicBezTo>
                  <a:pt x="14399" y="9725"/>
                  <a:pt x="14390" y="9724"/>
                  <a:pt x="14381" y="9724"/>
                </a:cubicBezTo>
                <a:close/>
                <a:moveTo>
                  <a:pt x="13988" y="11454"/>
                </a:moveTo>
                <a:cubicBezTo>
                  <a:pt x="13901" y="11454"/>
                  <a:pt x="13819" y="11511"/>
                  <a:pt x="13791" y="11599"/>
                </a:cubicBezTo>
                <a:cubicBezTo>
                  <a:pt x="13704" y="11872"/>
                  <a:pt x="13605" y="12148"/>
                  <a:pt x="13495" y="12418"/>
                </a:cubicBezTo>
                <a:cubicBezTo>
                  <a:pt x="13451" y="12522"/>
                  <a:pt x="13502" y="12643"/>
                  <a:pt x="13608" y="12687"/>
                </a:cubicBezTo>
                <a:cubicBezTo>
                  <a:pt x="13633" y="12698"/>
                  <a:pt x="13660" y="12703"/>
                  <a:pt x="13686" y="12703"/>
                </a:cubicBezTo>
                <a:cubicBezTo>
                  <a:pt x="13768" y="12703"/>
                  <a:pt x="13844" y="12653"/>
                  <a:pt x="13878" y="12574"/>
                </a:cubicBezTo>
                <a:cubicBezTo>
                  <a:pt x="13991" y="12294"/>
                  <a:pt x="14096" y="12008"/>
                  <a:pt x="14186" y="11723"/>
                </a:cubicBezTo>
                <a:cubicBezTo>
                  <a:pt x="14220" y="11615"/>
                  <a:pt x="14160" y="11498"/>
                  <a:pt x="14051" y="11464"/>
                </a:cubicBezTo>
                <a:cubicBezTo>
                  <a:pt x="14030" y="11458"/>
                  <a:pt x="14009" y="11454"/>
                  <a:pt x="13988" y="11454"/>
                </a:cubicBezTo>
                <a:close/>
                <a:moveTo>
                  <a:pt x="13317" y="13096"/>
                </a:moveTo>
                <a:cubicBezTo>
                  <a:pt x="13242" y="13096"/>
                  <a:pt x="13168" y="13137"/>
                  <a:pt x="13132" y="13210"/>
                </a:cubicBezTo>
                <a:cubicBezTo>
                  <a:pt x="13002" y="13467"/>
                  <a:pt x="12861" y="13724"/>
                  <a:pt x="12710" y="13972"/>
                </a:cubicBezTo>
                <a:cubicBezTo>
                  <a:pt x="12650" y="14069"/>
                  <a:pt x="12682" y="14197"/>
                  <a:pt x="12779" y="14255"/>
                </a:cubicBezTo>
                <a:cubicBezTo>
                  <a:pt x="12813" y="14277"/>
                  <a:pt x="12850" y="14286"/>
                  <a:pt x="12885" y="14286"/>
                </a:cubicBezTo>
                <a:cubicBezTo>
                  <a:pt x="12956" y="14286"/>
                  <a:pt x="13024" y="14250"/>
                  <a:pt x="13063" y="14186"/>
                </a:cubicBezTo>
                <a:cubicBezTo>
                  <a:pt x="13219" y="13929"/>
                  <a:pt x="13367" y="13664"/>
                  <a:pt x="13502" y="13396"/>
                </a:cubicBezTo>
                <a:cubicBezTo>
                  <a:pt x="13553" y="13295"/>
                  <a:pt x="13513" y="13169"/>
                  <a:pt x="13410" y="13118"/>
                </a:cubicBezTo>
                <a:cubicBezTo>
                  <a:pt x="13380" y="13103"/>
                  <a:pt x="13349" y="13096"/>
                  <a:pt x="13317" y="13096"/>
                </a:cubicBezTo>
                <a:close/>
                <a:moveTo>
                  <a:pt x="12397" y="14613"/>
                </a:moveTo>
                <a:cubicBezTo>
                  <a:pt x="12333" y="14613"/>
                  <a:pt x="12269" y="14643"/>
                  <a:pt x="12230" y="14700"/>
                </a:cubicBezTo>
                <a:cubicBezTo>
                  <a:pt x="12061" y="14936"/>
                  <a:pt x="11881" y="15168"/>
                  <a:pt x="11695" y="15390"/>
                </a:cubicBezTo>
                <a:cubicBezTo>
                  <a:pt x="11622" y="15476"/>
                  <a:pt x="11633" y="15608"/>
                  <a:pt x="11721" y="15680"/>
                </a:cubicBezTo>
                <a:cubicBezTo>
                  <a:pt x="11760" y="15714"/>
                  <a:pt x="11806" y="15728"/>
                  <a:pt x="11854" y="15728"/>
                </a:cubicBezTo>
                <a:cubicBezTo>
                  <a:pt x="11913" y="15728"/>
                  <a:pt x="11971" y="15703"/>
                  <a:pt x="12012" y="15655"/>
                </a:cubicBezTo>
                <a:cubicBezTo>
                  <a:pt x="12205" y="15425"/>
                  <a:pt x="12391" y="15184"/>
                  <a:pt x="12565" y="14941"/>
                </a:cubicBezTo>
                <a:cubicBezTo>
                  <a:pt x="12632" y="14847"/>
                  <a:pt x="12611" y="14718"/>
                  <a:pt x="12517" y="14652"/>
                </a:cubicBezTo>
                <a:cubicBezTo>
                  <a:pt x="12480" y="14626"/>
                  <a:pt x="12438" y="14613"/>
                  <a:pt x="12397" y="14613"/>
                </a:cubicBezTo>
                <a:close/>
                <a:moveTo>
                  <a:pt x="11258" y="15974"/>
                </a:moveTo>
                <a:cubicBezTo>
                  <a:pt x="11204" y="15974"/>
                  <a:pt x="11150" y="15995"/>
                  <a:pt x="11110" y="16036"/>
                </a:cubicBezTo>
                <a:cubicBezTo>
                  <a:pt x="10908" y="16246"/>
                  <a:pt x="10695" y="16448"/>
                  <a:pt x="10479" y="16639"/>
                </a:cubicBezTo>
                <a:cubicBezTo>
                  <a:pt x="10394" y="16713"/>
                  <a:pt x="10385" y="16844"/>
                  <a:pt x="10461" y="16930"/>
                </a:cubicBezTo>
                <a:cubicBezTo>
                  <a:pt x="10502" y="16977"/>
                  <a:pt x="10559" y="17000"/>
                  <a:pt x="10615" y="17000"/>
                </a:cubicBezTo>
                <a:cubicBezTo>
                  <a:pt x="10665" y="17000"/>
                  <a:pt x="10713" y="16983"/>
                  <a:pt x="10752" y="16949"/>
                </a:cubicBezTo>
                <a:cubicBezTo>
                  <a:pt x="10977" y="16751"/>
                  <a:pt x="11197" y="16541"/>
                  <a:pt x="11407" y="16325"/>
                </a:cubicBezTo>
                <a:cubicBezTo>
                  <a:pt x="11487" y="16244"/>
                  <a:pt x="11485" y="16113"/>
                  <a:pt x="11402" y="16033"/>
                </a:cubicBezTo>
                <a:cubicBezTo>
                  <a:pt x="11362" y="15994"/>
                  <a:pt x="11310" y="15974"/>
                  <a:pt x="11258" y="15974"/>
                </a:cubicBezTo>
                <a:close/>
                <a:moveTo>
                  <a:pt x="9928" y="17148"/>
                </a:moveTo>
                <a:cubicBezTo>
                  <a:pt x="9884" y="17148"/>
                  <a:pt x="9841" y="17162"/>
                  <a:pt x="9804" y="17190"/>
                </a:cubicBezTo>
                <a:cubicBezTo>
                  <a:pt x="9697" y="17270"/>
                  <a:pt x="9588" y="17350"/>
                  <a:pt x="9478" y="17426"/>
                </a:cubicBezTo>
                <a:cubicBezTo>
                  <a:pt x="9350" y="17514"/>
                  <a:pt x="9219" y="17603"/>
                  <a:pt x="9088" y="17688"/>
                </a:cubicBezTo>
                <a:cubicBezTo>
                  <a:pt x="8990" y="17748"/>
                  <a:pt x="8964" y="17876"/>
                  <a:pt x="9024" y="17973"/>
                </a:cubicBezTo>
                <a:cubicBezTo>
                  <a:pt x="9065" y="18034"/>
                  <a:pt x="9130" y="18067"/>
                  <a:pt x="9199" y="18067"/>
                </a:cubicBezTo>
                <a:cubicBezTo>
                  <a:pt x="9237" y="18067"/>
                  <a:pt x="9276" y="18057"/>
                  <a:pt x="9309" y="18035"/>
                </a:cubicBezTo>
                <a:cubicBezTo>
                  <a:pt x="9446" y="17948"/>
                  <a:pt x="9582" y="17856"/>
                  <a:pt x="9715" y="17764"/>
                </a:cubicBezTo>
                <a:cubicBezTo>
                  <a:pt x="9829" y="17686"/>
                  <a:pt x="9942" y="17603"/>
                  <a:pt x="10052" y="17520"/>
                </a:cubicBezTo>
                <a:cubicBezTo>
                  <a:pt x="10144" y="17451"/>
                  <a:pt x="10162" y="17321"/>
                  <a:pt x="10093" y="17231"/>
                </a:cubicBezTo>
                <a:cubicBezTo>
                  <a:pt x="10052" y="17176"/>
                  <a:pt x="9990" y="17148"/>
                  <a:pt x="9928" y="17148"/>
                </a:cubicBezTo>
                <a:close/>
                <a:moveTo>
                  <a:pt x="8434" y="18106"/>
                </a:moveTo>
                <a:cubicBezTo>
                  <a:pt x="8400" y="18106"/>
                  <a:pt x="8366" y="18114"/>
                  <a:pt x="8335" y="18131"/>
                </a:cubicBezTo>
                <a:cubicBezTo>
                  <a:pt x="8081" y="18269"/>
                  <a:pt x="7819" y="18399"/>
                  <a:pt x="7553" y="18521"/>
                </a:cubicBezTo>
                <a:cubicBezTo>
                  <a:pt x="7450" y="18567"/>
                  <a:pt x="7404" y="18691"/>
                  <a:pt x="7450" y="18794"/>
                </a:cubicBezTo>
                <a:cubicBezTo>
                  <a:pt x="7486" y="18870"/>
                  <a:pt x="7560" y="18916"/>
                  <a:pt x="7640" y="18916"/>
                </a:cubicBezTo>
                <a:cubicBezTo>
                  <a:pt x="7668" y="18916"/>
                  <a:pt x="7697" y="18909"/>
                  <a:pt x="7725" y="18897"/>
                </a:cubicBezTo>
                <a:cubicBezTo>
                  <a:pt x="8000" y="18773"/>
                  <a:pt x="8271" y="18636"/>
                  <a:pt x="8533" y="18494"/>
                </a:cubicBezTo>
                <a:cubicBezTo>
                  <a:pt x="8632" y="18439"/>
                  <a:pt x="8670" y="18314"/>
                  <a:pt x="8616" y="18214"/>
                </a:cubicBezTo>
                <a:cubicBezTo>
                  <a:pt x="8579" y="18145"/>
                  <a:pt x="8508" y="18106"/>
                  <a:pt x="8434" y="18106"/>
                </a:cubicBezTo>
                <a:close/>
                <a:moveTo>
                  <a:pt x="6820" y="18842"/>
                </a:moveTo>
                <a:cubicBezTo>
                  <a:pt x="6796" y="18842"/>
                  <a:pt x="6771" y="18847"/>
                  <a:pt x="6747" y="18856"/>
                </a:cubicBezTo>
                <a:cubicBezTo>
                  <a:pt x="6476" y="18957"/>
                  <a:pt x="6198" y="19051"/>
                  <a:pt x="5919" y="19136"/>
                </a:cubicBezTo>
                <a:cubicBezTo>
                  <a:pt x="5809" y="19168"/>
                  <a:pt x="5747" y="19283"/>
                  <a:pt x="5781" y="19393"/>
                </a:cubicBezTo>
                <a:cubicBezTo>
                  <a:pt x="5808" y="19483"/>
                  <a:pt x="5889" y="19540"/>
                  <a:pt x="5978" y="19540"/>
                </a:cubicBezTo>
                <a:cubicBezTo>
                  <a:pt x="5997" y="19540"/>
                  <a:pt x="6019" y="19536"/>
                  <a:pt x="6038" y="19531"/>
                </a:cubicBezTo>
                <a:cubicBezTo>
                  <a:pt x="6327" y="19444"/>
                  <a:pt x="6614" y="19347"/>
                  <a:pt x="6892" y="19242"/>
                </a:cubicBezTo>
                <a:cubicBezTo>
                  <a:pt x="6998" y="19201"/>
                  <a:pt x="7053" y="19083"/>
                  <a:pt x="7013" y="18976"/>
                </a:cubicBezTo>
                <a:cubicBezTo>
                  <a:pt x="6981" y="18893"/>
                  <a:pt x="6903" y="18842"/>
                  <a:pt x="6820" y="18842"/>
                </a:cubicBezTo>
                <a:close/>
                <a:moveTo>
                  <a:pt x="5120" y="19356"/>
                </a:moveTo>
                <a:cubicBezTo>
                  <a:pt x="5105" y="19356"/>
                  <a:pt x="5089" y="19357"/>
                  <a:pt x="5074" y="19361"/>
                </a:cubicBezTo>
                <a:cubicBezTo>
                  <a:pt x="4792" y="19426"/>
                  <a:pt x="4503" y="19485"/>
                  <a:pt x="4216" y="19535"/>
                </a:cubicBezTo>
                <a:cubicBezTo>
                  <a:pt x="4103" y="19552"/>
                  <a:pt x="4027" y="19660"/>
                  <a:pt x="4046" y="19772"/>
                </a:cubicBezTo>
                <a:cubicBezTo>
                  <a:pt x="4064" y="19873"/>
                  <a:pt x="4151" y="19944"/>
                  <a:pt x="4250" y="19944"/>
                </a:cubicBezTo>
                <a:cubicBezTo>
                  <a:pt x="4262" y="19944"/>
                  <a:pt x="4273" y="19944"/>
                  <a:pt x="4285" y="19942"/>
                </a:cubicBezTo>
                <a:cubicBezTo>
                  <a:pt x="4581" y="19892"/>
                  <a:pt x="4877" y="19832"/>
                  <a:pt x="5168" y="19765"/>
                </a:cubicBezTo>
                <a:cubicBezTo>
                  <a:pt x="5280" y="19738"/>
                  <a:pt x="5349" y="19627"/>
                  <a:pt x="5322" y="19515"/>
                </a:cubicBezTo>
                <a:cubicBezTo>
                  <a:pt x="5299" y="19420"/>
                  <a:pt x="5214" y="19356"/>
                  <a:pt x="5120" y="19356"/>
                </a:cubicBezTo>
                <a:close/>
                <a:moveTo>
                  <a:pt x="3371" y="19652"/>
                </a:moveTo>
                <a:cubicBezTo>
                  <a:pt x="3363" y="19652"/>
                  <a:pt x="3356" y="19652"/>
                  <a:pt x="3348" y="19653"/>
                </a:cubicBezTo>
                <a:cubicBezTo>
                  <a:pt x="3061" y="19685"/>
                  <a:pt x="2767" y="19706"/>
                  <a:pt x="2476" y="19721"/>
                </a:cubicBezTo>
                <a:cubicBezTo>
                  <a:pt x="2361" y="19726"/>
                  <a:pt x="2274" y="19823"/>
                  <a:pt x="2279" y="19937"/>
                </a:cubicBezTo>
                <a:cubicBezTo>
                  <a:pt x="2285" y="20048"/>
                  <a:pt x="2375" y="20133"/>
                  <a:pt x="2485" y="20133"/>
                </a:cubicBezTo>
                <a:lnTo>
                  <a:pt x="2496" y="20133"/>
                </a:lnTo>
                <a:cubicBezTo>
                  <a:pt x="2795" y="20119"/>
                  <a:pt x="3096" y="20096"/>
                  <a:pt x="3392" y="20064"/>
                </a:cubicBezTo>
                <a:cubicBezTo>
                  <a:pt x="3506" y="20052"/>
                  <a:pt x="3589" y="19951"/>
                  <a:pt x="3577" y="19838"/>
                </a:cubicBezTo>
                <a:cubicBezTo>
                  <a:pt x="3565" y="19732"/>
                  <a:pt x="3476" y="19652"/>
                  <a:pt x="3371" y="19652"/>
                </a:cubicBezTo>
                <a:close/>
                <a:moveTo>
                  <a:pt x="712" y="19699"/>
                </a:moveTo>
                <a:cubicBezTo>
                  <a:pt x="604" y="19699"/>
                  <a:pt x="512" y="19782"/>
                  <a:pt x="504" y="19891"/>
                </a:cubicBezTo>
                <a:cubicBezTo>
                  <a:pt x="497" y="20006"/>
                  <a:pt x="582" y="20103"/>
                  <a:pt x="697" y="20112"/>
                </a:cubicBezTo>
                <a:cubicBezTo>
                  <a:pt x="995" y="20133"/>
                  <a:pt x="1296" y="20146"/>
                  <a:pt x="1595" y="20149"/>
                </a:cubicBezTo>
                <a:lnTo>
                  <a:pt x="1597" y="20149"/>
                </a:lnTo>
                <a:cubicBezTo>
                  <a:pt x="1711" y="20149"/>
                  <a:pt x="1803" y="20059"/>
                  <a:pt x="1804" y="19946"/>
                </a:cubicBezTo>
                <a:cubicBezTo>
                  <a:pt x="1806" y="19830"/>
                  <a:pt x="1714" y="19737"/>
                  <a:pt x="1601" y="19737"/>
                </a:cubicBezTo>
                <a:cubicBezTo>
                  <a:pt x="1310" y="19733"/>
                  <a:pt x="1016" y="19721"/>
                  <a:pt x="725" y="19699"/>
                </a:cubicBezTo>
                <a:cubicBezTo>
                  <a:pt x="721" y="19699"/>
                  <a:pt x="716" y="19699"/>
                  <a:pt x="712" y="1969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6" name="Google Shape;2406;p42"/>
          <p:cNvSpPr/>
          <p:nvPr/>
        </p:nvSpPr>
        <p:spPr>
          <a:xfrm>
            <a:off x="7878766" y="446111"/>
            <a:ext cx="207420" cy="186779"/>
          </a:xfrm>
          <a:custGeom>
            <a:avLst/>
            <a:gdLst/>
            <a:ahLst/>
            <a:cxnLst/>
            <a:rect l="l" t="t" r="r" b="b"/>
            <a:pathLst>
              <a:path w="3889" h="3502" extrusionOk="0">
                <a:moveTo>
                  <a:pt x="1944" y="1"/>
                </a:moveTo>
                <a:cubicBezTo>
                  <a:pt x="1791" y="1"/>
                  <a:pt x="1637" y="81"/>
                  <a:pt x="1558" y="241"/>
                </a:cubicBezTo>
                <a:lnTo>
                  <a:pt x="1330" y="702"/>
                </a:lnTo>
                <a:cubicBezTo>
                  <a:pt x="1268" y="830"/>
                  <a:pt x="1145" y="918"/>
                  <a:pt x="1005" y="938"/>
                </a:cubicBezTo>
                <a:lnTo>
                  <a:pt x="497" y="1012"/>
                </a:lnTo>
                <a:cubicBezTo>
                  <a:pt x="142" y="1063"/>
                  <a:pt x="0" y="1498"/>
                  <a:pt x="257" y="1748"/>
                </a:cubicBezTo>
                <a:lnTo>
                  <a:pt x="624" y="2107"/>
                </a:lnTo>
                <a:cubicBezTo>
                  <a:pt x="727" y="2206"/>
                  <a:pt x="773" y="2348"/>
                  <a:pt x="748" y="2488"/>
                </a:cubicBezTo>
                <a:lnTo>
                  <a:pt x="661" y="2995"/>
                </a:lnTo>
                <a:cubicBezTo>
                  <a:pt x="614" y="3274"/>
                  <a:pt x="836" y="3501"/>
                  <a:pt x="1088" y="3501"/>
                </a:cubicBezTo>
                <a:cubicBezTo>
                  <a:pt x="1154" y="3501"/>
                  <a:pt x="1223" y="3485"/>
                  <a:pt x="1289" y="3450"/>
                </a:cubicBezTo>
                <a:lnTo>
                  <a:pt x="1744" y="3211"/>
                </a:lnTo>
                <a:cubicBezTo>
                  <a:pt x="1806" y="3178"/>
                  <a:pt x="1875" y="3162"/>
                  <a:pt x="1944" y="3162"/>
                </a:cubicBezTo>
                <a:cubicBezTo>
                  <a:pt x="2013" y="3162"/>
                  <a:pt x="2082" y="3178"/>
                  <a:pt x="2145" y="3211"/>
                </a:cubicBezTo>
                <a:lnTo>
                  <a:pt x="2600" y="3450"/>
                </a:lnTo>
                <a:cubicBezTo>
                  <a:pt x="2666" y="3485"/>
                  <a:pt x="2735" y="3501"/>
                  <a:pt x="2801" y="3501"/>
                </a:cubicBezTo>
                <a:cubicBezTo>
                  <a:pt x="3053" y="3501"/>
                  <a:pt x="3273" y="3274"/>
                  <a:pt x="3226" y="2995"/>
                </a:cubicBezTo>
                <a:lnTo>
                  <a:pt x="3139" y="2488"/>
                </a:lnTo>
                <a:cubicBezTo>
                  <a:pt x="3116" y="2348"/>
                  <a:pt x="3162" y="2206"/>
                  <a:pt x="3263" y="2107"/>
                </a:cubicBezTo>
                <a:lnTo>
                  <a:pt x="3631" y="1748"/>
                </a:lnTo>
                <a:cubicBezTo>
                  <a:pt x="3888" y="1498"/>
                  <a:pt x="3747" y="1063"/>
                  <a:pt x="3392" y="1012"/>
                </a:cubicBezTo>
                <a:lnTo>
                  <a:pt x="2884" y="938"/>
                </a:lnTo>
                <a:cubicBezTo>
                  <a:pt x="2744" y="918"/>
                  <a:pt x="2621" y="830"/>
                  <a:pt x="2559" y="702"/>
                </a:cubicBezTo>
                <a:lnTo>
                  <a:pt x="2331" y="241"/>
                </a:lnTo>
                <a:cubicBezTo>
                  <a:pt x="2252" y="81"/>
                  <a:pt x="2098" y="1"/>
                  <a:pt x="19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7" name="Google Shape;2407;p42"/>
          <p:cNvSpPr/>
          <p:nvPr/>
        </p:nvSpPr>
        <p:spPr>
          <a:xfrm>
            <a:off x="8327066" y="881761"/>
            <a:ext cx="207420" cy="186779"/>
          </a:xfrm>
          <a:custGeom>
            <a:avLst/>
            <a:gdLst/>
            <a:ahLst/>
            <a:cxnLst/>
            <a:rect l="l" t="t" r="r" b="b"/>
            <a:pathLst>
              <a:path w="3889" h="3502" extrusionOk="0">
                <a:moveTo>
                  <a:pt x="1944" y="1"/>
                </a:moveTo>
                <a:cubicBezTo>
                  <a:pt x="1791" y="1"/>
                  <a:pt x="1637" y="81"/>
                  <a:pt x="1558" y="241"/>
                </a:cubicBezTo>
                <a:lnTo>
                  <a:pt x="1330" y="702"/>
                </a:lnTo>
                <a:cubicBezTo>
                  <a:pt x="1268" y="830"/>
                  <a:pt x="1145" y="918"/>
                  <a:pt x="1005" y="938"/>
                </a:cubicBezTo>
                <a:lnTo>
                  <a:pt x="497" y="1012"/>
                </a:lnTo>
                <a:cubicBezTo>
                  <a:pt x="142" y="1063"/>
                  <a:pt x="0" y="1498"/>
                  <a:pt x="257" y="1748"/>
                </a:cubicBezTo>
                <a:lnTo>
                  <a:pt x="624" y="2107"/>
                </a:lnTo>
                <a:cubicBezTo>
                  <a:pt x="727" y="2206"/>
                  <a:pt x="773" y="2348"/>
                  <a:pt x="748" y="2488"/>
                </a:cubicBezTo>
                <a:lnTo>
                  <a:pt x="661" y="2995"/>
                </a:lnTo>
                <a:cubicBezTo>
                  <a:pt x="614" y="3274"/>
                  <a:pt x="836" y="3501"/>
                  <a:pt x="1088" y="3501"/>
                </a:cubicBezTo>
                <a:cubicBezTo>
                  <a:pt x="1154" y="3501"/>
                  <a:pt x="1223" y="3485"/>
                  <a:pt x="1289" y="3450"/>
                </a:cubicBezTo>
                <a:lnTo>
                  <a:pt x="1744" y="3211"/>
                </a:lnTo>
                <a:cubicBezTo>
                  <a:pt x="1806" y="3178"/>
                  <a:pt x="1875" y="3162"/>
                  <a:pt x="1944" y="3162"/>
                </a:cubicBezTo>
                <a:cubicBezTo>
                  <a:pt x="2013" y="3162"/>
                  <a:pt x="2082" y="3178"/>
                  <a:pt x="2145" y="3211"/>
                </a:cubicBezTo>
                <a:lnTo>
                  <a:pt x="2600" y="3450"/>
                </a:lnTo>
                <a:cubicBezTo>
                  <a:pt x="2666" y="3485"/>
                  <a:pt x="2735" y="3501"/>
                  <a:pt x="2801" y="3501"/>
                </a:cubicBezTo>
                <a:cubicBezTo>
                  <a:pt x="3053" y="3501"/>
                  <a:pt x="3273" y="3274"/>
                  <a:pt x="3226" y="2995"/>
                </a:cubicBezTo>
                <a:lnTo>
                  <a:pt x="3139" y="2488"/>
                </a:lnTo>
                <a:cubicBezTo>
                  <a:pt x="3116" y="2348"/>
                  <a:pt x="3162" y="2206"/>
                  <a:pt x="3263" y="2107"/>
                </a:cubicBezTo>
                <a:lnTo>
                  <a:pt x="3631" y="1748"/>
                </a:lnTo>
                <a:cubicBezTo>
                  <a:pt x="3888" y="1498"/>
                  <a:pt x="3747" y="1063"/>
                  <a:pt x="3392" y="1012"/>
                </a:cubicBezTo>
                <a:lnTo>
                  <a:pt x="2884" y="938"/>
                </a:lnTo>
                <a:cubicBezTo>
                  <a:pt x="2744" y="918"/>
                  <a:pt x="2621" y="830"/>
                  <a:pt x="2559" y="702"/>
                </a:cubicBezTo>
                <a:lnTo>
                  <a:pt x="2331" y="241"/>
                </a:lnTo>
                <a:cubicBezTo>
                  <a:pt x="2252" y="81"/>
                  <a:pt x="2098" y="1"/>
                  <a:pt x="19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8" name="Google Shape;2408;p42"/>
          <p:cNvSpPr/>
          <p:nvPr/>
        </p:nvSpPr>
        <p:spPr>
          <a:xfrm>
            <a:off x="5142166" y="4167711"/>
            <a:ext cx="207420" cy="186779"/>
          </a:xfrm>
          <a:custGeom>
            <a:avLst/>
            <a:gdLst/>
            <a:ahLst/>
            <a:cxnLst/>
            <a:rect l="l" t="t" r="r" b="b"/>
            <a:pathLst>
              <a:path w="3889" h="3502" extrusionOk="0">
                <a:moveTo>
                  <a:pt x="1944" y="1"/>
                </a:moveTo>
                <a:cubicBezTo>
                  <a:pt x="1791" y="1"/>
                  <a:pt x="1637" y="81"/>
                  <a:pt x="1558" y="241"/>
                </a:cubicBezTo>
                <a:lnTo>
                  <a:pt x="1330" y="702"/>
                </a:lnTo>
                <a:cubicBezTo>
                  <a:pt x="1268" y="830"/>
                  <a:pt x="1145" y="918"/>
                  <a:pt x="1005" y="938"/>
                </a:cubicBezTo>
                <a:lnTo>
                  <a:pt x="497" y="1012"/>
                </a:lnTo>
                <a:cubicBezTo>
                  <a:pt x="142" y="1063"/>
                  <a:pt x="0" y="1498"/>
                  <a:pt x="257" y="1748"/>
                </a:cubicBezTo>
                <a:lnTo>
                  <a:pt x="624" y="2107"/>
                </a:lnTo>
                <a:cubicBezTo>
                  <a:pt x="727" y="2206"/>
                  <a:pt x="773" y="2348"/>
                  <a:pt x="748" y="2488"/>
                </a:cubicBezTo>
                <a:lnTo>
                  <a:pt x="661" y="2995"/>
                </a:lnTo>
                <a:cubicBezTo>
                  <a:pt x="614" y="3274"/>
                  <a:pt x="836" y="3501"/>
                  <a:pt x="1088" y="3501"/>
                </a:cubicBezTo>
                <a:cubicBezTo>
                  <a:pt x="1154" y="3501"/>
                  <a:pt x="1223" y="3485"/>
                  <a:pt x="1289" y="3450"/>
                </a:cubicBezTo>
                <a:lnTo>
                  <a:pt x="1744" y="3211"/>
                </a:lnTo>
                <a:cubicBezTo>
                  <a:pt x="1806" y="3178"/>
                  <a:pt x="1875" y="3162"/>
                  <a:pt x="1944" y="3162"/>
                </a:cubicBezTo>
                <a:cubicBezTo>
                  <a:pt x="2013" y="3162"/>
                  <a:pt x="2082" y="3178"/>
                  <a:pt x="2145" y="3211"/>
                </a:cubicBezTo>
                <a:lnTo>
                  <a:pt x="2600" y="3450"/>
                </a:lnTo>
                <a:cubicBezTo>
                  <a:pt x="2666" y="3485"/>
                  <a:pt x="2735" y="3501"/>
                  <a:pt x="2801" y="3501"/>
                </a:cubicBezTo>
                <a:cubicBezTo>
                  <a:pt x="3053" y="3501"/>
                  <a:pt x="3273" y="3274"/>
                  <a:pt x="3226" y="2995"/>
                </a:cubicBezTo>
                <a:lnTo>
                  <a:pt x="3139" y="2488"/>
                </a:lnTo>
                <a:cubicBezTo>
                  <a:pt x="3116" y="2348"/>
                  <a:pt x="3162" y="2206"/>
                  <a:pt x="3263" y="2107"/>
                </a:cubicBezTo>
                <a:lnTo>
                  <a:pt x="3631" y="1748"/>
                </a:lnTo>
                <a:cubicBezTo>
                  <a:pt x="3888" y="1498"/>
                  <a:pt x="3747" y="1063"/>
                  <a:pt x="3392" y="1012"/>
                </a:cubicBezTo>
                <a:lnTo>
                  <a:pt x="2884" y="938"/>
                </a:lnTo>
                <a:cubicBezTo>
                  <a:pt x="2744" y="918"/>
                  <a:pt x="2621" y="830"/>
                  <a:pt x="2559" y="702"/>
                </a:cubicBezTo>
                <a:lnTo>
                  <a:pt x="2331" y="241"/>
                </a:lnTo>
                <a:cubicBezTo>
                  <a:pt x="2252" y="81"/>
                  <a:pt x="2098" y="1"/>
                  <a:pt x="194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389">
                                            <p:txEl>
                                              <p:pRg st="0" end="0"/>
                                            </p:txEl>
                                          </p:spTgt>
                                        </p:tgtEl>
                                        <p:attrNameLst>
                                          <p:attrName>style.visibility</p:attrName>
                                        </p:attrNameLst>
                                      </p:cBhvr>
                                      <p:to>
                                        <p:strVal val="visible"/>
                                      </p:to>
                                    </p:set>
                                    <p:animEffect transition="in" filter="blinds(horizontal)">
                                      <p:cBhvr>
                                        <p:cTn id="7" dur="500"/>
                                        <p:tgtEl>
                                          <p:spTgt spid="238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388">
                                            <p:txEl>
                                              <p:pRg st="0" end="0"/>
                                            </p:txEl>
                                          </p:spTgt>
                                        </p:tgtEl>
                                        <p:attrNameLst>
                                          <p:attrName>style.visibility</p:attrName>
                                        </p:attrNameLst>
                                      </p:cBhvr>
                                      <p:to>
                                        <p:strVal val="visible"/>
                                      </p:to>
                                    </p:set>
                                    <p:animEffect transition="in" filter="blinds(horizontal)">
                                      <p:cBhvr>
                                        <p:cTn id="12" dur="500"/>
                                        <p:tgtEl>
                                          <p:spTgt spid="238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88" grpId="0" build="p"/>
      <p:bldP spid="2388" grpId="1" build="p"/>
      <p:bldP spid="2389" grpId="0" build="p"/>
      <p:bldP spid="2389" grpId="1"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386"/>
        <p:cNvGrpSpPr/>
        <p:nvPr/>
      </p:nvGrpSpPr>
      <p:grpSpPr>
        <a:xfrm>
          <a:off x="0" y="0"/>
          <a:ext cx="0" cy="0"/>
          <a:chOff x="0" y="0"/>
          <a:chExt cx="0" cy="0"/>
        </a:xfrm>
      </p:grpSpPr>
      <p:sp>
        <p:nvSpPr>
          <p:cNvPr id="2387" name="Google Shape;2387;p42"/>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highlight>
                  <a:schemeClr val="dk2"/>
                </a:highlight>
              </a:rPr>
              <a:t>Vấn đề 4: Vai trò của từ “đâu” </a:t>
            </a:r>
          </a:p>
        </p:txBody>
      </p:sp>
      <p:sp>
        <p:nvSpPr>
          <p:cNvPr id="2388" name="Google Shape;2388;p42"/>
          <p:cNvSpPr txBox="1">
            <a:spLocks noGrp="1"/>
          </p:cNvSpPr>
          <p:nvPr>
            <p:ph type="subTitle" idx="1"/>
          </p:nvPr>
        </p:nvSpPr>
        <p:spPr>
          <a:xfrm>
            <a:off x="4787900" y="1419225"/>
            <a:ext cx="3647440" cy="203581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lang="en-US" altLang="en-GB" sz="2000">
                <a:latin typeface="Calibri" panose="020F0502020204030204" charset="0"/>
                <a:cs typeface="Calibri" panose="020F0502020204030204" charset="0"/>
              </a:rPr>
              <a:t>-</a:t>
            </a:r>
            <a:r>
              <a:rPr lang="en-GB" sz="2000">
                <a:latin typeface="Calibri" panose="020F0502020204030204" charset="0"/>
                <a:cs typeface="Calibri" panose="020F0502020204030204" charset="0"/>
              </a:rPr>
              <a:t> </a:t>
            </a:r>
            <a:r>
              <a:rPr lang="en-US" altLang="en-GB" sz="2000">
                <a:latin typeface="Calibri" panose="020F0502020204030204" charset="0"/>
                <a:cs typeface="Calibri" panose="020F0502020204030204" charset="0"/>
              </a:rPr>
              <a:t>T</a:t>
            </a:r>
            <a:r>
              <a:rPr lang="en-GB" sz="2000">
                <a:latin typeface="Calibri" panose="020F0502020204030204" charset="0"/>
                <a:cs typeface="Calibri" panose="020F0502020204030204" charset="0"/>
              </a:rPr>
              <a:t>ạo mạch lạc và liên kết của văn bản, khiến cho việc bộc lộ cảm xúc của nhân vật trữ tình trở nên thuận lợi</a:t>
            </a:r>
            <a:r>
              <a:rPr lang="en-US" altLang="en-GB" sz="2000">
                <a:latin typeface="Calibri" panose="020F0502020204030204" charset="0"/>
                <a:cs typeface="Calibri" panose="020F0502020204030204" charset="0"/>
              </a:rPr>
              <a:t>. </a:t>
            </a:r>
          </a:p>
        </p:txBody>
      </p:sp>
      <p:sp>
        <p:nvSpPr>
          <p:cNvPr id="2389" name="Google Shape;2389;p42"/>
          <p:cNvSpPr txBox="1">
            <a:spLocks noGrp="1"/>
          </p:cNvSpPr>
          <p:nvPr>
            <p:ph type="subTitle" idx="2"/>
          </p:nvPr>
        </p:nvSpPr>
        <p:spPr>
          <a:xfrm>
            <a:off x="827405" y="1347470"/>
            <a:ext cx="3776980" cy="203581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lang="en-GB" sz="2000">
                <a:latin typeface="Calibri" panose="020F0502020204030204" charset="0"/>
                <a:cs typeface="Calibri" panose="020F0502020204030204" charset="0"/>
              </a:rPr>
              <a:t>- </a:t>
            </a:r>
            <a:r>
              <a:rPr lang="en-US" altLang="en-GB" sz="2000">
                <a:latin typeface="Calibri" panose="020F0502020204030204" charset="0"/>
                <a:cs typeface="Calibri" panose="020F0502020204030204" charset="0"/>
              </a:rPr>
              <a:t>G</a:t>
            </a:r>
            <a:r>
              <a:rPr lang="en-GB" sz="2000">
                <a:latin typeface="Calibri" panose="020F0502020204030204" charset="0"/>
                <a:cs typeface="Calibri" panose="020F0502020204030204" charset="0"/>
              </a:rPr>
              <a:t>óp phần tạo cho bài thơ một nhịp điệu đầy biến hoá, khi hối thúc, gấp gáp, khi chậm rãi, lắng sâu, thể hiện được đặc điểm tâm tư đầy xáo động của người tù trẻ tuổi đang khao khát tự do, khao khát hoạt động.</a:t>
            </a:r>
          </a:p>
        </p:txBody>
      </p:sp>
      <p:grpSp>
        <p:nvGrpSpPr>
          <p:cNvPr id="2390" name="Google Shape;2390;p42"/>
          <p:cNvGrpSpPr/>
          <p:nvPr/>
        </p:nvGrpSpPr>
        <p:grpSpPr>
          <a:xfrm rot="-1837553" flipH="1">
            <a:off x="5826213" y="3189929"/>
            <a:ext cx="1513811" cy="2029860"/>
            <a:chOff x="1400935" y="1333409"/>
            <a:chExt cx="760984" cy="1020399"/>
          </a:xfrm>
        </p:grpSpPr>
        <p:sp>
          <p:nvSpPr>
            <p:cNvPr id="2391" name="Google Shape;2391;p42"/>
            <p:cNvSpPr/>
            <p:nvPr/>
          </p:nvSpPr>
          <p:spPr>
            <a:xfrm>
              <a:off x="1400935" y="1333409"/>
              <a:ext cx="760984" cy="1005685"/>
            </a:xfrm>
            <a:custGeom>
              <a:avLst/>
              <a:gdLst/>
              <a:ahLst/>
              <a:cxnLst/>
              <a:rect l="l" t="t" r="r" b="b"/>
              <a:pathLst>
                <a:path w="14268" h="18856" extrusionOk="0">
                  <a:moveTo>
                    <a:pt x="14054" y="0"/>
                  </a:moveTo>
                  <a:cubicBezTo>
                    <a:pt x="14038" y="0"/>
                    <a:pt x="14023" y="2"/>
                    <a:pt x="14009" y="5"/>
                  </a:cubicBezTo>
                  <a:cubicBezTo>
                    <a:pt x="13998" y="7"/>
                    <a:pt x="13986" y="9"/>
                    <a:pt x="13975" y="14"/>
                  </a:cubicBezTo>
                  <a:cubicBezTo>
                    <a:pt x="13421" y="273"/>
                    <a:pt x="12939" y="429"/>
                    <a:pt x="12386" y="686"/>
                  </a:cubicBezTo>
                  <a:cubicBezTo>
                    <a:pt x="12370" y="693"/>
                    <a:pt x="12354" y="700"/>
                    <a:pt x="12338" y="709"/>
                  </a:cubicBezTo>
                  <a:cubicBezTo>
                    <a:pt x="12224" y="757"/>
                    <a:pt x="12111" y="805"/>
                    <a:pt x="12001" y="860"/>
                  </a:cubicBezTo>
                  <a:cubicBezTo>
                    <a:pt x="11909" y="906"/>
                    <a:pt x="11819" y="962"/>
                    <a:pt x="11744" y="1035"/>
                  </a:cubicBezTo>
                  <a:cubicBezTo>
                    <a:pt x="11723" y="1056"/>
                    <a:pt x="11703" y="1079"/>
                    <a:pt x="11684" y="1104"/>
                  </a:cubicBezTo>
                  <a:cubicBezTo>
                    <a:pt x="11684" y="1104"/>
                    <a:pt x="11684" y="1102"/>
                    <a:pt x="11684" y="1102"/>
                  </a:cubicBezTo>
                  <a:lnTo>
                    <a:pt x="10759" y="2371"/>
                  </a:lnTo>
                  <a:cubicBezTo>
                    <a:pt x="8436" y="5485"/>
                    <a:pt x="4036" y="11421"/>
                    <a:pt x="2841" y="13062"/>
                  </a:cubicBezTo>
                  <a:cubicBezTo>
                    <a:pt x="2629" y="13355"/>
                    <a:pt x="2311" y="13784"/>
                    <a:pt x="1994" y="14214"/>
                  </a:cubicBezTo>
                  <a:cubicBezTo>
                    <a:pt x="1891" y="14351"/>
                    <a:pt x="1790" y="14489"/>
                    <a:pt x="1691" y="14622"/>
                  </a:cubicBezTo>
                  <a:cubicBezTo>
                    <a:pt x="1613" y="14730"/>
                    <a:pt x="1535" y="14834"/>
                    <a:pt x="1461" y="14934"/>
                  </a:cubicBezTo>
                  <a:cubicBezTo>
                    <a:pt x="1401" y="15017"/>
                    <a:pt x="1342" y="15097"/>
                    <a:pt x="1287" y="15171"/>
                  </a:cubicBezTo>
                  <a:cubicBezTo>
                    <a:pt x="1255" y="15214"/>
                    <a:pt x="1225" y="15254"/>
                    <a:pt x="1197" y="15293"/>
                  </a:cubicBezTo>
                  <a:lnTo>
                    <a:pt x="977" y="15596"/>
                  </a:lnTo>
                  <a:cubicBezTo>
                    <a:pt x="958" y="15623"/>
                    <a:pt x="938" y="15648"/>
                    <a:pt x="919" y="15674"/>
                  </a:cubicBezTo>
                  <a:cubicBezTo>
                    <a:pt x="291" y="16536"/>
                    <a:pt x="1" y="17076"/>
                    <a:pt x="63" y="17512"/>
                  </a:cubicBezTo>
                  <a:cubicBezTo>
                    <a:pt x="107" y="17808"/>
                    <a:pt x="311" y="18056"/>
                    <a:pt x="683" y="18327"/>
                  </a:cubicBezTo>
                  <a:cubicBezTo>
                    <a:pt x="725" y="18357"/>
                    <a:pt x="766" y="18387"/>
                    <a:pt x="809" y="18414"/>
                  </a:cubicBezTo>
                  <a:cubicBezTo>
                    <a:pt x="846" y="18444"/>
                    <a:pt x="887" y="18474"/>
                    <a:pt x="929" y="18506"/>
                  </a:cubicBezTo>
                  <a:cubicBezTo>
                    <a:pt x="1115" y="18641"/>
                    <a:pt x="1282" y="18738"/>
                    <a:pt x="1441" y="18795"/>
                  </a:cubicBezTo>
                  <a:cubicBezTo>
                    <a:pt x="1552" y="18835"/>
                    <a:pt x="1659" y="18856"/>
                    <a:pt x="1764" y="18856"/>
                  </a:cubicBezTo>
                  <a:cubicBezTo>
                    <a:pt x="1808" y="18856"/>
                    <a:pt x="1852" y="18852"/>
                    <a:pt x="1895" y="18845"/>
                  </a:cubicBezTo>
                  <a:cubicBezTo>
                    <a:pt x="2326" y="18772"/>
                    <a:pt x="2746" y="18336"/>
                    <a:pt x="3364" y="17489"/>
                  </a:cubicBezTo>
                  <a:cubicBezTo>
                    <a:pt x="3387" y="17455"/>
                    <a:pt x="3412" y="17422"/>
                    <a:pt x="3437" y="17386"/>
                  </a:cubicBezTo>
                  <a:cubicBezTo>
                    <a:pt x="3469" y="17342"/>
                    <a:pt x="3508" y="17290"/>
                    <a:pt x="3550" y="17232"/>
                  </a:cubicBezTo>
                  <a:cubicBezTo>
                    <a:pt x="3582" y="17189"/>
                    <a:pt x="3614" y="17143"/>
                    <a:pt x="3651" y="17094"/>
                  </a:cubicBezTo>
                  <a:cubicBezTo>
                    <a:pt x="3731" y="16982"/>
                    <a:pt x="3821" y="16858"/>
                    <a:pt x="3919" y="16722"/>
                  </a:cubicBezTo>
                  <a:cubicBezTo>
                    <a:pt x="3990" y="16624"/>
                    <a:pt x="4062" y="16520"/>
                    <a:pt x="4138" y="16413"/>
                  </a:cubicBezTo>
                  <a:cubicBezTo>
                    <a:pt x="4234" y="16282"/>
                    <a:pt x="4332" y="16146"/>
                    <a:pt x="4429" y="16009"/>
                  </a:cubicBezTo>
                  <a:cubicBezTo>
                    <a:pt x="4744" y="15570"/>
                    <a:pt x="5060" y="15129"/>
                    <a:pt x="5274" y="14834"/>
                  </a:cubicBezTo>
                  <a:cubicBezTo>
                    <a:pt x="6469" y="13192"/>
                    <a:pt x="10764" y="7181"/>
                    <a:pt x="13011" y="4010"/>
                  </a:cubicBezTo>
                  <a:lnTo>
                    <a:pt x="13935" y="2742"/>
                  </a:lnTo>
                  <a:lnTo>
                    <a:pt x="13933" y="2742"/>
                  </a:lnTo>
                  <a:cubicBezTo>
                    <a:pt x="14011" y="2630"/>
                    <a:pt x="14048" y="2497"/>
                    <a:pt x="14069" y="2364"/>
                  </a:cubicBezTo>
                  <a:cubicBezTo>
                    <a:pt x="14089" y="2242"/>
                    <a:pt x="14098" y="2120"/>
                    <a:pt x="14110" y="1997"/>
                  </a:cubicBezTo>
                  <a:cubicBezTo>
                    <a:pt x="14112" y="1980"/>
                    <a:pt x="14114" y="1964"/>
                    <a:pt x="14115" y="1946"/>
                  </a:cubicBezTo>
                  <a:cubicBezTo>
                    <a:pt x="14191" y="1338"/>
                    <a:pt x="14191" y="833"/>
                    <a:pt x="14266" y="227"/>
                  </a:cubicBezTo>
                  <a:cubicBezTo>
                    <a:pt x="14268" y="216"/>
                    <a:pt x="14266" y="206"/>
                    <a:pt x="14266" y="197"/>
                  </a:cubicBezTo>
                  <a:cubicBezTo>
                    <a:pt x="14262" y="142"/>
                    <a:pt x="14236" y="87"/>
                    <a:pt x="14177" y="43"/>
                  </a:cubicBezTo>
                  <a:cubicBezTo>
                    <a:pt x="14136" y="13"/>
                    <a:pt x="14094" y="0"/>
                    <a:pt x="140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42"/>
            <p:cNvSpPr/>
            <p:nvPr/>
          </p:nvSpPr>
          <p:spPr>
            <a:xfrm>
              <a:off x="1429576" y="1335169"/>
              <a:ext cx="728876" cy="987391"/>
            </a:xfrm>
            <a:custGeom>
              <a:avLst/>
              <a:gdLst/>
              <a:ahLst/>
              <a:cxnLst/>
              <a:rect l="l" t="t" r="r" b="b"/>
              <a:pathLst>
                <a:path w="13666" h="18513" extrusionOk="0">
                  <a:moveTo>
                    <a:pt x="13612" y="1"/>
                  </a:moveTo>
                  <a:cubicBezTo>
                    <a:pt x="13592" y="1"/>
                    <a:pt x="13569" y="11"/>
                    <a:pt x="13545" y="27"/>
                  </a:cubicBezTo>
                  <a:cubicBezTo>
                    <a:pt x="13538" y="31"/>
                    <a:pt x="13530" y="35"/>
                    <a:pt x="13522" y="43"/>
                  </a:cubicBezTo>
                  <a:cubicBezTo>
                    <a:pt x="13107" y="401"/>
                    <a:pt x="12763" y="658"/>
                    <a:pt x="12348" y="1016"/>
                  </a:cubicBezTo>
                  <a:cubicBezTo>
                    <a:pt x="12336" y="1027"/>
                    <a:pt x="12324" y="1038"/>
                    <a:pt x="12311" y="1048"/>
                  </a:cubicBezTo>
                  <a:cubicBezTo>
                    <a:pt x="12228" y="1117"/>
                    <a:pt x="12145" y="1186"/>
                    <a:pt x="12061" y="1261"/>
                  </a:cubicBezTo>
                  <a:cubicBezTo>
                    <a:pt x="11969" y="1342"/>
                    <a:pt x="11877" y="1434"/>
                    <a:pt x="11796" y="1544"/>
                  </a:cubicBezTo>
                  <a:cubicBezTo>
                    <a:pt x="11796" y="1544"/>
                    <a:pt x="11796" y="1544"/>
                    <a:pt x="11796" y="1543"/>
                  </a:cubicBezTo>
                  <a:lnTo>
                    <a:pt x="10872" y="2811"/>
                  </a:lnTo>
                  <a:cubicBezTo>
                    <a:pt x="8570" y="5943"/>
                    <a:pt x="4202" y="11899"/>
                    <a:pt x="3006" y="13541"/>
                  </a:cubicBezTo>
                  <a:cubicBezTo>
                    <a:pt x="2671" y="14002"/>
                    <a:pt x="2081" y="14807"/>
                    <a:pt x="1634" y="15416"/>
                  </a:cubicBezTo>
                  <a:cubicBezTo>
                    <a:pt x="1572" y="15500"/>
                    <a:pt x="1514" y="15579"/>
                    <a:pt x="1459" y="15656"/>
                  </a:cubicBezTo>
                  <a:cubicBezTo>
                    <a:pt x="1424" y="15705"/>
                    <a:pt x="1388" y="15753"/>
                    <a:pt x="1356" y="15797"/>
                  </a:cubicBezTo>
                  <a:cubicBezTo>
                    <a:pt x="1323" y="15843"/>
                    <a:pt x="1292" y="15884"/>
                    <a:pt x="1264" y="15925"/>
                  </a:cubicBezTo>
                  <a:cubicBezTo>
                    <a:pt x="1220" y="15983"/>
                    <a:pt x="1183" y="16037"/>
                    <a:pt x="1151" y="16081"/>
                  </a:cubicBezTo>
                  <a:cubicBezTo>
                    <a:pt x="484" y="16990"/>
                    <a:pt x="139" y="17522"/>
                    <a:pt x="55" y="17864"/>
                  </a:cubicBezTo>
                  <a:cubicBezTo>
                    <a:pt x="1" y="18089"/>
                    <a:pt x="59" y="18232"/>
                    <a:pt x="217" y="18346"/>
                  </a:cubicBezTo>
                  <a:cubicBezTo>
                    <a:pt x="234" y="18360"/>
                    <a:pt x="252" y="18370"/>
                    <a:pt x="270" y="18381"/>
                  </a:cubicBezTo>
                  <a:cubicBezTo>
                    <a:pt x="286" y="18395"/>
                    <a:pt x="304" y="18408"/>
                    <a:pt x="321" y="18422"/>
                  </a:cubicBezTo>
                  <a:cubicBezTo>
                    <a:pt x="402" y="18481"/>
                    <a:pt x="483" y="18512"/>
                    <a:pt x="569" y="18512"/>
                  </a:cubicBezTo>
                  <a:cubicBezTo>
                    <a:pt x="649" y="18512"/>
                    <a:pt x="734" y="18485"/>
                    <a:pt x="830" y="18427"/>
                  </a:cubicBezTo>
                  <a:cubicBezTo>
                    <a:pt x="1129" y="18243"/>
                    <a:pt x="1528" y="17750"/>
                    <a:pt x="2189" y="16838"/>
                  </a:cubicBezTo>
                  <a:cubicBezTo>
                    <a:pt x="2221" y="16793"/>
                    <a:pt x="2260" y="16740"/>
                    <a:pt x="2302" y="16682"/>
                  </a:cubicBezTo>
                  <a:cubicBezTo>
                    <a:pt x="2403" y="16543"/>
                    <a:pt x="2531" y="16368"/>
                    <a:pt x="2671" y="16173"/>
                  </a:cubicBezTo>
                  <a:cubicBezTo>
                    <a:pt x="3116" y="15560"/>
                    <a:pt x="3699" y="14750"/>
                    <a:pt x="4036" y="14289"/>
                  </a:cubicBezTo>
                  <a:cubicBezTo>
                    <a:pt x="5230" y="12647"/>
                    <a:pt x="9554" y="6659"/>
                    <a:pt x="11824" y="3504"/>
                  </a:cubicBezTo>
                  <a:lnTo>
                    <a:pt x="12747" y="2235"/>
                  </a:lnTo>
                  <a:cubicBezTo>
                    <a:pt x="12827" y="2126"/>
                    <a:pt x="12885" y="2009"/>
                    <a:pt x="12935" y="1895"/>
                  </a:cubicBezTo>
                  <a:cubicBezTo>
                    <a:pt x="12979" y="1794"/>
                    <a:pt x="13020" y="1693"/>
                    <a:pt x="13061" y="1592"/>
                  </a:cubicBezTo>
                  <a:cubicBezTo>
                    <a:pt x="13066" y="1578"/>
                    <a:pt x="13073" y="1564"/>
                    <a:pt x="13079" y="1550"/>
                  </a:cubicBezTo>
                  <a:cubicBezTo>
                    <a:pt x="13293" y="1043"/>
                    <a:pt x="13431" y="639"/>
                    <a:pt x="13646" y="132"/>
                  </a:cubicBezTo>
                  <a:cubicBezTo>
                    <a:pt x="13649" y="123"/>
                    <a:pt x="13651" y="116"/>
                    <a:pt x="13653" y="109"/>
                  </a:cubicBezTo>
                  <a:cubicBezTo>
                    <a:pt x="13665" y="66"/>
                    <a:pt x="13665" y="29"/>
                    <a:pt x="13640" y="10"/>
                  </a:cubicBezTo>
                  <a:cubicBezTo>
                    <a:pt x="13632" y="4"/>
                    <a:pt x="13622" y="1"/>
                    <a:pt x="136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42"/>
            <p:cNvSpPr/>
            <p:nvPr/>
          </p:nvSpPr>
          <p:spPr>
            <a:xfrm>
              <a:off x="1400935" y="2169375"/>
              <a:ext cx="179472" cy="169712"/>
            </a:xfrm>
            <a:custGeom>
              <a:avLst/>
              <a:gdLst/>
              <a:ahLst/>
              <a:cxnLst/>
              <a:rect l="l" t="t" r="r" b="b"/>
              <a:pathLst>
                <a:path w="3365" h="3182" extrusionOk="0">
                  <a:moveTo>
                    <a:pt x="919" y="0"/>
                  </a:moveTo>
                  <a:cubicBezTo>
                    <a:pt x="291" y="862"/>
                    <a:pt x="1" y="1402"/>
                    <a:pt x="63" y="1838"/>
                  </a:cubicBezTo>
                  <a:cubicBezTo>
                    <a:pt x="107" y="2134"/>
                    <a:pt x="311" y="2382"/>
                    <a:pt x="683" y="2653"/>
                  </a:cubicBezTo>
                  <a:cubicBezTo>
                    <a:pt x="725" y="2683"/>
                    <a:pt x="766" y="2713"/>
                    <a:pt x="809" y="2740"/>
                  </a:cubicBezTo>
                  <a:cubicBezTo>
                    <a:pt x="846" y="2770"/>
                    <a:pt x="887" y="2800"/>
                    <a:pt x="929" y="2832"/>
                  </a:cubicBezTo>
                  <a:cubicBezTo>
                    <a:pt x="1115" y="2967"/>
                    <a:pt x="1282" y="3064"/>
                    <a:pt x="1441" y="3121"/>
                  </a:cubicBezTo>
                  <a:cubicBezTo>
                    <a:pt x="1552" y="3161"/>
                    <a:pt x="1659" y="3182"/>
                    <a:pt x="1764" y="3182"/>
                  </a:cubicBezTo>
                  <a:cubicBezTo>
                    <a:pt x="1808" y="3182"/>
                    <a:pt x="1852" y="3178"/>
                    <a:pt x="1895" y="3171"/>
                  </a:cubicBezTo>
                  <a:cubicBezTo>
                    <a:pt x="2326" y="3098"/>
                    <a:pt x="2746" y="2662"/>
                    <a:pt x="3364" y="1815"/>
                  </a:cubicBezTo>
                  <a:cubicBezTo>
                    <a:pt x="2487" y="1299"/>
                    <a:pt x="1688" y="672"/>
                    <a:pt x="9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42"/>
            <p:cNvSpPr/>
            <p:nvPr/>
          </p:nvSpPr>
          <p:spPr>
            <a:xfrm>
              <a:off x="1449896" y="2091507"/>
              <a:ext cx="187313" cy="174672"/>
            </a:xfrm>
            <a:custGeom>
              <a:avLst/>
              <a:gdLst/>
              <a:ahLst/>
              <a:cxnLst/>
              <a:rect l="l" t="t" r="r" b="b"/>
              <a:pathLst>
                <a:path w="3512" h="3275" extrusionOk="0">
                  <a:moveTo>
                    <a:pt x="1076" y="0"/>
                  </a:moveTo>
                  <a:cubicBezTo>
                    <a:pt x="973" y="137"/>
                    <a:pt x="872" y="275"/>
                    <a:pt x="773" y="408"/>
                  </a:cubicBezTo>
                  <a:cubicBezTo>
                    <a:pt x="693" y="516"/>
                    <a:pt x="617" y="620"/>
                    <a:pt x="543" y="720"/>
                  </a:cubicBezTo>
                  <a:cubicBezTo>
                    <a:pt x="483" y="803"/>
                    <a:pt x="424" y="883"/>
                    <a:pt x="369" y="957"/>
                  </a:cubicBezTo>
                  <a:cubicBezTo>
                    <a:pt x="337" y="1000"/>
                    <a:pt x="307" y="1040"/>
                    <a:pt x="279" y="1079"/>
                  </a:cubicBezTo>
                  <a:lnTo>
                    <a:pt x="59" y="1382"/>
                  </a:lnTo>
                  <a:cubicBezTo>
                    <a:pt x="40" y="1409"/>
                    <a:pt x="20" y="1434"/>
                    <a:pt x="1" y="1460"/>
                  </a:cubicBezTo>
                  <a:cubicBezTo>
                    <a:pt x="770" y="2132"/>
                    <a:pt x="1569" y="2759"/>
                    <a:pt x="2446" y="3275"/>
                  </a:cubicBezTo>
                  <a:cubicBezTo>
                    <a:pt x="2469" y="3241"/>
                    <a:pt x="2494" y="3208"/>
                    <a:pt x="2519" y="3172"/>
                  </a:cubicBezTo>
                  <a:cubicBezTo>
                    <a:pt x="2551" y="3128"/>
                    <a:pt x="2590" y="3076"/>
                    <a:pt x="2632" y="3018"/>
                  </a:cubicBezTo>
                  <a:cubicBezTo>
                    <a:pt x="2664" y="2975"/>
                    <a:pt x="2696" y="2929"/>
                    <a:pt x="2733" y="2880"/>
                  </a:cubicBezTo>
                  <a:cubicBezTo>
                    <a:pt x="2813" y="2770"/>
                    <a:pt x="2903" y="2644"/>
                    <a:pt x="3001" y="2508"/>
                  </a:cubicBezTo>
                  <a:cubicBezTo>
                    <a:pt x="3070" y="2410"/>
                    <a:pt x="3144" y="2306"/>
                    <a:pt x="3220" y="2199"/>
                  </a:cubicBezTo>
                  <a:cubicBezTo>
                    <a:pt x="3316" y="2068"/>
                    <a:pt x="3414" y="1932"/>
                    <a:pt x="3511" y="1795"/>
                  </a:cubicBezTo>
                  <a:cubicBezTo>
                    <a:pt x="2629" y="1308"/>
                    <a:pt x="1835" y="674"/>
                    <a:pt x="10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5" name="Google Shape;2395;p42"/>
            <p:cNvSpPr/>
            <p:nvPr/>
          </p:nvSpPr>
          <p:spPr>
            <a:xfrm>
              <a:off x="1464723" y="2113214"/>
              <a:ext cx="156965" cy="131897"/>
            </a:xfrm>
            <a:custGeom>
              <a:avLst/>
              <a:gdLst/>
              <a:ahLst/>
              <a:cxnLst/>
              <a:rect l="l" t="t" r="r" b="b"/>
              <a:pathLst>
                <a:path w="2943" h="2473" extrusionOk="0">
                  <a:moveTo>
                    <a:pt x="495" y="1"/>
                  </a:moveTo>
                  <a:cubicBezTo>
                    <a:pt x="415" y="109"/>
                    <a:pt x="339" y="213"/>
                    <a:pt x="265" y="313"/>
                  </a:cubicBezTo>
                  <a:cubicBezTo>
                    <a:pt x="205" y="396"/>
                    <a:pt x="146" y="476"/>
                    <a:pt x="91" y="550"/>
                  </a:cubicBezTo>
                  <a:cubicBezTo>
                    <a:pt x="59" y="593"/>
                    <a:pt x="29" y="633"/>
                    <a:pt x="1" y="672"/>
                  </a:cubicBezTo>
                  <a:cubicBezTo>
                    <a:pt x="798" y="1303"/>
                    <a:pt x="1610" y="1915"/>
                    <a:pt x="2455" y="2473"/>
                  </a:cubicBezTo>
                  <a:cubicBezTo>
                    <a:pt x="2535" y="2361"/>
                    <a:pt x="2625" y="2237"/>
                    <a:pt x="2723" y="2101"/>
                  </a:cubicBezTo>
                  <a:cubicBezTo>
                    <a:pt x="2792" y="2003"/>
                    <a:pt x="2866" y="1899"/>
                    <a:pt x="2942" y="1792"/>
                  </a:cubicBezTo>
                  <a:cubicBezTo>
                    <a:pt x="2099" y="1248"/>
                    <a:pt x="1286" y="633"/>
                    <a:pt x="4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6" name="Google Shape;2396;p42"/>
            <p:cNvSpPr/>
            <p:nvPr/>
          </p:nvSpPr>
          <p:spPr>
            <a:xfrm>
              <a:off x="2027403" y="1333409"/>
              <a:ext cx="134511" cy="146991"/>
            </a:xfrm>
            <a:custGeom>
              <a:avLst/>
              <a:gdLst/>
              <a:ahLst/>
              <a:cxnLst/>
              <a:rect l="l" t="t" r="r" b="b"/>
              <a:pathLst>
                <a:path w="2522" h="2756" extrusionOk="0">
                  <a:moveTo>
                    <a:pt x="2308" y="0"/>
                  </a:moveTo>
                  <a:cubicBezTo>
                    <a:pt x="2292" y="0"/>
                    <a:pt x="2277" y="2"/>
                    <a:pt x="2263" y="5"/>
                  </a:cubicBezTo>
                  <a:cubicBezTo>
                    <a:pt x="2252" y="7"/>
                    <a:pt x="2240" y="9"/>
                    <a:pt x="2229" y="14"/>
                  </a:cubicBezTo>
                  <a:cubicBezTo>
                    <a:pt x="2064" y="91"/>
                    <a:pt x="1910" y="154"/>
                    <a:pt x="1761" y="211"/>
                  </a:cubicBezTo>
                  <a:cubicBezTo>
                    <a:pt x="1402" y="348"/>
                    <a:pt x="1030" y="505"/>
                    <a:pt x="640" y="686"/>
                  </a:cubicBezTo>
                  <a:cubicBezTo>
                    <a:pt x="624" y="693"/>
                    <a:pt x="608" y="700"/>
                    <a:pt x="592" y="707"/>
                  </a:cubicBezTo>
                  <a:cubicBezTo>
                    <a:pt x="478" y="757"/>
                    <a:pt x="365" y="805"/>
                    <a:pt x="255" y="860"/>
                  </a:cubicBezTo>
                  <a:cubicBezTo>
                    <a:pt x="163" y="906"/>
                    <a:pt x="73" y="962"/>
                    <a:pt x="0" y="1035"/>
                  </a:cubicBezTo>
                  <a:cubicBezTo>
                    <a:pt x="99" y="1212"/>
                    <a:pt x="200" y="1391"/>
                    <a:pt x="299" y="1568"/>
                  </a:cubicBezTo>
                  <a:cubicBezTo>
                    <a:pt x="346" y="1652"/>
                    <a:pt x="385" y="1749"/>
                    <a:pt x="489" y="1772"/>
                  </a:cubicBezTo>
                  <a:cubicBezTo>
                    <a:pt x="510" y="1777"/>
                    <a:pt x="532" y="1779"/>
                    <a:pt x="554" y="1779"/>
                  </a:cubicBezTo>
                  <a:cubicBezTo>
                    <a:pt x="630" y="1779"/>
                    <a:pt x="712" y="1755"/>
                    <a:pt x="785" y="1746"/>
                  </a:cubicBezTo>
                  <a:cubicBezTo>
                    <a:pt x="888" y="1730"/>
                    <a:pt x="991" y="1719"/>
                    <a:pt x="1095" y="1710"/>
                  </a:cubicBezTo>
                  <a:cubicBezTo>
                    <a:pt x="1118" y="1708"/>
                    <a:pt x="1148" y="1704"/>
                    <a:pt x="1177" y="1704"/>
                  </a:cubicBezTo>
                  <a:cubicBezTo>
                    <a:pt x="1204" y="1704"/>
                    <a:pt x="1229" y="1707"/>
                    <a:pt x="1248" y="1721"/>
                  </a:cubicBezTo>
                  <a:cubicBezTo>
                    <a:pt x="1285" y="1747"/>
                    <a:pt x="1295" y="1822"/>
                    <a:pt x="1306" y="1863"/>
                  </a:cubicBezTo>
                  <a:cubicBezTo>
                    <a:pt x="1359" y="2061"/>
                    <a:pt x="1389" y="2268"/>
                    <a:pt x="1391" y="2476"/>
                  </a:cubicBezTo>
                  <a:cubicBezTo>
                    <a:pt x="1393" y="2513"/>
                    <a:pt x="1409" y="2563"/>
                    <a:pt x="1451" y="2573"/>
                  </a:cubicBezTo>
                  <a:cubicBezTo>
                    <a:pt x="1694" y="2634"/>
                    <a:pt x="1937" y="2696"/>
                    <a:pt x="2180" y="2756"/>
                  </a:cubicBezTo>
                  <a:lnTo>
                    <a:pt x="2189" y="2742"/>
                  </a:lnTo>
                  <a:lnTo>
                    <a:pt x="2187" y="2742"/>
                  </a:lnTo>
                  <a:cubicBezTo>
                    <a:pt x="2265" y="2630"/>
                    <a:pt x="2302" y="2497"/>
                    <a:pt x="2323" y="2364"/>
                  </a:cubicBezTo>
                  <a:cubicBezTo>
                    <a:pt x="2343" y="2242"/>
                    <a:pt x="2352" y="2120"/>
                    <a:pt x="2364" y="1997"/>
                  </a:cubicBezTo>
                  <a:cubicBezTo>
                    <a:pt x="2366" y="1980"/>
                    <a:pt x="2368" y="1964"/>
                    <a:pt x="2369" y="1946"/>
                  </a:cubicBezTo>
                  <a:cubicBezTo>
                    <a:pt x="2422" y="1521"/>
                    <a:pt x="2458" y="1122"/>
                    <a:pt x="2477" y="743"/>
                  </a:cubicBezTo>
                  <a:cubicBezTo>
                    <a:pt x="2484" y="578"/>
                    <a:pt x="2497" y="410"/>
                    <a:pt x="2520" y="227"/>
                  </a:cubicBezTo>
                  <a:cubicBezTo>
                    <a:pt x="2522" y="216"/>
                    <a:pt x="2520" y="206"/>
                    <a:pt x="2520" y="197"/>
                  </a:cubicBezTo>
                  <a:cubicBezTo>
                    <a:pt x="2516" y="142"/>
                    <a:pt x="2490" y="87"/>
                    <a:pt x="2431" y="43"/>
                  </a:cubicBezTo>
                  <a:cubicBezTo>
                    <a:pt x="2390" y="13"/>
                    <a:pt x="2348" y="0"/>
                    <a:pt x="23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7" name="Google Shape;2397;p42"/>
            <p:cNvSpPr/>
            <p:nvPr/>
          </p:nvSpPr>
          <p:spPr>
            <a:xfrm>
              <a:off x="2120845" y="1333409"/>
              <a:ext cx="41068" cy="41228"/>
            </a:xfrm>
            <a:custGeom>
              <a:avLst/>
              <a:gdLst/>
              <a:ahLst/>
              <a:cxnLst/>
              <a:rect l="l" t="t" r="r" b="b"/>
              <a:pathLst>
                <a:path w="770" h="773" extrusionOk="0">
                  <a:moveTo>
                    <a:pt x="555" y="0"/>
                  </a:moveTo>
                  <a:cubicBezTo>
                    <a:pt x="540" y="0"/>
                    <a:pt x="525" y="2"/>
                    <a:pt x="511" y="5"/>
                  </a:cubicBezTo>
                  <a:cubicBezTo>
                    <a:pt x="500" y="7"/>
                    <a:pt x="488" y="9"/>
                    <a:pt x="477" y="14"/>
                  </a:cubicBezTo>
                  <a:cubicBezTo>
                    <a:pt x="312" y="91"/>
                    <a:pt x="158" y="154"/>
                    <a:pt x="9" y="211"/>
                  </a:cubicBezTo>
                  <a:cubicBezTo>
                    <a:pt x="1" y="372"/>
                    <a:pt x="64" y="537"/>
                    <a:pt x="235" y="661"/>
                  </a:cubicBezTo>
                  <a:cubicBezTo>
                    <a:pt x="342" y="739"/>
                    <a:pt x="451" y="773"/>
                    <a:pt x="555" y="773"/>
                  </a:cubicBezTo>
                  <a:cubicBezTo>
                    <a:pt x="613" y="773"/>
                    <a:pt x="670" y="762"/>
                    <a:pt x="724" y="743"/>
                  </a:cubicBezTo>
                  <a:cubicBezTo>
                    <a:pt x="732" y="578"/>
                    <a:pt x="745" y="410"/>
                    <a:pt x="768" y="227"/>
                  </a:cubicBezTo>
                  <a:cubicBezTo>
                    <a:pt x="770" y="216"/>
                    <a:pt x="768" y="206"/>
                    <a:pt x="768" y="197"/>
                  </a:cubicBezTo>
                  <a:cubicBezTo>
                    <a:pt x="764" y="142"/>
                    <a:pt x="738" y="87"/>
                    <a:pt x="679" y="43"/>
                  </a:cubicBezTo>
                  <a:cubicBezTo>
                    <a:pt x="638" y="13"/>
                    <a:pt x="595" y="0"/>
                    <a:pt x="5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8" name="Google Shape;2398;p42"/>
            <p:cNvSpPr/>
            <p:nvPr/>
          </p:nvSpPr>
          <p:spPr>
            <a:xfrm>
              <a:off x="1468937" y="2146068"/>
              <a:ext cx="204700" cy="207740"/>
            </a:xfrm>
            <a:custGeom>
              <a:avLst/>
              <a:gdLst/>
              <a:ahLst/>
              <a:cxnLst/>
              <a:rect l="l" t="t" r="r" b="b"/>
              <a:pathLst>
                <a:path w="3838" h="3895" extrusionOk="0">
                  <a:moveTo>
                    <a:pt x="3616" y="0"/>
                  </a:moveTo>
                  <a:cubicBezTo>
                    <a:pt x="3574" y="0"/>
                    <a:pt x="3532" y="19"/>
                    <a:pt x="3500" y="63"/>
                  </a:cubicBezTo>
                  <a:cubicBezTo>
                    <a:pt x="3090" y="632"/>
                    <a:pt x="2679" y="1199"/>
                    <a:pt x="2268" y="1766"/>
                  </a:cubicBezTo>
                  <a:cubicBezTo>
                    <a:pt x="2062" y="2046"/>
                    <a:pt x="1859" y="2328"/>
                    <a:pt x="1653" y="2610"/>
                  </a:cubicBezTo>
                  <a:cubicBezTo>
                    <a:pt x="1552" y="2748"/>
                    <a:pt x="1449" y="2890"/>
                    <a:pt x="1347" y="3028"/>
                  </a:cubicBezTo>
                  <a:cubicBezTo>
                    <a:pt x="1258" y="3149"/>
                    <a:pt x="1166" y="3271"/>
                    <a:pt x="1052" y="3372"/>
                  </a:cubicBezTo>
                  <a:cubicBezTo>
                    <a:pt x="924" y="3488"/>
                    <a:pt x="744" y="3584"/>
                    <a:pt x="569" y="3584"/>
                  </a:cubicBezTo>
                  <a:cubicBezTo>
                    <a:pt x="482" y="3584"/>
                    <a:pt x="395" y="3560"/>
                    <a:pt x="317" y="3501"/>
                  </a:cubicBezTo>
                  <a:cubicBezTo>
                    <a:pt x="287" y="3480"/>
                    <a:pt x="257" y="3470"/>
                    <a:pt x="228" y="3470"/>
                  </a:cubicBezTo>
                  <a:cubicBezTo>
                    <a:pt x="100" y="3470"/>
                    <a:pt x="1" y="3656"/>
                    <a:pt x="133" y="3755"/>
                  </a:cubicBezTo>
                  <a:cubicBezTo>
                    <a:pt x="262" y="3851"/>
                    <a:pt x="417" y="3894"/>
                    <a:pt x="574" y="3894"/>
                  </a:cubicBezTo>
                  <a:cubicBezTo>
                    <a:pt x="712" y="3894"/>
                    <a:pt x="852" y="3860"/>
                    <a:pt x="976" y="3799"/>
                  </a:cubicBezTo>
                  <a:cubicBezTo>
                    <a:pt x="1284" y="3650"/>
                    <a:pt x="1488" y="3363"/>
                    <a:pt x="1685" y="3094"/>
                  </a:cubicBezTo>
                  <a:cubicBezTo>
                    <a:pt x="2126" y="2491"/>
                    <a:pt x="2566" y="1887"/>
                    <a:pt x="3003" y="1281"/>
                  </a:cubicBezTo>
                  <a:cubicBezTo>
                    <a:pt x="3253" y="937"/>
                    <a:pt x="3503" y="592"/>
                    <a:pt x="3751" y="248"/>
                  </a:cubicBezTo>
                  <a:cubicBezTo>
                    <a:pt x="3837" y="129"/>
                    <a:pt x="3728" y="0"/>
                    <a:pt x="36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 name="Google Shape;2399;p42"/>
            <p:cNvSpPr/>
            <p:nvPr/>
          </p:nvSpPr>
          <p:spPr>
            <a:xfrm>
              <a:off x="1519498" y="1962651"/>
              <a:ext cx="88856" cy="100856"/>
            </a:xfrm>
            <a:custGeom>
              <a:avLst/>
              <a:gdLst/>
              <a:ahLst/>
              <a:cxnLst/>
              <a:rect l="l" t="t" r="r" b="b"/>
              <a:pathLst>
                <a:path w="1666" h="1891" extrusionOk="0">
                  <a:moveTo>
                    <a:pt x="1439" y="1"/>
                  </a:moveTo>
                  <a:cubicBezTo>
                    <a:pt x="1397" y="1"/>
                    <a:pt x="1354" y="18"/>
                    <a:pt x="1320" y="59"/>
                  </a:cubicBezTo>
                  <a:cubicBezTo>
                    <a:pt x="896" y="577"/>
                    <a:pt x="485" y="1107"/>
                    <a:pt x="87" y="1644"/>
                  </a:cubicBezTo>
                  <a:cubicBezTo>
                    <a:pt x="0" y="1761"/>
                    <a:pt x="110" y="1890"/>
                    <a:pt x="222" y="1890"/>
                  </a:cubicBezTo>
                  <a:cubicBezTo>
                    <a:pt x="264" y="1890"/>
                    <a:pt x="307" y="1872"/>
                    <a:pt x="340" y="1828"/>
                  </a:cubicBezTo>
                  <a:cubicBezTo>
                    <a:pt x="737" y="1289"/>
                    <a:pt x="1148" y="761"/>
                    <a:pt x="1572" y="244"/>
                  </a:cubicBezTo>
                  <a:cubicBezTo>
                    <a:pt x="1665" y="129"/>
                    <a:pt x="1555" y="1"/>
                    <a:pt x="14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0" name="Google Shape;2400;p42"/>
            <p:cNvSpPr/>
            <p:nvPr/>
          </p:nvSpPr>
          <p:spPr>
            <a:xfrm>
              <a:off x="2022763" y="1464452"/>
              <a:ext cx="136698" cy="178939"/>
            </a:xfrm>
            <a:custGeom>
              <a:avLst/>
              <a:gdLst/>
              <a:ahLst/>
              <a:cxnLst/>
              <a:rect l="l" t="t" r="r" b="b"/>
              <a:pathLst>
                <a:path w="2563" h="3355" extrusionOk="0">
                  <a:moveTo>
                    <a:pt x="2337" y="0"/>
                  </a:moveTo>
                  <a:cubicBezTo>
                    <a:pt x="2294" y="0"/>
                    <a:pt x="2251" y="18"/>
                    <a:pt x="2217" y="60"/>
                  </a:cubicBezTo>
                  <a:cubicBezTo>
                    <a:pt x="1428" y="1020"/>
                    <a:pt x="853" y="2129"/>
                    <a:pt x="91" y="3111"/>
                  </a:cubicBezTo>
                  <a:cubicBezTo>
                    <a:pt x="0" y="3226"/>
                    <a:pt x="110" y="3355"/>
                    <a:pt x="224" y="3355"/>
                  </a:cubicBezTo>
                  <a:cubicBezTo>
                    <a:pt x="266" y="3355"/>
                    <a:pt x="309" y="3337"/>
                    <a:pt x="342" y="3294"/>
                  </a:cubicBezTo>
                  <a:cubicBezTo>
                    <a:pt x="1104" y="2314"/>
                    <a:pt x="1682" y="1203"/>
                    <a:pt x="2470" y="242"/>
                  </a:cubicBezTo>
                  <a:cubicBezTo>
                    <a:pt x="2563" y="129"/>
                    <a:pt x="2453" y="0"/>
                    <a:pt x="23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1" name="Google Shape;2401;p42"/>
            <p:cNvSpPr/>
            <p:nvPr/>
          </p:nvSpPr>
          <p:spPr>
            <a:xfrm>
              <a:off x="1791024" y="1775766"/>
              <a:ext cx="90616" cy="109977"/>
            </a:xfrm>
            <a:custGeom>
              <a:avLst/>
              <a:gdLst/>
              <a:ahLst/>
              <a:cxnLst/>
              <a:rect l="l" t="t" r="r" b="b"/>
              <a:pathLst>
                <a:path w="1699" h="2062" extrusionOk="0">
                  <a:moveTo>
                    <a:pt x="1478" y="0"/>
                  </a:moveTo>
                  <a:cubicBezTo>
                    <a:pt x="1436" y="0"/>
                    <a:pt x="1394" y="19"/>
                    <a:pt x="1361" y="63"/>
                  </a:cubicBezTo>
                  <a:lnTo>
                    <a:pt x="87" y="1814"/>
                  </a:lnTo>
                  <a:cubicBezTo>
                    <a:pt x="1" y="1933"/>
                    <a:pt x="110" y="2061"/>
                    <a:pt x="221" y="2061"/>
                  </a:cubicBezTo>
                  <a:cubicBezTo>
                    <a:pt x="263" y="2061"/>
                    <a:pt x="306" y="2043"/>
                    <a:pt x="338" y="1998"/>
                  </a:cubicBezTo>
                  <a:lnTo>
                    <a:pt x="1613" y="248"/>
                  </a:lnTo>
                  <a:cubicBezTo>
                    <a:pt x="1699" y="129"/>
                    <a:pt x="1590" y="0"/>
                    <a:pt x="14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2" name="Google Shape;2402;p42"/>
            <p:cNvSpPr/>
            <p:nvPr/>
          </p:nvSpPr>
          <p:spPr>
            <a:xfrm>
              <a:off x="1748196" y="1907023"/>
              <a:ext cx="36641" cy="41281"/>
            </a:xfrm>
            <a:custGeom>
              <a:avLst/>
              <a:gdLst/>
              <a:ahLst/>
              <a:cxnLst/>
              <a:rect l="l" t="t" r="r" b="b"/>
              <a:pathLst>
                <a:path w="687" h="774" extrusionOk="0">
                  <a:moveTo>
                    <a:pt x="510" y="1"/>
                  </a:moveTo>
                  <a:cubicBezTo>
                    <a:pt x="463" y="1"/>
                    <a:pt x="417" y="22"/>
                    <a:pt x="387" y="64"/>
                  </a:cubicBezTo>
                  <a:lnTo>
                    <a:pt x="48" y="528"/>
                  </a:lnTo>
                  <a:cubicBezTo>
                    <a:pt x="0" y="594"/>
                    <a:pt x="13" y="698"/>
                    <a:pt x="84" y="744"/>
                  </a:cubicBezTo>
                  <a:cubicBezTo>
                    <a:pt x="112" y="764"/>
                    <a:pt x="145" y="774"/>
                    <a:pt x="178" y="774"/>
                  </a:cubicBezTo>
                  <a:cubicBezTo>
                    <a:pt x="225" y="774"/>
                    <a:pt x="271" y="753"/>
                    <a:pt x="302" y="711"/>
                  </a:cubicBezTo>
                  <a:lnTo>
                    <a:pt x="638" y="248"/>
                  </a:lnTo>
                  <a:cubicBezTo>
                    <a:pt x="686" y="181"/>
                    <a:pt x="674" y="76"/>
                    <a:pt x="605" y="30"/>
                  </a:cubicBezTo>
                  <a:cubicBezTo>
                    <a:pt x="576" y="11"/>
                    <a:pt x="543" y="1"/>
                    <a:pt x="5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3" name="Google Shape;2403;p42"/>
            <p:cNvSpPr/>
            <p:nvPr/>
          </p:nvSpPr>
          <p:spPr>
            <a:xfrm>
              <a:off x="1440616" y="2162655"/>
              <a:ext cx="38988" cy="36961"/>
            </a:xfrm>
            <a:custGeom>
              <a:avLst/>
              <a:gdLst/>
              <a:ahLst/>
              <a:cxnLst/>
              <a:rect l="l" t="t" r="r" b="b"/>
              <a:pathLst>
                <a:path w="731" h="693" extrusionOk="0">
                  <a:moveTo>
                    <a:pt x="172" y="1"/>
                  </a:moveTo>
                  <a:cubicBezTo>
                    <a:pt x="138" y="1"/>
                    <a:pt x="105" y="11"/>
                    <a:pt x="79" y="34"/>
                  </a:cubicBezTo>
                  <a:cubicBezTo>
                    <a:pt x="15" y="91"/>
                    <a:pt x="1" y="185"/>
                    <a:pt x="54" y="254"/>
                  </a:cubicBezTo>
                  <a:cubicBezTo>
                    <a:pt x="173" y="406"/>
                    <a:pt x="313" y="545"/>
                    <a:pt x="465" y="663"/>
                  </a:cubicBezTo>
                  <a:cubicBezTo>
                    <a:pt x="491" y="683"/>
                    <a:pt x="523" y="692"/>
                    <a:pt x="556" y="692"/>
                  </a:cubicBezTo>
                  <a:cubicBezTo>
                    <a:pt x="606" y="692"/>
                    <a:pt x="656" y="670"/>
                    <a:pt x="683" y="628"/>
                  </a:cubicBezTo>
                  <a:cubicBezTo>
                    <a:pt x="731" y="557"/>
                    <a:pt x="719" y="463"/>
                    <a:pt x="649" y="410"/>
                  </a:cubicBezTo>
                  <a:cubicBezTo>
                    <a:pt x="596" y="369"/>
                    <a:pt x="545" y="327"/>
                    <a:pt x="495" y="281"/>
                  </a:cubicBezTo>
                  <a:cubicBezTo>
                    <a:pt x="424" y="211"/>
                    <a:pt x="359" y="139"/>
                    <a:pt x="299" y="59"/>
                  </a:cubicBezTo>
                  <a:cubicBezTo>
                    <a:pt x="269" y="22"/>
                    <a:pt x="220" y="1"/>
                    <a:pt x="1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4" name="Google Shape;2404;p42"/>
            <p:cNvSpPr/>
            <p:nvPr/>
          </p:nvSpPr>
          <p:spPr>
            <a:xfrm>
              <a:off x="1989535" y="1357463"/>
              <a:ext cx="92376" cy="73496"/>
            </a:xfrm>
            <a:custGeom>
              <a:avLst/>
              <a:gdLst/>
              <a:ahLst/>
              <a:cxnLst/>
              <a:rect l="l" t="t" r="r" b="b"/>
              <a:pathLst>
                <a:path w="1732" h="1378" extrusionOk="0">
                  <a:moveTo>
                    <a:pt x="1508" y="1"/>
                  </a:moveTo>
                  <a:cubicBezTo>
                    <a:pt x="1488" y="1"/>
                    <a:pt x="1466" y="5"/>
                    <a:pt x="1444" y="15"/>
                  </a:cubicBezTo>
                  <a:lnTo>
                    <a:pt x="1036" y="192"/>
                  </a:lnTo>
                  <a:cubicBezTo>
                    <a:pt x="900" y="253"/>
                    <a:pt x="761" y="311"/>
                    <a:pt x="650" y="412"/>
                  </a:cubicBezTo>
                  <a:cubicBezTo>
                    <a:pt x="426" y="614"/>
                    <a:pt x="244" y="878"/>
                    <a:pt x="79" y="1128"/>
                  </a:cubicBezTo>
                  <a:cubicBezTo>
                    <a:pt x="0" y="1248"/>
                    <a:pt x="108" y="1377"/>
                    <a:pt x="216" y="1377"/>
                  </a:cubicBezTo>
                  <a:cubicBezTo>
                    <a:pt x="258" y="1377"/>
                    <a:pt x="300" y="1358"/>
                    <a:pt x="331" y="1311"/>
                  </a:cubicBezTo>
                  <a:cubicBezTo>
                    <a:pt x="411" y="1192"/>
                    <a:pt x="494" y="1075"/>
                    <a:pt x="581" y="963"/>
                  </a:cubicBezTo>
                  <a:cubicBezTo>
                    <a:pt x="662" y="857"/>
                    <a:pt x="745" y="745"/>
                    <a:pt x="843" y="657"/>
                  </a:cubicBezTo>
                  <a:cubicBezTo>
                    <a:pt x="944" y="566"/>
                    <a:pt x="1068" y="520"/>
                    <a:pt x="1188" y="467"/>
                  </a:cubicBezTo>
                  <a:lnTo>
                    <a:pt x="1569" y="301"/>
                  </a:lnTo>
                  <a:cubicBezTo>
                    <a:pt x="1731" y="229"/>
                    <a:pt x="1654" y="1"/>
                    <a:pt x="15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05" name="Google Shape;2405;p42"/>
          <p:cNvSpPr/>
          <p:nvPr/>
        </p:nvSpPr>
        <p:spPr>
          <a:xfrm rot="12564385">
            <a:off x="3399382" y="3588218"/>
            <a:ext cx="1770886" cy="1490097"/>
          </a:xfrm>
          <a:custGeom>
            <a:avLst/>
            <a:gdLst/>
            <a:ahLst/>
            <a:cxnLst/>
            <a:rect l="l" t="t" r="r" b="b"/>
            <a:pathLst>
              <a:path w="23947" h="20150" extrusionOk="0">
                <a:moveTo>
                  <a:pt x="6831" y="1"/>
                </a:moveTo>
                <a:cubicBezTo>
                  <a:pt x="6782" y="1"/>
                  <a:pt x="6732" y="1"/>
                  <a:pt x="6683" y="3"/>
                </a:cubicBezTo>
                <a:cubicBezTo>
                  <a:pt x="6612" y="3"/>
                  <a:pt x="6538" y="6"/>
                  <a:pt x="6467" y="10"/>
                </a:cubicBezTo>
                <a:cubicBezTo>
                  <a:pt x="6352" y="17"/>
                  <a:pt x="6265" y="112"/>
                  <a:pt x="6270" y="228"/>
                </a:cubicBezTo>
                <a:cubicBezTo>
                  <a:pt x="6277" y="337"/>
                  <a:pt x="6368" y="423"/>
                  <a:pt x="6475" y="423"/>
                </a:cubicBezTo>
                <a:cubicBezTo>
                  <a:pt x="6480" y="423"/>
                  <a:pt x="6484" y="423"/>
                  <a:pt x="6488" y="422"/>
                </a:cubicBezTo>
                <a:cubicBezTo>
                  <a:pt x="6555" y="419"/>
                  <a:pt x="6625" y="417"/>
                  <a:pt x="6692" y="415"/>
                </a:cubicBezTo>
                <a:cubicBezTo>
                  <a:pt x="6734" y="414"/>
                  <a:pt x="6777" y="414"/>
                  <a:pt x="6819" y="414"/>
                </a:cubicBezTo>
                <a:cubicBezTo>
                  <a:pt x="6995" y="414"/>
                  <a:pt x="7172" y="422"/>
                  <a:pt x="7346" y="437"/>
                </a:cubicBezTo>
                <a:cubicBezTo>
                  <a:pt x="7353" y="437"/>
                  <a:pt x="7358" y="438"/>
                  <a:pt x="7364" y="438"/>
                </a:cubicBezTo>
                <a:cubicBezTo>
                  <a:pt x="7470" y="438"/>
                  <a:pt x="7560" y="357"/>
                  <a:pt x="7569" y="249"/>
                </a:cubicBezTo>
                <a:cubicBezTo>
                  <a:pt x="7580" y="135"/>
                  <a:pt x="7496" y="34"/>
                  <a:pt x="7381" y="26"/>
                </a:cubicBezTo>
                <a:cubicBezTo>
                  <a:pt x="7200" y="9"/>
                  <a:pt x="7016" y="1"/>
                  <a:pt x="6831" y="1"/>
                </a:cubicBezTo>
                <a:close/>
                <a:moveTo>
                  <a:pt x="5596" y="114"/>
                </a:moveTo>
                <a:cubicBezTo>
                  <a:pt x="5583" y="114"/>
                  <a:pt x="5571" y="115"/>
                  <a:pt x="5558" y="118"/>
                </a:cubicBezTo>
                <a:cubicBezTo>
                  <a:pt x="5260" y="174"/>
                  <a:pt x="4962" y="249"/>
                  <a:pt x="4672" y="343"/>
                </a:cubicBezTo>
                <a:cubicBezTo>
                  <a:pt x="4564" y="378"/>
                  <a:pt x="4503" y="495"/>
                  <a:pt x="4539" y="603"/>
                </a:cubicBezTo>
                <a:cubicBezTo>
                  <a:pt x="4567" y="692"/>
                  <a:pt x="4649" y="747"/>
                  <a:pt x="4736" y="747"/>
                </a:cubicBezTo>
                <a:cubicBezTo>
                  <a:pt x="4757" y="747"/>
                  <a:pt x="4778" y="743"/>
                  <a:pt x="4799" y="736"/>
                </a:cubicBezTo>
                <a:cubicBezTo>
                  <a:pt x="5072" y="648"/>
                  <a:pt x="5352" y="577"/>
                  <a:pt x="5634" y="525"/>
                </a:cubicBezTo>
                <a:cubicBezTo>
                  <a:pt x="5746" y="504"/>
                  <a:pt x="5820" y="396"/>
                  <a:pt x="5799" y="284"/>
                </a:cubicBezTo>
                <a:cubicBezTo>
                  <a:pt x="5780" y="184"/>
                  <a:pt x="5693" y="114"/>
                  <a:pt x="5596" y="114"/>
                </a:cubicBezTo>
                <a:close/>
                <a:moveTo>
                  <a:pt x="8241" y="162"/>
                </a:moveTo>
                <a:cubicBezTo>
                  <a:pt x="8147" y="162"/>
                  <a:pt x="8062" y="227"/>
                  <a:pt x="8039" y="323"/>
                </a:cubicBezTo>
                <a:cubicBezTo>
                  <a:pt x="8014" y="435"/>
                  <a:pt x="8083" y="545"/>
                  <a:pt x="8195" y="571"/>
                </a:cubicBezTo>
                <a:cubicBezTo>
                  <a:pt x="8469" y="635"/>
                  <a:pt x="8746" y="718"/>
                  <a:pt x="9017" y="819"/>
                </a:cubicBezTo>
                <a:cubicBezTo>
                  <a:pt x="9040" y="828"/>
                  <a:pt x="9065" y="834"/>
                  <a:pt x="9090" y="834"/>
                </a:cubicBezTo>
                <a:cubicBezTo>
                  <a:pt x="9173" y="834"/>
                  <a:pt x="9251" y="782"/>
                  <a:pt x="9283" y="699"/>
                </a:cubicBezTo>
                <a:cubicBezTo>
                  <a:pt x="9323" y="593"/>
                  <a:pt x="9269" y="474"/>
                  <a:pt x="9162" y="433"/>
                </a:cubicBezTo>
                <a:cubicBezTo>
                  <a:pt x="8875" y="325"/>
                  <a:pt x="8581" y="236"/>
                  <a:pt x="8287" y="167"/>
                </a:cubicBezTo>
                <a:cubicBezTo>
                  <a:pt x="8271" y="164"/>
                  <a:pt x="8256" y="162"/>
                  <a:pt x="8241" y="162"/>
                </a:cubicBezTo>
                <a:close/>
                <a:moveTo>
                  <a:pt x="3910" y="660"/>
                </a:moveTo>
                <a:cubicBezTo>
                  <a:pt x="3881" y="660"/>
                  <a:pt x="3851" y="666"/>
                  <a:pt x="3823" y="679"/>
                </a:cubicBezTo>
                <a:cubicBezTo>
                  <a:pt x="3546" y="811"/>
                  <a:pt x="3277" y="959"/>
                  <a:pt x="3022" y="1122"/>
                </a:cubicBezTo>
                <a:cubicBezTo>
                  <a:pt x="2926" y="1184"/>
                  <a:pt x="2898" y="1312"/>
                  <a:pt x="2960" y="1408"/>
                </a:cubicBezTo>
                <a:cubicBezTo>
                  <a:pt x="3001" y="1470"/>
                  <a:pt x="3066" y="1503"/>
                  <a:pt x="3135" y="1503"/>
                </a:cubicBezTo>
                <a:cubicBezTo>
                  <a:pt x="3173" y="1503"/>
                  <a:pt x="3212" y="1493"/>
                  <a:pt x="3245" y="1470"/>
                </a:cubicBezTo>
                <a:cubicBezTo>
                  <a:pt x="3486" y="1316"/>
                  <a:pt x="3740" y="1176"/>
                  <a:pt x="3998" y="1053"/>
                </a:cubicBezTo>
                <a:cubicBezTo>
                  <a:pt x="4103" y="1006"/>
                  <a:pt x="4147" y="881"/>
                  <a:pt x="4098" y="779"/>
                </a:cubicBezTo>
                <a:cubicBezTo>
                  <a:pt x="4063" y="704"/>
                  <a:pt x="3988" y="660"/>
                  <a:pt x="3910" y="660"/>
                </a:cubicBezTo>
                <a:close/>
                <a:moveTo>
                  <a:pt x="9899" y="785"/>
                </a:moveTo>
                <a:cubicBezTo>
                  <a:pt x="9824" y="785"/>
                  <a:pt x="9752" y="825"/>
                  <a:pt x="9715" y="896"/>
                </a:cubicBezTo>
                <a:cubicBezTo>
                  <a:pt x="9662" y="997"/>
                  <a:pt x="9701" y="1121"/>
                  <a:pt x="9802" y="1174"/>
                </a:cubicBezTo>
                <a:cubicBezTo>
                  <a:pt x="10052" y="1307"/>
                  <a:pt x="10300" y="1457"/>
                  <a:pt x="10539" y="1622"/>
                </a:cubicBezTo>
                <a:cubicBezTo>
                  <a:pt x="10575" y="1647"/>
                  <a:pt x="10615" y="1658"/>
                  <a:pt x="10656" y="1658"/>
                </a:cubicBezTo>
                <a:cubicBezTo>
                  <a:pt x="10722" y="1658"/>
                  <a:pt x="10787" y="1628"/>
                  <a:pt x="10826" y="1569"/>
                </a:cubicBezTo>
                <a:cubicBezTo>
                  <a:pt x="10892" y="1475"/>
                  <a:pt x="10867" y="1346"/>
                  <a:pt x="10773" y="1282"/>
                </a:cubicBezTo>
                <a:cubicBezTo>
                  <a:pt x="10521" y="1107"/>
                  <a:pt x="10259" y="949"/>
                  <a:pt x="9995" y="809"/>
                </a:cubicBezTo>
                <a:cubicBezTo>
                  <a:pt x="9964" y="793"/>
                  <a:pt x="9932" y="785"/>
                  <a:pt x="9899" y="785"/>
                </a:cubicBezTo>
                <a:close/>
                <a:moveTo>
                  <a:pt x="2421" y="1617"/>
                </a:moveTo>
                <a:cubicBezTo>
                  <a:pt x="2374" y="1617"/>
                  <a:pt x="2326" y="1633"/>
                  <a:pt x="2287" y="1667"/>
                </a:cubicBezTo>
                <a:cubicBezTo>
                  <a:pt x="2054" y="1863"/>
                  <a:pt x="1833" y="2076"/>
                  <a:pt x="1629" y="2299"/>
                </a:cubicBezTo>
                <a:cubicBezTo>
                  <a:pt x="1551" y="2384"/>
                  <a:pt x="1556" y="2515"/>
                  <a:pt x="1641" y="2592"/>
                </a:cubicBezTo>
                <a:cubicBezTo>
                  <a:pt x="1680" y="2629"/>
                  <a:pt x="1732" y="2646"/>
                  <a:pt x="1781" y="2646"/>
                </a:cubicBezTo>
                <a:cubicBezTo>
                  <a:pt x="1836" y="2646"/>
                  <a:pt x="1893" y="2623"/>
                  <a:pt x="1934" y="2579"/>
                </a:cubicBezTo>
                <a:cubicBezTo>
                  <a:pt x="2127" y="2368"/>
                  <a:pt x="2336" y="2168"/>
                  <a:pt x="2554" y="1982"/>
                </a:cubicBezTo>
                <a:cubicBezTo>
                  <a:pt x="2641" y="1908"/>
                  <a:pt x="2653" y="1778"/>
                  <a:pt x="2579" y="1691"/>
                </a:cubicBezTo>
                <a:cubicBezTo>
                  <a:pt x="2538" y="1642"/>
                  <a:pt x="2480" y="1617"/>
                  <a:pt x="2421" y="1617"/>
                </a:cubicBezTo>
                <a:close/>
                <a:moveTo>
                  <a:pt x="11359" y="1786"/>
                </a:moveTo>
                <a:cubicBezTo>
                  <a:pt x="11301" y="1786"/>
                  <a:pt x="11243" y="1810"/>
                  <a:pt x="11202" y="1858"/>
                </a:cubicBezTo>
                <a:cubicBezTo>
                  <a:pt x="11129" y="1945"/>
                  <a:pt x="11138" y="2076"/>
                  <a:pt x="11225" y="2150"/>
                </a:cubicBezTo>
                <a:cubicBezTo>
                  <a:pt x="11441" y="2335"/>
                  <a:pt x="11654" y="2535"/>
                  <a:pt x="11854" y="2746"/>
                </a:cubicBezTo>
                <a:cubicBezTo>
                  <a:pt x="11895" y="2788"/>
                  <a:pt x="11950" y="2810"/>
                  <a:pt x="12005" y="2810"/>
                </a:cubicBezTo>
                <a:cubicBezTo>
                  <a:pt x="12056" y="2810"/>
                  <a:pt x="12107" y="2790"/>
                  <a:pt x="12146" y="2753"/>
                </a:cubicBezTo>
                <a:cubicBezTo>
                  <a:pt x="12230" y="2673"/>
                  <a:pt x="12231" y="2542"/>
                  <a:pt x="12154" y="2460"/>
                </a:cubicBezTo>
                <a:cubicBezTo>
                  <a:pt x="11943" y="2239"/>
                  <a:pt x="11721" y="2030"/>
                  <a:pt x="11494" y="1835"/>
                </a:cubicBezTo>
                <a:cubicBezTo>
                  <a:pt x="11455" y="1802"/>
                  <a:pt x="11407" y="1786"/>
                  <a:pt x="11359" y="1786"/>
                </a:cubicBezTo>
                <a:close/>
                <a:moveTo>
                  <a:pt x="23069" y="3254"/>
                </a:moveTo>
                <a:cubicBezTo>
                  <a:pt x="22994" y="3254"/>
                  <a:pt x="22918" y="3255"/>
                  <a:pt x="22843" y="3256"/>
                </a:cubicBezTo>
                <a:cubicBezTo>
                  <a:pt x="22729" y="3258"/>
                  <a:pt x="22637" y="3352"/>
                  <a:pt x="22641" y="3467"/>
                </a:cubicBezTo>
                <a:cubicBezTo>
                  <a:pt x="22643" y="3579"/>
                  <a:pt x="22735" y="3669"/>
                  <a:pt x="22847" y="3669"/>
                </a:cubicBezTo>
                <a:cubicBezTo>
                  <a:pt x="22848" y="3669"/>
                  <a:pt x="22849" y="3669"/>
                  <a:pt x="22850" y="3669"/>
                </a:cubicBezTo>
                <a:cubicBezTo>
                  <a:pt x="22923" y="3668"/>
                  <a:pt x="22996" y="3667"/>
                  <a:pt x="23069" y="3667"/>
                </a:cubicBezTo>
                <a:cubicBezTo>
                  <a:pt x="23288" y="3667"/>
                  <a:pt x="23507" y="3673"/>
                  <a:pt x="23724" y="3685"/>
                </a:cubicBezTo>
                <a:lnTo>
                  <a:pt x="23734" y="3685"/>
                </a:lnTo>
                <a:cubicBezTo>
                  <a:pt x="23844" y="3685"/>
                  <a:pt x="23934" y="3600"/>
                  <a:pt x="23941" y="3488"/>
                </a:cubicBezTo>
                <a:cubicBezTo>
                  <a:pt x="23947" y="3375"/>
                  <a:pt x="23860" y="3277"/>
                  <a:pt x="23745" y="3272"/>
                </a:cubicBezTo>
                <a:cubicBezTo>
                  <a:pt x="23521" y="3260"/>
                  <a:pt x="23295" y="3254"/>
                  <a:pt x="23069" y="3254"/>
                </a:cubicBezTo>
                <a:close/>
                <a:moveTo>
                  <a:pt x="21962" y="3303"/>
                </a:moveTo>
                <a:cubicBezTo>
                  <a:pt x="21955" y="3303"/>
                  <a:pt x="21949" y="3303"/>
                  <a:pt x="21943" y="3304"/>
                </a:cubicBezTo>
                <a:cubicBezTo>
                  <a:pt x="21643" y="3331"/>
                  <a:pt x="21342" y="3369"/>
                  <a:pt x="21046" y="3416"/>
                </a:cubicBezTo>
                <a:cubicBezTo>
                  <a:pt x="20934" y="3435"/>
                  <a:pt x="20856" y="3541"/>
                  <a:pt x="20876" y="3653"/>
                </a:cubicBezTo>
                <a:cubicBezTo>
                  <a:pt x="20892" y="3756"/>
                  <a:pt x="20979" y="3827"/>
                  <a:pt x="21080" y="3827"/>
                </a:cubicBezTo>
                <a:cubicBezTo>
                  <a:pt x="21090" y="3827"/>
                  <a:pt x="21101" y="3827"/>
                  <a:pt x="21111" y="3825"/>
                </a:cubicBezTo>
                <a:cubicBezTo>
                  <a:pt x="21399" y="3779"/>
                  <a:pt x="21689" y="3742"/>
                  <a:pt x="21978" y="3717"/>
                </a:cubicBezTo>
                <a:cubicBezTo>
                  <a:pt x="22093" y="3706"/>
                  <a:pt x="22176" y="3605"/>
                  <a:pt x="22166" y="3492"/>
                </a:cubicBezTo>
                <a:cubicBezTo>
                  <a:pt x="22156" y="3385"/>
                  <a:pt x="22067" y="3303"/>
                  <a:pt x="21962" y="3303"/>
                </a:cubicBezTo>
                <a:close/>
                <a:moveTo>
                  <a:pt x="1225" y="2925"/>
                </a:moveTo>
                <a:cubicBezTo>
                  <a:pt x="1160" y="2925"/>
                  <a:pt x="1095" y="2956"/>
                  <a:pt x="1055" y="3013"/>
                </a:cubicBezTo>
                <a:cubicBezTo>
                  <a:pt x="878" y="3267"/>
                  <a:pt x="720" y="3531"/>
                  <a:pt x="585" y="3798"/>
                </a:cubicBezTo>
                <a:cubicBezTo>
                  <a:pt x="534" y="3901"/>
                  <a:pt x="575" y="4025"/>
                  <a:pt x="676" y="4077"/>
                </a:cubicBezTo>
                <a:cubicBezTo>
                  <a:pt x="706" y="4093"/>
                  <a:pt x="738" y="4100"/>
                  <a:pt x="770" y="4100"/>
                </a:cubicBezTo>
                <a:cubicBezTo>
                  <a:pt x="844" y="4100"/>
                  <a:pt x="917" y="4057"/>
                  <a:pt x="954" y="3984"/>
                </a:cubicBezTo>
                <a:cubicBezTo>
                  <a:pt x="1080" y="3735"/>
                  <a:pt x="1229" y="3488"/>
                  <a:pt x="1395" y="3249"/>
                </a:cubicBezTo>
                <a:cubicBezTo>
                  <a:pt x="1461" y="3157"/>
                  <a:pt x="1438" y="3027"/>
                  <a:pt x="1344" y="2962"/>
                </a:cubicBezTo>
                <a:cubicBezTo>
                  <a:pt x="1308" y="2937"/>
                  <a:pt x="1266" y="2925"/>
                  <a:pt x="1225" y="2925"/>
                </a:cubicBezTo>
                <a:close/>
                <a:moveTo>
                  <a:pt x="12588" y="3065"/>
                </a:moveTo>
                <a:cubicBezTo>
                  <a:pt x="12542" y="3065"/>
                  <a:pt x="12497" y="3080"/>
                  <a:pt x="12458" y="3111"/>
                </a:cubicBezTo>
                <a:cubicBezTo>
                  <a:pt x="12370" y="3182"/>
                  <a:pt x="12356" y="3311"/>
                  <a:pt x="12426" y="3400"/>
                </a:cubicBezTo>
                <a:cubicBezTo>
                  <a:pt x="12604" y="3625"/>
                  <a:pt x="12776" y="3862"/>
                  <a:pt x="12937" y="4105"/>
                </a:cubicBezTo>
                <a:cubicBezTo>
                  <a:pt x="12976" y="4165"/>
                  <a:pt x="13041" y="4197"/>
                  <a:pt x="13109" y="4197"/>
                </a:cubicBezTo>
                <a:cubicBezTo>
                  <a:pt x="13148" y="4197"/>
                  <a:pt x="13188" y="4186"/>
                  <a:pt x="13224" y="4163"/>
                </a:cubicBezTo>
                <a:cubicBezTo>
                  <a:pt x="13318" y="4100"/>
                  <a:pt x="13344" y="3972"/>
                  <a:pt x="13281" y="3876"/>
                </a:cubicBezTo>
                <a:cubicBezTo>
                  <a:pt x="13114" y="3623"/>
                  <a:pt x="12935" y="3377"/>
                  <a:pt x="12749" y="3143"/>
                </a:cubicBezTo>
                <a:cubicBezTo>
                  <a:pt x="12708" y="3092"/>
                  <a:pt x="12648" y="3065"/>
                  <a:pt x="12588" y="3065"/>
                </a:cubicBezTo>
                <a:close/>
                <a:moveTo>
                  <a:pt x="20208" y="3586"/>
                </a:moveTo>
                <a:cubicBezTo>
                  <a:pt x="20192" y="3586"/>
                  <a:pt x="20177" y="3588"/>
                  <a:pt x="20162" y="3591"/>
                </a:cubicBezTo>
                <a:cubicBezTo>
                  <a:pt x="19869" y="3660"/>
                  <a:pt x="19575" y="3740"/>
                  <a:pt x="19290" y="3828"/>
                </a:cubicBezTo>
                <a:cubicBezTo>
                  <a:pt x="19182" y="3864"/>
                  <a:pt x="19120" y="3979"/>
                  <a:pt x="19155" y="4089"/>
                </a:cubicBezTo>
                <a:cubicBezTo>
                  <a:pt x="19182" y="4178"/>
                  <a:pt x="19263" y="4234"/>
                  <a:pt x="19352" y="4234"/>
                </a:cubicBezTo>
                <a:cubicBezTo>
                  <a:pt x="19373" y="4234"/>
                  <a:pt x="19393" y="4231"/>
                  <a:pt x="19414" y="4224"/>
                </a:cubicBezTo>
                <a:cubicBezTo>
                  <a:pt x="19690" y="4139"/>
                  <a:pt x="19974" y="4061"/>
                  <a:pt x="20256" y="3993"/>
                </a:cubicBezTo>
                <a:cubicBezTo>
                  <a:pt x="20367" y="3968"/>
                  <a:pt x="20436" y="3857"/>
                  <a:pt x="20410" y="3745"/>
                </a:cubicBezTo>
                <a:cubicBezTo>
                  <a:pt x="20387" y="3649"/>
                  <a:pt x="20301" y="3586"/>
                  <a:pt x="20208" y="3586"/>
                </a:cubicBezTo>
                <a:close/>
                <a:moveTo>
                  <a:pt x="18515" y="4115"/>
                </a:moveTo>
                <a:cubicBezTo>
                  <a:pt x="18490" y="4115"/>
                  <a:pt x="18464" y="4120"/>
                  <a:pt x="18439" y="4130"/>
                </a:cubicBezTo>
                <a:cubicBezTo>
                  <a:pt x="18297" y="4185"/>
                  <a:pt x="18154" y="4245"/>
                  <a:pt x="18016" y="4305"/>
                </a:cubicBezTo>
                <a:cubicBezTo>
                  <a:pt x="17881" y="4364"/>
                  <a:pt x="17746" y="4426"/>
                  <a:pt x="17612" y="4489"/>
                </a:cubicBezTo>
                <a:cubicBezTo>
                  <a:pt x="17509" y="4539"/>
                  <a:pt x="17464" y="4663"/>
                  <a:pt x="17514" y="4766"/>
                </a:cubicBezTo>
                <a:cubicBezTo>
                  <a:pt x="17550" y="4840"/>
                  <a:pt x="17624" y="4883"/>
                  <a:pt x="17700" y="4883"/>
                </a:cubicBezTo>
                <a:cubicBezTo>
                  <a:pt x="17730" y="4883"/>
                  <a:pt x="17760" y="4876"/>
                  <a:pt x="17791" y="4863"/>
                </a:cubicBezTo>
                <a:cubicBezTo>
                  <a:pt x="17920" y="4801"/>
                  <a:pt x="18051" y="4741"/>
                  <a:pt x="18180" y="4684"/>
                </a:cubicBezTo>
                <a:cubicBezTo>
                  <a:pt x="18315" y="4626"/>
                  <a:pt x="18453" y="4567"/>
                  <a:pt x="18590" y="4514"/>
                </a:cubicBezTo>
                <a:cubicBezTo>
                  <a:pt x="18696" y="4472"/>
                  <a:pt x="18749" y="4353"/>
                  <a:pt x="18707" y="4247"/>
                </a:cubicBezTo>
                <a:cubicBezTo>
                  <a:pt x="18674" y="4165"/>
                  <a:pt x="18597" y="4115"/>
                  <a:pt x="18515" y="4115"/>
                </a:cubicBezTo>
                <a:close/>
                <a:moveTo>
                  <a:pt x="16912" y="4877"/>
                </a:moveTo>
                <a:cubicBezTo>
                  <a:pt x="16878" y="4877"/>
                  <a:pt x="16844" y="4885"/>
                  <a:pt x="16812" y="4902"/>
                </a:cubicBezTo>
                <a:cubicBezTo>
                  <a:pt x="16562" y="5041"/>
                  <a:pt x="16302" y="5193"/>
                  <a:pt x="16038" y="5358"/>
                </a:cubicBezTo>
                <a:cubicBezTo>
                  <a:pt x="15940" y="5416"/>
                  <a:pt x="15910" y="5544"/>
                  <a:pt x="15971" y="5641"/>
                </a:cubicBezTo>
                <a:cubicBezTo>
                  <a:pt x="16010" y="5705"/>
                  <a:pt x="16077" y="5741"/>
                  <a:pt x="16146" y="5741"/>
                </a:cubicBezTo>
                <a:cubicBezTo>
                  <a:pt x="16183" y="5741"/>
                  <a:pt x="16220" y="5730"/>
                  <a:pt x="16254" y="5709"/>
                </a:cubicBezTo>
                <a:cubicBezTo>
                  <a:pt x="16513" y="5549"/>
                  <a:pt x="16768" y="5400"/>
                  <a:pt x="17013" y="5264"/>
                </a:cubicBezTo>
                <a:cubicBezTo>
                  <a:pt x="17112" y="5209"/>
                  <a:pt x="17147" y="5083"/>
                  <a:pt x="17092" y="4984"/>
                </a:cubicBezTo>
                <a:cubicBezTo>
                  <a:pt x="17055" y="4915"/>
                  <a:pt x="16984" y="4877"/>
                  <a:pt x="16912" y="4877"/>
                </a:cubicBezTo>
                <a:close/>
                <a:moveTo>
                  <a:pt x="13566" y="4544"/>
                </a:moveTo>
                <a:cubicBezTo>
                  <a:pt x="13533" y="4544"/>
                  <a:pt x="13500" y="4552"/>
                  <a:pt x="13468" y="4569"/>
                </a:cubicBezTo>
                <a:cubicBezTo>
                  <a:pt x="13367" y="4622"/>
                  <a:pt x="13330" y="4748"/>
                  <a:pt x="13383" y="4849"/>
                </a:cubicBezTo>
                <a:cubicBezTo>
                  <a:pt x="13516" y="5097"/>
                  <a:pt x="13637" y="5361"/>
                  <a:pt x="13740" y="5632"/>
                </a:cubicBezTo>
                <a:cubicBezTo>
                  <a:pt x="13771" y="5716"/>
                  <a:pt x="13849" y="5765"/>
                  <a:pt x="13933" y="5765"/>
                </a:cubicBezTo>
                <a:cubicBezTo>
                  <a:pt x="13958" y="5765"/>
                  <a:pt x="13982" y="5762"/>
                  <a:pt x="14007" y="5753"/>
                </a:cubicBezTo>
                <a:cubicBezTo>
                  <a:pt x="14113" y="5712"/>
                  <a:pt x="14167" y="5592"/>
                  <a:pt x="14126" y="5485"/>
                </a:cubicBezTo>
                <a:cubicBezTo>
                  <a:pt x="14016" y="5198"/>
                  <a:pt x="13890" y="4918"/>
                  <a:pt x="13748" y="4654"/>
                </a:cubicBezTo>
                <a:cubicBezTo>
                  <a:pt x="13712" y="4584"/>
                  <a:pt x="13640" y="4544"/>
                  <a:pt x="13566" y="4544"/>
                </a:cubicBezTo>
                <a:close/>
                <a:moveTo>
                  <a:pt x="434" y="4507"/>
                </a:moveTo>
                <a:cubicBezTo>
                  <a:pt x="346" y="4507"/>
                  <a:pt x="264" y="4563"/>
                  <a:pt x="236" y="4651"/>
                </a:cubicBezTo>
                <a:cubicBezTo>
                  <a:pt x="142" y="4948"/>
                  <a:pt x="75" y="5251"/>
                  <a:pt x="36" y="5553"/>
                </a:cubicBezTo>
                <a:cubicBezTo>
                  <a:pt x="22" y="5666"/>
                  <a:pt x="102" y="5769"/>
                  <a:pt x="215" y="5783"/>
                </a:cubicBezTo>
                <a:cubicBezTo>
                  <a:pt x="224" y="5785"/>
                  <a:pt x="233" y="5785"/>
                  <a:pt x="242" y="5785"/>
                </a:cubicBezTo>
                <a:cubicBezTo>
                  <a:pt x="344" y="5785"/>
                  <a:pt x="433" y="5709"/>
                  <a:pt x="447" y="5604"/>
                </a:cubicBezTo>
                <a:cubicBezTo>
                  <a:pt x="483" y="5329"/>
                  <a:pt x="543" y="5049"/>
                  <a:pt x="630" y="4775"/>
                </a:cubicBezTo>
                <a:cubicBezTo>
                  <a:pt x="665" y="4667"/>
                  <a:pt x="605" y="4550"/>
                  <a:pt x="495" y="4516"/>
                </a:cubicBezTo>
                <a:cubicBezTo>
                  <a:pt x="475" y="4510"/>
                  <a:pt x="454" y="4507"/>
                  <a:pt x="434" y="4507"/>
                </a:cubicBezTo>
                <a:close/>
                <a:moveTo>
                  <a:pt x="15399" y="5807"/>
                </a:moveTo>
                <a:cubicBezTo>
                  <a:pt x="15359" y="5807"/>
                  <a:pt x="15320" y="5818"/>
                  <a:pt x="15285" y="5842"/>
                </a:cubicBezTo>
                <a:cubicBezTo>
                  <a:pt x="15058" y="5992"/>
                  <a:pt x="14817" y="6159"/>
                  <a:pt x="14548" y="6347"/>
                </a:cubicBezTo>
                <a:cubicBezTo>
                  <a:pt x="14454" y="6412"/>
                  <a:pt x="14432" y="6540"/>
                  <a:pt x="14498" y="6634"/>
                </a:cubicBezTo>
                <a:cubicBezTo>
                  <a:pt x="14537" y="6692"/>
                  <a:pt x="14603" y="6722"/>
                  <a:pt x="14666" y="6722"/>
                </a:cubicBezTo>
                <a:cubicBezTo>
                  <a:pt x="14707" y="6722"/>
                  <a:pt x="14750" y="6710"/>
                  <a:pt x="14785" y="6685"/>
                </a:cubicBezTo>
                <a:cubicBezTo>
                  <a:pt x="15051" y="6499"/>
                  <a:pt x="15290" y="6336"/>
                  <a:pt x="15513" y="6185"/>
                </a:cubicBezTo>
                <a:cubicBezTo>
                  <a:pt x="15609" y="6122"/>
                  <a:pt x="15634" y="5994"/>
                  <a:pt x="15572" y="5898"/>
                </a:cubicBezTo>
                <a:cubicBezTo>
                  <a:pt x="15532" y="5839"/>
                  <a:pt x="15466" y="5807"/>
                  <a:pt x="15399" y="5807"/>
                </a:cubicBezTo>
                <a:close/>
                <a:moveTo>
                  <a:pt x="214" y="6258"/>
                </a:moveTo>
                <a:cubicBezTo>
                  <a:pt x="209" y="6258"/>
                  <a:pt x="205" y="6258"/>
                  <a:pt x="201" y="6258"/>
                </a:cubicBezTo>
                <a:cubicBezTo>
                  <a:pt x="87" y="6267"/>
                  <a:pt x="1" y="6364"/>
                  <a:pt x="8" y="6480"/>
                </a:cubicBezTo>
                <a:cubicBezTo>
                  <a:pt x="11" y="6513"/>
                  <a:pt x="13" y="6547"/>
                  <a:pt x="16" y="6582"/>
                </a:cubicBezTo>
                <a:cubicBezTo>
                  <a:pt x="41" y="6857"/>
                  <a:pt x="94" y="7132"/>
                  <a:pt x="178" y="7397"/>
                </a:cubicBezTo>
                <a:cubicBezTo>
                  <a:pt x="204" y="7486"/>
                  <a:pt x="286" y="7543"/>
                  <a:pt x="374" y="7543"/>
                </a:cubicBezTo>
                <a:cubicBezTo>
                  <a:pt x="394" y="7543"/>
                  <a:pt x="415" y="7539"/>
                  <a:pt x="435" y="7534"/>
                </a:cubicBezTo>
                <a:cubicBezTo>
                  <a:pt x="545" y="7500"/>
                  <a:pt x="607" y="7383"/>
                  <a:pt x="573" y="7275"/>
                </a:cubicBezTo>
                <a:cubicBezTo>
                  <a:pt x="498" y="7036"/>
                  <a:pt x="451" y="6791"/>
                  <a:pt x="428" y="6545"/>
                </a:cubicBezTo>
                <a:cubicBezTo>
                  <a:pt x="426" y="6513"/>
                  <a:pt x="422" y="6483"/>
                  <a:pt x="420" y="6451"/>
                </a:cubicBezTo>
                <a:cubicBezTo>
                  <a:pt x="414" y="6342"/>
                  <a:pt x="322" y="6258"/>
                  <a:pt x="214" y="6258"/>
                </a:cubicBezTo>
                <a:close/>
                <a:moveTo>
                  <a:pt x="14200" y="6198"/>
                </a:moveTo>
                <a:cubicBezTo>
                  <a:pt x="14183" y="6198"/>
                  <a:pt x="14166" y="6200"/>
                  <a:pt x="14149" y="6205"/>
                </a:cubicBezTo>
                <a:cubicBezTo>
                  <a:pt x="14039" y="6233"/>
                  <a:pt x="13972" y="6347"/>
                  <a:pt x="14000" y="6456"/>
                </a:cubicBezTo>
                <a:cubicBezTo>
                  <a:pt x="14037" y="6600"/>
                  <a:pt x="14071" y="6747"/>
                  <a:pt x="14099" y="6894"/>
                </a:cubicBezTo>
                <a:cubicBezTo>
                  <a:pt x="14059" y="6847"/>
                  <a:pt x="14000" y="6823"/>
                  <a:pt x="13942" y="6823"/>
                </a:cubicBezTo>
                <a:cubicBezTo>
                  <a:pt x="13900" y="6823"/>
                  <a:pt x="13859" y="6835"/>
                  <a:pt x="13823" y="6861"/>
                </a:cubicBezTo>
                <a:lnTo>
                  <a:pt x="13552" y="7055"/>
                </a:lnTo>
                <a:cubicBezTo>
                  <a:pt x="13401" y="7164"/>
                  <a:pt x="13250" y="7272"/>
                  <a:pt x="13100" y="7378"/>
                </a:cubicBezTo>
                <a:cubicBezTo>
                  <a:pt x="13008" y="7445"/>
                  <a:pt x="12986" y="7573"/>
                  <a:pt x="13052" y="7667"/>
                </a:cubicBezTo>
                <a:cubicBezTo>
                  <a:pt x="13093" y="7724"/>
                  <a:pt x="13157" y="7754"/>
                  <a:pt x="13220" y="7754"/>
                </a:cubicBezTo>
                <a:cubicBezTo>
                  <a:pt x="13263" y="7754"/>
                  <a:pt x="13304" y="7741"/>
                  <a:pt x="13341" y="7715"/>
                </a:cubicBezTo>
                <a:cubicBezTo>
                  <a:pt x="13491" y="7607"/>
                  <a:pt x="13642" y="7498"/>
                  <a:pt x="13793" y="7390"/>
                </a:cubicBezTo>
                <a:lnTo>
                  <a:pt x="14062" y="7197"/>
                </a:lnTo>
                <a:cubicBezTo>
                  <a:pt x="14097" y="7172"/>
                  <a:pt x="14124" y="7137"/>
                  <a:pt x="14136" y="7100"/>
                </a:cubicBezTo>
                <a:cubicBezTo>
                  <a:pt x="14149" y="7167"/>
                  <a:pt x="14160" y="7236"/>
                  <a:pt x="14170" y="7305"/>
                </a:cubicBezTo>
                <a:cubicBezTo>
                  <a:pt x="14185" y="7409"/>
                  <a:pt x="14273" y="7483"/>
                  <a:pt x="14375" y="7483"/>
                </a:cubicBezTo>
                <a:cubicBezTo>
                  <a:pt x="14384" y="7483"/>
                  <a:pt x="14394" y="7482"/>
                  <a:pt x="14404" y="7481"/>
                </a:cubicBezTo>
                <a:cubicBezTo>
                  <a:pt x="14517" y="7463"/>
                  <a:pt x="14595" y="7358"/>
                  <a:pt x="14580" y="7245"/>
                </a:cubicBezTo>
                <a:cubicBezTo>
                  <a:pt x="14535" y="6944"/>
                  <a:pt x="14475" y="6643"/>
                  <a:pt x="14401" y="6354"/>
                </a:cubicBezTo>
                <a:cubicBezTo>
                  <a:pt x="14377" y="6261"/>
                  <a:pt x="14293" y="6198"/>
                  <a:pt x="14200" y="6198"/>
                </a:cubicBezTo>
                <a:close/>
                <a:moveTo>
                  <a:pt x="12494" y="7851"/>
                </a:moveTo>
                <a:cubicBezTo>
                  <a:pt x="12454" y="7851"/>
                  <a:pt x="12413" y="7863"/>
                  <a:pt x="12377" y="7888"/>
                </a:cubicBezTo>
                <a:cubicBezTo>
                  <a:pt x="12208" y="8005"/>
                  <a:pt x="12054" y="8112"/>
                  <a:pt x="11902" y="8213"/>
                </a:cubicBezTo>
                <a:cubicBezTo>
                  <a:pt x="11817" y="8269"/>
                  <a:pt x="11732" y="8326"/>
                  <a:pt x="11647" y="8383"/>
                </a:cubicBezTo>
                <a:cubicBezTo>
                  <a:pt x="11551" y="8445"/>
                  <a:pt x="11524" y="8572"/>
                  <a:pt x="11586" y="8668"/>
                </a:cubicBezTo>
                <a:cubicBezTo>
                  <a:pt x="11625" y="8730"/>
                  <a:pt x="11693" y="8762"/>
                  <a:pt x="11760" y="8762"/>
                </a:cubicBezTo>
                <a:cubicBezTo>
                  <a:pt x="11799" y="8762"/>
                  <a:pt x="11838" y="8751"/>
                  <a:pt x="11872" y="8728"/>
                </a:cubicBezTo>
                <a:cubicBezTo>
                  <a:pt x="11960" y="8672"/>
                  <a:pt x="12047" y="8613"/>
                  <a:pt x="12132" y="8556"/>
                </a:cubicBezTo>
                <a:cubicBezTo>
                  <a:pt x="12286" y="8454"/>
                  <a:pt x="12442" y="8346"/>
                  <a:pt x="12612" y="8229"/>
                </a:cubicBezTo>
                <a:cubicBezTo>
                  <a:pt x="12706" y="8163"/>
                  <a:pt x="12729" y="8034"/>
                  <a:pt x="12664" y="7940"/>
                </a:cubicBezTo>
                <a:cubicBezTo>
                  <a:pt x="12624" y="7883"/>
                  <a:pt x="12560" y="7851"/>
                  <a:pt x="12494" y="7851"/>
                </a:cubicBezTo>
                <a:close/>
                <a:moveTo>
                  <a:pt x="729" y="7941"/>
                </a:moveTo>
                <a:cubicBezTo>
                  <a:pt x="694" y="7941"/>
                  <a:pt x="659" y="7949"/>
                  <a:pt x="626" y="7968"/>
                </a:cubicBezTo>
                <a:cubicBezTo>
                  <a:pt x="527" y="8025"/>
                  <a:pt x="493" y="8151"/>
                  <a:pt x="550" y="8250"/>
                </a:cubicBezTo>
                <a:cubicBezTo>
                  <a:pt x="700" y="8512"/>
                  <a:pt x="881" y="8767"/>
                  <a:pt x="1089" y="9005"/>
                </a:cubicBezTo>
                <a:cubicBezTo>
                  <a:pt x="1129" y="9051"/>
                  <a:pt x="1188" y="9076"/>
                  <a:pt x="1245" y="9076"/>
                </a:cubicBezTo>
                <a:cubicBezTo>
                  <a:pt x="1292" y="9076"/>
                  <a:pt x="1342" y="9058"/>
                  <a:pt x="1381" y="9024"/>
                </a:cubicBezTo>
                <a:cubicBezTo>
                  <a:pt x="1466" y="8948"/>
                  <a:pt x="1475" y="8819"/>
                  <a:pt x="1400" y="8732"/>
                </a:cubicBezTo>
                <a:cubicBezTo>
                  <a:pt x="1211" y="8516"/>
                  <a:pt x="1046" y="8284"/>
                  <a:pt x="908" y="8044"/>
                </a:cubicBezTo>
                <a:cubicBezTo>
                  <a:pt x="870" y="7978"/>
                  <a:pt x="801" y="7941"/>
                  <a:pt x="729" y="7941"/>
                </a:cubicBezTo>
                <a:close/>
                <a:moveTo>
                  <a:pt x="14457" y="7952"/>
                </a:moveTo>
                <a:cubicBezTo>
                  <a:pt x="14455" y="7952"/>
                  <a:pt x="14452" y="7952"/>
                  <a:pt x="14450" y="7952"/>
                </a:cubicBezTo>
                <a:cubicBezTo>
                  <a:pt x="14335" y="7959"/>
                  <a:pt x="14246" y="8055"/>
                  <a:pt x="14253" y="8170"/>
                </a:cubicBezTo>
                <a:cubicBezTo>
                  <a:pt x="14259" y="8291"/>
                  <a:pt x="14262" y="8413"/>
                  <a:pt x="14262" y="8535"/>
                </a:cubicBezTo>
                <a:cubicBezTo>
                  <a:pt x="14262" y="8562"/>
                  <a:pt x="14264" y="8588"/>
                  <a:pt x="14264" y="8615"/>
                </a:cubicBezTo>
                <a:cubicBezTo>
                  <a:pt x="14264" y="8755"/>
                  <a:pt x="14261" y="8897"/>
                  <a:pt x="14253" y="9038"/>
                </a:cubicBezTo>
                <a:cubicBezTo>
                  <a:pt x="14248" y="9152"/>
                  <a:pt x="14337" y="9249"/>
                  <a:pt x="14450" y="9255"/>
                </a:cubicBezTo>
                <a:lnTo>
                  <a:pt x="14461" y="9255"/>
                </a:lnTo>
                <a:cubicBezTo>
                  <a:pt x="14571" y="9255"/>
                  <a:pt x="14661" y="9168"/>
                  <a:pt x="14666" y="9056"/>
                </a:cubicBezTo>
                <a:cubicBezTo>
                  <a:pt x="14673" y="8909"/>
                  <a:pt x="14677" y="8760"/>
                  <a:pt x="14677" y="8615"/>
                </a:cubicBezTo>
                <a:cubicBezTo>
                  <a:pt x="14677" y="8587"/>
                  <a:pt x="14677" y="8560"/>
                  <a:pt x="14677" y="8532"/>
                </a:cubicBezTo>
                <a:cubicBezTo>
                  <a:pt x="14675" y="8404"/>
                  <a:pt x="14672" y="8276"/>
                  <a:pt x="14666" y="8149"/>
                </a:cubicBezTo>
                <a:cubicBezTo>
                  <a:pt x="14661" y="8038"/>
                  <a:pt x="14567" y="7952"/>
                  <a:pt x="14457" y="7952"/>
                </a:cubicBezTo>
                <a:close/>
                <a:moveTo>
                  <a:pt x="11007" y="8820"/>
                </a:moveTo>
                <a:cubicBezTo>
                  <a:pt x="10971" y="8820"/>
                  <a:pt x="10934" y="8830"/>
                  <a:pt x="10901" y="8851"/>
                </a:cubicBezTo>
                <a:cubicBezTo>
                  <a:pt x="10642" y="9005"/>
                  <a:pt x="10385" y="9150"/>
                  <a:pt x="10137" y="9283"/>
                </a:cubicBezTo>
                <a:cubicBezTo>
                  <a:pt x="10036" y="9336"/>
                  <a:pt x="9999" y="9462"/>
                  <a:pt x="10052" y="9561"/>
                </a:cubicBezTo>
                <a:cubicBezTo>
                  <a:pt x="10089" y="9632"/>
                  <a:pt x="10160" y="9671"/>
                  <a:pt x="10234" y="9671"/>
                </a:cubicBezTo>
                <a:cubicBezTo>
                  <a:pt x="10266" y="9671"/>
                  <a:pt x="10300" y="9664"/>
                  <a:pt x="10332" y="9648"/>
                </a:cubicBezTo>
                <a:cubicBezTo>
                  <a:pt x="10585" y="9512"/>
                  <a:pt x="10849" y="9363"/>
                  <a:pt x="11113" y="9205"/>
                </a:cubicBezTo>
                <a:cubicBezTo>
                  <a:pt x="11211" y="9147"/>
                  <a:pt x="11243" y="9019"/>
                  <a:pt x="11184" y="8921"/>
                </a:cubicBezTo>
                <a:cubicBezTo>
                  <a:pt x="11146" y="8856"/>
                  <a:pt x="11077" y="8820"/>
                  <a:pt x="11007" y="8820"/>
                </a:cubicBezTo>
                <a:close/>
                <a:moveTo>
                  <a:pt x="1885" y="9275"/>
                </a:moveTo>
                <a:cubicBezTo>
                  <a:pt x="1825" y="9275"/>
                  <a:pt x="1765" y="9302"/>
                  <a:pt x="1725" y="9352"/>
                </a:cubicBezTo>
                <a:cubicBezTo>
                  <a:pt x="1652" y="9441"/>
                  <a:pt x="1666" y="9572"/>
                  <a:pt x="1755" y="9643"/>
                </a:cubicBezTo>
                <a:cubicBezTo>
                  <a:pt x="1991" y="9832"/>
                  <a:pt x="2246" y="10008"/>
                  <a:pt x="2513" y="10162"/>
                </a:cubicBezTo>
                <a:cubicBezTo>
                  <a:pt x="2547" y="10181"/>
                  <a:pt x="2582" y="10190"/>
                  <a:pt x="2616" y="10190"/>
                </a:cubicBezTo>
                <a:cubicBezTo>
                  <a:pt x="2689" y="10190"/>
                  <a:pt x="2758" y="10153"/>
                  <a:pt x="2797" y="10087"/>
                </a:cubicBezTo>
                <a:cubicBezTo>
                  <a:pt x="2854" y="9988"/>
                  <a:pt x="2820" y="9862"/>
                  <a:pt x="2721" y="9804"/>
                </a:cubicBezTo>
                <a:cubicBezTo>
                  <a:pt x="2471" y="9660"/>
                  <a:pt x="2233" y="9497"/>
                  <a:pt x="2015" y="9322"/>
                </a:cubicBezTo>
                <a:cubicBezTo>
                  <a:pt x="1977" y="9291"/>
                  <a:pt x="1931" y="9275"/>
                  <a:pt x="1885" y="9275"/>
                </a:cubicBezTo>
                <a:close/>
                <a:moveTo>
                  <a:pt x="9438" y="9652"/>
                </a:moveTo>
                <a:cubicBezTo>
                  <a:pt x="9409" y="9652"/>
                  <a:pt x="9380" y="9658"/>
                  <a:pt x="9352" y="9671"/>
                </a:cubicBezTo>
                <a:cubicBezTo>
                  <a:pt x="9081" y="9795"/>
                  <a:pt x="8810" y="9909"/>
                  <a:pt x="8547" y="10006"/>
                </a:cubicBezTo>
                <a:cubicBezTo>
                  <a:pt x="8439" y="10047"/>
                  <a:pt x="8384" y="10165"/>
                  <a:pt x="8425" y="10272"/>
                </a:cubicBezTo>
                <a:cubicBezTo>
                  <a:pt x="8455" y="10355"/>
                  <a:pt x="8535" y="10406"/>
                  <a:pt x="8618" y="10406"/>
                </a:cubicBezTo>
                <a:cubicBezTo>
                  <a:pt x="8643" y="10406"/>
                  <a:pt x="8668" y="10403"/>
                  <a:pt x="8691" y="10394"/>
                </a:cubicBezTo>
                <a:cubicBezTo>
                  <a:pt x="8964" y="10291"/>
                  <a:pt x="9244" y="10176"/>
                  <a:pt x="9524" y="10047"/>
                </a:cubicBezTo>
                <a:cubicBezTo>
                  <a:pt x="9628" y="9999"/>
                  <a:pt x="9674" y="9877"/>
                  <a:pt x="9627" y="9774"/>
                </a:cubicBezTo>
                <a:cubicBezTo>
                  <a:pt x="9592" y="9697"/>
                  <a:pt x="9517" y="9652"/>
                  <a:pt x="9438" y="9652"/>
                </a:cubicBezTo>
                <a:close/>
                <a:moveTo>
                  <a:pt x="3417" y="10162"/>
                </a:moveTo>
                <a:cubicBezTo>
                  <a:pt x="3335" y="10162"/>
                  <a:pt x="3257" y="10211"/>
                  <a:pt x="3224" y="10293"/>
                </a:cubicBezTo>
                <a:cubicBezTo>
                  <a:pt x="3181" y="10399"/>
                  <a:pt x="3235" y="10520"/>
                  <a:pt x="3341" y="10561"/>
                </a:cubicBezTo>
                <a:cubicBezTo>
                  <a:pt x="3626" y="10674"/>
                  <a:pt x="3920" y="10766"/>
                  <a:pt x="4216" y="10835"/>
                </a:cubicBezTo>
                <a:cubicBezTo>
                  <a:pt x="4232" y="10839"/>
                  <a:pt x="4248" y="10841"/>
                  <a:pt x="4264" y="10841"/>
                </a:cubicBezTo>
                <a:cubicBezTo>
                  <a:pt x="4358" y="10841"/>
                  <a:pt x="4443" y="10775"/>
                  <a:pt x="4464" y="10681"/>
                </a:cubicBezTo>
                <a:cubicBezTo>
                  <a:pt x="4491" y="10570"/>
                  <a:pt x="4422" y="10458"/>
                  <a:pt x="4310" y="10433"/>
                </a:cubicBezTo>
                <a:cubicBezTo>
                  <a:pt x="4034" y="10367"/>
                  <a:pt x="3759" y="10282"/>
                  <a:pt x="3492" y="10176"/>
                </a:cubicBezTo>
                <a:cubicBezTo>
                  <a:pt x="3467" y="10167"/>
                  <a:pt x="3442" y="10162"/>
                  <a:pt x="3417" y="10162"/>
                </a:cubicBezTo>
                <a:close/>
                <a:moveTo>
                  <a:pt x="7775" y="10268"/>
                </a:moveTo>
                <a:cubicBezTo>
                  <a:pt x="7757" y="10268"/>
                  <a:pt x="7738" y="10270"/>
                  <a:pt x="7720" y="10275"/>
                </a:cubicBezTo>
                <a:cubicBezTo>
                  <a:pt x="7434" y="10355"/>
                  <a:pt x="7151" y="10419"/>
                  <a:pt x="6874" y="10467"/>
                </a:cubicBezTo>
                <a:cubicBezTo>
                  <a:pt x="6761" y="10486"/>
                  <a:pt x="6685" y="10593"/>
                  <a:pt x="6704" y="10706"/>
                </a:cubicBezTo>
                <a:cubicBezTo>
                  <a:pt x="6722" y="10805"/>
                  <a:pt x="6811" y="10878"/>
                  <a:pt x="6908" y="10878"/>
                </a:cubicBezTo>
                <a:cubicBezTo>
                  <a:pt x="6921" y="10878"/>
                  <a:pt x="6931" y="10876"/>
                  <a:pt x="6944" y="10874"/>
                </a:cubicBezTo>
                <a:cubicBezTo>
                  <a:pt x="7234" y="10825"/>
                  <a:pt x="7532" y="10757"/>
                  <a:pt x="7830" y="10674"/>
                </a:cubicBezTo>
                <a:cubicBezTo>
                  <a:pt x="7939" y="10644"/>
                  <a:pt x="8005" y="10529"/>
                  <a:pt x="7973" y="10419"/>
                </a:cubicBezTo>
                <a:cubicBezTo>
                  <a:pt x="7948" y="10327"/>
                  <a:pt x="7865" y="10268"/>
                  <a:pt x="7775" y="10268"/>
                </a:cubicBezTo>
                <a:close/>
                <a:moveTo>
                  <a:pt x="5139" y="10562"/>
                </a:moveTo>
                <a:cubicBezTo>
                  <a:pt x="5033" y="10562"/>
                  <a:pt x="4942" y="10644"/>
                  <a:pt x="4934" y="10752"/>
                </a:cubicBezTo>
                <a:cubicBezTo>
                  <a:pt x="4925" y="10867"/>
                  <a:pt x="5012" y="10966"/>
                  <a:pt x="5125" y="10974"/>
                </a:cubicBezTo>
                <a:cubicBezTo>
                  <a:pt x="5189" y="10979"/>
                  <a:pt x="5253" y="10982"/>
                  <a:pt x="5317" y="10986"/>
                </a:cubicBezTo>
                <a:cubicBezTo>
                  <a:pt x="5412" y="10989"/>
                  <a:pt x="5512" y="10991"/>
                  <a:pt x="5607" y="10991"/>
                </a:cubicBezTo>
                <a:lnTo>
                  <a:pt x="5609" y="10991"/>
                </a:lnTo>
                <a:cubicBezTo>
                  <a:pt x="5751" y="10991"/>
                  <a:pt x="5896" y="10988"/>
                  <a:pt x="6040" y="10979"/>
                </a:cubicBezTo>
                <a:cubicBezTo>
                  <a:pt x="6153" y="10972"/>
                  <a:pt x="6240" y="10874"/>
                  <a:pt x="6233" y="10761"/>
                </a:cubicBezTo>
                <a:cubicBezTo>
                  <a:pt x="6228" y="10650"/>
                  <a:pt x="6136" y="10566"/>
                  <a:pt x="6028" y="10566"/>
                </a:cubicBezTo>
                <a:cubicBezTo>
                  <a:pt x="6024" y="10566"/>
                  <a:pt x="6019" y="10566"/>
                  <a:pt x="6015" y="10566"/>
                </a:cubicBezTo>
                <a:cubicBezTo>
                  <a:pt x="5880" y="10573"/>
                  <a:pt x="5742" y="10578"/>
                  <a:pt x="5609" y="10578"/>
                </a:cubicBezTo>
                <a:lnTo>
                  <a:pt x="5607" y="10578"/>
                </a:lnTo>
                <a:cubicBezTo>
                  <a:pt x="5517" y="10578"/>
                  <a:pt x="5423" y="10577"/>
                  <a:pt x="5333" y="10571"/>
                </a:cubicBezTo>
                <a:cubicBezTo>
                  <a:pt x="5274" y="10570"/>
                  <a:pt x="5214" y="10566"/>
                  <a:pt x="5156" y="10562"/>
                </a:cubicBezTo>
                <a:cubicBezTo>
                  <a:pt x="5150" y="10562"/>
                  <a:pt x="5145" y="10562"/>
                  <a:pt x="5139" y="10562"/>
                </a:cubicBezTo>
                <a:close/>
                <a:moveTo>
                  <a:pt x="14381" y="9724"/>
                </a:moveTo>
                <a:cubicBezTo>
                  <a:pt x="14279" y="9724"/>
                  <a:pt x="14190" y="9799"/>
                  <a:pt x="14175" y="9903"/>
                </a:cubicBezTo>
                <a:cubicBezTo>
                  <a:pt x="14136" y="10189"/>
                  <a:pt x="14083" y="10476"/>
                  <a:pt x="14020" y="10759"/>
                </a:cubicBezTo>
                <a:cubicBezTo>
                  <a:pt x="13995" y="10871"/>
                  <a:pt x="14064" y="10981"/>
                  <a:pt x="14175" y="11007"/>
                </a:cubicBezTo>
                <a:cubicBezTo>
                  <a:pt x="14191" y="11009"/>
                  <a:pt x="14207" y="11011"/>
                  <a:pt x="14222" y="11011"/>
                </a:cubicBezTo>
                <a:cubicBezTo>
                  <a:pt x="14315" y="11011"/>
                  <a:pt x="14402" y="10947"/>
                  <a:pt x="14424" y="10851"/>
                </a:cubicBezTo>
                <a:cubicBezTo>
                  <a:pt x="14491" y="10555"/>
                  <a:pt x="14544" y="10256"/>
                  <a:pt x="14585" y="9960"/>
                </a:cubicBezTo>
                <a:cubicBezTo>
                  <a:pt x="14601" y="9846"/>
                  <a:pt x="14521" y="9742"/>
                  <a:pt x="14408" y="9726"/>
                </a:cubicBezTo>
                <a:cubicBezTo>
                  <a:pt x="14399" y="9725"/>
                  <a:pt x="14390" y="9724"/>
                  <a:pt x="14381" y="9724"/>
                </a:cubicBezTo>
                <a:close/>
                <a:moveTo>
                  <a:pt x="13988" y="11454"/>
                </a:moveTo>
                <a:cubicBezTo>
                  <a:pt x="13901" y="11454"/>
                  <a:pt x="13819" y="11511"/>
                  <a:pt x="13791" y="11599"/>
                </a:cubicBezTo>
                <a:cubicBezTo>
                  <a:pt x="13704" y="11872"/>
                  <a:pt x="13605" y="12148"/>
                  <a:pt x="13495" y="12418"/>
                </a:cubicBezTo>
                <a:cubicBezTo>
                  <a:pt x="13451" y="12522"/>
                  <a:pt x="13502" y="12643"/>
                  <a:pt x="13608" y="12687"/>
                </a:cubicBezTo>
                <a:cubicBezTo>
                  <a:pt x="13633" y="12698"/>
                  <a:pt x="13660" y="12703"/>
                  <a:pt x="13686" y="12703"/>
                </a:cubicBezTo>
                <a:cubicBezTo>
                  <a:pt x="13768" y="12703"/>
                  <a:pt x="13844" y="12653"/>
                  <a:pt x="13878" y="12574"/>
                </a:cubicBezTo>
                <a:cubicBezTo>
                  <a:pt x="13991" y="12294"/>
                  <a:pt x="14096" y="12008"/>
                  <a:pt x="14186" y="11723"/>
                </a:cubicBezTo>
                <a:cubicBezTo>
                  <a:pt x="14220" y="11615"/>
                  <a:pt x="14160" y="11498"/>
                  <a:pt x="14051" y="11464"/>
                </a:cubicBezTo>
                <a:cubicBezTo>
                  <a:pt x="14030" y="11458"/>
                  <a:pt x="14009" y="11454"/>
                  <a:pt x="13988" y="11454"/>
                </a:cubicBezTo>
                <a:close/>
                <a:moveTo>
                  <a:pt x="13317" y="13096"/>
                </a:moveTo>
                <a:cubicBezTo>
                  <a:pt x="13242" y="13096"/>
                  <a:pt x="13168" y="13137"/>
                  <a:pt x="13132" y="13210"/>
                </a:cubicBezTo>
                <a:cubicBezTo>
                  <a:pt x="13002" y="13467"/>
                  <a:pt x="12861" y="13724"/>
                  <a:pt x="12710" y="13972"/>
                </a:cubicBezTo>
                <a:cubicBezTo>
                  <a:pt x="12650" y="14069"/>
                  <a:pt x="12682" y="14197"/>
                  <a:pt x="12779" y="14255"/>
                </a:cubicBezTo>
                <a:cubicBezTo>
                  <a:pt x="12813" y="14277"/>
                  <a:pt x="12850" y="14286"/>
                  <a:pt x="12885" y="14286"/>
                </a:cubicBezTo>
                <a:cubicBezTo>
                  <a:pt x="12956" y="14286"/>
                  <a:pt x="13024" y="14250"/>
                  <a:pt x="13063" y="14186"/>
                </a:cubicBezTo>
                <a:cubicBezTo>
                  <a:pt x="13219" y="13929"/>
                  <a:pt x="13367" y="13664"/>
                  <a:pt x="13502" y="13396"/>
                </a:cubicBezTo>
                <a:cubicBezTo>
                  <a:pt x="13553" y="13295"/>
                  <a:pt x="13513" y="13169"/>
                  <a:pt x="13410" y="13118"/>
                </a:cubicBezTo>
                <a:cubicBezTo>
                  <a:pt x="13380" y="13103"/>
                  <a:pt x="13349" y="13096"/>
                  <a:pt x="13317" y="13096"/>
                </a:cubicBezTo>
                <a:close/>
                <a:moveTo>
                  <a:pt x="12397" y="14613"/>
                </a:moveTo>
                <a:cubicBezTo>
                  <a:pt x="12333" y="14613"/>
                  <a:pt x="12269" y="14643"/>
                  <a:pt x="12230" y="14700"/>
                </a:cubicBezTo>
                <a:cubicBezTo>
                  <a:pt x="12061" y="14936"/>
                  <a:pt x="11881" y="15168"/>
                  <a:pt x="11695" y="15390"/>
                </a:cubicBezTo>
                <a:cubicBezTo>
                  <a:pt x="11622" y="15476"/>
                  <a:pt x="11633" y="15608"/>
                  <a:pt x="11721" y="15680"/>
                </a:cubicBezTo>
                <a:cubicBezTo>
                  <a:pt x="11760" y="15714"/>
                  <a:pt x="11806" y="15728"/>
                  <a:pt x="11854" y="15728"/>
                </a:cubicBezTo>
                <a:cubicBezTo>
                  <a:pt x="11913" y="15728"/>
                  <a:pt x="11971" y="15703"/>
                  <a:pt x="12012" y="15655"/>
                </a:cubicBezTo>
                <a:cubicBezTo>
                  <a:pt x="12205" y="15425"/>
                  <a:pt x="12391" y="15184"/>
                  <a:pt x="12565" y="14941"/>
                </a:cubicBezTo>
                <a:cubicBezTo>
                  <a:pt x="12632" y="14847"/>
                  <a:pt x="12611" y="14718"/>
                  <a:pt x="12517" y="14652"/>
                </a:cubicBezTo>
                <a:cubicBezTo>
                  <a:pt x="12480" y="14626"/>
                  <a:pt x="12438" y="14613"/>
                  <a:pt x="12397" y="14613"/>
                </a:cubicBezTo>
                <a:close/>
                <a:moveTo>
                  <a:pt x="11258" y="15974"/>
                </a:moveTo>
                <a:cubicBezTo>
                  <a:pt x="11204" y="15974"/>
                  <a:pt x="11150" y="15995"/>
                  <a:pt x="11110" y="16036"/>
                </a:cubicBezTo>
                <a:cubicBezTo>
                  <a:pt x="10908" y="16246"/>
                  <a:pt x="10695" y="16448"/>
                  <a:pt x="10479" y="16639"/>
                </a:cubicBezTo>
                <a:cubicBezTo>
                  <a:pt x="10394" y="16713"/>
                  <a:pt x="10385" y="16844"/>
                  <a:pt x="10461" y="16930"/>
                </a:cubicBezTo>
                <a:cubicBezTo>
                  <a:pt x="10502" y="16977"/>
                  <a:pt x="10559" y="17000"/>
                  <a:pt x="10615" y="17000"/>
                </a:cubicBezTo>
                <a:cubicBezTo>
                  <a:pt x="10665" y="17000"/>
                  <a:pt x="10713" y="16983"/>
                  <a:pt x="10752" y="16949"/>
                </a:cubicBezTo>
                <a:cubicBezTo>
                  <a:pt x="10977" y="16751"/>
                  <a:pt x="11197" y="16541"/>
                  <a:pt x="11407" y="16325"/>
                </a:cubicBezTo>
                <a:cubicBezTo>
                  <a:pt x="11487" y="16244"/>
                  <a:pt x="11485" y="16113"/>
                  <a:pt x="11402" y="16033"/>
                </a:cubicBezTo>
                <a:cubicBezTo>
                  <a:pt x="11362" y="15994"/>
                  <a:pt x="11310" y="15974"/>
                  <a:pt x="11258" y="15974"/>
                </a:cubicBezTo>
                <a:close/>
                <a:moveTo>
                  <a:pt x="9928" y="17148"/>
                </a:moveTo>
                <a:cubicBezTo>
                  <a:pt x="9884" y="17148"/>
                  <a:pt x="9841" y="17162"/>
                  <a:pt x="9804" y="17190"/>
                </a:cubicBezTo>
                <a:cubicBezTo>
                  <a:pt x="9697" y="17270"/>
                  <a:pt x="9588" y="17350"/>
                  <a:pt x="9478" y="17426"/>
                </a:cubicBezTo>
                <a:cubicBezTo>
                  <a:pt x="9350" y="17514"/>
                  <a:pt x="9219" y="17603"/>
                  <a:pt x="9088" y="17688"/>
                </a:cubicBezTo>
                <a:cubicBezTo>
                  <a:pt x="8990" y="17748"/>
                  <a:pt x="8964" y="17876"/>
                  <a:pt x="9024" y="17973"/>
                </a:cubicBezTo>
                <a:cubicBezTo>
                  <a:pt x="9065" y="18034"/>
                  <a:pt x="9130" y="18067"/>
                  <a:pt x="9199" y="18067"/>
                </a:cubicBezTo>
                <a:cubicBezTo>
                  <a:pt x="9237" y="18067"/>
                  <a:pt x="9276" y="18057"/>
                  <a:pt x="9309" y="18035"/>
                </a:cubicBezTo>
                <a:cubicBezTo>
                  <a:pt x="9446" y="17948"/>
                  <a:pt x="9582" y="17856"/>
                  <a:pt x="9715" y="17764"/>
                </a:cubicBezTo>
                <a:cubicBezTo>
                  <a:pt x="9829" y="17686"/>
                  <a:pt x="9942" y="17603"/>
                  <a:pt x="10052" y="17520"/>
                </a:cubicBezTo>
                <a:cubicBezTo>
                  <a:pt x="10144" y="17451"/>
                  <a:pt x="10162" y="17321"/>
                  <a:pt x="10093" y="17231"/>
                </a:cubicBezTo>
                <a:cubicBezTo>
                  <a:pt x="10052" y="17176"/>
                  <a:pt x="9990" y="17148"/>
                  <a:pt x="9928" y="17148"/>
                </a:cubicBezTo>
                <a:close/>
                <a:moveTo>
                  <a:pt x="8434" y="18106"/>
                </a:moveTo>
                <a:cubicBezTo>
                  <a:pt x="8400" y="18106"/>
                  <a:pt x="8366" y="18114"/>
                  <a:pt x="8335" y="18131"/>
                </a:cubicBezTo>
                <a:cubicBezTo>
                  <a:pt x="8081" y="18269"/>
                  <a:pt x="7819" y="18399"/>
                  <a:pt x="7553" y="18521"/>
                </a:cubicBezTo>
                <a:cubicBezTo>
                  <a:pt x="7450" y="18567"/>
                  <a:pt x="7404" y="18691"/>
                  <a:pt x="7450" y="18794"/>
                </a:cubicBezTo>
                <a:cubicBezTo>
                  <a:pt x="7486" y="18870"/>
                  <a:pt x="7560" y="18916"/>
                  <a:pt x="7640" y="18916"/>
                </a:cubicBezTo>
                <a:cubicBezTo>
                  <a:pt x="7668" y="18916"/>
                  <a:pt x="7697" y="18909"/>
                  <a:pt x="7725" y="18897"/>
                </a:cubicBezTo>
                <a:cubicBezTo>
                  <a:pt x="8000" y="18773"/>
                  <a:pt x="8271" y="18636"/>
                  <a:pt x="8533" y="18494"/>
                </a:cubicBezTo>
                <a:cubicBezTo>
                  <a:pt x="8632" y="18439"/>
                  <a:pt x="8670" y="18314"/>
                  <a:pt x="8616" y="18214"/>
                </a:cubicBezTo>
                <a:cubicBezTo>
                  <a:pt x="8579" y="18145"/>
                  <a:pt x="8508" y="18106"/>
                  <a:pt x="8434" y="18106"/>
                </a:cubicBezTo>
                <a:close/>
                <a:moveTo>
                  <a:pt x="6820" y="18842"/>
                </a:moveTo>
                <a:cubicBezTo>
                  <a:pt x="6796" y="18842"/>
                  <a:pt x="6771" y="18847"/>
                  <a:pt x="6747" y="18856"/>
                </a:cubicBezTo>
                <a:cubicBezTo>
                  <a:pt x="6476" y="18957"/>
                  <a:pt x="6198" y="19051"/>
                  <a:pt x="5919" y="19136"/>
                </a:cubicBezTo>
                <a:cubicBezTo>
                  <a:pt x="5809" y="19168"/>
                  <a:pt x="5747" y="19283"/>
                  <a:pt x="5781" y="19393"/>
                </a:cubicBezTo>
                <a:cubicBezTo>
                  <a:pt x="5808" y="19483"/>
                  <a:pt x="5889" y="19540"/>
                  <a:pt x="5978" y="19540"/>
                </a:cubicBezTo>
                <a:cubicBezTo>
                  <a:pt x="5997" y="19540"/>
                  <a:pt x="6019" y="19536"/>
                  <a:pt x="6038" y="19531"/>
                </a:cubicBezTo>
                <a:cubicBezTo>
                  <a:pt x="6327" y="19444"/>
                  <a:pt x="6614" y="19347"/>
                  <a:pt x="6892" y="19242"/>
                </a:cubicBezTo>
                <a:cubicBezTo>
                  <a:pt x="6998" y="19201"/>
                  <a:pt x="7053" y="19083"/>
                  <a:pt x="7013" y="18976"/>
                </a:cubicBezTo>
                <a:cubicBezTo>
                  <a:pt x="6981" y="18893"/>
                  <a:pt x="6903" y="18842"/>
                  <a:pt x="6820" y="18842"/>
                </a:cubicBezTo>
                <a:close/>
                <a:moveTo>
                  <a:pt x="5120" y="19356"/>
                </a:moveTo>
                <a:cubicBezTo>
                  <a:pt x="5105" y="19356"/>
                  <a:pt x="5089" y="19357"/>
                  <a:pt x="5074" y="19361"/>
                </a:cubicBezTo>
                <a:cubicBezTo>
                  <a:pt x="4792" y="19426"/>
                  <a:pt x="4503" y="19485"/>
                  <a:pt x="4216" y="19535"/>
                </a:cubicBezTo>
                <a:cubicBezTo>
                  <a:pt x="4103" y="19552"/>
                  <a:pt x="4027" y="19660"/>
                  <a:pt x="4046" y="19772"/>
                </a:cubicBezTo>
                <a:cubicBezTo>
                  <a:pt x="4064" y="19873"/>
                  <a:pt x="4151" y="19944"/>
                  <a:pt x="4250" y="19944"/>
                </a:cubicBezTo>
                <a:cubicBezTo>
                  <a:pt x="4262" y="19944"/>
                  <a:pt x="4273" y="19944"/>
                  <a:pt x="4285" y="19942"/>
                </a:cubicBezTo>
                <a:cubicBezTo>
                  <a:pt x="4581" y="19892"/>
                  <a:pt x="4877" y="19832"/>
                  <a:pt x="5168" y="19765"/>
                </a:cubicBezTo>
                <a:cubicBezTo>
                  <a:pt x="5280" y="19738"/>
                  <a:pt x="5349" y="19627"/>
                  <a:pt x="5322" y="19515"/>
                </a:cubicBezTo>
                <a:cubicBezTo>
                  <a:pt x="5299" y="19420"/>
                  <a:pt x="5214" y="19356"/>
                  <a:pt x="5120" y="19356"/>
                </a:cubicBezTo>
                <a:close/>
                <a:moveTo>
                  <a:pt x="3371" y="19652"/>
                </a:moveTo>
                <a:cubicBezTo>
                  <a:pt x="3363" y="19652"/>
                  <a:pt x="3356" y="19652"/>
                  <a:pt x="3348" y="19653"/>
                </a:cubicBezTo>
                <a:cubicBezTo>
                  <a:pt x="3061" y="19685"/>
                  <a:pt x="2767" y="19706"/>
                  <a:pt x="2476" y="19721"/>
                </a:cubicBezTo>
                <a:cubicBezTo>
                  <a:pt x="2361" y="19726"/>
                  <a:pt x="2274" y="19823"/>
                  <a:pt x="2279" y="19937"/>
                </a:cubicBezTo>
                <a:cubicBezTo>
                  <a:pt x="2285" y="20048"/>
                  <a:pt x="2375" y="20133"/>
                  <a:pt x="2485" y="20133"/>
                </a:cubicBezTo>
                <a:lnTo>
                  <a:pt x="2496" y="20133"/>
                </a:lnTo>
                <a:cubicBezTo>
                  <a:pt x="2795" y="20119"/>
                  <a:pt x="3096" y="20096"/>
                  <a:pt x="3392" y="20064"/>
                </a:cubicBezTo>
                <a:cubicBezTo>
                  <a:pt x="3506" y="20052"/>
                  <a:pt x="3589" y="19951"/>
                  <a:pt x="3577" y="19838"/>
                </a:cubicBezTo>
                <a:cubicBezTo>
                  <a:pt x="3565" y="19732"/>
                  <a:pt x="3476" y="19652"/>
                  <a:pt x="3371" y="19652"/>
                </a:cubicBezTo>
                <a:close/>
                <a:moveTo>
                  <a:pt x="712" y="19699"/>
                </a:moveTo>
                <a:cubicBezTo>
                  <a:pt x="604" y="19699"/>
                  <a:pt x="512" y="19782"/>
                  <a:pt x="504" y="19891"/>
                </a:cubicBezTo>
                <a:cubicBezTo>
                  <a:pt x="497" y="20006"/>
                  <a:pt x="582" y="20103"/>
                  <a:pt x="697" y="20112"/>
                </a:cubicBezTo>
                <a:cubicBezTo>
                  <a:pt x="995" y="20133"/>
                  <a:pt x="1296" y="20146"/>
                  <a:pt x="1595" y="20149"/>
                </a:cubicBezTo>
                <a:lnTo>
                  <a:pt x="1597" y="20149"/>
                </a:lnTo>
                <a:cubicBezTo>
                  <a:pt x="1711" y="20149"/>
                  <a:pt x="1803" y="20059"/>
                  <a:pt x="1804" y="19946"/>
                </a:cubicBezTo>
                <a:cubicBezTo>
                  <a:pt x="1806" y="19830"/>
                  <a:pt x="1714" y="19737"/>
                  <a:pt x="1601" y="19737"/>
                </a:cubicBezTo>
                <a:cubicBezTo>
                  <a:pt x="1310" y="19733"/>
                  <a:pt x="1016" y="19721"/>
                  <a:pt x="725" y="19699"/>
                </a:cubicBezTo>
                <a:cubicBezTo>
                  <a:pt x="721" y="19699"/>
                  <a:pt x="716" y="19699"/>
                  <a:pt x="712" y="1969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6" name="Google Shape;2406;p42"/>
          <p:cNvSpPr/>
          <p:nvPr/>
        </p:nvSpPr>
        <p:spPr>
          <a:xfrm>
            <a:off x="7878766" y="446111"/>
            <a:ext cx="207420" cy="186779"/>
          </a:xfrm>
          <a:custGeom>
            <a:avLst/>
            <a:gdLst/>
            <a:ahLst/>
            <a:cxnLst/>
            <a:rect l="l" t="t" r="r" b="b"/>
            <a:pathLst>
              <a:path w="3889" h="3502" extrusionOk="0">
                <a:moveTo>
                  <a:pt x="1944" y="1"/>
                </a:moveTo>
                <a:cubicBezTo>
                  <a:pt x="1791" y="1"/>
                  <a:pt x="1637" y="81"/>
                  <a:pt x="1558" y="241"/>
                </a:cubicBezTo>
                <a:lnTo>
                  <a:pt x="1330" y="702"/>
                </a:lnTo>
                <a:cubicBezTo>
                  <a:pt x="1268" y="830"/>
                  <a:pt x="1145" y="918"/>
                  <a:pt x="1005" y="938"/>
                </a:cubicBezTo>
                <a:lnTo>
                  <a:pt x="497" y="1012"/>
                </a:lnTo>
                <a:cubicBezTo>
                  <a:pt x="142" y="1063"/>
                  <a:pt x="0" y="1498"/>
                  <a:pt x="257" y="1748"/>
                </a:cubicBezTo>
                <a:lnTo>
                  <a:pt x="624" y="2107"/>
                </a:lnTo>
                <a:cubicBezTo>
                  <a:pt x="727" y="2206"/>
                  <a:pt x="773" y="2348"/>
                  <a:pt x="748" y="2488"/>
                </a:cubicBezTo>
                <a:lnTo>
                  <a:pt x="661" y="2995"/>
                </a:lnTo>
                <a:cubicBezTo>
                  <a:pt x="614" y="3274"/>
                  <a:pt x="836" y="3501"/>
                  <a:pt x="1088" y="3501"/>
                </a:cubicBezTo>
                <a:cubicBezTo>
                  <a:pt x="1154" y="3501"/>
                  <a:pt x="1223" y="3485"/>
                  <a:pt x="1289" y="3450"/>
                </a:cubicBezTo>
                <a:lnTo>
                  <a:pt x="1744" y="3211"/>
                </a:lnTo>
                <a:cubicBezTo>
                  <a:pt x="1806" y="3178"/>
                  <a:pt x="1875" y="3162"/>
                  <a:pt x="1944" y="3162"/>
                </a:cubicBezTo>
                <a:cubicBezTo>
                  <a:pt x="2013" y="3162"/>
                  <a:pt x="2082" y="3178"/>
                  <a:pt x="2145" y="3211"/>
                </a:cubicBezTo>
                <a:lnTo>
                  <a:pt x="2600" y="3450"/>
                </a:lnTo>
                <a:cubicBezTo>
                  <a:pt x="2666" y="3485"/>
                  <a:pt x="2735" y="3501"/>
                  <a:pt x="2801" y="3501"/>
                </a:cubicBezTo>
                <a:cubicBezTo>
                  <a:pt x="3053" y="3501"/>
                  <a:pt x="3273" y="3274"/>
                  <a:pt x="3226" y="2995"/>
                </a:cubicBezTo>
                <a:lnTo>
                  <a:pt x="3139" y="2488"/>
                </a:lnTo>
                <a:cubicBezTo>
                  <a:pt x="3116" y="2348"/>
                  <a:pt x="3162" y="2206"/>
                  <a:pt x="3263" y="2107"/>
                </a:cubicBezTo>
                <a:lnTo>
                  <a:pt x="3631" y="1748"/>
                </a:lnTo>
                <a:cubicBezTo>
                  <a:pt x="3888" y="1498"/>
                  <a:pt x="3747" y="1063"/>
                  <a:pt x="3392" y="1012"/>
                </a:cubicBezTo>
                <a:lnTo>
                  <a:pt x="2884" y="938"/>
                </a:lnTo>
                <a:cubicBezTo>
                  <a:pt x="2744" y="918"/>
                  <a:pt x="2621" y="830"/>
                  <a:pt x="2559" y="702"/>
                </a:cubicBezTo>
                <a:lnTo>
                  <a:pt x="2331" y="241"/>
                </a:lnTo>
                <a:cubicBezTo>
                  <a:pt x="2252" y="81"/>
                  <a:pt x="2098" y="1"/>
                  <a:pt x="19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7" name="Google Shape;2407;p42"/>
          <p:cNvSpPr/>
          <p:nvPr/>
        </p:nvSpPr>
        <p:spPr>
          <a:xfrm>
            <a:off x="8327066" y="881761"/>
            <a:ext cx="207420" cy="186779"/>
          </a:xfrm>
          <a:custGeom>
            <a:avLst/>
            <a:gdLst/>
            <a:ahLst/>
            <a:cxnLst/>
            <a:rect l="l" t="t" r="r" b="b"/>
            <a:pathLst>
              <a:path w="3889" h="3502" extrusionOk="0">
                <a:moveTo>
                  <a:pt x="1944" y="1"/>
                </a:moveTo>
                <a:cubicBezTo>
                  <a:pt x="1791" y="1"/>
                  <a:pt x="1637" y="81"/>
                  <a:pt x="1558" y="241"/>
                </a:cubicBezTo>
                <a:lnTo>
                  <a:pt x="1330" y="702"/>
                </a:lnTo>
                <a:cubicBezTo>
                  <a:pt x="1268" y="830"/>
                  <a:pt x="1145" y="918"/>
                  <a:pt x="1005" y="938"/>
                </a:cubicBezTo>
                <a:lnTo>
                  <a:pt x="497" y="1012"/>
                </a:lnTo>
                <a:cubicBezTo>
                  <a:pt x="142" y="1063"/>
                  <a:pt x="0" y="1498"/>
                  <a:pt x="257" y="1748"/>
                </a:cubicBezTo>
                <a:lnTo>
                  <a:pt x="624" y="2107"/>
                </a:lnTo>
                <a:cubicBezTo>
                  <a:pt x="727" y="2206"/>
                  <a:pt x="773" y="2348"/>
                  <a:pt x="748" y="2488"/>
                </a:cubicBezTo>
                <a:lnTo>
                  <a:pt x="661" y="2995"/>
                </a:lnTo>
                <a:cubicBezTo>
                  <a:pt x="614" y="3274"/>
                  <a:pt x="836" y="3501"/>
                  <a:pt x="1088" y="3501"/>
                </a:cubicBezTo>
                <a:cubicBezTo>
                  <a:pt x="1154" y="3501"/>
                  <a:pt x="1223" y="3485"/>
                  <a:pt x="1289" y="3450"/>
                </a:cubicBezTo>
                <a:lnTo>
                  <a:pt x="1744" y="3211"/>
                </a:lnTo>
                <a:cubicBezTo>
                  <a:pt x="1806" y="3178"/>
                  <a:pt x="1875" y="3162"/>
                  <a:pt x="1944" y="3162"/>
                </a:cubicBezTo>
                <a:cubicBezTo>
                  <a:pt x="2013" y="3162"/>
                  <a:pt x="2082" y="3178"/>
                  <a:pt x="2145" y="3211"/>
                </a:cubicBezTo>
                <a:lnTo>
                  <a:pt x="2600" y="3450"/>
                </a:lnTo>
                <a:cubicBezTo>
                  <a:pt x="2666" y="3485"/>
                  <a:pt x="2735" y="3501"/>
                  <a:pt x="2801" y="3501"/>
                </a:cubicBezTo>
                <a:cubicBezTo>
                  <a:pt x="3053" y="3501"/>
                  <a:pt x="3273" y="3274"/>
                  <a:pt x="3226" y="2995"/>
                </a:cubicBezTo>
                <a:lnTo>
                  <a:pt x="3139" y="2488"/>
                </a:lnTo>
                <a:cubicBezTo>
                  <a:pt x="3116" y="2348"/>
                  <a:pt x="3162" y="2206"/>
                  <a:pt x="3263" y="2107"/>
                </a:cubicBezTo>
                <a:lnTo>
                  <a:pt x="3631" y="1748"/>
                </a:lnTo>
                <a:cubicBezTo>
                  <a:pt x="3888" y="1498"/>
                  <a:pt x="3747" y="1063"/>
                  <a:pt x="3392" y="1012"/>
                </a:cubicBezTo>
                <a:lnTo>
                  <a:pt x="2884" y="938"/>
                </a:lnTo>
                <a:cubicBezTo>
                  <a:pt x="2744" y="918"/>
                  <a:pt x="2621" y="830"/>
                  <a:pt x="2559" y="702"/>
                </a:cubicBezTo>
                <a:lnTo>
                  <a:pt x="2331" y="241"/>
                </a:lnTo>
                <a:cubicBezTo>
                  <a:pt x="2252" y="81"/>
                  <a:pt x="2098" y="1"/>
                  <a:pt x="19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8" name="Google Shape;2408;p42"/>
          <p:cNvSpPr/>
          <p:nvPr/>
        </p:nvSpPr>
        <p:spPr>
          <a:xfrm>
            <a:off x="5142166" y="4167711"/>
            <a:ext cx="207420" cy="186779"/>
          </a:xfrm>
          <a:custGeom>
            <a:avLst/>
            <a:gdLst/>
            <a:ahLst/>
            <a:cxnLst/>
            <a:rect l="l" t="t" r="r" b="b"/>
            <a:pathLst>
              <a:path w="3889" h="3502" extrusionOk="0">
                <a:moveTo>
                  <a:pt x="1944" y="1"/>
                </a:moveTo>
                <a:cubicBezTo>
                  <a:pt x="1791" y="1"/>
                  <a:pt x="1637" y="81"/>
                  <a:pt x="1558" y="241"/>
                </a:cubicBezTo>
                <a:lnTo>
                  <a:pt x="1330" y="702"/>
                </a:lnTo>
                <a:cubicBezTo>
                  <a:pt x="1268" y="830"/>
                  <a:pt x="1145" y="918"/>
                  <a:pt x="1005" y="938"/>
                </a:cubicBezTo>
                <a:lnTo>
                  <a:pt x="497" y="1012"/>
                </a:lnTo>
                <a:cubicBezTo>
                  <a:pt x="142" y="1063"/>
                  <a:pt x="0" y="1498"/>
                  <a:pt x="257" y="1748"/>
                </a:cubicBezTo>
                <a:lnTo>
                  <a:pt x="624" y="2107"/>
                </a:lnTo>
                <a:cubicBezTo>
                  <a:pt x="727" y="2206"/>
                  <a:pt x="773" y="2348"/>
                  <a:pt x="748" y="2488"/>
                </a:cubicBezTo>
                <a:lnTo>
                  <a:pt x="661" y="2995"/>
                </a:lnTo>
                <a:cubicBezTo>
                  <a:pt x="614" y="3274"/>
                  <a:pt x="836" y="3501"/>
                  <a:pt x="1088" y="3501"/>
                </a:cubicBezTo>
                <a:cubicBezTo>
                  <a:pt x="1154" y="3501"/>
                  <a:pt x="1223" y="3485"/>
                  <a:pt x="1289" y="3450"/>
                </a:cubicBezTo>
                <a:lnTo>
                  <a:pt x="1744" y="3211"/>
                </a:lnTo>
                <a:cubicBezTo>
                  <a:pt x="1806" y="3178"/>
                  <a:pt x="1875" y="3162"/>
                  <a:pt x="1944" y="3162"/>
                </a:cubicBezTo>
                <a:cubicBezTo>
                  <a:pt x="2013" y="3162"/>
                  <a:pt x="2082" y="3178"/>
                  <a:pt x="2145" y="3211"/>
                </a:cubicBezTo>
                <a:lnTo>
                  <a:pt x="2600" y="3450"/>
                </a:lnTo>
                <a:cubicBezTo>
                  <a:pt x="2666" y="3485"/>
                  <a:pt x="2735" y="3501"/>
                  <a:pt x="2801" y="3501"/>
                </a:cubicBezTo>
                <a:cubicBezTo>
                  <a:pt x="3053" y="3501"/>
                  <a:pt x="3273" y="3274"/>
                  <a:pt x="3226" y="2995"/>
                </a:cubicBezTo>
                <a:lnTo>
                  <a:pt x="3139" y="2488"/>
                </a:lnTo>
                <a:cubicBezTo>
                  <a:pt x="3116" y="2348"/>
                  <a:pt x="3162" y="2206"/>
                  <a:pt x="3263" y="2107"/>
                </a:cubicBezTo>
                <a:lnTo>
                  <a:pt x="3631" y="1748"/>
                </a:lnTo>
                <a:cubicBezTo>
                  <a:pt x="3888" y="1498"/>
                  <a:pt x="3747" y="1063"/>
                  <a:pt x="3392" y="1012"/>
                </a:cubicBezTo>
                <a:lnTo>
                  <a:pt x="2884" y="938"/>
                </a:lnTo>
                <a:cubicBezTo>
                  <a:pt x="2744" y="918"/>
                  <a:pt x="2621" y="830"/>
                  <a:pt x="2559" y="702"/>
                </a:cubicBezTo>
                <a:lnTo>
                  <a:pt x="2331" y="241"/>
                </a:lnTo>
                <a:cubicBezTo>
                  <a:pt x="2252" y="81"/>
                  <a:pt x="2098" y="1"/>
                  <a:pt x="194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4" presetClass="entr" presetSubtype="0" accel="100000" fill="hold" grpId="0" nodeType="clickEffect">
                                  <p:stCondLst>
                                    <p:cond delay="0"/>
                                  </p:stCondLst>
                                  <p:childTnLst>
                                    <p:set>
                                      <p:cBhvr>
                                        <p:cTn id="6" dur="1" fill="hold">
                                          <p:stCondLst>
                                            <p:cond delay="0"/>
                                          </p:stCondLst>
                                        </p:cTn>
                                        <p:tgtEl>
                                          <p:spTgt spid="2389">
                                            <p:txEl>
                                              <p:pRg st="0" end="0"/>
                                            </p:txEl>
                                          </p:spTgt>
                                        </p:tgtEl>
                                        <p:attrNameLst>
                                          <p:attrName>style.visibility</p:attrName>
                                        </p:attrNameLst>
                                      </p:cBhvr>
                                      <p:to>
                                        <p:strVal val="visible"/>
                                      </p:to>
                                    </p:set>
                                    <p:anim calcmode="lin" valueType="num">
                                      <p:cBhvr>
                                        <p:cTn id="7" dur="500" fill="hold"/>
                                        <p:tgtEl>
                                          <p:spTgt spid="2389">
                                            <p:txEl>
                                              <p:pRg st="0" end="0"/>
                                            </p:txEl>
                                          </p:spTgt>
                                        </p:tgtEl>
                                        <p:attrNameLst>
                                          <p:attrName>ppt_w</p:attrName>
                                        </p:attrNameLst>
                                      </p:cBhvr>
                                      <p:tavLst>
                                        <p:tav tm="0">
                                          <p:val>
                                            <p:strVal val="#ppt_w*0.05"/>
                                          </p:val>
                                        </p:tav>
                                        <p:tav tm="100000">
                                          <p:val>
                                            <p:strVal val="#ppt_w"/>
                                          </p:val>
                                        </p:tav>
                                      </p:tavLst>
                                    </p:anim>
                                    <p:anim calcmode="lin" valueType="num">
                                      <p:cBhvr>
                                        <p:cTn id="8" dur="500" fill="hold"/>
                                        <p:tgtEl>
                                          <p:spTgt spid="2389">
                                            <p:txEl>
                                              <p:pRg st="0" end="0"/>
                                            </p:txEl>
                                          </p:spTgt>
                                        </p:tgtEl>
                                        <p:attrNameLst>
                                          <p:attrName>ppt_h</p:attrName>
                                        </p:attrNameLst>
                                      </p:cBhvr>
                                      <p:tavLst>
                                        <p:tav tm="0">
                                          <p:val>
                                            <p:strVal val="#ppt_h"/>
                                          </p:val>
                                        </p:tav>
                                        <p:tav tm="100000">
                                          <p:val>
                                            <p:strVal val="#ppt_h"/>
                                          </p:val>
                                        </p:tav>
                                      </p:tavLst>
                                    </p:anim>
                                    <p:anim calcmode="lin" valueType="num">
                                      <p:cBhvr>
                                        <p:cTn id="9" dur="500" fill="hold"/>
                                        <p:tgtEl>
                                          <p:spTgt spid="2389">
                                            <p:txEl>
                                              <p:pRg st="0" end="0"/>
                                            </p:txEl>
                                          </p:spTgt>
                                        </p:tgtEl>
                                        <p:attrNameLst>
                                          <p:attrName>ppt_x</p:attrName>
                                        </p:attrNameLst>
                                      </p:cBhvr>
                                      <p:tavLst>
                                        <p:tav tm="0">
                                          <p:val>
                                            <p:strVal val="#ppt_x-.2"/>
                                          </p:val>
                                        </p:tav>
                                        <p:tav tm="100000">
                                          <p:val>
                                            <p:strVal val="#ppt_x"/>
                                          </p:val>
                                        </p:tav>
                                      </p:tavLst>
                                    </p:anim>
                                    <p:anim calcmode="lin" valueType="num">
                                      <p:cBhvr>
                                        <p:cTn id="10" dur="500" fill="hold"/>
                                        <p:tgtEl>
                                          <p:spTgt spid="2389">
                                            <p:txEl>
                                              <p:pRg st="0" end="0"/>
                                            </p:txEl>
                                          </p:spTgt>
                                        </p:tgtEl>
                                        <p:attrNameLst>
                                          <p:attrName>ppt_y</p:attrName>
                                        </p:attrNameLst>
                                      </p:cBhvr>
                                      <p:tavLst>
                                        <p:tav tm="0">
                                          <p:val>
                                            <p:strVal val="#ppt_y"/>
                                          </p:val>
                                        </p:tav>
                                        <p:tav tm="100000">
                                          <p:val>
                                            <p:strVal val="#ppt_y"/>
                                          </p:val>
                                        </p:tav>
                                      </p:tavLst>
                                    </p:anim>
                                    <p:animEffect transition="in" filter="fade">
                                      <p:cBhvr>
                                        <p:cTn id="11" dur="500"/>
                                        <p:tgtEl>
                                          <p:spTgt spid="2389">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2388">
                                            <p:txEl>
                                              <p:pRg st="0" end="0"/>
                                            </p:txEl>
                                          </p:spTgt>
                                        </p:tgtEl>
                                        <p:attrNameLst>
                                          <p:attrName>style.visibility</p:attrName>
                                        </p:attrNameLst>
                                      </p:cBhvr>
                                      <p:to>
                                        <p:strVal val="visible"/>
                                      </p:to>
                                    </p:set>
                                    <p:animEffect transition="in" filter="blinds(horizontal)">
                                      <p:cBhvr>
                                        <p:cTn id="16" dur="500"/>
                                        <p:tgtEl>
                                          <p:spTgt spid="238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88" grpId="0" build="p"/>
      <p:bldP spid="2388" grpId="1" build="p"/>
      <p:bldP spid="2389" grpId="0" build="p"/>
      <p:bldP spid="2389" grpId="1"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770"/>
        <p:cNvGrpSpPr/>
        <p:nvPr/>
      </p:nvGrpSpPr>
      <p:grpSpPr>
        <a:xfrm>
          <a:off x="0" y="0"/>
          <a:ext cx="0" cy="0"/>
          <a:chOff x="0" y="0"/>
          <a:chExt cx="0" cy="0"/>
        </a:xfrm>
      </p:grpSpPr>
      <p:sp>
        <p:nvSpPr>
          <p:cNvPr id="2771" name="Google Shape;2771;p5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2800">
                <a:highlight>
                  <a:schemeClr val="dk2"/>
                </a:highlight>
              </a:rPr>
              <a:t>Vấn đề 5: Sự linh hoạt trong việc sử dụng các kiểu câu: câu hỏi, câu kể, câu cảm</a:t>
            </a:r>
          </a:p>
        </p:txBody>
      </p:sp>
      <p:sp>
        <p:nvSpPr>
          <p:cNvPr id="2772" name="Google Shape;2772;p53"/>
          <p:cNvSpPr txBox="1">
            <a:spLocks noGrp="1"/>
          </p:cNvSpPr>
          <p:nvPr>
            <p:ph type="subTitle" idx="1"/>
          </p:nvPr>
        </p:nvSpPr>
        <p:spPr>
          <a:xfrm>
            <a:off x="5076190" y="2482850"/>
            <a:ext cx="3457575" cy="1181735"/>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2000">
                <a:latin typeface="Calibri" panose="020F0502020204030204" charset="0"/>
                <a:cs typeface="Calibri" panose="020F0502020204030204" charset="0"/>
              </a:rPr>
              <a:t>-C</a:t>
            </a:r>
            <a:r>
              <a:rPr sz="2000">
                <a:latin typeface="Calibri" panose="020F0502020204030204" charset="0"/>
                <a:cs typeface="Calibri" panose="020F0502020204030204" charset="0"/>
              </a:rPr>
              <a:t>ho thấy cảm xúc là một hiện tượng phức tạp</a:t>
            </a:r>
          </a:p>
          <a:p>
            <a:pPr marL="0" lvl="0" indent="0" algn="ctr" rtl="0">
              <a:spcBef>
                <a:spcPts val="0"/>
              </a:spcBef>
              <a:spcAft>
                <a:spcPts val="0"/>
              </a:spcAft>
              <a:buNone/>
            </a:pPr>
            <a:r>
              <a:rPr lang="en-US" sz="2000">
                <a:latin typeface="Calibri" panose="020F0502020204030204" charset="0"/>
                <a:cs typeface="Calibri" panose="020F0502020204030204" charset="0"/>
              </a:rPr>
              <a:t>- Giúp bài thơ thoát khỏi sự đơn điệu, biến việc đọc bài thơ thành một quá trình đối thoại và tự đối thoại không dứt.</a:t>
            </a:r>
          </a:p>
        </p:txBody>
      </p:sp>
      <p:sp>
        <p:nvSpPr>
          <p:cNvPr id="2773" name="Google Shape;2773;p53"/>
          <p:cNvSpPr txBox="1">
            <a:spLocks noGrp="1"/>
          </p:cNvSpPr>
          <p:nvPr>
            <p:ph type="subTitle" idx="2"/>
          </p:nvPr>
        </p:nvSpPr>
        <p:spPr>
          <a:xfrm>
            <a:off x="742700" y="2142625"/>
            <a:ext cx="2640000" cy="1182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altLang="en-GB" sz="2000">
                <a:latin typeface="Calibri" panose="020F0502020204030204" charset="0"/>
                <a:cs typeface="Calibri" panose="020F0502020204030204" charset="0"/>
              </a:rPr>
              <a:t>Tạo nhịp điệu phong phú cho bài thơ</a:t>
            </a:r>
            <a:r>
              <a:rPr lang="en-US" altLang="en-GB" sz="2000">
                <a:latin typeface="Cambria" panose="02040503050406030204" charset="0"/>
                <a:cs typeface="Cambria" panose="02040503050406030204" charset="0"/>
              </a:rPr>
              <a:t> </a:t>
            </a:r>
          </a:p>
        </p:txBody>
      </p:sp>
      <p:sp>
        <p:nvSpPr>
          <p:cNvPr id="2774" name="Google Shape;2774;p53"/>
          <p:cNvSpPr txBox="1">
            <a:spLocks noGrp="1"/>
          </p:cNvSpPr>
          <p:nvPr>
            <p:ph type="subTitle" idx="3"/>
          </p:nvPr>
        </p:nvSpPr>
        <p:spPr>
          <a:xfrm>
            <a:off x="742711" y="1659925"/>
            <a:ext cx="2640000" cy="558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ltLang="en-GB">
                <a:latin typeface="Calibri" panose="020F0502020204030204" charset="0"/>
                <a:cs typeface="Calibri" panose="020F0502020204030204" charset="0"/>
              </a:rPr>
              <a:t>Về mặt nghệ thuật</a:t>
            </a:r>
          </a:p>
        </p:txBody>
      </p:sp>
      <p:sp>
        <p:nvSpPr>
          <p:cNvPr id="2775" name="Google Shape;2775;p53"/>
          <p:cNvSpPr txBox="1">
            <a:spLocks noGrp="1"/>
          </p:cNvSpPr>
          <p:nvPr>
            <p:ph type="subTitle" idx="4"/>
          </p:nvPr>
        </p:nvSpPr>
        <p:spPr>
          <a:xfrm>
            <a:off x="5395529" y="1851695"/>
            <a:ext cx="2640000" cy="5589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US" altLang="en-GB">
                <a:latin typeface="Calibri" panose="020F0502020204030204" charset="0"/>
                <a:cs typeface="Calibri" panose="020F0502020204030204" charset="0"/>
              </a:rPr>
              <a:t>Về mặt nội dung</a:t>
            </a:r>
          </a:p>
        </p:txBody>
      </p:sp>
      <p:sp>
        <p:nvSpPr>
          <p:cNvPr id="2798" name="Google Shape;2798;p53"/>
          <p:cNvSpPr/>
          <p:nvPr/>
        </p:nvSpPr>
        <p:spPr>
          <a:xfrm>
            <a:off x="2967003" y="3567261"/>
            <a:ext cx="207420" cy="186779"/>
          </a:xfrm>
          <a:custGeom>
            <a:avLst/>
            <a:gdLst/>
            <a:ahLst/>
            <a:cxnLst/>
            <a:rect l="l" t="t" r="r" b="b"/>
            <a:pathLst>
              <a:path w="3889" h="3502" extrusionOk="0">
                <a:moveTo>
                  <a:pt x="1944" y="1"/>
                </a:moveTo>
                <a:cubicBezTo>
                  <a:pt x="1791" y="1"/>
                  <a:pt x="1637" y="81"/>
                  <a:pt x="1558" y="241"/>
                </a:cubicBezTo>
                <a:lnTo>
                  <a:pt x="1330" y="702"/>
                </a:lnTo>
                <a:cubicBezTo>
                  <a:pt x="1268" y="830"/>
                  <a:pt x="1145" y="918"/>
                  <a:pt x="1005" y="938"/>
                </a:cubicBezTo>
                <a:lnTo>
                  <a:pt x="497" y="1012"/>
                </a:lnTo>
                <a:cubicBezTo>
                  <a:pt x="142" y="1063"/>
                  <a:pt x="0" y="1498"/>
                  <a:pt x="257" y="1748"/>
                </a:cubicBezTo>
                <a:lnTo>
                  <a:pt x="624" y="2107"/>
                </a:lnTo>
                <a:cubicBezTo>
                  <a:pt x="727" y="2206"/>
                  <a:pt x="773" y="2348"/>
                  <a:pt x="748" y="2488"/>
                </a:cubicBezTo>
                <a:lnTo>
                  <a:pt x="661" y="2995"/>
                </a:lnTo>
                <a:cubicBezTo>
                  <a:pt x="614" y="3274"/>
                  <a:pt x="836" y="3501"/>
                  <a:pt x="1088" y="3501"/>
                </a:cubicBezTo>
                <a:cubicBezTo>
                  <a:pt x="1154" y="3501"/>
                  <a:pt x="1223" y="3485"/>
                  <a:pt x="1289" y="3450"/>
                </a:cubicBezTo>
                <a:lnTo>
                  <a:pt x="1744" y="3211"/>
                </a:lnTo>
                <a:cubicBezTo>
                  <a:pt x="1806" y="3178"/>
                  <a:pt x="1875" y="3162"/>
                  <a:pt x="1944" y="3162"/>
                </a:cubicBezTo>
                <a:cubicBezTo>
                  <a:pt x="2013" y="3162"/>
                  <a:pt x="2082" y="3178"/>
                  <a:pt x="2145" y="3211"/>
                </a:cubicBezTo>
                <a:lnTo>
                  <a:pt x="2600" y="3450"/>
                </a:lnTo>
                <a:cubicBezTo>
                  <a:pt x="2666" y="3485"/>
                  <a:pt x="2735" y="3501"/>
                  <a:pt x="2801" y="3501"/>
                </a:cubicBezTo>
                <a:cubicBezTo>
                  <a:pt x="3053" y="3501"/>
                  <a:pt x="3273" y="3274"/>
                  <a:pt x="3226" y="2995"/>
                </a:cubicBezTo>
                <a:lnTo>
                  <a:pt x="3139" y="2488"/>
                </a:lnTo>
                <a:cubicBezTo>
                  <a:pt x="3116" y="2348"/>
                  <a:pt x="3162" y="2206"/>
                  <a:pt x="3263" y="2107"/>
                </a:cubicBezTo>
                <a:lnTo>
                  <a:pt x="3631" y="1748"/>
                </a:lnTo>
                <a:cubicBezTo>
                  <a:pt x="3888" y="1498"/>
                  <a:pt x="3747" y="1063"/>
                  <a:pt x="3392" y="1012"/>
                </a:cubicBezTo>
                <a:lnTo>
                  <a:pt x="2884" y="938"/>
                </a:lnTo>
                <a:cubicBezTo>
                  <a:pt x="2744" y="918"/>
                  <a:pt x="2621" y="830"/>
                  <a:pt x="2559" y="702"/>
                </a:cubicBezTo>
                <a:lnTo>
                  <a:pt x="2331" y="241"/>
                </a:lnTo>
                <a:cubicBezTo>
                  <a:pt x="2252" y="81"/>
                  <a:pt x="2098" y="1"/>
                  <a:pt x="19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9" name="Google Shape;2799;p53"/>
          <p:cNvSpPr/>
          <p:nvPr/>
        </p:nvSpPr>
        <p:spPr>
          <a:xfrm>
            <a:off x="3776753" y="1411611"/>
            <a:ext cx="207420" cy="186779"/>
          </a:xfrm>
          <a:custGeom>
            <a:avLst/>
            <a:gdLst/>
            <a:ahLst/>
            <a:cxnLst/>
            <a:rect l="l" t="t" r="r" b="b"/>
            <a:pathLst>
              <a:path w="3889" h="3502" extrusionOk="0">
                <a:moveTo>
                  <a:pt x="1944" y="1"/>
                </a:moveTo>
                <a:cubicBezTo>
                  <a:pt x="1791" y="1"/>
                  <a:pt x="1637" y="81"/>
                  <a:pt x="1558" y="241"/>
                </a:cubicBezTo>
                <a:lnTo>
                  <a:pt x="1330" y="702"/>
                </a:lnTo>
                <a:cubicBezTo>
                  <a:pt x="1268" y="830"/>
                  <a:pt x="1145" y="918"/>
                  <a:pt x="1005" y="938"/>
                </a:cubicBezTo>
                <a:lnTo>
                  <a:pt x="497" y="1012"/>
                </a:lnTo>
                <a:cubicBezTo>
                  <a:pt x="142" y="1063"/>
                  <a:pt x="0" y="1498"/>
                  <a:pt x="257" y="1748"/>
                </a:cubicBezTo>
                <a:lnTo>
                  <a:pt x="624" y="2107"/>
                </a:lnTo>
                <a:cubicBezTo>
                  <a:pt x="727" y="2206"/>
                  <a:pt x="773" y="2348"/>
                  <a:pt x="748" y="2488"/>
                </a:cubicBezTo>
                <a:lnTo>
                  <a:pt x="661" y="2995"/>
                </a:lnTo>
                <a:cubicBezTo>
                  <a:pt x="614" y="3274"/>
                  <a:pt x="836" y="3501"/>
                  <a:pt x="1088" y="3501"/>
                </a:cubicBezTo>
                <a:cubicBezTo>
                  <a:pt x="1154" y="3501"/>
                  <a:pt x="1223" y="3485"/>
                  <a:pt x="1289" y="3450"/>
                </a:cubicBezTo>
                <a:lnTo>
                  <a:pt x="1744" y="3211"/>
                </a:lnTo>
                <a:cubicBezTo>
                  <a:pt x="1806" y="3178"/>
                  <a:pt x="1875" y="3162"/>
                  <a:pt x="1944" y="3162"/>
                </a:cubicBezTo>
                <a:cubicBezTo>
                  <a:pt x="2013" y="3162"/>
                  <a:pt x="2082" y="3178"/>
                  <a:pt x="2145" y="3211"/>
                </a:cubicBezTo>
                <a:lnTo>
                  <a:pt x="2600" y="3450"/>
                </a:lnTo>
                <a:cubicBezTo>
                  <a:pt x="2666" y="3485"/>
                  <a:pt x="2735" y="3501"/>
                  <a:pt x="2801" y="3501"/>
                </a:cubicBezTo>
                <a:cubicBezTo>
                  <a:pt x="3053" y="3501"/>
                  <a:pt x="3273" y="3274"/>
                  <a:pt x="3226" y="2995"/>
                </a:cubicBezTo>
                <a:lnTo>
                  <a:pt x="3139" y="2488"/>
                </a:lnTo>
                <a:cubicBezTo>
                  <a:pt x="3116" y="2348"/>
                  <a:pt x="3162" y="2206"/>
                  <a:pt x="3263" y="2107"/>
                </a:cubicBezTo>
                <a:lnTo>
                  <a:pt x="3631" y="1748"/>
                </a:lnTo>
                <a:cubicBezTo>
                  <a:pt x="3888" y="1498"/>
                  <a:pt x="3747" y="1063"/>
                  <a:pt x="3392" y="1012"/>
                </a:cubicBezTo>
                <a:lnTo>
                  <a:pt x="2884" y="938"/>
                </a:lnTo>
                <a:cubicBezTo>
                  <a:pt x="2744" y="918"/>
                  <a:pt x="2621" y="830"/>
                  <a:pt x="2559" y="702"/>
                </a:cubicBezTo>
                <a:lnTo>
                  <a:pt x="2331" y="241"/>
                </a:lnTo>
                <a:cubicBezTo>
                  <a:pt x="2252" y="81"/>
                  <a:pt x="2098" y="1"/>
                  <a:pt x="19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0" name="Google Shape;2800;p53"/>
          <p:cNvSpPr/>
          <p:nvPr/>
        </p:nvSpPr>
        <p:spPr>
          <a:xfrm>
            <a:off x="5148191" y="4267436"/>
            <a:ext cx="207420" cy="186779"/>
          </a:xfrm>
          <a:custGeom>
            <a:avLst/>
            <a:gdLst/>
            <a:ahLst/>
            <a:cxnLst/>
            <a:rect l="l" t="t" r="r" b="b"/>
            <a:pathLst>
              <a:path w="3889" h="3502" extrusionOk="0">
                <a:moveTo>
                  <a:pt x="1944" y="1"/>
                </a:moveTo>
                <a:cubicBezTo>
                  <a:pt x="1791" y="1"/>
                  <a:pt x="1637" y="81"/>
                  <a:pt x="1558" y="241"/>
                </a:cubicBezTo>
                <a:lnTo>
                  <a:pt x="1330" y="702"/>
                </a:lnTo>
                <a:cubicBezTo>
                  <a:pt x="1268" y="830"/>
                  <a:pt x="1145" y="918"/>
                  <a:pt x="1005" y="938"/>
                </a:cubicBezTo>
                <a:lnTo>
                  <a:pt x="497" y="1012"/>
                </a:lnTo>
                <a:cubicBezTo>
                  <a:pt x="142" y="1063"/>
                  <a:pt x="0" y="1498"/>
                  <a:pt x="257" y="1748"/>
                </a:cubicBezTo>
                <a:lnTo>
                  <a:pt x="624" y="2107"/>
                </a:lnTo>
                <a:cubicBezTo>
                  <a:pt x="727" y="2206"/>
                  <a:pt x="773" y="2348"/>
                  <a:pt x="748" y="2488"/>
                </a:cubicBezTo>
                <a:lnTo>
                  <a:pt x="661" y="2995"/>
                </a:lnTo>
                <a:cubicBezTo>
                  <a:pt x="614" y="3274"/>
                  <a:pt x="836" y="3501"/>
                  <a:pt x="1088" y="3501"/>
                </a:cubicBezTo>
                <a:cubicBezTo>
                  <a:pt x="1154" y="3501"/>
                  <a:pt x="1223" y="3485"/>
                  <a:pt x="1289" y="3450"/>
                </a:cubicBezTo>
                <a:lnTo>
                  <a:pt x="1744" y="3211"/>
                </a:lnTo>
                <a:cubicBezTo>
                  <a:pt x="1806" y="3178"/>
                  <a:pt x="1875" y="3162"/>
                  <a:pt x="1944" y="3162"/>
                </a:cubicBezTo>
                <a:cubicBezTo>
                  <a:pt x="2013" y="3162"/>
                  <a:pt x="2082" y="3178"/>
                  <a:pt x="2145" y="3211"/>
                </a:cubicBezTo>
                <a:lnTo>
                  <a:pt x="2600" y="3450"/>
                </a:lnTo>
                <a:cubicBezTo>
                  <a:pt x="2666" y="3485"/>
                  <a:pt x="2735" y="3501"/>
                  <a:pt x="2801" y="3501"/>
                </a:cubicBezTo>
                <a:cubicBezTo>
                  <a:pt x="3053" y="3501"/>
                  <a:pt x="3273" y="3274"/>
                  <a:pt x="3226" y="2995"/>
                </a:cubicBezTo>
                <a:lnTo>
                  <a:pt x="3139" y="2488"/>
                </a:lnTo>
                <a:cubicBezTo>
                  <a:pt x="3116" y="2348"/>
                  <a:pt x="3162" y="2206"/>
                  <a:pt x="3263" y="2107"/>
                </a:cubicBezTo>
                <a:lnTo>
                  <a:pt x="3631" y="1748"/>
                </a:lnTo>
                <a:cubicBezTo>
                  <a:pt x="3888" y="1498"/>
                  <a:pt x="3747" y="1063"/>
                  <a:pt x="3392" y="1012"/>
                </a:cubicBezTo>
                <a:lnTo>
                  <a:pt x="2884" y="938"/>
                </a:lnTo>
                <a:cubicBezTo>
                  <a:pt x="2744" y="918"/>
                  <a:pt x="2621" y="830"/>
                  <a:pt x="2559" y="702"/>
                </a:cubicBezTo>
                <a:lnTo>
                  <a:pt x="2331" y="241"/>
                </a:lnTo>
                <a:cubicBezTo>
                  <a:pt x="2252" y="81"/>
                  <a:pt x="2098" y="1"/>
                  <a:pt x="194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48" name="Google Shape;2748;p52"/>
          <p:cNvGrpSpPr/>
          <p:nvPr/>
        </p:nvGrpSpPr>
        <p:grpSpPr>
          <a:xfrm rot="-411199" flipH="1">
            <a:off x="3366770" y="1809750"/>
            <a:ext cx="1446530" cy="2506345"/>
            <a:chOff x="503795" y="323625"/>
            <a:chExt cx="502785" cy="1047439"/>
          </a:xfrm>
        </p:grpSpPr>
        <p:sp>
          <p:nvSpPr>
            <p:cNvPr id="2749" name="Google Shape;2749;p52"/>
            <p:cNvSpPr/>
            <p:nvPr/>
          </p:nvSpPr>
          <p:spPr>
            <a:xfrm>
              <a:off x="674039" y="389120"/>
              <a:ext cx="173925" cy="283742"/>
            </a:xfrm>
            <a:custGeom>
              <a:avLst/>
              <a:gdLst/>
              <a:ahLst/>
              <a:cxnLst/>
              <a:rect l="l" t="t" r="r" b="b"/>
              <a:pathLst>
                <a:path w="3261" h="5320" extrusionOk="0">
                  <a:moveTo>
                    <a:pt x="610" y="1"/>
                  </a:moveTo>
                  <a:cubicBezTo>
                    <a:pt x="438" y="1"/>
                    <a:pt x="238" y="35"/>
                    <a:pt x="0" y="105"/>
                  </a:cubicBezTo>
                  <a:lnTo>
                    <a:pt x="220" y="665"/>
                  </a:lnTo>
                  <a:cubicBezTo>
                    <a:pt x="279" y="654"/>
                    <a:pt x="343" y="647"/>
                    <a:pt x="411" y="647"/>
                  </a:cubicBezTo>
                  <a:cubicBezTo>
                    <a:pt x="687" y="647"/>
                    <a:pt x="1017" y="768"/>
                    <a:pt x="1211" y="1262"/>
                  </a:cubicBezTo>
                  <a:lnTo>
                    <a:pt x="2513" y="4590"/>
                  </a:lnTo>
                  <a:cubicBezTo>
                    <a:pt x="2727" y="5136"/>
                    <a:pt x="2906" y="5320"/>
                    <a:pt x="3030" y="5320"/>
                  </a:cubicBezTo>
                  <a:cubicBezTo>
                    <a:pt x="3196" y="5320"/>
                    <a:pt x="3260" y="4986"/>
                    <a:pt x="3169" y="4753"/>
                  </a:cubicBezTo>
                  <a:lnTo>
                    <a:pt x="1774" y="1189"/>
                  </a:lnTo>
                  <a:cubicBezTo>
                    <a:pt x="1470" y="411"/>
                    <a:pt x="1207" y="1"/>
                    <a:pt x="6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0" name="Google Shape;2750;p52"/>
            <p:cNvSpPr/>
            <p:nvPr/>
          </p:nvSpPr>
          <p:spPr>
            <a:xfrm>
              <a:off x="515529" y="323625"/>
              <a:ext cx="92803" cy="61655"/>
            </a:xfrm>
            <a:custGeom>
              <a:avLst/>
              <a:gdLst/>
              <a:ahLst/>
              <a:cxnLst/>
              <a:rect l="l" t="t" r="r" b="b"/>
              <a:pathLst>
                <a:path w="1740" h="1156" extrusionOk="0">
                  <a:moveTo>
                    <a:pt x="1159" y="1"/>
                  </a:moveTo>
                  <a:cubicBezTo>
                    <a:pt x="996" y="1"/>
                    <a:pt x="799" y="65"/>
                    <a:pt x="550" y="188"/>
                  </a:cubicBezTo>
                  <a:cubicBezTo>
                    <a:pt x="1" y="459"/>
                    <a:pt x="48" y="741"/>
                    <a:pt x="206" y="1156"/>
                  </a:cubicBezTo>
                  <a:cubicBezTo>
                    <a:pt x="396" y="993"/>
                    <a:pt x="686" y="835"/>
                    <a:pt x="1112" y="663"/>
                  </a:cubicBezTo>
                  <a:cubicBezTo>
                    <a:pt x="1330" y="574"/>
                    <a:pt x="1541" y="516"/>
                    <a:pt x="1739" y="498"/>
                  </a:cubicBezTo>
                  <a:cubicBezTo>
                    <a:pt x="1586" y="158"/>
                    <a:pt x="1414" y="1"/>
                    <a:pt x="11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1" name="Google Shape;2751;p52"/>
            <p:cNvSpPr/>
            <p:nvPr/>
          </p:nvSpPr>
          <p:spPr>
            <a:xfrm>
              <a:off x="907004" y="1293995"/>
              <a:ext cx="99576" cy="77069"/>
            </a:xfrm>
            <a:custGeom>
              <a:avLst/>
              <a:gdLst/>
              <a:ahLst/>
              <a:cxnLst/>
              <a:rect l="l" t="t" r="r" b="b"/>
              <a:pathLst>
                <a:path w="1867" h="1445" extrusionOk="0">
                  <a:moveTo>
                    <a:pt x="1560" y="0"/>
                  </a:moveTo>
                  <a:cubicBezTo>
                    <a:pt x="1461" y="264"/>
                    <a:pt x="1218" y="465"/>
                    <a:pt x="779" y="636"/>
                  </a:cubicBezTo>
                  <a:cubicBezTo>
                    <a:pt x="582" y="713"/>
                    <a:pt x="415" y="754"/>
                    <a:pt x="269" y="754"/>
                  </a:cubicBezTo>
                  <a:cubicBezTo>
                    <a:pt x="172" y="754"/>
                    <a:pt x="83" y="736"/>
                    <a:pt x="1" y="698"/>
                  </a:cubicBezTo>
                  <a:lnTo>
                    <a:pt x="1" y="698"/>
                  </a:lnTo>
                  <a:cubicBezTo>
                    <a:pt x="24" y="764"/>
                    <a:pt x="63" y="847"/>
                    <a:pt x="128" y="948"/>
                  </a:cubicBezTo>
                  <a:cubicBezTo>
                    <a:pt x="281" y="1288"/>
                    <a:pt x="453" y="1445"/>
                    <a:pt x="708" y="1445"/>
                  </a:cubicBezTo>
                  <a:cubicBezTo>
                    <a:pt x="871" y="1445"/>
                    <a:pt x="1069" y="1380"/>
                    <a:pt x="1317" y="1258"/>
                  </a:cubicBezTo>
                  <a:cubicBezTo>
                    <a:pt x="1867" y="987"/>
                    <a:pt x="1819" y="704"/>
                    <a:pt x="1661" y="289"/>
                  </a:cubicBezTo>
                  <a:cubicBezTo>
                    <a:pt x="1647" y="224"/>
                    <a:pt x="1606" y="112"/>
                    <a:pt x="15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2" name="Google Shape;2752;p52"/>
            <p:cNvSpPr/>
            <p:nvPr/>
          </p:nvSpPr>
          <p:spPr>
            <a:xfrm>
              <a:off x="507422" y="350452"/>
              <a:ext cx="283689" cy="403639"/>
            </a:xfrm>
            <a:custGeom>
              <a:avLst/>
              <a:gdLst/>
              <a:ahLst/>
              <a:cxnLst/>
              <a:rect l="l" t="t" r="r" b="b"/>
              <a:pathLst>
                <a:path w="5319" h="7568" extrusionOk="0">
                  <a:moveTo>
                    <a:pt x="2026" y="1"/>
                  </a:moveTo>
                  <a:cubicBezTo>
                    <a:pt x="1433" y="1"/>
                    <a:pt x="762" y="340"/>
                    <a:pt x="358" y="653"/>
                  </a:cubicBezTo>
                  <a:cubicBezTo>
                    <a:pt x="16" y="945"/>
                    <a:pt x="0" y="1255"/>
                    <a:pt x="117" y="1700"/>
                  </a:cubicBezTo>
                  <a:cubicBezTo>
                    <a:pt x="138" y="1788"/>
                    <a:pt x="167" y="1882"/>
                    <a:pt x="200" y="1983"/>
                  </a:cubicBezTo>
                  <a:cubicBezTo>
                    <a:pt x="211" y="2017"/>
                    <a:pt x="222" y="2052"/>
                    <a:pt x="234" y="2090"/>
                  </a:cubicBezTo>
                  <a:cubicBezTo>
                    <a:pt x="353" y="2359"/>
                    <a:pt x="488" y="2715"/>
                    <a:pt x="635" y="3116"/>
                  </a:cubicBezTo>
                  <a:cubicBezTo>
                    <a:pt x="686" y="3254"/>
                    <a:pt x="736" y="3398"/>
                    <a:pt x="792" y="3543"/>
                  </a:cubicBezTo>
                  <a:cubicBezTo>
                    <a:pt x="1888" y="6341"/>
                    <a:pt x="2222" y="7434"/>
                    <a:pt x="3038" y="7551"/>
                  </a:cubicBezTo>
                  <a:cubicBezTo>
                    <a:pt x="3069" y="7562"/>
                    <a:pt x="3112" y="7568"/>
                    <a:pt x="3162" y="7568"/>
                  </a:cubicBezTo>
                  <a:cubicBezTo>
                    <a:pt x="3621" y="7568"/>
                    <a:pt x="4774" y="7143"/>
                    <a:pt x="5010" y="6812"/>
                  </a:cubicBezTo>
                  <a:cubicBezTo>
                    <a:pt x="5318" y="6437"/>
                    <a:pt x="5127" y="5944"/>
                    <a:pt x="4767" y="5028"/>
                  </a:cubicBezTo>
                  <a:lnTo>
                    <a:pt x="3121" y="823"/>
                  </a:lnTo>
                  <a:cubicBezTo>
                    <a:pt x="3091" y="727"/>
                    <a:pt x="3054" y="642"/>
                    <a:pt x="3011" y="566"/>
                  </a:cubicBezTo>
                  <a:cubicBezTo>
                    <a:pt x="2786" y="152"/>
                    <a:pt x="2423" y="1"/>
                    <a:pt x="20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3" name="Google Shape;2753;p52"/>
            <p:cNvSpPr/>
            <p:nvPr/>
          </p:nvSpPr>
          <p:spPr>
            <a:xfrm>
              <a:off x="518089" y="396373"/>
              <a:ext cx="188806" cy="143044"/>
            </a:xfrm>
            <a:custGeom>
              <a:avLst/>
              <a:gdLst/>
              <a:ahLst/>
              <a:cxnLst/>
              <a:rect l="l" t="t" r="r" b="b"/>
              <a:pathLst>
                <a:path w="3540" h="2682" extrusionOk="0">
                  <a:moveTo>
                    <a:pt x="2937" y="1"/>
                  </a:moveTo>
                  <a:cubicBezTo>
                    <a:pt x="1923" y="288"/>
                    <a:pt x="927" y="628"/>
                    <a:pt x="0" y="1122"/>
                  </a:cubicBezTo>
                  <a:cubicBezTo>
                    <a:pt x="11" y="1156"/>
                    <a:pt x="22" y="1191"/>
                    <a:pt x="34" y="1229"/>
                  </a:cubicBezTo>
                  <a:cubicBezTo>
                    <a:pt x="153" y="1498"/>
                    <a:pt x="288" y="1854"/>
                    <a:pt x="435" y="2255"/>
                  </a:cubicBezTo>
                  <a:cubicBezTo>
                    <a:pt x="486" y="2393"/>
                    <a:pt x="537" y="2537"/>
                    <a:pt x="592" y="2682"/>
                  </a:cubicBezTo>
                  <a:cubicBezTo>
                    <a:pt x="1507" y="2156"/>
                    <a:pt x="2519" y="1821"/>
                    <a:pt x="3539" y="1539"/>
                  </a:cubicBezTo>
                  <a:lnTo>
                    <a:pt x="293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4" name="Google Shape;2754;p52"/>
            <p:cNvSpPr/>
            <p:nvPr/>
          </p:nvSpPr>
          <p:spPr>
            <a:xfrm>
              <a:off x="669399" y="713768"/>
              <a:ext cx="332384" cy="620446"/>
            </a:xfrm>
            <a:custGeom>
              <a:avLst/>
              <a:gdLst/>
              <a:ahLst/>
              <a:cxnLst/>
              <a:rect l="l" t="t" r="r" b="b"/>
              <a:pathLst>
                <a:path w="6232" h="11633" extrusionOk="0">
                  <a:moveTo>
                    <a:pt x="1973" y="0"/>
                  </a:moveTo>
                  <a:cubicBezTo>
                    <a:pt x="1828" y="178"/>
                    <a:pt x="1571" y="328"/>
                    <a:pt x="1167" y="486"/>
                  </a:cubicBezTo>
                  <a:cubicBezTo>
                    <a:pt x="700" y="668"/>
                    <a:pt x="387" y="753"/>
                    <a:pt x="153" y="753"/>
                  </a:cubicBezTo>
                  <a:cubicBezTo>
                    <a:pt x="98" y="753"/>
                    <a:pt x="48" y="748"/>
                    <a:pt x="1" y="739"/>
                  </a:cubicBezTo>
                  <a:lnTo>
                    <a:pt x="1" y="739"/>
                  </a:lnTo>
                  <a:lnTo>
                    <a:pt x="1982" y="5799"/>
                  </a:lnTo>
                  <a:cubicBezTo>
                    <a:pt x="3486" y="9642"/>
                    <a:pt x="3777" y="11271"/>
                    <a:pt x="4456" y="11577"/>
                  </a:cubicBezTo>
                  <a:cubicBezTo>
                    <a:pt x="4538" y="11615"/>
                    <a:pt x="4627" y="11633"/>
                    <a:pt x="4724" y="11633"/>
                  </a:cubicBezTo>
                  <a:cubicBezTo>
                    <a:pt x="4870" y="11633"/>
                    <a:pt x="5037" y="11592"/>
                    <a:pt x="5234" y="11515"/>
                  </a:cubicBezTo>
                  <a:cubicBezTo>
                    <a:pt x="5673" y="11344"/>
                    <a:pt x="5916" y="11143"/>
                    <a:pt x="6015" y="10879"/>
                  </a:cubicBezTo>
                  <a:cubicBezTo>
                    <a:pt x="6231" y="10307"/>
                    <a:pt x="5772" y="9431"/>
                    <a:pt x="5161" y="7870"/>
                  </a:cubicBezTo>
                  <a:cubicBezTo>
                    <a:pt x="4509" y="6204"/>
                    <a:pt x="2832" y="2098"/>
                    <a:pt x="19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5" name="Google Shape;2755;p52"/>
            <p:cNvSpPr/>
            <p:nvPr/>
          </p:nvSpPr>
          <p:spPr>
            <a:xfrm>
              <a:off x="579477" y="636966"/>
              <a:ext cx="184699" cy="125604"/>
            </a:xfrm>
            <a:custGeom>
              <a:avLst/>
              <a:gdLst/>
              <a:ahLst/>
              <a:cxnLst/>
              <a:rect l="l" t="t" r="r" b="b"/>
              <a:pathLst>
                <a:path w="3463" h="2355" extrusionOk="0">
                  <a:moveTo>
                    <a:pt x="183" y="0"/>
                  </a:moveTo>
                  <a:cubicBezTo>
                    <a:pt x="94" y="0"/>
                    <a:pt x="0" y="82"/>
                    <a:pt x="42" y="191"/>
                  </a:cubicBezTo>
                  <a:cubicBezTo>
                    <a:pt x="157" y="496"/>
                    <a:pt x="287" y="797"/>
                    <a:pt x="430" y="1089"/>
                  </a:cubicBezTo>
                  <a:cubicBezTo>
                    <a:pt x="568" y="1369"/>
                    <a:pt x="721" y="1648"/>
                    <a:pt x="926" y="1883"/>
                  </a:cubicBezTo>
                  <a:cubicBezTo>
                    <a:pt x="1116" y="2103"/>
                    <a:pt x="1343" y="2275"/>
                    <a:pt x="1633" y="2332"/>
                  </a:cubicBezTo>
                  <a:cubicBezTo>
                    <a:pt x="1712" y="2347"/>
                    <a:pt x="1792" y="2354"/>
                    <a:pt x="1871" y="2354"/>
                  </a:cubicBezTo>
                  <a:cubicBezTo>
                    <a:pt x="2047" y="2354"/>
                    <a:pt x="2224" y="2321"/>
                    <a:pt x="2392" y="2273"/>
                  </a:cubicBezTo>
                  <a:cubicBezTo>
                    <a:pt x="2727" y="2178"/>
                    <a:pt x="3046" y="2016"/>
                    <a:pt x="3336" y="1823"/>
                  </a:cubicBezTo>
                  <a:cubicBezTo>
                    <a:pt x="3462" y="1740"/>
                    <a:pt x="3368" y="1571"/>
                    <a:pt x="3246" y="1571"/>
                  </a:cubicBezTo>
                  <a:cubicBezTo>
                    <a:pt x="3220" y="1571"/>
                    <a:pt x="3193" y="1579"/>
                    <a:pt x="3166" y="1596"/>
                  </a:cubicBezTo>
                  <a:cubicBezTo>
                    <a:pt x="2929" y="1754"/>
                    <a:pt x="2672" y="1883"/>
                    <a:pt x="2401" y="1974"/>
                  </a:cubicBezTo>
                  <a:cubicBezTo>
                    <a:pt x="2234" y="2031"/>
                    <a:pt x="2056" y="2072"/>
                    <a:pt x="1878" y="2072"/>
                  </a:cubicBezTo>
                  <a:cubicBezTo>
                    <a:pt x="1835" y="2072"/>
                    <a:pt x="1792" y="2069"/>
                    <a:pt x="1749" y="2064"/>
                  </a:cubicBezTo>
                  <a:cubicBezTo>
                    <a:pt x="1508" y="2034"/>
                    <a:pt x="1320" y="1903"/>
                    <a:pt x="1162" y="1724"/>
                  </a:cubicBezTo>
                  <a:cubicBezTo>
                    <a:pt x="978" y="1513"/>
                    <a:pt x="836" y="1270"/>
                    <a:pt x="712" y="1022"/>
                  </a:cubicBezTo>
                  <a:cubicBezTo>
                    <a:pt x="561" y="717"/>
                    <a:pt x="427" y="405"/>
                    <a:pt x="306" y="88"/>
                  </a:cubicBezTo>
                  <a:cubicBezTo>
                    <a:pt x="283" y="26"/>
                    <a:pt x="234" y="0"/>
                    <a:pt x="1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6" name="Google Shape;2756;p52"/>
            <p:cNvSpPr/>
            <p:nvPr/>
          </p:nvSpPr>
          <p:spPr>
            <a:xfrm>
              <a:off x="658625" y="371626"/>
              <a:ext cx="68695" cy="142724"/>
            </a:xfrm>
            <a:custGeom>
              <a:avLst/>
              <a:gdLst/>
              <a:ahLst/>
              <a:cxnLst/>
              <a:rect l="l" t="t" r="r" b="b"/>
              <a:pathLst>
                <a:path w="1288" h="2676" extrusionOk="0">
                  <a:moveTo>
                    <a:pt x="153" y="0"/>
                  </a:moveTo>
                  <a:cubicBezTo>
                    <a:pt x="136" y="0"/>
                    <a:pt x="119" y="3"/>
                    <a:pt x="103" y="9"/>
                  </a:cubicBezTo>
                  <a:cubicBezTo>
                    <a:pt x="27" y="38"/>
                    <a:pt x="1" y="119"/>
                    <a:pt x="22" y="192"/>
                  </a:cubicBezTo>
                  <a:cubicBezTo>
                    <a:pt x="273" y="1016"/>
                    <a:pt x="596" y="1817"/>
                    <a:pt x="988" y="2586"/>
                  </a:cubicBezTo>
                  <a:cubicBezTo>
                    <a:pt x="1014" y="2638"/>
                    <a:pt x="1063" y="2675"/>
                    <a:pt x="1121" y="2675"/>
                  </a:cubicBezTo>
                  <a:cubicBezTo>
                    <a:pt x="1137" y="2675"/>
                    <a:pt x="1154" y="2672"/>
                    <a:pt x="1172" y="2666"/>
                  </a:cubicBezTo>
                  <a:cubicBezTo>
                    <a:pt x="1237" y="2641"/>
                    <a:pt x="1287" y="2550"/>
                    <a:pt x="1252" y="2481"/>
                  </a:cubicBezTo>
                  <a:cubicBezTo>
                    <a:pt x="862" y="1714"/>
                    <a:pt x="538" y="913"/>
                    <a:pt x="288" y="89"/>
                  </a:cubicBezTo>
                  <a:cubicBezTo>
                    <a:pt x="270" y="33"/>
                    <a:pt x="210" y="0"/>
                    <a:pt x="1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7" name="Google Shape;2757;p52"/>
            <p:cNvSpPr/>
            <p:nvPr/>
          </p:nvSpPr>
          <p:spPr>
            <a:xfrm>
              <a:off x="807055" y="568857"/>
              <a:ext cx="46775" cy="109070"/>
            </a:xfrm>
            <a:custGeom>
              <a:avLst/>
              <a:gdLst/>
              <a:ahLst/>
              <a:cxnLst/>
              <a:rect l="l" t="t" r="r" b="b"/>
              <a:pathLst>
                <a:path w="877" h="2045" extrusionOk="0">
                  <a:moveTo>
                    <a:pt x="184" y="0"/>
                  </a:moveTo>
                  <a:cubicBezTo>
                    <a:pt x="94" y="0"/>
                    <a:pt x="1" y="82"/>
                    <a:pt x="44" y="192"/>
                  </a:cubicBezTo>
                  <a:lnTo>
                    <a:pt x="400" y="1115"/>
                  </a:lnTo>
                  <a:cubicBezTo>
                    <a:pt x="453" y="1250"/>
                    <a:pt x="523" y="1388"/>
                    <a:pt x="553" y="1530"/>
                  </a:cubicBezTo>
                  <a:cubicBezTo>
                    <a:pt x="570" y="1606"/>
                    <a:pt x="570" y="1750"/>
                    <a:pt x="471" y="1760"/>
                  </a:cubicBezTo>
                  <a:cubicBezTo>
                    <a:pt x="295" y="1781"/>
                    <a:pt x="317" y="2045"/>
                    <a:pt x="482" y="2045"/>
                  </a:cubicBezTo>
                  <a:cubicBezTo>
                    <a:pt x="488" y="2045"/>
                    <a:pt x="493" y="2045"/>
                    <a:pt x="499" y="2044"/>
                  </a:cubicBezTo>
                  <a:cubicBezTo>
                    <a:pt x="673" y="2024"/>
                    <a:pt x="799" y="1884"/>
                    <a:pt x="836" y="1718"/>
                  </a:cubicBezTo>
                  <a:cubicBezTo>
                    <a:pt x="877" y="1539"/>
                    <a:pt x="799" y="1358"/>
                    <a:pt x="735" y="1195"/>
                  </a:cubicBezTo>
                  <a:cubicBezTo>
                    <a:pt x="593" y="827"/>
                    <a:pt x="450" y="456"/>
                    <a:pt x="308" y="88"/>
                  </a:cubicBezTo>
                  <a:cubicBezTo>
                    <a:pt x="284" y="26"/>
                    <a:pt x="235" y="0"/>
                    <a:pt x="1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8" name="Google Shape;2758;p52"/>
            <p:cNvSpPr/>
            <p:nvPr/>
          </p:nvSpPr>
          <p:spPr>
            <a:xfrm>
              <a:off x="503795" y="353332"/>
              <a:ext cx="68695" cy="81923"/>
            </a:xfrm>
            <a:custGeom>
              <a:avLst/>
              <a:gdLst/>
              <a:ahLst/>
              <a:cxnLst/>
              <a:rect l="l" t="t" r="r" b="b"/>
              <a:pathLst>
                <a:path w="1288" h="1536" extrusionOk="0">
                  <a:moveTo>
                    <a:pt x="1122" y="1"/>
                  </a:moveTo>
                  <a:cubicBezTo>
                    <a:pt x="1105" y="1"/>
                    <a:pt x="1089" y="4"/>
                    <a:pt x="1073" y="12"/>
                  </a:cubicBezTo>
                  <a:cubicBezTo>
                    <a:pt x="782" y="156"/>
                    <a:pt x="520" y="347"/>
                    <a:pt x="304" y="590"/>
                  </a:cubicBezTo>
                  <a:cubicBezTo>
                    <a:pt x="104" y="815"/>
                    <a:pt x="1" y="1109"/>
                    <a:pt x="66" y="1408"/>
                  </a:cubicBezTo>
                  <a:cubicBezTo>
                    <a:pt x="81" y="1478"/>
                    <a:pt x="132" y="1535"/>
                    <a:pt x="206" y="1535"/>
                  </a:cubicBezTo>
                  <a:cubicBezTo>
                    <a:pt x="212" y="1535"/>
                    <a:pt x="217" y="1535"/>
                    <a:pt x="222" y="1534"/>
                  </a:cubicBezTo>
                  <a:cubicBezTo>
                    <a:pt x="292" y="1527"/>
                    <a:pt x="364" y="1454"/>
                    <a:pt x="348" y="1378"/>
                  </a:cubicBezTo>
                  <a:cubicBezTo>
                    <a:pt x="295" y="1135"/>
                    <a:pt x="377" y="930"/>
                    <a:pt x="541" y="749"/>
                  </a:cubicBezTo>
                  <a:cubicBezTo>
                    <a:pt x="720" y="554"/>
                    <a:pt x="940" y="393"/>
                    <a:pt x="1178" y="276"/>
                  </a:cubicBezTo>
                  <a:cubicBezTo>
                    <a:pt x="1247" y="242"/>
                    <a:pt x="1287" y="168"/>
                    <a:pt x="1257" y="93"/>
                  </a:cubicBezTo>
                  <a:cubicBezTo>
                    <a:pt x="1237" y="41"/>
                    <a:pt x="1179" y="1"/>
                    <a:pt x="11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9" name="Google Shape;2759;p52"/>
            <p:cNvSpPr/>
            <p:nvPr/>
          </p:nvSpPr>
          <p:spPr>
            <a:xfrm>
              <a:off x="810682" y="1144871"/>
              <a:ext cx="155472" cy="192913"/>
            </a:xfrm>
            <a:custGeom>
              <a:avLst/>
              <a:gdLst/>
              <a:ahLst/>
              <a:cxnLst/>
              <a:rect l="l" t="t" r="r" b="b"/>
              <a:pathLst>
                <a:path w="2915" h="3617" extrusionOk="0">
                  <a:moveTo>
                    <a:pt x="184" y="1"/>
                  </a:moveTo>
                  <a:cubicBezTo>
                    <a:pt x="93" y="1"/>
                    <a:pt x="0" y="82"/>
                    <a:pt x="43" y="191"/>
                  </a:cubicBezTo>
                  <a:cubicBezTo>
                    <a:pt x="300" y="827"/>
                    <a:pt x="557" y="1465"/>
                    <a:pt x="814" y="2103"/>
                  </a:cubicBezTo>
                  <a:cubicBezTo>
                    <a:pt x="938" y="2410"/>
                    <a:pt x="1050" y="2725"/>
                    <a:pt x="1190" y="3025"/>
                  </a:cubicBezTo>
                  <a:cubicBezTo>
                    <a:pt x="1319" y="3303"/>
                    <a:pt x="1514" y="3512"/>
                    <a:pt x="1817" y="3588"/>
                  </a:cubicBezTo>
                  <a:cubicBezTo>
                    <a:pt x="1895" y="3608"/>
                    <a:pt x="1973" y="3616"/>
                    <a:pt x="2051" y="3616"/>
                  </a:cubicBezTo>
                  <a:cubicBezTo>
                    <a:pt x="2314" y="3616"/>
                    <a:pt x="2573" y="3517"/>
                    <a:pt x="2804" y="3395"/>
                  </a:cubicBezTo>
                  <a:cubicBezTo>
                    <a:pt x="2872" y="3360"/>
                    <a:pt x="2914" y="3289"/>
                    <a:pt x="2884" y="3211"/>
                  </a:cubicBezTo>
                  <a:cubicBezTo>
                    <a:pt x="2865" y="3162"/>
                    <a:pt x="2806" y="3120"/>
                    <a:pt x="2749" y="3120"/>
                  </a:cubicBezTo>
                  <a:cubicBezTo>
                    <a:pt x="2732" y="3120"/>
                    <a:pt x="2715" y="3123"/>
                    <a:pt x="2700" y="3131"/>
                  </a:cubicBezTo>
                  <a:cubicBezTo>
                    <a:pt x="2502" y="3237"/>
                    <a:pt x="2284" y="3332"/>
                    <a:pt x="2056" y="3332"/>
                  </a:cubicBezTo>
                  <a:cubicBezTo>
                    <a:pt x="2012" y="3332"/>
                    <a:pt x="1968" y="3329"/>
                    <a:pt x="1924" y="3321"/>
                  </a:cubicBezTo>
                  <a:cubicBezTo>
                    <a:pt x="1668" y="3276"/>
                    <a:pt x="1528" y="3094"/>
                    <a:pt x="1429" y="2867"/>
                  </a:cubicBezTo>
                  <a:cubicBezTo>
                    <a:pt x="1305" y="2582"/>
                    <a:pt x="1195" y="2289"/>
                    <a:pt x="1078" y="2001"/>
                  </a:cubicBezTo>
                  <a:cubicBezTo>
                    <a:pt x="958" y="1699"/>
                    <a:pt x="836" y="1398"/>
                    <a:pt x="715" y="1097"/>
                  </a:cubicBezTo>
                  <a:lnTo>
                    <a:pt x="309" y="87"/>
                  </a:lnTo>
                  <a:cubicBezTo>
                    <a:pt x="284" y="26"/>
                    <a:pt x="235" y="1"/>
                    <a:pt x="1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0" name="Google Shape;2760;p52"/>
            <p:cNvSpPr/>
            <p:nvPr/>
          </p:nvSpPr>
          <p:spPr>
            <a:xfrm>
              <a:off x="824923" y="852491"/>
              <a:ext cx="68589" cy="142138"/>
            </a:xfrm>
            <a:custGeom>
              <a:avLst/>
              <a:gdLst/>
              <a:ahLst/>
              <a:cxnLst/>
              <a:rect l="l" t="t" r="r" b="b"/>
              <a:pathLst>
                <a:path w="1286" h="2665" extrusionOk="0">
                  <a:moveTo>
                    <a:pt x="185" y="1"/>
                  </a:moveTo>
                  <a:cubicBezTo>
                    <a:pt x="95" y="1"/>
                    <a:pt x="1" y="83"/>
                    <a:pt x="44" y="192"/>
                  </a:cubicBezTo>
                  <a:lnTo>
                    <a:pt x="978" y="2577"/>
                  </a:lnTo>
                  <a:cubicBezTo>
                    <a:pt x="1001" y="2639"/>
                    <a:pt x="1051" y="2665"/>
                    <a:pt x="1102" y="2665"/>
                  </a:cubicBezTo>
                  <a:cubicBezTo>
                    <a:pt x="1192" y="2665"/>
                    <a:pt x="1285" y="2583"/>
                    <a:pt x="1242" y="2473"/>
                  </a:cubicBezTo>
                  <a:lnTo>
                    <a:pt x="308" y="88"/>
                  </a:lnTo>
                  <a:cubicBezTo>
                    <a:pt x="285" y="27"/>
                    <a:pt x="235" y="1"/>
                    <a:pt x="1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1" name="Google Shape;2761;p52"/>
            <p:cNvSpPr/>
            <p:nvPr/>
          </p:nvSpPr>
          <p:spPr>
            <a:xfrm>
              <a:off x="891804" y="1018521"/>
              <a:ext cx="33761" cy="57495"/>
            </a:xfrm>
            <a:custGeom>
              <a:avLst/>
              <a:gdLst/>
              <a:ahLst/>
              <a:cxnLst/>
              <a:rect l="l" t="t" r="r" b="b"/>
              <a:pathLst>
                <a:path w="633" h="1078" extrusionOk="0">
                  <a:moveTo>
                    <a:pt x="159" y="0"/>
                  </a:moveTo>
                  <a:cubicBezTo>
                    <a:pt x="143" y="0"/>
                    <a:pt x="126" y="3"/>
                    <a:pt x="110" y="10"/>
                  </a:cubicBezTo>
                  <a:cubicBezTo>
                    <a:pt x="41" y="42"/>
                    <a:pt x="0" y="120"/>
                    <a:pt x="30" y="194"/>
                  </a:cubicBezTo>
                  <a:lnTo>
                    <a:pt x="341" y="987"/>
                  </a:lnTo>
                  <a:cubicBezTo>
                    <a:pt x="361" y="1040"/>
                    <a:pt x="418" y="1078"/>
                    <a:pt x="476" y="1078"/>
                  </a:cubicBezTo>
                  <a:cubicBezTo>
                    <a:pt x="492" y="1078"/>
                    <a:pt x="509" y="1075"/>
                    <a:pt x="525" y="1068"/>
                  </a:cubicBezTo>
                  <a:cubicBezTo>
                    <a:pt x="594" y="1036"/>
                    <a:pt x="633" y="958"/>
                    <a:pt x="605" y="884"/>
                  </a:cubicBezTo>
                  <a:lnTo>
                    <a:pt x="294" y="92"/>
                  </a:lnTo>
                  <a:cubicBezTo>
                    <a:pt x="274" y="38"/>
                    <a:pt x="217" y="0"/>
                    <a:pt x="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773">
                                            <p:txEl>
                                              <p:pRg st="0" end="0"/>
                                            </p:txEl>
                                          </p:spTgt>
                                        </p:tgtEl>
                                        <p:attrNameLst>
                                          <p:attrName>style.visibility</p:attrName>
                                        </p:attrNameLst>
                                      </p:cBhvr>
                                      <p:to>
                                        <p:strVal val="visible"/>
                                      </p:to>
                                    </p:set>
                                    <p:animEffect transition="in" filter="checkerboard(across)">
                                      <p:cBhvr>
                                        <p:cTn id="7" dur="500"/>
                                        <p:tgtEl>
                                          <p:spTgt spid="277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2772">
                                            <p:txEl>
                                              <p:pRg st="0" end="0"/>
                                            </p:txEl>
                                          </p:spTgt>
                                        </p:tgtEl>
                                        <p:attrNameLst>
                                          <p:attrName>style.visibility</p:attrName>
                                        </p:attrNameLst>
                                      </p:cBhvr>
                                      <p:to>
                                        <p:strVal val="visible"/>
                                      </p:to>
                                    </p:set>
                                    <p:animEffect transition="in" filter="checkerboard(across)">
                                      <p:cBhvr>
                                        <p:cTn id="12" dur="500"/>
                                        <p:tgtEl>
                                          <p:spTgt spid="277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2772">
                                            <p:txEl>
                                              <p:pRg st="1" end="1"/>
                                            </p:txEl>
                                          </p:spTgt>
                                        </p:tgtEl>
                                        <p:attrNameLst>
                                          <p:attrName>style.visibility</p:attrName>
                                        </p:attrNameLst>
                                      </p:cBhvr>
                                      <p:to>
                                        <p:strVal val="visible"/>
                                      </p:to>
                                    </p:set>
                                    <p:animEffect transition="in" filter="checkerboard(across)">
                                      <p:cBhvr>
                                        <p:cTn id="17" dur="500"/>
                                        <p:tgtEl>
                                          <p:spTgt spid="277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72" grpId="0" build="p"/>
      <p:bldP spid="2772" grpId="1" build="p"/>
      <p:bldP spid="2773" grpId="0" build="p"/>
      <p:bldP spid="2773" grpI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 name="Picture 103"/>
          <p:cNvPicPr/>
          <p:nvPr/>
        </p:nvPicPr>
        <p:blipFill>
          <a:blip r:embed="rId2"/>
          <a:stretch>
            <a:fillRect/>
          </a:stretch>
        </p:blipFill>
        <p:spPr>
          <a:xfrm>
            <a:off x="-18415" y="0"/>
            <a:ext cx="9162415" cy="5143500"/>
          </a:xfrm>
          <a:prstGeom prst="rect">
            <a:avLst/>
          </a:prstGeom>
          <a:noFill/>
          <a:ln w="9525">
            <a:noFill/>
          </a:ln>
        </p:spPr>
      </p:pic>
      <p:sp>
        <p:nvSpPr>
          <p:cNvPr id="4" name="Text Box 3"/>
          <p:cNvSpPr txBox="1"/>
          <p:nvPr/>
        </p:nvSpPr>
        <p:spPr>
          <a:xfrm>
            <a:off x="395605" y="267970"/>
            <a:ext cx="4568190" cy="4799965"/>
          </a:xfrm>
          <a:prstGeom prst="rect">
            <a:avLst/>
          </a:prstGeom>
          <a:noFill/>
        </p:spPr>
        <p:txBody>
          <a:bodyPr wrap="square" rtlCol="0">
            <a:spAutoFit/>
          </a:bodyPr>
          <a:lstStyle/>
          <a:p>
            <a:r>
              <a:rPr lang="en-US" sz="1800">
                <a:solidFill>
                  <a:schemeClr val="bg1"/>
                </a:solidFill>
                <a:latin typeface="Times New Roman" panose="02020603050405020304" charset="0"/>
                <a:cs typeface="Times New Roman" panose="02020603050405020304" charset="0"/>
              </a:rPr>
              <a:t>Em sẽ kể anh nghe</a:t>
            </a:r>
          </a:p>
          <a:p>
            <a:r>
              <a:rPr lang="en-US" sz="1800">
                <a:solidFill>
                  <a:schemeClr val="bg1"/>
                </a:solidFill>
                <a:latin typeface="Times New Roman" panose="02020603050405020304" charset="0"/>
                <a:cs typeface="Times New Roman" panose="02020603050405020304" charset="0"/>
              </a:rPr>
              <a:t>Chuyện con thuyền và biển:</a:t>
            </a:r>
          </a:p>
          <a:p>
            <a:endParaRPr lang="en-US" sz="1800">
              <a:solidFill>
                <a:schemeClr val="bg1"/>
              </a:solidFill>
              <a:latin typeface="Times New Roman" panose="02020603050405020304" charset="0"/>
              <a:cs typeface="Times New Roman" panose="02020603050405020304" charset="0"/>
            </a:endParaRPr>
          </a:p>
          <a:p>
            <a:r>
              <a:rPr lang="en-US" sz="1800">
                <a:solidFill>
                  <a:schemeClr val="bg1"/>
                </a:solidFill>
                <a:latin typeface="Times New Roman" panose="02020603050405020304" charset="0"/>
                <a:cs typeface="Times New Roman" panose="02020603050405020304" charset="0"/>
              </a:rPr>
              <a:t>“Từ ngày nào chẳng biết</a:t>
            </a:r>
          </a:p>
          <a:p>
            <a:r>
              <a:rPr lang="en-US" sz="1800">
                <a:solidFill>
                  <a:schemeClr val="bg1"/>
                </a:solidFill>
                <a:latin typeface="Times New Roman" panose="02020603050405020304" charset="0"/>
                <a:cs typeface="Times New Roman" panose="02020603050405020304" charset="0"/>
              </a:rPr>
              <a:t>Thuyền nghe lời biển khơi</a:t>
            </a:r>
          </a:p>
          <a:p>
            <a:r>
              <a:rPr lang="en-US" sz="1800">
                <a:solidFill>
                  <a:schemeClr val="bg1"/>
                </a:solidFill>
                <a:latin typeface="Times New Roman" panose="02020603050405020304" charset="0"/>
                <a:cs typeface="Times New Roman" panose="02020603050405020304" charset="0"/>
              </a:rPr>
              <a:t>Cánh hải âu, sóng biếc</a:t>
            </a:r>
          </a:p>
          <a:p>
            <a:r>
              <a:rPr lang="en-US" sz="1800">
                <a:solidFill>
                  <a:schemeClr val="bg1"/>
                </a:solidFill>
                <a:latin typeface="Times New Roman" panose="02020603050405020304" charset="0"/>
                <a:cs typeface="Times New Roman" panose="02020603050405020304" charset="0"/>
              </a:rPr>
              <a:t>Đưa thuyền đi muôn nơi</a:t>
            </a:r>
          </a:p>
          <a:p>
            <a:endParaRPr lang="en-US" sz="1800">
              <a:solidFill>
                <a:schemeClr val="bg1"/>
              </a:solidFill>
              <a:latin typeface="Times New Roman" panose="02020603050405020304" charset="0"/>
              <a:cs typeface="Times New Roman" panose="02020603050405020304" charset="0"/>
            </a:endParaRPr>
          </a:p>
          <a:p>
            <a:r>
              <a:rPr lang="en-US" sz="1800">
                <a:solidFill>
                  <a:schemeClr val="bg1"/>
                </a:solidFill>
                <a:latin typeface="Times New Roman" panose="02020603050405020304" charset="0"/>
                <a:cs typeface="Times New Roman" panose="02020603050405020304" charset="0"/>
              </a:rPr>
              <a:t>Lòng thuyền nhiều khát vọng</a:t>
            </a:r>
          </a:p>
          <a:p>
            <a:r>
              <a:rPr lang="en-US" sz="1800">
                <a:solidFill>
                  <a:schemeClr val="bg1"/>
                </a:solidFill>
                <a:latin typeface="Times New Roman" panose="02020603050405020304" charset="0"/>
                <a:cs typeface="Times New Roman" panose="02020603050405020304" charset="0"/>
              </a:rPr>
              <a:t>Và tình biển bao la</a:t>
            </a:r>
          </a:p>
          <a:p>
            <a:r>
              <a:rPr lang="en-US" sz="1800">
                <a:solidFill>
                  <a:schemeClr val="bg1"/>
                </a:solidFill>
                <a:latin typeface="Times New Roman" panose="02020603050405020304" charset="0"/>
                <a:cs typeface="Times New Roman" panose="02020603050405020304" charset="0"/>
              </a:rPr>
              <a:t>Thuyền đi hoài không mỏi</a:t>
            </a:r>
          </a:p>
          <a:p>
            <a:r>
              <a:rPr lang="en-US" sz="1800">
                <a:solidFill>
                  <a:schemeClr val="bg1"/>
                </a:solidFill>
                <a:latin typeface="Times New Roman" panose="02020603050405020304" charset="0"/>
                <a:cs typeface="Times New Roman" panose="02020603050405020304" charset="0"/>
              </a:rPr>
              <a:t>Biển vẫn xa... còn xa</a:t>
            </a:r>
          </a:p>
          <a:p>
            <a:endParaRPr lang="en-US" sz="1800">
              <a:solidFill>
                <a:schemeClr val="bg1"/>
              </a:solidFill>
              <a:latin typeface="Times New Roman" panose="02020603050405020304" charset="0"/>
              <a:cs typeface="Times New Roman" panose="02020603050405020304" charset="0"/>
            </a:endParaRPr>
          </a:p>
          <a:p>
            <a:r>
              <a:rPr lang="en-US" sz="1800">
                <a:solidFill>
                  <a:schemeClr val="bg1"/>
                </a:solidFill>
                <a:latin typeface="Times New Roman" panose="02020603050405020304" charset="0"/>
                <a:cs typeface="Times New Roman" panose="02020603050405020304" charset="0"/>
              </a:rPr>
              <a:t>Những đêm trăng hiền từ</a:t>
            </a:r>
          </a:p>
          <a:p>
            <a:r>
              <a:rPr lang="en-US" sz="1800">
                <a:solidFill>
                  <a:schemeClr val="bg1"/>
                </a:solidFill>
                <a:latin typeface="Times New Roman" panose="02020603050405020304" charset="0"/>
                <a:cs typeface="Times New Roman" panose="02020603050405020304" charset="0"/>
              </a:rPr>
              <a:t>Biển như cô gái nhỏ</a:t>
            </a:r>
          </a:p>
          <a:p>
            <a:r>
              <a:rPr lang="en-US" sz="1800">
                <a:solidFill>
                  <a:schemeClr val="bg1"/>
                </a:solidFill>
                <a:latin typeface="Times New Roman" panose="02020603050405020304" charset="0"/>
                <a:cs typeface="Times New Roman" panose="02020603050405020304" charset="0"/>
              </a:rPr>
              <a:t>Thầm thì gửi tâm tư</a:t>
            </a:r>
          </a:p>
          <a:p>
            <a:r>
              <a:rPr lang="en-US" sz="1800">
                <a:solidFill>
                  <a:schemeClr val="bg1"/>
                </a:solidFill>
                <a:latin typeface="Times New Roman" panose="02020603050405020304" charset="0"/>
                <a:cs typeface="Times New Roman" panose="02020603050405020304" charset="0"/>
              </a:rPr>
              <a:t>Quanh mạn thuyền sóng vỗ</a:t>
            </a:r>
          </a:p>
        </p:txBody>
      </p:sp>
      <p:sp>
        <p:nvSpPr>
          <p:cNvPr id="6" name="Text Box 5"/>
          <p:cNvSpPr txBox="1"/>
          <p:nvPr/>
        </p:nvSpPr>
        <p:spPr>
          <a:xfrm>
            <a:off x="5220335" y="3507740"/>
            <a:ext cx="3510915" cy="1383665"/>
          </a:xfrm>
          <a:prstGeom prst="rect">
            <a:avLst/>
          </a:prstGeom>
          <a:noFill/>
        </p:spPr>
        <p:txBody>
          <a:bodyPr wrap="square" rtlCol="0">
            <a:spAutoFit/>
          </a:bodyPr>
          <a:lstStyle/>
          <a:p>
            <a:pPr>
              <a:lnSpc>
                <a:spcPct val="150000"/>
              </a:lnSpc>
            </a:pPr>
            <a:r>
              <a:rPr lang="en-US" sz="2800" i="1">
                <a:solidFill>
                  <a:schemeClr val="bg1"/>
                </a:solidFill>
                <a:latin typeface="Calibri" panose="020F0502020204030204" charset="0"/>
                <a:cs typeface="Calibri" panose="020F0502020204030204" charset="0"/>
              </a:rPr>
              <a:t>Thuyền và biển</a:t>
            </a:r>
          </a:p>
          <a:p>
            <a:pPr>
              <a:lnSpc>
                <a:spcPct val="150000"/>
              </a:lnSpc>
            </a:pPr>
            <a:r>
              <a:rPr lang="en-US" sz="2800">
                <a:solidFill>
                  <a:schemeClr val="bg1"/>
                </a:solidFill>
                <a:latin typeface="Calibri" panose="020F0502020204030204" charset="0"/>
                <a:cs typeface="Calibri" panose="020F0502020204030204" charset="0"/>
              </a:rPr>
              <a:t>                Xuân Quỳnh</a:t>
            </a:r>
          </a:p>
        </p:txBody>
      </p:sp>
    </p:spTree>
  </p:cSld>
  <p:clrMapOvr>
    <a:masterClrMapping/>
  </p:clrMapOvr>
  <mc:AlternateContent xmlns:mc="http://schemas.openxmlformats.org/markup-compatibility/2006" xmlns:p14="http://schemas.microsoft.com/office/powerpoint/2010/main">
    <mc:Choice Requires="p14">
      <p:transition spd="slow">
        <p:wipe/>
      </p:transition>
    </mc:Choice>
    <mc:Fallback xmlns="">
      <p:transition spd="slow">
        <p:wip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467360" y="195580"/>
            <a:ext cx="7809230" cy="521970"/>
          </a:xfrm>
          <a:prstGeom prst="rect">
            <a:avLst/>
          </a:prstGeom>
          <a:noFill/>
        </p:spPr>
        <p:txBody>
          <a:bodyPr wrap="square" rtlCol="0">
            <a:spAutoFit/>
          </a:bodyPr>
          <a:lstStyle/>
          <a:p>
            <a:r>
              <a:rPr lang="en-US" sz="2800">
                <a:latin typeface="Sitka Subheading Semibold" charset="0"/>
                <a:cs typeface="Sitka Subheading Semibold" charset="0"/>
              </a:rPr>
              <a:t>2. Các hình ảnh tượng trưng trong bài thơ</a:t>
            </a:r>
          </a:p>
        </p:txBody>
      </p:sp>
      <p:graphicFrame>
        <p:nvGraphicFramePr>
          <p:cNvPr id="5" name="Table 4"/>
          <p:cNvGraphicFramePr/>
          <p:nvPr/>
        </p:nvGraphicFramePr>
        <p:xfrm>
          <a:off x="1331595" y="1059815"/>
          <a:ext cx="6497320" cy="2578100"/>
        </p:xfrm>
        <a:graphic>
          <a:graphicData uri="http://schemas.openxmlformats.org/drawingml/2006/table">
            <a:tbl>
              <a:tblPr firstRow="1" bandRow="1">
                <a:tableStyleId>{5940675A-B579-460E-94D1-54222C63F5DA}</a:tableStyleId>
              </a:tblPr>
              <a:tblGrid>
                <a:gridCol w="2162810">
                  <a:extLst>
                    <a:ext uri="{9D8B030D-6E8A-4147-A177-3AD203B41FA5}">
                      <a16:colId xmlns:a16="http://schemas.microsoft.com/office/drawing/2014/main" val="20000"/>
                    </a:ext>
                  </a:extLst>
                </a:gridCol>
                <a:gridCol w="2167890">
                  <a:extLst>
                    <a:ext uri="{9D8B030D-6E8A-4147-A177-3AD203B41FA5}">
                      <a16:colId xmlns:a16="http://schemas.microsoft.com/office/drawing/2014/main" val="20001"/>
                    </a:ext>
                  </a:extLst>
                </a:gridCol>
                <a:gridCol w="2166620">
                  <a:extLst>
                    <a:ext uri="{9D8B030D-6E8A-4147-A177-3AD203B41FA5}">
                      <a16:colId xmlns:a16="http://schemas.microsoft.com/office/drawing/2014/main" val="20002"/>
                    </a:ext>
                  </a:extLst>
                </a:gridCol>
              </a:tblGrid>
              <a:tr h="676910">
                <a:tc>
                  <a:txBody>
                    <a:bodyPr/>
                    <a:lstStyle/>
                    <a:p>
                      <a:pPr marL="0" indent="0">
                        <a:buNone/>
                      </a:pPr>
                      <a:r>
                        <a:rPr lang="en-US" sz="1300" b="1">
                          <a:latin typeface="Times New Roman" panose="02020603050405020304" charset="0"/>
                          <a:cs typeface="Times New Roman" panose="02020603050405020304" charset="0"/>
                        </a:rPr>
                        <a:t>HS 1</a:t>
                      </a:r>
                      <a:r>
                        <a:rPr lang="en-US" sz="1300">
                          <a:latin typeface="Times New Roman" panose="02020603050405020304" charset="0"/>
                          <a:cs typeface="Times New Roman" panose="02020603050405020304" charset="0"/>
                        </a:rPr>
                        <a:t>…………</a:t>
                      </a:r>
                      <a:endParaRPr lang="en-US" sz="1300" b="1">
                        <a:latin typeface="Times New Roman" panose="02020603050405020304" charset="0"/>
                        <a:ea typeface="Times New Roman" panose="02020603050405020304" charset="0"/>
                        <a:cs typeface="Times New Roman" panose="0202060305040502030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marL="0" indent="0">
                        <a:buNone/>
                      </a:pPr>
                      <a:r>
                        <a:rPr lang="en-US" sz="1300" b="1">
                          <a:latin typeface="Times New Roman" panose="02020603050405020304" charset="0"/>
                          <a:cs typeface="Times New Roman" panose="02020603050405020304" charset="0"/>
                        </a:rPr>
                        <a:t>HS 2</a:t>
                      </a:r>
                      <a:r>
                        <a:rPr lang="en-US" sz="1300">
                          <a:latin typeface="Times New Roman" panose="02020603050405020304" charset="0"/>
                          <a:cs typeface="Times New Roman" panose="02020603050405020304" charset="0"/>
                        </a:rPr>
                        <a:t>…………</a:t>
                      </a:r>
                      <a:endParaRPr lang="en-US" sz="1300" b="1">
                        <a:latin typeface="Times New Roman" panose="02020603050405020304" charset="0"/>
                        <a:ea typeface="Times New Roman" panose="02020603050405020304" charset="0"/>
                        <a:cs typeface="Times New Roman" panose="0202060305040502030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marL="0" indent="0">
                        <a:buNone/>
                      </a:pPr>
                      <a:r>
                        <a:rPr lang="en-US" sz="1300" b="1">
                          <a:latin typeface="Times New Roman" panose="02020603050405020304" charset="0"/>
                          <a:cs typeface="Times New Roman" panose="02020603050405020304" charset="0"/>
                        </a:rPr>
                        <a:t>HS 3</a:t>
                      </a:r>
                      <a:r>
                        <a:rPr lang="en-US" sz="1300">
                          <a:latin typeface="Times New Roman" panose="02020603050405020304" charset="0"/>
                          <a:cs typeface="Times New Roman" panose="02020603050405020304" charset="0"/>
                        </a:rPr>
                        <a:t>…………</a:t>
                      </a:r>
                      <a:endParaRPr lang="en-US" sz="1300" b="1">
                        <a:latin typeface="Times New Roman" panose="02020603050405020304" charset="0"/>
                        <a:ea typeface="Times New Roman" panose="02020603050405020304" charset="0"/>
                        <a:cs typeface="Times New Roman" panose="0202060305040502030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159510">
                <a:tc>
                  <a:txBody>
                    <a:bodyPr/>
                    <a:lstStyle/>
                    <a:p>
                      <a:pPr marL="0" indent="0">
                        <a:buNone/>
                      </a:pPr>
                      <a:r>
                        <a:rPr lang="en-US" sz="1300" b="1">
                          <a:latin typeface="Times New Roman" panose="02020603050405020304" charset="0"/>
                          <a:cs typeface="Times New Roman" panose="02020603050405020304" charset="0"/>
                        </a:rPr>
                        <a:t>HS 8</a:t>
                      </a:r>
                      <a:r>
                        <a:rPr lang="en-US" sz="1300">
                          <a:latin typeface="Times New Roman" panose="02020603050405020304" charset="0"/>
                          <a:cs typeface="Times New Roman" panose="02020603050405020304" charset="0"/>
                        </a:rPr>
                        <a:t>………...</a:t>
                      </a:r>
                      <a:endParaRPr lang="en-US" sz="1300" b="1">
                        <a:latin typeface="Times New Roman" panose="02020603050405020304" charset="0"/>
                        <a:ea typeface="Times New Roman" panose="02020603050405020304" charset="0"/>
                        <a:cs typeface="Times New Roman" panose="0202060305040502030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marL="0" indent="0" algn="ctr">
                        <a:buNone/>
                      </a:pPr>
                      <a:r>
                        <a:rPr lang="en-US" sz="1000" b="1">
                          <a:latin typeface="Times New Roman" panose="02020603050405020304" charset="0"/>
                          <a:cs typeface="Times New Roman" panose="02020603050405020304" charset="0"/>
                        </a:rPr>
                        <a:t>Hình ảnh mang tính tượng trưng:</a:t>
                      </a:r>
                      <a:r>
                        <a:rPr lang="en-US" sz="1000">
                          <a:latin typeface="Times New Roman" panose="02020603050405020304" charset="0"/>
                          <a:cs typeface="Times New Roman" panose="02020603050405020304" charset="0"/>
                        </a:rPr>
                        <a:t>.........................</a:t>
                      </a:r>
                      <a:endParaRPr lang="en-US" sz="1000" b="1">
                        <a:latin typeface="Times New Roman" panose="02020603050405020304" charset="0"/>
                        <a:ea typeface="Times New Roman" panose="02020603050405020304" charset="0"/>
                        <a:cs typeface="Times New Roman" panose="0202060305040502030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C000"/>
                    </a:solidFill>
                  </a:tcPr>
                </a:tc>
                <a:tc>
                  <a:txBody>
                    <a:bodyPr/>
                    <a:lstStyle/>
                    <a:p>
                      <a:pPr marL="0" indent="0">
                        <a:buNone/>
                      </a:pPr>
                      <a:r>
                        <a:rPr lang="en-US" sz="1300">
                          <a:latin typeface="Times New Roman" panose="02020603050405020304" charset="0"/>
                          <a:cs typeface="Times New Roman" panose="02020603050405020304" charset="0"/>
                        </a:rPr>
                        <a:t>HS 4………….</a:t>
                      </a:r>
                      <a:endParaRPr lang="en-US" sz="1300">
                        <a:latin typeface="Times New Roman" panose="02020603050405020304" charset="0"/>
                        <a:ea typeface="Times New Roman" panose="02020603050405020304" charset="0"/>
                        <a:cs typeface="Times New Roman" panose="0202060305040502030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41680">
                <a:tc>
                  <a:txBody>
                    <a:bodyPr/>
                    <a:lstStyle/>
                    <a:p>
                      <a:pPr marL="0" indent="0">
                        <a:buNone/>
                      </a:pPr>
                      <a:r>
                        <a:rPr lang="en-US" sz="1300" b="1">
                          <a:latin typeface="Times New Roman" panose="02020603050405020304" charset="0"/>
                          <a:cs typeface="Times New Roman" panose="02020603050405020304" charset="0"/>
                        </a:rPr>
                        <a:t>HS 7</a:t>
                      </a:r>
                      <a:r>
                        <a:rPr lang="en-US" sz="1300">
                          <a:latin typeface="Times New Roman" panose="02020603050405020304" charset="0"/>
                          <a:cs typeface="Times New Roman" panose="02020603050405020304" charset="0"/>
                        </a:rPr>
                        <a:t>……….</a:t>
                      </a:r>
                      <a:endParaRPr lang="en-US" sz="1300" b="1">
                        <a:latin typeface="Times New Roman" panose="02020603050405020304" charset="0"/>
                        <a:ea typeface="Times New Roman" panose="02020603050405020304" charset="0"/>
                        <a:cs typeface="Times New Roman" panose="0202060305040502030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marL="0" indent="0">
                        <a:buNone/>
                      </a:pPr>
                      <a:r>
                        <a:rPr lang="en-US" sz="1300" b="1">
                          <a:latin typeface="Times New Roman" panose="02020603050405020304" charset="0"/>
                          <a:cs typeface="Times New Roman" panose="02020603050405020304" charset="0"/>
                        </a:rPr>
                        <a:t>HS 6</a:t>
                      </a:r>
                      <a:r>
                        <a:rPr lang="en-US" sz="1300">
                          <a:latin typeface="Times New Roman" panose="02020603050405020304" charset="0"/>
                          <a:cs typeface="Times New Roman" panose="02020603050405020304" charset="0"/>
                        </a:rPr>
                        <a:t>………</a:t>
                      </a:r>
                      <a:endParaRPr lang="en-US" sz="1300" b="1">
                        <a:latin typeface="Times New Roman" panose="02020603050405020304" charset="0"/>
                        <a:ea typeface="Times New Roman" panose="02020603050405020304" charset="0"/>
                        <a:cs typeface="Times New Roman" panose="0202060305040502030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marL="0" indent="0">
                        <a:buNone/>
                      </a:pPr>
                      <a:r>
                        <a:rPr lang="en-US" sz="1300" b="1">
                          <a:latin typeface="Times New Roman" panose="02020603050405020304" charset="0"/>
                          <a:cs typeface="Times New Roman" panose="02020603050405020304" charset="0"/>
                        </a:rPr>
                        <a:t>HS 5</a:t>
                      </a:r>
                      <a:r>
                        <a:rPr lang="en-US" sz="1300">
                          <a:latin typeface="Times New Roman" panose="02020603050405020304" charset="0"/>
                          <a:cs typeface="Times New Roman" panose="02020603050405020304" charset="0"/>
                        </a:rPr>
                        <a:t>………….</a:t>
                      </a:r>
                      <a:endParaRPr lang="en-US" sz="1300" b="1">
                        <a:latin typeface="Times New Roman" panose="02020603050405020304" charset="0"/>
                        <a:ea typeface="Times New Roman" panose="02020603050405020304" charset="0"/>
                        <a:cs typeface="Times New Roman" panose="0202060305040502030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100" name="Text Box 99"/>
          <p:cNvSpPr txBox="1"/>
          <p:nvPr/>
        </p:nvSpPr>
        <p:spPr>
          <a:xfrm>
            <a:off x="467360" y="3867785"/>
            <a:ext cx="8075295" cy="1014730"/>
          </a:xfrm>
          <a:prstGeom prst="rect">
            <a:avLst/>
          </a:prstGeom>
          <a:noFill/>
          <a:ln w="9525">
            <a:noFill/>
          </a:ln>
        </p:spPr>
        <p:txBody>
          <a:bodyPr wrap="square">
            <a:spAutoFit/>
          </a:bodyPr>
          <a:lstStyle/>
          <a:p>
            <a:pPr marL="0" indent="0" algn="ctr"/>
            <a:r>
              <a:rPr lang="en-US" sz="2000">
                <a:latin typeface="Calibri" panose="020F0502020204030204" charset="0"/>
                <a:cs typeface="Calibri" panose="020F0502020204030204" charset="0"/>
              </a:rPr>
              <a:t>Theo em, hình ảnh nào trong bài thơ mang tính tượng trưng rõ nét hơn cả? Hãy làm rõ tính tượng trưng ở hình ảnh ấy bằng kĩ thuật khăn trải bàn qua hình thức thảo luận nhóm. </a:t>
            </a:r>
          </a:p>
        </p:txBody>
      </p:sp>
    </p:spTree>
  </p:cSld>
  <p:clrMapOvr>
    <a:masterClrMapping/>
  </p:clrMapOvr>
  <mc:AlternateContent xmlns:mc="http://schemas.openxmlformats.org/markup-compatibility/2006" xmlns:p14="http://schemas.microsoft.com/office/powerpoint/2010/main">
    <mc:Choice Requires="p14">
      <p:transition spd="med">
        <p:newsflash/>
      </p:transition>
    </mc:Choice>
    <mc:Fallback xmlns="">
      <p:transition spd="med">
        <p:newsflash/>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202"/>
        <p:cNvGrpSpPr/>
        <p:nvPr/>
      </p:nvGrpSpPr>
      <p:grpSpPr>
        <a:xfrm>
          <a:off x="0" y="0"/>
          <a:ext cx="0" cy="0"/>
          <a:chOff x="0" y="0"/>
          <a:chExt cx="0" cy="0"/>
        </a:xfrm>
      </p:grpSpPr>
      <p:sp>
        <p:nvSpPr>
          <p:cNvPr id="2203" name="Google Shape;2203;p57"/>
          <p:cNvSpPr txBox="1">
            <a:spLocks noGrp="1"/>
          </p:cNvSpPr>
          <p:nvPr>
            <p:ph type="ctrTitle" idx="4294967295"/>
          </p:nvPr>
        </p:nvSpPr>
        <p:spPr>
          <a:xfrm>
            <a:off x="1403350" y="-164465"/>
            <a:ext cx="7457440" cy="1590675"/>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200" b="1">
                <a:solidFill>
                  <a:schemeClr val="accent3"/>
                </a:solidFill>
              </a:rPr>
              <a:t>2. Các hình ảnh tượng trưng trong bài thơ</a:t>
            </a:r>
            <a:r>
              <a:rPr lang="en-US" sz="2400" b="1">
                <a:solidFill>
                  <a:schemeClr val="accent3"/>
                </a:solidFill>
              </a:rPr>
              <a:t> </a:t>
            </a:r>
          </a:p>
        </p:txBody>
      </p:sp>
      <p:pic>
        <p:nvPicPr>
          <p:cNvPr id="2205" name="Google Shape;2205;p57"/>
          <p:cNvPicPr preferRelativeResize="0"/>
          <p:nvPr/>
        </p:nvPicPr>
        <p:blipFill rotWithShape="1">
          <a:blip r:embed="rId3"/>
          <a:srcRect l="13450" r="15908"/>
          <a:stretch>
            <a:fillRect/>
          </a:stretch>
        </p:blipFill>
        <p:spPr>
          <a:xfrm rot="19821630">
            <a:off x="103876" y="-147664"/>
            <a:ext cx="1503304" cy="2127042"/>
          </a:xfrm>
          <a:prstGeom prst="rect">
            <a:avLst/>
          </a:prstGeom>
          <a:noFill/>
          <a:ln>
            <a:noFill/>
          </a:ln>
        </p:spPr>
      </p:pic>
      <p:pic>
        <p:nvPicPr>
          <p:cNvPr id="2206" name="Google Shape;2206;p57"/>
          <p:cNvPicPr preferRelativeResize="0"/>
          <p:nvPr/>
        </p:nvPicPr>
        <p:blipFill>
          <a:blip r:embed="rId4"/>
          <a:stretch>
            <a:fillRect/>
          </a:stretch>
        </p:blipFill>
        <p:spPr>
          <a:xfrm rot="331418">
            <a:off x="7055485" y="3199765"/>
            <a:ext cx="2266315" cy="2100580"/>
          </a:xfrm>
          <a:prstGeom prst="rect">
            <a:avLst/>
          </a:prstGeom>
          <a:noFill/>
          <a:ln>
            <a:noFill/>
          </a:ln>
        </p:spPr>
      </p:pic>
      <p:sp>
        <p:nvSpPr>
          <p:cNvPr id="100" name="Text Box 99"/>
          <p:cNvSpPr txBox="1"/>
          <p:nvPr/>
        </p:nvSpPr>
        <p:spPr>
          <a:xfrm>
            <a:off x="1763395" y="1203325"/>
            <a:ext cx="6771005" cy="1198880"/>
          </a:xfrm>
          <a:prstGeom prst="rect">
            <a:avLst/>
          </a:prstGeom>
          <a:noFill/>
          <a:ln w="9525">
            <a:noFill/>
          </a:ln>
        </p:spPr>
        <p:txBody>
          <a:bodyPr wrap="square">
            <a:spAutoFit/>
          </a:bodyPr>
          <a:lstStyle/>
          <a:p>
            <a:pPr marL="0" indent="0" algn="ctr"/>
            <a:r>
              <a:rPr lang="en-US" sz="2400">
                <a:solidFill>
                  <a:srgbClr val="000000"/>
                </a:solidFill>
                <a:latin typeface="Book Antiqua" panose="02040602050305030304" charset="0"/>
                <a:cs typeface="Book Antiqua" panose="02040602050305030304" charset="0"/>
              </a:rPr>
              <a:t>Hình ảnh “đường con bước vạn đời” và “xóm nhà tranh thấp ngủ im hơi” bổ sung cho nhau tạo nên hình tượng khái quát</a:t>
            </a:r>
          </a:p>
        </p:txBody>
      </p:sp>
      <p:sp>
        <p:nvSpPr>
          <p:cNvPr id="3" name="Text Box 2"/>
          <p:cNvSpPr txBox="1"/>
          <p:nvPr/>
        </p:nvSpPr>
        <p:spPr>
          <a:xfrm>
            <a:off x="683260" y="2427605"/>
            <a:ext cx="2430780" cy="1198880"/>
          </a:xfrm>
          <a:prstGeom prst="rect">
            <a:avLst/>
          </a:prstGeom>
        </p:spPr>
        <p:style>
          <a:lnRef idx="3">
            <a:schemeClr val="lt1"/>
          </a:lnRef>
          <a:fillRef idx="1">
            <a:schemeClr val="accent2"/>
          </a:fillRef>
          <a:effectRef idx="1">
            <a:schemeClr val="accent2"/>
          </a:effectRef>
          <a:fontRef idx="minor">
            <a:schemeClr val="lt1"/>
          </a:fontRef>
        </p:style>
        <p:txBody>
          <a:bodyPr wrap="square">
            <a:spAutoFit/>
          </a:bodyPr>
          <a:lstStyle/>
          <a:p>
            <a:pPr marL="0" indent="0" algn="ctr"/>
            <a:r>
              <a:rPr lang="en-US" sz="2400">
                <a:solidFill>
                  <a:srgbClr val="000000"/>
                </a:solidFill>
                <a:latin typeface="Book Antiqua" panose="02040602050305030304" charset="0"/>
                <a:cs typeface="Book Antiqua" panose="02040602050305030304" charset="0"/>
              </a:rPr>
              <a:t>Thể hiện con đường, mái nhà cụ thể </a:t>
            </a:r>
          </a:p>
        </p:txBody>
      </p:sp>
      <p:sp>
        <p:nvSpPr>
          <p:cNvPr id="2" name="Text Box 1"/>
          <p:cNvSpPr txBox="1"/>
          <p:nvPr/>
        </p:nvSpPr>
        <p:spPr>
          <a:xfrm>
            <a:off x="3996055" y="3219450"/>
            <a:ext cx="3037205" cy="1568450"/>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pPr marL="0" indent="0" algn="ctr"/>
            <a:r>
              <a:rPr lang="en-US" sz="2400">
                <a:solidFill>
                  <a:srgbClr val="000000"/>
                </a:solidFill>
                <a:latin typeface="Book Antiqua" panose="02040602050305030304" charset="0"/>
                <a:cs typeface="Book Antiqua" panose="02040602050305030304" charset="0"/>
              </a:rPr>
              <a:t>Ngụ ý về cuộc sống quần quanh, tù túng, đơn điệu, nhạt nhoà, cần thay đổi</a:t>
            </a:r>
          </a:p>
        </p:txBody>
      </p:sp>
      <p:sp>
        <p:nvSpPr>
          <p:cNvPr id="9339" name="Google Shape;9339;p51"/>
          <p:cNvSpPr/>
          <p:nvPr/>
        </p:nvSpPr>
        <p:spPr>
          <a:xfrm rot="12900000">
            <a:off x="2415540" y="2971800"/>
            <a:ext cx="1628140" cy="1530985"/>
          </a:xfrm>
          <a:prstGeom prst="arc">
            <a:avLst>
              <a:gd name="adj1" fmla="val 10780397"/>
              <a:gd name="adj2" fmla="val 19331255"/>
            </a:avLst>
          </a:prstGeom>
          <a:ln>
            <a:headEnd type="oval" w="sm" len="sm"/>
            <a:tailEnd type="stealth" w="sm" len="sm"/>
          </a:ln>
        </p:spPr>
        <p:style>
          <a:lnRef idx="3">
            <a:schemeClr val="accent1"/>
          </a:lnRef>
          <a:fillRef idx="0">
            <a:schemeClr val="accent1"/>
          </a:fillRef>
          <a:effectRef idx="2">
            <a:schemeClr val="accent1"/>
          </a:effectRef>
          <a:fontRef idx="minor">
            <a:schemeClr val="tx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slow">
        <p:fade thruBlk="1"/>
      </p:transition>
    </mc:Choice>
    <mc:Fallback xmlns="">
      <p:transition spd="slow">
        <p:fade thruBlk="1"/>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205"/>
                                        </p:tgtEl>
                                        <p:attrNameLst>
                                          <p:attrName>style.visibility</p:attrName>
                                        </p:attrNameLst>
                                      </p:cBhvr>
                                      <p:to>
                                        <p:strVal val="visible"/>
                                      </p:to>
                                    </p:set>
                                    <p:anim calcmode="lin" valueType="num">
                                      <p:cBhvr additive="base">
                                        <p:cTn id="7" dur="1000"/>
                                        <p:tgtEl>
                                          <p:spTgt spid="2205"/>
                                        </p:tgtEl>
                                        <p:attrNameLst>
                                          <p:attrName>ppt_x</p:attrName>
                                        </p:attrNameLst>
                                      </p:cBhvr>
                                      <p:tavLst>
                                        <p:tav tm="0">
                                          <p:val>
                                            <p:strVal val="#ppt_x-1"/>
                                          </p:val>
                                        </p:tav>
                                        <p:tav tm="100000">
                                          <p:val>
                                            <p:strVal val="#ppt_x"/>
                                          </p:val>
                                        </p:tav>
                                      </p:tavLst>
                                    </p:anim>
                                  </p:childTnLst>
                                </p:cTn>
                              </p:par>
                              <p:par>
                                <p:cTn id="8" presetID="2" presetClass="entr" presetSubtype="2" fill="hold" nodeType="withEffect">
                                  <p:stCondLst>
                                    <p:cond delay="0"/>
                                  </p:stCondLst>
                                  <p:childTnLst>
                                    <p:set>
                                      <p:cBhvr>
                                        <p:cTn id="9" dur="1" fill="hold">
                                          <p:stCondLst>
                                            <p:cond delay="0"/>
                                          </p:stCondLst>
                                        </p:cTn>
                                        <p:tgtEl>
                                          <p:spTgt spid="2206"/>
                                        </p:tgtEl>
                                        <p:attrNameLst>
                                          <p:attrName>style.visibility</p:attrName>
                                        </p:attrNameLst>
                                      </p:cBhvr>
                                      <p:to>
                                        <p:strVal val="visible"/>
                                      </p:to>
                                    </p:set>
                                    <p:anim calcmode="lin" valueType="num">
                                      <p:cBhvr additive="base">
                                        <p:cTn id="10" dur="1000"/>
                                        <p:tgtEl>
                                          <p:spTgt spid="2206"/>
                                        </p:tgtEl>
                                        <p:attrNameLst>
                                          <p:attrName>ppt_x</p:attrName>
                                        </p:attrNameLst>
                                      </p:cBhvr>
                                      <p:tavLst>
                                        <p:tav tm="0">
                                          <p:val>
                                            <p:strVal val="#ppt_x+1"/>
                                          </p:val>
                                        </p:tav>
                                        <p:tav tm="100000">
                                          <p:val>
                                            <p:strVal val="#ppt_x"/>
                                          </p:val>
                                        </p:tav>
                                      </p:tavLst>
                                    </p:anim>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100"/>
                                        </p:tgtEl>
                                        <p:attrNameLst>
                                          <p:attrName>style.visibility</p:attrName>
                                        </p:attrNameLst>
                                      </p:cBhvr>
                                      <p:to>
                                        <p:strVal val="visible"/>
                                      </p:to>
                                    </p:set>
                                    <p:animEffect transition="in" filter="checkerboard(across)">
                                      <p:cBhvr>
                                        <p:cTn id="15" dur="500"/>
                                        <p:tgtEl>
                                          <p:spTgt spid="100"/>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linds(horizontal)">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9339"/>
                                        </p:tgtEl>
                                        <p:attrNameLst>
                                          <p:attrName>style.visibility</p:attrName>
                                        </p:attrNameLst>
                                      </p:cBhvr>
                                      <p:to>
                                        <p:strVal val="visible"/>
                                      </p:to>
                                    </p:set>
                                    <p:animEffect transition="in" filter="blinds(horizontal)">
                                      <p:cBhvr>
                                        <p:cTn id="25" dur="500"/>
                                        <p:tgtEl>
                                          <p:spTgt spid="9339"/>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blinds(horizontal)">
                                      <p:cBhvr>
                                        <p:cTn id="2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0" grpId="1"/>
      <p:bldP spid="3" grpId="0" animBg="1"/>
      <p:bldP spid="3" grpId="1" animBg="1"/>
      <p:bldP spid="2" grpId="0" animBg="1"/>
      <p:bldP spid="2" grpId="1" animBg="1"/>
      <p:bldP spid="9339" grpId="0" animBg="1"/>
      <p:bldP spid="9339" grpId="1"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202"/>
        <p:cNvGrpSpPr/>
        <p:nvPr/>
      </p:nvGrpSpPr>
      <p:grpSpPr>
        <a:xfrm>
          <a:off x="0" y="0"/>
          <a:ext cx="0" cy="0"/>
          <a:chOff x="0" y="0"/>
          <a:chExt cx="0" cy="0"/>
        </a:xfrm>
      </p:grpSpPr>
      <p:sp>
        <p:nvSpPr>
          <p:cNvPr id="2203" name="Google Shape;2203;p57"/>
          <p:cNvSpPr txBox="1">
            <a:spLocks noGrp="1"/>
          </p:cNvSpPr>
          <p:nvPr>
            <p:ph type="ctrTitle" idx="4294967295"/>
          </p:nvPr>
        </p:nvSpPr>
        <p:spPr>
          <a:xfrm>
            <a:off x="1403350" y="-164465"/>
            <a:ext cx="7457440" cy="1590675"/>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200" b="1">
                <a:solidFill>
                  <a:schemeClr val="accent3"/>
                </a:solidFill>
              </a:rPr>
              <a:t>2. Các hình ảnh tượng trưng trong bài thơ</a:t>
            </a:r>
            <a:r>
              <a:rPr lang="en-US" sz="2400" b="1">
                <a:solidFill>
                  <a:schemeClr val="accent3"/>
                </a:solidFill>
              </a:rPr>
              <a:t> </a:t>
            </a:r>
          </a:p>
        </p:txBody>
      </p:sp>
      <p:pic>
        <p:nvPicPr>
          <p:cNvPr id="2205" name="Google Shape;2205;p57"/>
          <p:cNvPicPr preferRelativeResize="0"/>
          <p:nvPr/>
        </p:nvPicPr>
        <p:blipFill rotWithShape="1">
          <a:blip r:embed="rId3"/>
          <a:srcRect l="13450" r="15908"/>
          <a:stretch>
            <a:fillRect/>
          </a:stretch>
        </p:blipFill>
        <p:spPr>
          <a:xfrm rot="19821630">
            <a:off x="103876" y="-147664"/>
            <a:ext cx="1503304" cy="2127042"/>
          </a:xfrm>
          <a:prstGeom prst="rect">
            <a:avLst/>
          </a:prstGeom>
          <a:noFill/>
          <a:ln>
            <a:noFill/>
          </a:ln>
        </p:spPr>
      </p:pic>
      <p:pic>
        <p:nvPicPr>
          <p:cNvPr id="2206" name="Google Shape;2206;p57"/>
          <p:cNvPicPr preferRelativeResize="0"/>
          <p:nvPr/>
        </p:nvPicPr>
        <p:blipFill>
          <a:blip r:embed="rId4"/>
          <a:stretch>
            <a:fillRect/>
          </a:stretch>
        </p:blipFill>
        <p:spPr>
          <a:xfrm rot="331418">
            <a:off x="7115810" y="3180080"/>
            <a:ext cx="2266315" cy="2100580"/>
          </a:xfrm>
          <a:prstGeom prst="rect">
            <a:avLst/>
          </a:prstGeom>
          <a:noFill/>
          <a:ln>
            <a:noFill/>
          </a:ln>
        </p:spPr>
      </p:pic>
      <p:sp>
        <p:nvSpPr>
          <p:cNvPr id="100" name="Text Box 99"/>
          <p:cNvSpPr txBox="1"/>
          <p:nvPr/>
        </p:nvSpPr>
        <p:spPr>
          <a:xfrm>
            <a:off x="1763395" y="1203325"/>
            <a:ext cx="6771005" cy="829945"/>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marL="0" indent="0" algn="ctr"/>
            <a:r>
              <a:rPr lang="en-US" sz="2400">
                <a:latin typeface="Book Antiqua" panose="02040602050305030304" charset="0"/>
                <a:cs typeface="Book Antiqua" panose="02040602050305030304" charset="0"/>
              </a:rPr>
              <a:t>Hình ảnh “lưng cong xuống luống cày”, bàn tay “vãi giống tung trời những sớm mai”</a:t>
            </a:r>
          </a:p>
        </p:txBody>
      </p:sp>
      <p:sp>
        <p:nvSpPr>
          <p:cNvPr id="9339" name="Google Shape;9339;p51"/>
          <p:cNvSpPr/>
          <p:nvPr/>
        </p:nvSpPr>
        <p:spPr>
          <a:xfrm rot="17100000">
            <a:off x="1089025" y="1469390"/>
            <a:ext cx="1707515" cy="1702435"/>
          </a:xfrm>
          <a:prstGeom prst="arc">
            <a:avLst>
              <a:gd name="adj1" fmla="val 10780397"/>
              <a:gd name="adj2" fmla="val 19331255"/>
            </a:avLst>
          </a:prstGeom>
          <a:ln>
            <a:headEnd type="oval" w="sm" len="sm"/>
            <a:tailEnd type="stealth" w="sm" len="sm"/>
          </a:ln>
        </p:spPr>
        <p:style>
          <a:lnRef idx="3">
            <a:schemeClr val="accent1"/>
          </a:lnRef>
          <a:fillRef idx="0">
            <a:schemeClr val="accent1"/>
          </a:fillRef>
          <a:effectRef idx="2">
            <a:schemeClr val="accent1"/>
          </a:effectRef>
          <a:fontRef idx="minor">
            <a:schemeClr val="tx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Text Box 2"/>
          <p:cNvSpPr txBox="1"/>
          <p:nvPr/>
        </p:nvSpPr>
        <p:spPr>
          <a:xfrm>
            <a:off x="1835785" y="2859405"/>
            <a:ext cx="6641465" cy="1568450"/>
          </a:xfrm>
          <a:prstGeom prst="rect">
            <a:avLst/>
          </a:prstGeom>
        </p:spPr>
        <p:style>
          <a:lnRef idx="3">
            <a:schemeClr val="lt1"/>
          </a:lnRef>
          <a:fillRef idx="1">
            <a:schemeClr val="accent2"/>
          </a:fillRef>
          <a:effectRef idx="1">
            <a:schemeClr val="accent2"/>
          </a:effectRef>
          <a:fontRef idx="minor">
            <a:schemeClr val="lt1"/>
          </a:fontRef>
        </p:style>
        <p:txBody>
          <a:bodyPr wrap="square">
            <a:spAutoFit/>
          </a:bodyPr>
          <a:lstStyle/>
          <a:p>
            <a:pPr marL="0" indent="0" algn="just"/>
            <a:r>
              <a:rPr lang="en-US" sz="2400">
                <a:solidFill>
                  <a:srgbClr val="000000"/>
                </a:solidFill>
                <a:latin typeface="Book Antiqua" panose="02040602050305030304" charset="0"/>
                <a:cs typeface="Book Antiqua" panose="02040602050305030304" charset="0"/>
              </a:rPr>
              <a:t>Hai hình ảnh này phối hợp với nhau để tạo nên một hình tượng lớn về vẻ đẹp của lao động và về sự mạnh mẽ, lạc quan của tầng lớp cần lao. Khi xây dựng hình tượng này, </a:t>
            </a:r>
          </a:p>
        </p:txBody>
      </p:sp>
    </p:spTree>
  </p:cSld>
  <p:clrMapOvr>
    <a:masterClrMapping/>
  </p:clrMapOvr>
  <mc:AlternateContent xmlns:mc="http://schemas.openxmlformats.org/markup-compatibility/2006" xmlns:p14="http://schemas.microsoft.com/office/powerpoint/2010/main">
    <mc:Choice Requires="p14">
      <p:transition spd="slow">
        <p:fade thruBlk="1"/>
      </p:transition>
    </mc:Choice>
    <mc:Fallback xmlns="">
      <p:transition spd="slow">
        <p:fade thruBlk="1"/>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205"/>
                                        </p:tgtEl>
                                        <p:attrNameLst>
                                          <p:attrName>style.visibility</p:attrName>
                                        </p:attrNameLst>
                                      </p:cBhvr>
                                      <p:to>
                                        <p:strVal val="visible"/>
                                      </p:to>
                                    </p:set>
                                    <p:anim calcmode="lin" valueType="num">
                                      <p:cBhvr additive="base">
                                        <p:cTn id="7" dur="1000"/>
                                        <p:tgtEl>
                                          <p:spTgt spid="2205"/>
                                        </p:tgtEl>
                                        <p:attrNameLst>
                                          <p:attrName>ppt_x</p:attrName>
                                        </p:attrNameLst>
                                      </p:cBhvr>
                                      <p:tavLst>
                                        <p:tav tm="0">
                                          <p:val>
                                            <p:strVal val="#ppt_x-1"/>
                                          </p:val>
                                        </p:tav>
                                        <p:tav tm="100000">
                                          <p:val>
                                            <p:strVal val="#ppt_x"/>
                                          </p:val>
                                        </p:tav>
                                      </p:tavLst>
                                    </p:anim>
                                  </p:childTnLst>
                                </p:cTn>
                              </p:par>
                              <p:par>
                                <p:cTn id="8" presetID="2" presetClass="entr" presetSubtype="2" fill="hold" nodeType="withEffect">
                                  <p:stCondLst>
                                    <p:cond delay="0"/>
                                  </p:stCondLst>
                                  <p:childTnLst>
                                    <p:set>
                                      <p:cBhvr>
                                        <p:cTn id="9" dur="1" fill="hold">
                                          <p:stCondLst>
                                            <p:cond delay="0"/>
                                          </p:stCondLst>
                                        </p:cTn>
                                        <p:tgtEl>
                                          <p:spTgt spid="2206"/>
                                        </p:tgtEl>
                                        <p:attrNameLst>
                                          <p:attrName>style.visibility</p:attrName>
                                        </p:attrNameLst>
                                      </p:cBhvr>
                                      <p:to>
                                        <p:strVal val="visible"/>
                                      </p:to>
                                    </p:set>
                                    <p:anim calcmode="lin" valueType="num">
                                      <p:cBhvr additive="base">
                                        <p:cTn id="10" dur="1000"/>
                                        <p:tgtEl>
                                          <p:spTgt spid="2206"/>
                                        </p:tgtEl>
                                        <p:attrNameLst>
                                          <p:attrName>ppt_x</p:attrName>
                                        </p:attrNameLst>
                                      </p:cBhvr>
                                      <p:tavLst>
                                        <p:tav tm="0">
                                          <p:val>
                                            <p:strVal val="#ppt_x+1"/>
                                          </p:val>
                                        </p:tav>
                                        <p:tav tm="100000">
                                          <p:val>
                                            <p:strVal val="#ppt_x"/>
                                          </p:val>
                                        </p:tav>
                                      </p:tavLst>
                                    </p:anim>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00"/>
                                        </p:tgtEl>
                                        <p:attrNameLst>
                                          <p:attrName>style.visibility</p:attrName>
                                        </p:attrNameLst>
                                      </p:cBhvr>
                                      <p:to>
                                        <p:strVal val="visible"/>
                                      </p:to>
                                    </p:set>
                                    <p:animEffect transition="in" filter="blinds(horizontal)">
                                      <p:cBhvr>
                                        <p:cTn id="15" dur="500"/>
                                        <p:tgtEl>
                                          <p:spTgt spid="100"/>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9339"/>
                                        </p:tgtEl>
                                        <p:attrNameLst>
                                          <p:attrName>style.visibility</p:attrName>
                                        </p:attrNameLst>
                                      </p:cBhvr>
                                      <p:to>
                                        <p:strVal val="visible"/>
                                      </p:to>
                                    </p:set>
                                    <p:animEffect transition="in" filter="checkerboard(across)">
                                      <p:cBhvr>
                                        <p:cTn id="20" dur="500"/>
                                        <p:tgtEl>
                                          <p:spTgt spid="9339"/>
                                        </p:tgtEl>
                                      </p:cBhvr>
                                    </p:animEffect>
                                  </p:childTnLst>
                                </p:cTn>
                              </p:par>
                              <p:par>
                                <p:cTn id="21" presetID="5" presetClass="entr" presetSubtype="10"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checkerboard(across)">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animBg="1"/>
      <p:bldP spid="100" grpId="1" animBg="1"/>
      <p:bldP spid="9339" grpId="0" animBg="1"/>
      <p:bldP spid="9339" grpId="1" animBg="1"/>
      <p:bldP spid="3" grpId="0" animBg="1"/>
      <p:bldP spid="3" grpId="1"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939"/>
        <p:cNvGrpSpPr/>
        <p:nvPr/>
      </p:nvGrpSpPr>
      <p:grpSpPr>
        <a:xfrm>
          <a:off x="0" y="0"/>
          <a:ext cx="0" cy="0"/>
          <a:chOff x="0" y="0"/>
          <a:chExt cx="0" cy="0"/>
        </a:xfrm>
      </p:grpSpPr>
      <p:sp>
        <p:nvSpPr>
          <p:cNvPr id="2940" name="Google Shape;2940;p83"/>
          <p:cNvSpPr txBox="1">
            <a:spLocks noGrp="1"/>
          </p:cNvSpPr>
          <p:nvPr>
            <p:ph type="title"/>
          </p:nvPr>
        </p:nvSpPr>
        <p:spPr>
          <a:xfrm>
            <a:off x="0" y="409208"/>
            <a:ext cx="5362575" cy="2529205"/>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dirty="0">
                <a:solidFill>
                  <a:schemeClr val="accent1"/>
                </a:solidFill>
                <a:effectLst>
                  <a:outerShdw blurRad="38100" dist="25400" dir="5400000" algn="ctr" rotWithShape="0">
                    <a:srgbClr val="6E747A">
                      <a:alpha val="43000"/>
                    </a:srgbClr>
                  </a:outerShdw>
                </a:effectLst>
              </a:rPr>
              <a:t>3.Tìm </a:t>
            </a:r>
            <a:r>
              <a:rPr lang="en-US" sz="4800" b="1" dirty="0" err="1">
                <a:solidFill>
                  <a:schemeClr val="accent1"/>
                </a:solidFill>
                <a:effectLst>
                  <a:outerShdw blurRad="38100" dist="25400" dir="5400000" algn="ctr" rotWithShape="0">
                    <a:srgbClr val="6E747A">
                      <a:alpha val="43000"/>
                    </a:srgbClr>
                  </a:outerShdw>
                </a:effectLst>
              </a:rPr>
              <a:t>hiểu</a:t>
            </a:r>
            <a:r>
              <a:rPr lang="en-US" sz="4800" b="1" dirty="0">
                <a:solidFill>
                  <a:schemeClr val="accent1"/>
                </a:solidFill>
                <a:effectLst>
                  <a:outerShdw blurRad="38100" dist="25400" dir="5400000" algn="ctr" rotWithShape="0">
                    <a:srgbClr val="6E747A">
                      <a:alpha val="43000"/>
                    </a:srgbClr>
                  </a:outerShdw>
                </a:effectLst>
              </a:rPr>
              <a:t> </a:t>
            </a:r>
            <a:r>
              <a:rPr lang="en-US" sz="4800" b="1" dirty="0" err="1">
                <a:solidFill>
                  <a:schemeClr val="accent1"/>
                </a:solidFill>
                <a:effectLst>
                  <a:outerShdw blurRad="38100" dist="25400" dir="5400000" algn="ctr" rotWithShape="0">
                    <a:srgbClr val="6E747A">
                      <a:alpha val="43000"/>
                    </a:srgbClr>
                  </a:outerShdw>
                </a:effectLst>
              </a:rPr>
              <a:t>giá</a:t>
            </a:r>
            <a:r>
              <a:rPr lang="en-US" sz="4800" b="1" dirty="0">
                <a:solidFill>
                  <a:schemeClr val="accent1"/>
                </a:solidFill>
                <a:effectLst>
                  <a:outerShdw blurRad="38100" dist="25400" dir="5400000" algn="ctr" rotWithShape="0">
                    <a:srgbClr val="6E747A">
                      <a:alpha val="43000"/>
                    </a:srgbClr>
                  </a:outerShdw>
                </a:effectLst>
              </a:rPr>
              <a:t> </a:t>
            </a:r>
            <a:r>
              <a:rPr lang="en-US" sz="4800" b="1" dirty="0" err="1">
                <a:solidFill>
                  <a:schemeClr val="accent1"/>
                </a:solidFill>
                <a:effectLst>
                  <a:outerShdw blurRad="38100" dist="25400" dir="5400000" algn="ctr" rotWithShape="0">
                    <a:srgbClr val="6E747A">
                      <a:alpha val="43000"/>
                    </a:srgbClr>
                  </a:outerShdw>
                </a:effectLst>
              </a:rPr>
              <a:t>trị</a:t>
            </a:r>
            <a:r>
              <a:rPr lang="en-US" sz="4800" b="1" dirty="0">
                <a:solidFill>
                  <a:schemeClr val="accent1"/>
                </a:solidFill>
                <a:effectLst>
                  <a:outerShdw blurRad="38100" dist="25400" dir="5400000" algn="ctr" rotWithShape="0">
                    <a:srgbClr val="6E747A">
                      <a:alpha val="43000"/>
                    </a:srgbClr>
                  </a:outerShdw>
                </a:effectLst>
              </a:rPr>
              <a:t> </a:t>
            </a:r>
            <a:r>
              <a:rPr lang="en-US" sz="4800" b="1" dirty="0" err="1">
                <a:solidFill>
                  <a:schemeClr val="accent1"/>
                </a:solidFill>
                <a:effectLst>
                  <a:outerShdw blurRad="38100" dist="25400" dir="5400000" algn="ctr" rotWithShape="0">
                    <a:srgbClr val="6E747A">
                      <a:alpha val="43000"/>
                    </a:srgbClr>
                  </a:outerShdw>
                </a:effectLst>
              </a:rPr>
              <a:t>tư</a:t>
            </a:r>
            <a:r>
              <a:rPr lang="en-US" sz="4800" b="1" dirty="0">
                <a:solidFill>
                  <a:schemeClr val="accent1"/>
                </a:solidFill>
                <a:effectLst>
                  <a:outerShdw blurRad="38100" dist="25400" dir="5400000" algn="ctr" rotWithShape="0">
                    <a:srgbClr val="6E747A">
                      <a:alpha val="43000"/>
                    </a:srgbClr>
                  </a:outerShdw>
                </a:effectLst>
              </a:rPr>
              <a:t> </a:t>
            </a:r>
            <a:r>
              <a:rPr lang="en-US" sz="4800" b="1" dirty="0" err="1">
                <a:solidFill>
                  <a:schemeClr val="accent1"/>
                </a:solidFill>
                <a:effectLst>
                  <a:outerShdw blurRad="38100" dist="25400" dir="5400000" algn="ctr" rotWithShape="0">
                    <a:srgbClr val="6E747A">
                      <a:alpha val="43000"/>
                    </a:srgbClr>
                  </a:outerShdw>
                </a:effectLst>
              </a:rPr>
              <a:t>tưởng</a:t>
            </a:r>
            <a:r>
              <a:rPr lang="en-US" sz="4800" b="1" dirty="0">
                <a:solidFill>
                  <a:schemeClr val="accent1"/>
                </a:solidFill>
                <a:effectLst>
                  <a:outerShdw blurRad="38100" dist="25400" dir="5400000" algn="ctr" rotWithShape="0">
                    <a:srgbClr val="6E747A">
                      <a:alpha val="43000"/>
                    </a:srgbClr>
                  </a:outerShdw>
                </a:effectLst>
              </a:rPr>
              <a:t> </a:t>
            </a:r>
            <a:r>
              <a:rPr lang="en-US" sz="4800" b="1" dirty="0" err="1">
                <a:solidFill>
                  <a:schemeClr val="accent1"/>
                </a:solidFill>
                <a:effectLst>
                  <a:outerShdw blurRad="38100" dist="25400" dir="5400000" algn="ctr" rotWithShape="0">
                    <a:srgbClr val="6E747A">
                      <a:alpha val="43000"/>
                    </a:srgbClr>
                  </a:outerShdw>
                </a:effectLst>
              </a:rPr>
              <a:t>bài</a:t>
            </a:r>
            <a:r>
              <a:rPr lang="en-US" sz="4800" b="1" dirty="0">
                <a:solidFill>
                  <a:schemeClr val="accent1"/>
                </a:solidFill>
                <a:effectLst>
                  <a:outerShdw blurRad="38100" dist="25400" dir="5400000" algn="ctr" rotWithShape="0">
                    <a:srgbClr val="6E747A">
                      <a:alpha val="43000"/>
                    </a:srgbClr>
                  </a:outerShdw>
                </a:effectLst>
              </a:rPr>
              <a:t> </a:t>
            </a:r>
            <a:r>
              <a:rPr lang="en-US" sz="4800" b="1" dirty="0" err="1">
                <a:solidFill>
                  <a:schemeClr val="accent1"/>
                </a:solidFill>
                <a:effectLst>
                  <a:outerShdw blurRad="38100" dist="25400" dir="5400000" algn="ctr" rotWithShape="0">
                    <a:srgbClr val="6E747A">
                      <a:alpha val="43000"/>
                    </a:srgbClr>
                  </a:outerShdw>
                </a:effectLst>
              </a:rPr>
              <a:t>thơ</a:t>
            </a:r>
            <a:r>
              <a:rPr lang="en-US" b="1" dirty="0">
                <a:solidFill>
                  <a:schemeClr val="accent3"/>
                </a:solidFill>
              </a:rPr>
              <a:t> </a:t>
            </a:r>
          </a:p>
        </p:txBody>
      </p:sp>
      <p:pic>
        <p:nvPicPr>
          <p:cNvPr id="2941" name="Google Shape;2941;p83"/>
          <p:cNvPicPr preferRelativeResize="0"/>
          <p:nvPr/>
        </p:nvPicPr>
        <p:blipFill rotWithShape="1">
          <a:blip r:embed="rId3"/>
          <a:srcRect l="13817" r="9928" b="6725"/>
          <a:stretch>
            <a:fillRect/>
          </a:stretch>
        </p:blipFill>
        <p:spPr>
          <a:xfrm>
            <a:off x="5508040" y="483500"/>
            <a:ext cx="3147523" cy="3852027"/>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wedge/>
      </p:transition>
    </mc:Choice>
    <mc:Fallback xmlns="">
      <p:transition spd="slow">
        <p:wedg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41"/>
                                        </p:tgtEl>
                                        <p:attrNameLst>
                                          <p:attrName>style.visibility</p:attrName>
                                        </p:attrNameLst>
                                      </p:cBhvr>
                                      <p:to>
                                        <p:strVal val="visible"/>
                                      </p:to>
                                    </p:set>
                                    <p:animEffect transition="in" filter="fade">
                                      <p:cBhvr>
                                        <p:cTn id="7" dur="1000"/>
                                        <p:tgtEl>
                                          <p:spTgt spid="29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7" name="Google Shape;1877;p68"/>
          <p:cNvPicPr preferRelativeResize="0"/>
          <p:nvPr/>
        </p:nvPicPr>
        <p:blipFill rotWithShape="1">
          <a:blip r:embed="rId2"/>
          <a:srcRect t="14837" b="14844"/>
          <a:stretch>
            <a:fillRect/>
          </a:stretch>
        </p:blipFill>
        <p:spPr>
          <a:xfrm>
            <a:off x="2339975" y="2355850"/>
            <a:ext cx="4214495" cy="2643505"/>
          </a:xfrm>
          <a:prstGeom prst="rect">
            <a:avLst/>
          </a:prstGeom>
          <a:noFill/>
          <a:ln>
            <a:noFill/>
          </a:ln>
        </p:spPr>
      </p:pic>
      <p:sp>
        <p:nvSpPr>
          <p:cNvPr id="2940" name="Google Shape;2940;p83"/>
          <p:cNvSpPr txBox="1"/>
          <p:nvPr/>
        </p:nvSpPr>
        <p:spPr>
          <a:xfrm>
            <a:off x="899795" y="267335"/>
            <a:ext cx="7782560" cy="2529205"/>
          </a:xfrm>
          <a:prstGeom prst="rect">
            <a:avLst/>
          </a:prstGeom>
          <a:noFill/>
          <a:ln>
            <a:noFill/>
          </a:ln>
        </p:spPr>
        <p:txBody>
          <a:bodyPr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6000"/>
              <a:buFont typeface="Paytone One"/>
              <a:buNone/>
              <a:defRPr sz="6100" b="0" i="0" u="none" strike="noStrike" cap="none">
                <a:solidFill>
                  <a:schemeClr val="accent1"/>
                </a:solidFill>
                <a:latin typeface="Paytone One"/>
                <a:ea typeface="Paytone One"/>
                <a:cs typeface="Paytone One"/>
                <a:sym typeface="Paytone One"/>
              </a:defRPr>
            </a:lvl1pPr>
            <a:lvl2pPr marR="0" lvl="1" algn="ctr" rtl="0">
              <a:lnSpc>
                <a:spcPct val="100000"/>
              </a:lnSpc>
              <a:spcBef>
                <a:spcPts val="0"/>
              </a:spcBef>
              <a:spcAft>
                <a:spcPts val="0"/>
              </a:spcAft>
              <a:buClr>
                <a:schemeClr val="accent1"/>
              </a:buClr>
              <a:buSzPts val="6000"/>
              <a:buFont typeface="Paytone One"/>
              <a:buNone/>
              <a:defRPr sz="6000" b="0" i="0" u="none" strike="noStrike" cap="none">
                <a:solidFill>
                  <a:schemeClr val="accent1"/>
                </a:solidFill>
                <a:latin typeface="Paytone One"/>
                <a:ea typeface="Paytone One"/>
                <a:cs typeface="Paytone One"/>
                <a:sym typeface="Paytone One"/>
              </a:defRPr>
            </a:lvl2pPr>
            <a:lvl3pPr marR="0" lvl="2" algn="ctr" rtl="0">
              <a:lnSpc>
                <a:spcPct val="100000"/>
              </a:lnSpc>
              <a:spcBef>
                <a:spcPts val="0"/>
              </a:spcBef>
              <a:spcAft>
                <a:spcPts val="0"/>
              </a:spcAft>
              <a:buClr>
                <a:schemeClr val="accent1"/>
              </a:buClr>
              <a:buSzPts val="6000"/>
              <a:buFont typeface="Paytone One"/>
              <a:buNone/>
              <a:defRPr sz="6000" b="0" i="0" u="none" strike="noStrike" cap="none">
                <a:solidFill>
                  <a:schemeClr val="accent1"/>
                </a:solidFill>
                <a:latin typeface="Paytone One"/>
                <a:ea typeface="Paytone One"/>
                <a:cs typeface="Paytone One"/>
                <a:sym typeface="Paytone One"/>
              </a:defRPr>
            </a:lvl3pPr>
            <a:lvl4pPr marR="0" lvl="3" algn="ctr" rtl="0">
              <a:lnSpc>
                <a:spcPct val="100000"/>
              </a:lnSpc>
              <a:spcBef>
                <a:spcPts val="0"/>
              </a:spcBef>
              <a:spcAft>
                <a:spcPts val="0"/>
              </a:spcAft>
              <a:buClr>
                <a:schemeClr val="accent1"/>
              </a:buClr>
              <a:buSzPts val="6000"/>
              <a:buFont typeface="Paytone One"/>
              <a:buNone/>
              <a:defRPr sz="6000" b="0" i="0" u="none" strike="noStrike" cap="none">
                <a:solidFill>
                  <a:schemeClr val="accent1"/>
                </a:solidFill>
                <a:latin typeface="Paytone One"/>
                <a:ea typeface="Paytone One"/>
                <a:cs typeface="Paytone One"/>
                <a:sym typeface="Paytone One"/>
              </a:defRPr>
            </a:lvl4pPr>
            <a:lvl5pPr marR="0" lvl="4" algn="ctr" rtl="0">
              <a:lnSpc>
                <a:spcPct val="100000"/>
              </a:lnSpc>
              <a:spcBef>
                <a:spcPts val="0"/>
              </a:spcBef>
              <a:spcAft>
                <a:spcPts val="0"/>
              </a:spcAft>
              <a:buClr>
                <a:schemeClr val="accent1"/>
              </a:buClr>
              <a:buSzPts val="6000"/>
              <a:buFont typeface="Paytone One"/>
              <a:buNone/>
              <a:defRPr sz="6000" b="0" i="0" u="none" strike="noStrike" cap="none">
                <a:solidFill>
                  <a:schemeClr val="accent1"/>
                </a:solidFill>
                <a:latin typeface="Paytone One"/>
                <a:ea typeface="Paytone One"/>
                <a:cs typeface="Paytone One"/>
                <a:sym typeface="Paytone One"/>
              </a:defRPr>
            </a:lvl5pPr>
            <a:lvl6pPr marR="0" lvl="5" algn="ctr" rtl="0">
              <a:lnSpc>
                <a:spcPct val="100000"/>
              </a:lnSpc>
              <a:spcBef>
                <a:spcPts val="0"/>
              </a:spcBef>
              <a:spcAft>
                <a:spcPts val="0"/>
              </a:spcAft>
              <a:buClr>
                <a:schemeClr val="accent1"/>
              </a:buClr>
              <a:buSzPts val="6000"/>
              <a:buFont typeface="Paytone One"/>
              <a:buNone/>
              <a:defRPr sz="6000" b="0" i="0" u="none" strike="noStrike" cap="none">
                <a:solidFill>
                  <a:schemeClr val="accent1"/>
                </a:solidFill>
                <a:latin typeface="Paytone One"/>
                <a:ea typeface="Paytone One"/>
                <a:cs typeface="Paytone One"/>
                <a:sym typeface="Paytone One"/>
              </a:defRPr>
            </a:lvl6pPr>
            <a:lvl7pPr marR="0" lvl="6" algn="ctr" rtl="0">
              <a:lnSpc>
                <a:spcPct val="100000"/>
              </a:lnSpc>
              <a:spcBef>
                <a:spcPts val="0"/>
              </a:spcBef>
              <a:spcAft>
                <a:spcPts val="0"/>
              </a:spcAft>
              <a:buClr>
                <a:schemeClr val="accent1"/>
              </a:buClr>
              <a:buSzPts val="6000"/>
              <a:buFont typeface="Paytone One"/>
              <a:buNone/>
              <a:defRPr sz="6000" b="0" i="0" u="none" strike="noStrike" cap="none">
                <a:solidFill>
                  <a:schemeClr val="accent1"/>
                </a:solidFill>
                <a:latin typeface="Paytone One"/>
                <a:ea typeface="Paytone One"/>
                <a:cs typeface="Paytone One"/>
                <a:sym typeface="Paytone One"/>
              </a:defRPr>
            </a:lvl7pPr>
            <a:lvl8pPr marR="0" lvl="7" algn="ctr" rtl="0">
              <a:lnSpc>
                <a:spcPct val="100000"/>
              </a:lnSpc>
              <a:spcBef>
                <a:spcPts val="0"/>
              </a:spcBef>
              <a:spcAft>
                <a:spcPts val="0"/>
              </a:spcAft>
              <a:buClr>
                <a:schemeClr val="accent1"/>
              </a:buClr>
              <a:buSzPts val="6000"/>
              <a:buFont typeface="Paytone One"/>
              <a:buNone/>
              <a:defRPr sz="6000" b="0" i="0" u="none" strike="noStrike" cap="none">
                <a:solidFill>
                  <a:schemeClr val="accent1"/>
                </a:solidFill>
                <a:latin typeface="Paytone One"/>
                <a:ea typeface="Paytone One"/>
                <a:cs typeface="Paytone One"/>
                <a:sym typeface="Paytone One"/>
              </a:defRPr>
            </a:lvl8pPr>
            <a:lvl9pPr marR="0" lvl="8" algn="ctr" rtl="0">
              <a:lnSpc>
                <a:spcPct val="100000"/>
              </a:lnSpc>
              <a:spcBef>
                <a:spcPts val="0"/>
              </a:spcBef>
              <a:spcAft>
                <a:spcPts val="0"/>
              </a:spcAft>
              <a:buClr>
                <a:schemeClr val="accent1"/>
              </a:buClr>
              <a:buSzPts val="6000"/>
              <a:buFont typeface="Paytone One"/>
              <a:buNone/>
              <a:defRPr sz="6000" b="0" i="0" u="none" strike="noStrike" cap="none">
                <a:solidFill>
                  <a:schemeClr val="accent1"/>
                </a:solidFill>
                <a:latin typeface="Paytone One"/>
                <a:ea typeface="Paytone One"/>
                <a:cs typeface="Paytone One"/>
                <a:sym typeface="Paytone One"/>
              </a:defRPr>
            </a:lvl9pPr>
          </a:lstStyle>
          <a:p>
            <a:pPr marL="0" lvl="0" indent="0" algn="ctr" rtl="0">
              <a:spcBef>
                <a:spcPts val="0"/>
              </a:spcBef>
              <a:spcAft>
                <a:spcPts val="0"/>
              </a:spcAft>
              <a:buNone/>
            </a:pPr>
            <a:r>
              <a:rPr lang="en-US" b="1">
                <a:solidFill>
                  <a:schemeClr val="accent1"/>
                </a:solidFill>
                <a:effectLst>
                  <a:outerShdw blurRad="38100" dist="25400" dir="5400000" algn="ctr" rotWithShape="0">
                    <a:srgbClr val="6E747A">
                      <a:alpha val="43000"/>
                    </a:srgbClr>
                  </a:outerShdw>
                </a:effectLst>
              </a:rPr>
              <a:t>Chương trình </a:t>
            </a:r>
          </a:p>
          <a:p>
            <a:pPr marL="0" lvl="0" indent="0" algn="ctr" rtl="0">
              <a:spcBef>
                <a:spcPts val="0"/>
              </a:spcBef>
              <a:spcAft>
                <a:spcPts val="0"/>
              </a:spcAft>
              <a:buNone/>
            </a:pPr>
            <a:r>
              <a:rPr lang="en-US" b="1">
                <a:solidFill>
                  <a:schemeClr val="accent1"/>
                </a:solidFill>
                <a:effectLst>
                  <a:outerShdw blurRad="38100" dist="25400" dir="5400000" algn="ctr" rotWithShape="0">
                    <a:srgbClr val="6E747A">
                      <a:alpha val="43000"/>
                    </a:srgbClr>
                  </a:outerShdw>
                </a:effectLst>
              </a:rPr>
              <a:t>Sống cùng ký ức</a:t>
            </a:r>
            <a:r>
              <a:rPr lang="en-US" b="1">
                <a:solidFill>
                  <a:schemeClr val="accent3"/>
                </a:solidFill>
              </a:rPr>
              <a:t> </a:t>
            </a:r>
          </a:p>
        </p:txBody>
      </p:sp>
    </p:spTree>
  </p:cSld>
  <p:clrMapOvr>
    <a:masterClrMapping/>
  </p:clrMapOvr>
  <mc:AlternateContent xmlns:mc="http://schemas.openxmlformats.org/markup-compatibility/2006" xmlns:p14="http://schemas.microsoft.com/office/powerpoint/2010/main">
    <mc:Choice Requires="p14">
      <p:transition spd="slow" p14:dur="1500">
        <p:split orient="vert" dir="in"/>
      </p:transition>
    </mc:Choice>
    <mc:Fallback xmlns="">
      <p:transition spd="slow">
        <p:split orient="vert" dir="in"/>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sp>
        <p:nvSpPr>
          <p:cNvPr id="512" name="Google Shape;512;p33"/>
          <p:cNvSpPr/>
          <p:nvPr/>
        </p:nvSpPr>
        <p:spPr>
          <a:xfrm>
            <a:off x="6653125" y="4299498"/>
            <a:ext cx="1149000" cy="309000"/>
          </a:xfrm>
          <a:prstGeom prst="ellipse">
            <a:avLst/>
          </a:prstGeom>
          <a:solidFill>
            <a:srgbClr val="053A3F">
              <a:alpha val="23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16" name="Google Shape;516;p33"/>
          <p:cNvPicPr preferRelativeResize="0"/>
          <p:nvPr/>
        </p:nvPicPr>
        <p:blipFill>
          <a:blip r:embed="rId3"/>
          <a:stretch>
            <a:fillRect/>
          </a:stretch>
        </p:blipFill>
        <p:spPr>
          <a:xfrm flipH="1">
            <a:off x="251460" y="1397000"/>
            <a:ext cx="1847215" cy="3495040"/>
          </a:xfrm>
          <a:prstGeom prst="rect">
            <a:avLst/>
          </a:prstGeom>
          <a:noFill/>
          <a:ln>
            <a:noFill/>
          </a:ln>
        </p:spPr>
      </p:pic>
      <p:pic>
        <p:nvPicPr>
          <p:cNvPr id="517" name="Google Shape;517;p33"/>
          <p:cNvPicPr preferRelativeResize="0"/>
          <p:nvPr/>
        </p:nvPicPr>
        <p:blipFill>
          <a:blip r:embed="rId4"/>
          <a:stretch>
            <a:fillRect/>
          </a:stretch>
        </p:blipFill>
        <p:spPr>
          <a:xfrm>
            <a:off x="7956835" y="-206000"/>
            <a:ext cx="1509268" cy="1150375"/>
          </a:xfrm>
          <a:prstGeom prst="rect">
            <a:avLst/>
          </a:prstGeom>
          <a:noFill/>
          <a:ln>
            <a:noFill/>
          </a:ln>
        </p:spPr>
      </p:pic>
      <p:pic>
        <p:nvPicPr>
          <p:cNvPr id="518" name="Google Shape;518;p33"/>
          <p:cNvPicPr preferRelativeResize="0"/>
          <p:nvPr/>
        </p:nvPicPr>
        <p:blipFill>
          <a:blip r:embed="rId5"/>
          <a:stretch>
            <a:fillRect/>
          </a:stretch>
        </p:blipFill>
        <p:spPr>
          <a:xfrm rot="10800000">
            <a:off x="8181209" y="4372040"/>
            <a:ext cx="327023" cy="309086"/>
          </a:xfrm>
          <a:prstGeom prst="rect">
            <a:avLst/>
          </a:prstGeom>
          <a:noFill/>
          <a:ln>
            <a:noFill/>
          </a:ln>
        </p:spPr>
      </p:pic>
      <p:pic>
        <p:nvPicPr>
          <p:cNvPr id="519" name="Google Shape;519;p33"/>
          <p:cNvPicPr preferRelativeResize="0"/>
          <p:nvPr/>
        </p:nvPicPr>
        <p:blipFill>
          <a:blip r:embed="rId6"/>
          <a:stretch>
            <a:fillRect/>
          </a:stretch>
        </p:blipFill>
        <p:spPr>
          <a:xfrm>
            <a:off x="8316488" y="3910693"/>
            <a:ext cx="486038" cy="434673"/>
          </a:xfrm>
          <a:prstGeom prst="rect">
            <a:avLst/>
          </a:prstGeom>
          <a:noFill/>
          <a:ln>
            <a:noFill/>
          </a:ln>
        </p:spPr>
      </p:pic>
      <p:pic>
        <p:nvPicPr>
          <p:cNvPr id="520" name="Google Shape;520;p33"/>
          <p:cNvPicPr preferRelativeResize="0"/>
          <p:nvPr/>
        </p:nvPicPr>
        <p:blipFill>
          <a:blip r:embed="rId6"/>
          <a:stretch>
            <a:fillRect/>
          </a:stretch>
        </p:blipFill>
        <p:spPr>
          <a:xfrm rot="2699987">
            <a:off x="7834521" y="4696273"/>
            <a:ext cx="486036" cy="434674"/>
          </a:xfrm>
          <a:prstGeom prst="rect">
            <a:avLst/>
          </a:prstGeom>
          <a:noFill/>
          <a:ln>
            <a:noFill/>
          </a:ln>
        </p:spPr>
      </p:pic>
      <p:grpSp>
        <p:nvGrpSpPr>
          <p:cNvPr id="20" name="组合 137"/>
          <p:cNvGrpSpPr/>
          <p:nvPr/>
        </p:nvGrpSpPr>
        <p:grpSpPr>
          <a:xfrm flipH="1">
            <a:off x="1999615" y="38100"/>
            <a:ext cx="6809740" cy="4642485"/>
            <a:chOff x="3246438" y="1068388"/>
            <a:chExt cx="5711825" cy="4678363"/>
          </a:xfrm>
          <a:solidFill>
            <a:schemeClr val="accent1">
              <a:lumMod val="50000"/>
            </a:schemeClr>
          </a:solidFill>
        </p:grpSpPr>
        <p:sp>
          <p:nvSpPr>
            <p:cNvPr id="22" name="Freeform 5"/>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charset="0"/>
                <a:ea typeface="方正静蕾简体"/>
                <a:cs typeface="+mn-ea"/>
                <a:sym typeface="+mn-lt"/>
              </a:endParaRPr>
            </a:p>
          </p:txBody>
        </p:sp>
        <p:sp>
          <p:nvSpPr>
            <p:cNvPr id="23" name="Freeform 6"/>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charset="0"/>
                <a:ea typeface="方正静蕾简体"/>
                <a:cs typeface="+mn-ea"/>
                <a:sym typeface="+mn-lt"/>
              </a:endParaRPr>
            </a:p>
          </p:txBody>
        </p:sp>
        <p:sp>
          <p:nvSpPr>
            <p:cNvPr id="24" name="Freeform 7"/>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charset="0"/>
                <a:ea typeface="方正静蕾简体"/>
                <a:cs typeface="+mn-ea"/>
                <a:sym typeface="+mn-lt"/>
              </a:endParaRPr>
            </a:p>
          </p:txBody>
        </p:sp>
        <p:sp>
          <p:nvSpPr>
            <p:cNvPr id="25" name="Freeform 8"/>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charset="0"/>
                <a:ea typeface="方正静蕾简体"/>
                <a:cs typeface="+mn-ea"/>
                <a:sym typeface="+mn-lt"/>
              </a:endParaRPr>
            </a:p>
          </p:txBody>
        </p:sp>
        <p:sp>
          <p:nvSpPr>
            <p:cNvPr id="26" name="Freeform 9"/>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charset="0"/>
                <a:ea typeface="方正静蕾简体"/>
                <a:cs typeface="+mn-ea"/>
                <a:sym typeface="+mn-lt"/>
              </a:endParaRPr>
            </a:p>
          </p:txBody>
        </p:sp>
        <p:sp>
          <p:nvSpPr>
            <p:cNvPr id="27" name="Freeform 10"/>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charset="0"/>
                <a:ea typeface="方正静蕾简体"/>
                <a:cs typeface="+mn-ea"/>
                <a:sym typeface="+mn-lt"/>
              </a:endParaRPr>
            </a:p>
          </p:txBody>
        </p:sp>
        <p:sp>
          <p:nvSpPr>
            <p:cNvPr id="28" name="Freeform 11"/>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charset="0"/>
                <a:ea typeface="方正静蕾简体"/>
                <a:cs typeface="+mn-ea"/>
                <a:sym typeface="+mn-lt"/>
              </a:endParaRPr>
            </a:p>
          </p:txBody>
        </p:sp>
        <p:grpSp>
          <p:nvGrpSpPr>
            <p:cNvPr id="29" name="组合 146"/>
            <p:cNvGrpSpPr/>
            <p:nvPr/>
          </p:nvGrpSpPr>
          <p:grpSpPr>
            <a:xfrm>
              <a:off x="3517901" y="1225551"/>
              <a:ext cx="5260975" cy="4090987"/>
              <a:chOff x="3517901" y="1225551"/>
              <a:chExt cx="5260975" cy="4090987"/>
            </a:xfrm>
            <a:grpFill/>
          </p:grpSpPr>
          <p:sp>
            <p:nvSpPr>
              <p:cNvPr id="30" name="Freeform 12"/>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charset="0"/>
                  <a:ea typeface="方正静蕾简体"/>
                  <a:cs typeface="+mn-ea"/>
                  <a:sym typeface="+mn-lt"/>
                </a:endParaRPr>
              </a:p>
            </p:txBody>
          </p:sp>
          <p:sp>
            <p:nvSpPr>
              <p:cNvPr id="31" name="Freeform 13"/>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charset="0"/>
                  <a:ea typeface="方正静蕾简体"/>
                  <a:cs typeface="+mn-ea"/>
                  <a:sym typeface="+mn-lt"/>
                </a:endParaRPr>
              </a:p>
            </p:txBody>
          </p:sp>
          <p:sp>
            <p:nvSpPr>
              <p:cNvPr id="32" name="Freeform 14"/>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charset="0"/>
                  <a:ea typeface="方正静蕾简体"/>
                  <a:cs typeface="+mn-ea"/>
                  <a:sym typeface="+mn-lt"/>
                </a:endParaRPr>
              </a:p>
            </p:txBody>
          </p:sp>
          <p:sp>
            <p:nvSpPr>
              <p:cNvPr id="33" name="Freeform 15"/>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charset="0"/>
                  <a:ea typeface="方正静蕾简体"/>
                  <a:cs typeface="+mn-ea"/>
                  <a:sym typeface="+mn-lt"/>
                </a:endParaRPr>
              </a:p>
            </p:txBody>
          </p:sp>
          <p:sp>
            <p:nvSpPr>
              <p:cNvPr id="34" name="Freeform 16"/>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charset="0"/>
                  <a:ea typeface="方正静蕾简体"/>
                  <a:cs typeface="+mn-ea"/>
                  <a:sym typeface="+mn-lt"/>
                </a:endParaRPr>
              </a:p>
            </p:txBody>
          </p:sp>
          <p:sp>
            <p:nvSpPr>
              <p:cNvPr id="35" name="Freeform 17"/>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charset="0"/>
                  <a:ea typeface="方正静蕾简体"/>
                  <a:cs typeface="+mn-ea"/>
                  <a:sym typeface="+mn-lt"/>
                </a:endParaRPr>
              </a:p>
            </p:txBody>
          </p:sp>
          <p:sp>
            <p:nvSpPr>
              <p:cNvPr id="36" name="Freeform 18"/>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charset="0"/>
                  <a:ea typeface="方正静蕾简体"/>
                  <a:cs typeface="+mn-ea"/>
                  <a:sym typeface="+mn-lt"/>
                </a:endParaRPr>
              </a:p>
            </p:txBody>
          </p:sp>
          <p:sp>
            <p:nvSpPr>
              <p:cNvPr id="37" name="Freeform 19"/>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charset="0"/>
                  <a:ea typeface="方正静蕾简体"/>
                  <a:cs typeface="+mn-ea"/>
                  <a:sym typeface="+mn-lt"/>
                </a:endParaRPr>
              </a:p>
            </p:txBody>
          </p:sp>
          <p:sp>
            <p:nvSpPr>
              <p:cNvPr id="38" name="Freeform 20"/>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charset="0"/>
                  <a:ea typeface="方正静蕾简体"/>
                  <a:cs typeface="+mn-ea"/>
                  <a:sym typeface="+mn-lt"/>
                </a:endParaRPr>
              </a:p>
            </p:txBody>
          </p:sp>
          <p:sp>
            <p:nvSpPr>
              <p:cNvPr id="39" name="Freeform 21"/>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charset="0"/>
                  <a:ea typeface="方正静蕾简体"/>
                  <a:cs typeface="+mn-ea"/>
                  <a:sym typeface="+mn-lt"/>
                </a:endParaRPr>
              </a:p>
            </p:txBody>
          </p:sp>
          <p:sp>
            <p:nvSpPr>
              <p:cNvPr id="40" name="Freeform 22"/>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charset="0"/>
                  <a:ea typeface="方正静蕾简体"/>
                  <a:cs typeface="+mn-ea"/>
                  <a:sym typeface="+mn-lt"/>
                </a:endParaRPr>
              </a:p>
            </p:txBody>
          </p:sp>
          <p:sp>
            <p:nvSpPr>
              <p:cNvPr id="41" name="Freeform 23"/>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charset="0"/>
                  <a:ea typeface="方正静蕾简体"/>
                  <a:cs typeface="+mn-ea"/>
                  <a:sym typeface="+mn-lt"/>
                </a:endParaRPr>
              </a:p>
            </p:txBody>
          </p:sp>
          <p:sp>
            <p:nvSpPr>
              <p:cNvPr id="42" name="Freeform 24"/>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charset="0"/>
                  <a:ea typeface="方正静蕾简体"/>
                  <a:cs typeface="+mn-ea"/>
                  <a:sym typeface="+mn-lt"/>
                </a:endParaRPr>
              </a:p>
            </p:txBody>
          </p:sp>
          <p:sp>
            <p:nvSpPr>
              <p:cNvPr id="43" name="Freeform 25"/>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charset="0"/>
                  <a:ea typeface="方正静蕾简体"/>
                  <a:cs typeface="+mn-ea"/>
                  <a:sym typeface="+mn-lt"/>
                </a:endParaRPr>
              </a:p>
            </p:txBody>
          </p:sp>
          <p:sp>
            <p:nvSpPr>
              <p:cNvPr id="44" name="Freeform 26"/>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charset="0"/>
                  <a:ea typeface="方正静蕾简体"/>
                  <a:cs typeface="+mn-ea"/>
                  <a:sym typeface="+mn-lt"/>
                </a:endParaRPr>
              </a:p>
            </p:txBody>
          </p:sp>
          <p:sp>
            <p:nvSpPr>
              <p:cNvPr id="45" name="Freeform 27"/>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charset="0"/>
                  <a:ea typeface="方正静蕾简体"/>
                  <a:cs typeface="+mn-ea"/>
                  <a:sym typeface="+mn-lt"/>
                </a:endParaRPr>
              </a:p>
            </p:txBody>
          </p:sp>
          <p:sp>
            <p:nvSpPr>
              <p:cNvPr id="46" name="Freeform 28"/>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charset="0"/>
                  <a:ea typeface="方正静蕾简体"/>
                  <a:cs typeface="+mn-ea"/>
                  <a:sym typeface="+mn-lt"/>
                </a:endParaRPr>
              </a:p>
            </p:txBody>
          </p:sp>
          <p:sp>
            <p:nvSpPr>
              <p:cNvPr id="47" name="Freeform 29"/>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charset="0"/>
                  <a:ea typeface="方正静蕾简体"/>
                  <a:cs typeface="+mn-ea"/>
                  <a:sym typeface="+mn-lt"/>
                </a:endParaRPr>
              </a:p>
            </p:txBody>
          </p:sp>
          <p:sp>
            <p:nvSpPr>
              <p:cNvPr id="48" name="Freeform 30"/>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charset="0"/>
                  <a:ea typeface="方正静蕾简体"/>
                  <a:cs typeface="+mn-ea"/>
                  <a:sym typeface="+mn-lt"/>
                </a:endParaRPr>
              </a:p>
            </p:txBody>
          </p:sp>
          <p:sp>
            <p:nvSpPr>
              <p:cNvPr id="49" name="Freeform 31"/>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charset="0"/>
                  <a:ea typeface="方正静蕾简体"/>
                  <a:cs typeface="+mn-ea"/>
                  <a:sym typeface="+mn-lt"/>
                </a:endParaRPr>
              </a:p>
            </p:txBody>
          </p:sp>
          <p:sp>
            <p:nvSpPr>
              <p:cNvPr id="50" name="Freeform 32"/>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charset="0"/>
                  <a:ea typeface="方正静蕾简体"/>
                  <a:cs typeface="+mn-ea"/>
                  <a:sym typeface="+mn-lt"/>
                </a:endParaRPr>
              </a:p>
            </p:txBody>
          </p:sp>
          <p:sp>
            <p:nvSpPr>
              <p:cNvPr id="51" name="Freeform 33"/>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charset="0"/>
                  <a:ea typeface="方正静蕾简体"/>
                  <a:cs typeface="+mn-ea"/>
                  <a:sym typeface="+mn-lt"/>
                </a:endParaRPr>
              </a:p>
            </p:txBody>
          </p:sp>
          <p:sp>
            <p:nvSpPr>
              <p:cNvPr id="52" name="Freeform 34"/>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charset="0"/>
                  <a:ea typeface="方正静蕾简体"/>
                  <a:cs typeface="+mn-ea"/>
                  <a:sym typeface="+mn-lt"/>
                </a:endParaRPr>
              </a:p>
            </p:txBody>
          </p:sp>
          <p:sp>
            <p:nvSpPr>
              <p:cNvPr id="53" name="Freeform 35"/>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charset="0"/>
                  <a:ea typeface="方正静蕾简体"/>
                  <a:cs typeface="+mn-ea"/>
                  <a:sym typeface="+mn-lt"/>
                </a:endParaRPr>
              </a:p>
            </p:txBody>
          </p:sp>
          <p:sp>
            <p:nvSpPr>
              <p:cNvPr id="54" name="Freeform 36"/>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charset="0"/>
                  <a:ea typeface="方正静蕾简体"/>
                  <a:cs typeface="+mn-ea"/>
                  <a:sym typeface="+mn-lt"/>
                </a:endParaRPr>
              </a:p>
            </p:txBody>
          </p:sp>
          <p:sp>
            <p:nvSpPr>
              <p:cNvPr id="55" name="Freeform 37"/>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charset="0"/>
                  <a:ea typeface="方正静蕾简体"/>
                  <a:cs typeface="+mn-ea"/>
                  <a:sym typeface="+mn-lt"/>
                </a:endParaRPr>
              </a:p>
            </p:txBody>
          </p:sp>
          <p:sp>
            <p:nvSpPr>
              <p:cNvPr id="56" name="Freeform 38"/>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charset="0"/>
                  <a:ea typeface="方正静蕾简体"/>
                  <a:cs typeface="+mn-ea"/>
                  <a:sym typeface="+mn-lt"/>
                </a:endParaRPr>
              </a:p>
            </p:txBody>
          </p:sp>
          <p:sp>
            <p:nvSpPr>
              <p:cNvPr id="57" name="Freeform 39"/>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charset="0"/>
                  <a:ea typeface="方正静蕾简体"/>
                  <a:cs typeface="+mn-ea"/>
                  <a:sym typeface="+mn-lt"/>
                </a:endParaRPr>
              </a:p>
            </p:txBody>
          </p:sp>
          <p:sp>
            <p:nvSpPr>
              <p:cNvPr id="58" name="Freeform 40"/>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charset="0"/>
                  <a:ea typeface="方正静蕾简体"/>
                  <a:cs typeface="+mn-ea"/>
                  <a:sym typeface="+mn-lt"/>
                </a:endParaRPr>
              </a:p>
            </p:txBody>
          </p:sp>
          <p:sp>
            <p:nvSpPr>
              <p:cNvPr id="59" name="Freeform 41"/>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charset="0"/>
                  <a:ea typeface="方正静蕾简体"/>
                  <a:cs typeface="+mn-ea"/>
                  <a:sym typeface="+mn-lt"/>
                </a:endParaRPr>
              </a:p>
            </p:txBody>
          </p:sp>
          <p:sp>
            <p:nvSpPr>
              <p:cNvPr id="60" name="Freeform 42"/>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charset="0"/>
                  <a:ea typeface="方正静蕾简体"/>
                  <a:cs typeface="+mn-ea"/>
                  <a:sym typeface="+mn-lt"/>
                </a:endParaRPr>
              </a:p>
            </p:txBody>
          </p:sp>
          <p:sp>
            <p:nvSpPr>
              <p:cNvPr id="61" name="Freeform 43"/>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charset="0"/>
                  <a:ea typeface="方正静蕾简体"/>
                  <a:cs typeface="+mn-ea"/>
                  <a:sym typeface="+mn-lt"/>
                </a:endParaRPr>
              </a:p>
            </p:txBody>
          </p:sp>
          <p:sp>
            <p:nvSpPr>
              <p:cNvPr id="62" name="Freeform 44"/>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charset="0"/>
                  <a:ea typeface="方正静蕾简体"/>
                  <a:cs typeface="+mn-ea"/>
                  <a:sym typeface="+mn-lt"/>
                </a:endParaRPr>
              </a:p>
            </p:txBody>
          </p:sp>
          <p:sp>
            <p:nvSpPr>
              <p:cNvPr id="63" name="Freeform 45"/>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charset="0"/>
                  <a:ea typeface="方正静蕾简体"/>
                  <a:cs typeface="+mn-ea"/>
                  <a:sym typeface="+mn-lt"/>
                </a:endParaRPr>
              </a:p>
            </p:txBody>
          </p:sp>
          <p:sp>
            <p:nvSpPr>
              <p:cNvPr id="64" name="Freeform 46"/>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charset="0"/>
                  <a:ea typeface="方正静蕾简体"/>
                  <a:cs typeface="+mn-ea"/>
                  <a:sym typeface="+mn-lt"/>
                </a:endParaRPr>
              </a:p>
            </p:txBody>
          </p:sp>
          <p:sp>
            <p:nvSpPr>
              <p:cNvPr id="65" name="Freeform 47"/>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charset="0"/>
                  <a:ea typeface="方正静蕾简体"/>
                  <a:cs typeface="+mn-ea"/>
                  <a:sym typeface="+mn-lt"/>
                </a:endParaRPr>
              </a:p>
            </p:txBody>
          </p:sp>
          <p:sp>
            <p:nvSpPr>
              <p:cNvPr id="66" name="Freeform 48"/>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charset="0"/>
                  <a:ea typeface="方正静蕾简体"/>
                  <a:cs typeface="+mn-ea"/>
                  <a:sym typeface="+mn-lt"/>
                </a:endParaRPr>
              </a:p>
            </p:txBody>
          </p:sp>
          <p:sp>
            <p:nvSpPr>
              <p:cNvPr id="67" name="Freeform 49"/>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charset="0"/>
                  <a:ea typeface="方正静蕾简体"/>
                  <a:cs typeface="+mn-ea"/>
                  <a:sym typeface="+mn-lt"/>
                </a:endParaRPr>
              </a:p>
            </p:txBody>
          </p:sp>
          <p:sp>
            <p:nvSpPr>
              <p:cNvPr id="68" name="Freeform 50"/>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charset="0"/>
                  <a:ea typeface="方正静蕾简体"/>
                  <a:cs typeface="+mn-ea"/>
                  <a:sym typeface="+mn-lt"/>
                </a:endParaRPr>
              </a:p>
            </p:txBody>
          </p:sp>
          <p:sp>
            <p:nvSpPr>
              <p:cNvPr id="69" name="Freeform 51"/>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charset="0"/>
                  <a:ea typeface="方正静蕾简体"/>
                  <a:cs typeface="+mn-ea"/>
                  <a:sym typeface="+mn-lt"/>
                </a:endParaRPr>
              </a:p>
            </p:txBody>
          </p:sp>
          <p:sp>
            <p:nvSpPr>
              <p:cNvPr id="70" name="Freeform 52"/>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charset="0"/>
                  <a:ea typeface="方正静蕾简体"/>
                  <a:cs typeface="+mn-ea"/>
                  <a:sym typeface="+mn-lt"/>
                </a:endParaRPr>
              </a:p>
            </p:txBody>
          </p:sp>
          <p:sp>
            <p:nvSpPr>
              <p:cNvPr id="71" name="Freeform 53"/>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charset="0"/>
                  <a:ea typeface="方正静蕾简体"/>
                  <a:cs typeface="+mn-ea"/>
                  <a:sym typeface="+mn-lt"/>
                </a:endParaRPr>
              </a:p>
            </p:txBody>
          </p:sp>
          <p:sp>
            <p:nvSpPr>
              <p:cNvPr id="72" name="Freeform 54"/>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charset="0"/>
                  <a:ea typeface="方正静蕾简体"/>
                  <a:cs typeface="+mn-ea"/>
                  <a:sym typeface="+mn-lt"/>
                </a:endParaRPr>
              </a:p>
            </p:txBody>
          </p:sp>
          <p:sp>
            <p:nvSpPr>
              <p:cNvPr id="73" name="Freeform 55"/>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charset="0"/>
                  <a:ea typeface="方正静蕾简体"/>
                  <a:cs typeface="+mn-ea"/>
                  <a:sym typeface="+mn-lt"/>
                </a:endParaRPr>
              </a:p>
            </p:txBody>
          </p:sp>
          <p:sp>
            <p:nvSpPr>
              <p:cNvPr id="74" name="Freeform 56"/>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charset="0"/>
                  <a:ea typeface="方正静蕾简体"/>
                  <a:cs typeface="+mn-ea"/>
                  <a:sym typeface="+mn-lt"/>
                </a:endParaRPr>
              </a:p>
            </p:txBody>
          </p:sp>
          <p:sp>
            <p:nvSpPr>
              <p:cNvPr id="75" name="Freeform 57"/>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charset="0"/>
                  <a:ea typeface="方正静蕾简体"/>
                  <a:cs typeface="+mn-ea"/>
                  <a:sym typeface="+mn-lt"/>
                </a:endParaRPr>
              </a:p>
            </p:txBody>
          </p:sp>
          <p:sp>
            <p:nvSpPr>
              <p:cNvPr id="76" name="Freeform 58"/>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charset="0"/>
                  <a:ea typeface="方正静蕾简体"/>
                  <a:cs typeface="+mn-ea"/>
                  <a:sym typeface="+mn-lt"/>
                </a:endParaRPr>
              </a:p>
            </p:txBody>
          </p:sp>
          <p:sp>
            <p:nvSpPr>
              <p:cNvPr id="77" name="Freeform 59"/>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charset="0"/>
                  <a:ea typeface="方正静蕾简体"/>
                  <a:cs typeface="+mn-ea"/>
                  <a:sym typeface="+mn-lt"/>
                </a:endParaRPr>
              </a:p>
            </p:txBody>
          </p:sp>
          <p:sp>
            <p:nvSpPr>
              <p:cNvPr id="78" name="Freeform 60"/>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charset="0"/>
                  <a:ea typeface="方正静蕾简体"/>
                  <a:cs typeface="+mn-ea"/>
                  <a:sym typeface="+mn-lt"/>
                </a:endParaRPr>
              </a:p>
            </p:txBody>
          </p:sp>
          <p:sp>
            <p:nvSpPr>
              <p:cNvPr id="79" name="Freeform 61"/>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charset="0"/>
                  <a:ea typeface="方正静蕾简体"/>
                  <a:cs typeface="+mn-ea"/>
                  <a:sym typeface="+mn-lt"/>
                </a:endParaRPr>
              </a:p>
            </p:txBody>
          </p:sp>
          <p:sp>
            <p:nvSpPr>
              <p:cNvPr id="80" name="Freeform 62"/>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charset="0"/>
                  <a:ea typeface="方正静蕾简体"/>
                  <a:cs typeface="+mn-ea"/>
                  <a:sym typeface="+mn-lt"/>
                </a:endParaRPr>
              </a:p>
            </p:txBody>
          </p:sp>
          <p:sp>
            <p:nvSpPr>
              <p:cNvPr id="81" name="Freeform 63"/>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charset="0"/>
                  <a:ea typeface="方正静蕾简体"/>
                  <a:cs typeface="+mn-ea"/>
                  <a:sym typeface="+mn-lt"/>
                </a:endParaRPr>
              </a:p>
            </p:txBody>
          </p:sp>
          <p:sp>
            <p:nvSpPr>
              <p:cNvPr id="82" name="Freeform 64"/>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charset="0"/>
                  <a:ea typeface="方正静蕾简体"/>
                  <a:cs typeface="+mn-ea"/>
                  <a:sym typeface="+mn-lt"/>
                </a:endParaRPr>
              </a:p>
            </p:txBody>
          </p:sp>
          <p:sp>
            <p:nvSpPr>
              <p:cNvPr id="83" name="Freeform 65"/>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charset="0"/>
                  <a:ea typeface="方正静蕾简体"/>
                  <a:cs typeface="+mn-ea"/>
                  <a:sym typeface="+mn-lt"/>
                </a:endParaRPr>
              </a:p>
            </p:txBody>
          </p:sp>
          <p:sp>
            <p:nvSpPr>
              <p:cNvPr id="84" name="Freeform 66"/>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charset="0"/>
                  <a:ea typeface="方正静蕾简体"/>
                  <a:cs typeface="+mn-ea"/>
                  <a:sym typeface="+mn-lt"/>
                </a:endParaRPr>
              </a:p>
            </p:txBody>
          </p:sp>
          <p:sp>
            <p:nvSpPr>
              <p:cNvPr id="85" name="Freeform 67"/>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charset="0"/>
                  <a:ea typeface="方正静蕾简体"/>
                  <a:cs typeface="+mn-ea"/>
                  <a:sym typeface="+mn-lt"/>
                </a:endParaRPr>
              </a:p>
            </p:txBody>
          </p:sp>
          <p:sp>
            <p:nvSpPr>
              <p:cNvPr id="86" name="Freeform 68"/>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charset="0"/>
                  <a:ea typeface="方正静蕾简体"/>
                  <a:cs typeface="+mn-ea"/>
                  <a:sym typeface="+mn-lt"/>
                </a:endParaRPr>
              </a:p>
            </p:txBody>
          </p:sp>
          <p:sp>
            <p:nvSpPr>
              <p:cNvPr id="87" name="Freeform 69"/>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charset="0"/>
                  <a:ea typeface="方正静蕾简体"/>
                  <a:cs typeface="+mn-ea"/>
                  <a:sym typeface="+mn-lt"/>
                </a:endParaRPr>
              </a:p>
            </p:txBody>
          </p:sp>
          <p:sp>
            <p:nvSpPr>
              <p:cNvPr id="88" name="Freeform 70"/>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charset="0"/>
                  <a:ea typeface="方正静蕾简体"/>
                  <a:cs typeface="+mn-ea"/>
                  <a:sym typeface="+mn-lt"/>
                </a:endParaRPr>
              </a:p>
            </p:txBody>
          </p:sp>
          <p:sp>
            <p:nvSpPr>
              <p:cNvPr id="89" name="Freeform 71"/>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charset="0"/>
                  <a:ea typeface="方正静蕾简体"/>
                  <a:cs typeface="+mn-ea"/>
                  <a:sym typeface="+mn-lt"/>
                </a:endParaRPr>
              </a:p>
            </p:txBody>
          </p:sp>
          <p:sp>
            <p:nvSpPr>
              <p:cNvPr id="90" name="Freeform 72"/>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charset="0"/>
                  <a:ea typeface="方正静蕾简体"/>
                  <a:cs typeface="+mn-ea"/>
                  <a:sym typeface="+mn-lt"/>
                </a:endParaRPr>
              </a:p>
            </p:txBody>
          </p:sp>
          <p:sp>
            <p:nvSpPr>
              <p:cNvPr id="91" name="Freeform 73"/>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charset="0"/>
                  <a:ea typeface="方正静蕾简体"/>
                  <a:cs typeface="+mn-ea"/>
                  <a:sym typeface="+mn-lt"/>
                </a:endParaRPr>
              </a:p>
            </p:txBody>
          </p:sp>
          <p:sp>
            <p:nvSpPr>
              <p:cNvPr id="92" name="Freeform 74"/>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charset="0"/>
                  <a:ea typeface="方正静蕾简体"/>
                  <a:cs typeface="+mn-ea"/>
                  <a:sym typeface="+mn-lt"/>
                </a:endParaRPr>
              </a:p>
            </p:txBody>
          </p:sp>
          <p:sp>
            <p:nvSpPr>
              <p:cNvPr id="93" name="Freeform 75"/>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charset="0"/>
                  <a:ea typeface="方正静蕾简体"/>
                  <a:cs typeface="+mn-ea"/>
                  <a:sym typeface="+mn-lt"/>
                </a:endParaRPr>
              </a:p>
            </p:txBody>
          </p:sp>
          <p:sp>
            <p:nvSpPr>
              <p:cNvPr id="94" name="Freeform 76"/>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charset="0"/>
                  <a:ea typeface="方正静蕾简体"/>
                  <a:cs typeface="+mn-ea"/>
                  <a:sym typeface="+mn-lt"/>
                </a:endParaRPr>
              </a:p>
            </p:txBody>
          </p:sp>
          <p:sp>
            <p:nvSpPr>
              <p:cNvPr id="95" name="Freeform 77"/>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charset="0"/>
                  <a:ea typeface="方正静蕾简体"/>
                  <a:cs typeface="+mn-ea"/>
                  <a:sym typeface="+mn-lt"/>
                </a:endParaRPr>
              </a:p>
            </p:txBody>
          </p:sp>
          <p:sp>
            <p:nvSpPr>
              <p:cNvPr id="96" name="Freeform 78"/>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charset="0"/>
                  <a:ea typeface="方正静蕾简体"/>
                  <a:cs typeface="+mn-ea"/>
                  <a:sym typeface="+mn-lt"/>
                </a:endParaRPr>
              </a:p>
            </p:txBody>
          </p:sp>
          <p:sp>
            <p:nvSpPr>
              <p:cNvPr id="97" name="Freeform 79"/>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charset="0"/>
                  <a:ea typeface="方正静蕾简体"/>
                  <a:cs typeface="+mn-ea"/>
                  <a:sym typeface="+mn-lt"/>
                </a:endParaRPr>
              </a:p>
            </p:txBody>
          </p:sp>
          <p:sp>
            <p:nvSpPr>
              <p:cNvPr id="98" name="Freeform 80"/>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charset="0"/>
                  <a:ea typeface="方正静蕾简体"/>
                  <a:cs typeface="+mn-ea"/>
                  <a:sym typeface="+mn-lt"/>
                </a:endParaRPr>
              </a:p>
            </p:txBody>
          </p:sp>
          <p:sp>
            <p:nvSpPr>
              <p:cNvPr id="99" name="Freeform 81"/>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charset="0"/>
                  <a:ea typeface="方正静蕾简体"/>
                  <a:cs typeface="+mn-ea"/>
                  <a:sym typeface="+mn-lt"/>
                </a:endParaRPr>
              </a:p>
            </p:txBody>
          </p:sp>
          <p:sp>
            <p:nvSpPr>
              <p:cNvPr id="100" name="Freeform 82"/>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charset="0"/>
                  <a:ea typeface="方正静蕾简体"/>
                  <a:cs typeface="+mn-ea"/>
                  <a:sym typeface="+mn-lt"/>
                </a:endParaRPr>
              </a:p>
            </p:txBody>
          </p:sp>
          <p:sp>
            <p:nvSpPr>
              <p:cNvPr id="101" name="Freeform 83"/>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charset="0"/>
                  <a:ea typeface="方正静蕾简体"/>
                  <a:cs typeface="+mn-ea"/>
                  <a:sym typeface="+mn-lt"/>
                </a:endParaRPr>
              </a:p>
            </p:txBody>
          </p:sp>
          <p:sp>
            <p:nvSpPr>
              <p:cNvPr id="102" name="Freeform 84"/>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charset="0"/>
                  <a:ea typeface="方正静蕾简体"/>
                  <a:cs typeface="+mn-ea"/>
                  <a:sym typeface="+mn-lt"/>
                </a:endParaRPr>
              </a:p>
            </p:txBody>
          </p:sp>
          <p:sp>
            <p:nvSpPr>
              <p:cNvPr id="103" name="Freeform 85"/>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charset="0"/>
                  <a:ea typeface="方正静蕾简体"/>
                  <a:cs typeface="+mn-ea"/>
                  <a:sym typeface="+mn-lt"/>
                </a:endParaRPr>
              </a:p>
            </p:txBody>
          </p:sp>
          <p:sp>
            <p:nvSpPr>
              <p:cNvPr id="104" name="Freeform 86"/>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charset="0"/>
                  <a:ea typeface="方正静蕾简体"/>
                  <a:cs typeface="+mn-ea"/>
                  <a:sym typeface="+mn-lt"/>
                </a:endParaRPr>
              </a:p>
            </p:txBody>
          </p:sp>
          <p:sp>
            <p:nvSpPr>
              <p:cNvPr id="105" name="Freeform 87"/>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charset="0"/>
                  <a:ea typeface="方正静蕾简体"/>
                  <a:cs typeface="+mn-ea"/>
                  <a:sym typeface="+mn-lt"/>
                </a:endParaRPr>
              </a:p>
            </p:txBody>
          </p:sp>
          <p:sp>
            <p:nvSpPr>
              <p:cNvPr id="106" name="Freeform 88"/>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charset="0"/>
                  <a:ea typeface="方正静蕾简体"/>
                  <a:cs typeface="+mn-ea"/>
                  <a:sym typeface="+mn-lt"/>
                </a:endParaRPr>
              </a:p>
            </p:txBody>
          </p:sp>
          <p:sp>
            <p:nvSpPr>
              <p:cNvPr id="107" name="Freeform 89"/>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charset="0"/>
                  <a:ea typeface="方正静蕾简体"/>
                  <a:cs typeface="+mn-ea"/>
                  <a:sym typeface="+mn-lt"/>
                </a:endParaRPr>
              </a:p>
            </p:txBody>
          </p:sp>
          <p:sp>
            <p:nvSpPr>
              <p:cNvPr id="108" name="Freeform 90"/>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charset="0"/>
                  <a:ea typeface="方正静蕾简体"/>
                  <a:cs typeface="+mn-ea"/>
                  <a:sym typeface="+mn-lt"/>
                </a:endParaRPr>
              </a:p>
            </p:txBody>
          </p:sp>
          <p:sp>
            <p:nvSpPr>
              <p:cNvPr id="109" name="Freeform 91"/>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charset="0"/>
                  <a:ea typeface="方正静蕾简体"/>
                  <a:cs typeface="+mn-ea"/>
                  <a:sym typeface="+mn-lt"/>
                </a:endParaRPr>
              </a:p>
            </p:txBody>
          </p:sp>
          <p:sp>
            <p:nvSpPr>
              <p:cNvPr id="110" name="Freeform 92"/>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charset="0"/>
                  <a:ea typeface="方正静蕾简体"/>
                  <a:cs typeface="+mn-ea"/>
                  <a:sym typeface="+mn-lt"/>
                </a:endParaRPr>
              </a:p>
            </p:txBody>
          </p:sp>
        </p:grpSp>
      </p:grpSp>
      <p:sp>
        <p:nvSpPr>
          <p:cNvPr id="2" name="Text Box 1"/>
          <p:cNvSpPr txBox="1"/>
          <p:nvPr/>
        </p:nvSpPr>
        <p:spPr>
          <a:xfrm>
            <a:off x="2757805" y="1096645"/>
            <a:ext cx="5603240" cy="2676525"/>
          </a:xfrm>
          <a:prstGeom prst="rect">
            <a:avLst/>
          </a:prstGeom>
          <a:noFill/>
        </p:spPr>
        <p:txBody>
          <a:bodyPr wrap="square" rtlCol="0">
            <a:spAutoFit/>
          </a:bodyPr>
          <a:lstStyle/>
          <a:p>
            <a:pPr algn="ctr"/>
            <a:r>
              <a:rPr lang="en-US" sz="2400" dirty="0">
                <a:latin typeface="Calibri" panose="020F0502020204030204" charset="0"/>
                <a:cs typeface="Calibri" panose="020F0502020204030204" charset="0"/>
              </a:rPr>
              <a:t>HS </a:t>
            </a:r>
            <a:r>
              <a:rPr lang="en-US" sz="2400" dirty="0" err="1">
                <a:latin typeface="Calibri" panose="020F0502020204030204" charset="0"/>
                <a:cs typeface="Calibri" panose="020F0502020204030204" charset="0"/>
              </a:rPr>
              <a:t>làm</a:t>
            </a:r>
            <a:r>
              <a:rPr lang="en-US" sz="2400" dirty="0">
                <a:latin typeface="Calibri" panose="020F0502020204030204" charset="0"/>
                <a:cs typeface="Calibri" panose="020F0502020204030204" charset="0"/>
              </a:rPr>
              <a:t> </a:t>
            </a:r>
            <a:r>
              <a:rPr lang="en-US" sz="2400" dirty="0" err="1">
                <a:latin typeface="Calibri" panose="020F0502020204030204" charset="0"/>
                <a:cs typeface="Calibri" panose="020F0502020204030204" charset="0"/>
              </a:rPr>
              <a:t>việc</a:t>
            </a:r>
            <a:r>
              <a:rPr lang="en-US" sz="2400" dirty="0">
                <a:latin typeface="Calibri" panose="020F0502020204030204" charset="0"/>
                <a:cs typeface="Calibri" panose="020F0502020204030204" charset="0"/>
              </a:rPr>
              <a:t> </a:t>
            </a:r>
            <a:r>
              <a:rPr lang="en-US" sz="2400" dirty="0" err="1">
                <a:latin typeface="Calibri" panose="020F0502020204030204" charset="0"/>
                <a:cs typeface="Calibri" panose="020F0502020204030204" charset="0"/>
              </a:rPr>
              <a:t>theo</a:t>
            </a:r>
            <a:r>
              <a:rPr lang="en-US" sz="2400" dirty="0">
                <a:latin typeface="Calibri" panose="020F0502020204030204" charset="0"/>
                <a:cs typeface="Calibri" panose="020F0502020204030204" charset="0"/>
              </a:rPr>
              <a:t> </a:t>
            </a:r>
            <a:r>
              <a:rPr lang="en-US" sz="2400" dirty="0" err="1">
                <a:latin typeface="Calibri" panose="020F0502020204030204" charset="0"/>
                <a:cs typeface="Calibri" panose="020F0502020204030204" charset="0"/>
              </a:rPr>
              <a:t>cặp</a:t>
            </a:r>
            <a:r>
              <a:rPr lang="en-US" sz="2400" dirty="0">
                <a:latin typeface="Calibri" panose="020F0502020204030204" charset="0"/>
                <a:cs typeface="Calibri" panose="020F0502020204030204" charset="0"/>
              </a:rPr>
              <a:t>, </a:t>
            </a:r>
            <a:r>
              <a:rPr lang="en-US" sz="2400" dirty="0" err="1">
                <a:latin typeface="Calibri" panose="020F0502020204030204" charset="0"/>
                <a:cs typeface="Calibri" panose="020F0502020204030204" charset="0"/>
              </a:rPr>
              <a:t>tiến</a:t>
            </a:r>
            <a:r>
              <a:rPr lang="en-US" sz="2400" dirty="0">
                <a:latin typeface="Calibri" panose="020F0502020204030204" charset="0"/>
                <a:cs typeface="Calibri" panose="020F0502020204030204" charset="0"/>
              </a:rPr>
              <a:t> </a:t>
            </a:r>
            <a:r>
              <a:rPr lang="en-US" sz="2400" dirty="0" err="1">
                <a:latin typeface="Calibri" panose="020F0502020204030204" charset="0"/>
                <a:cs typeface="Calibri" panose="020F0502020204030204" charset="0"/>
              </a:rPr>
              <a:t>hành</a:t>
            </a:r>
            <a:r>
              <a:rPr lang="en-US" sz="2400" dirty="0">
                <a:latin typeface="Calibri" panose="020F0502020204030204" charset="0"/>
                <a:cs typeface="Calibri" panose="020F0502020204030204" charset="0"/>
              </a:rPr>
              <a:t> </a:t>
            </a:r>
            <a:r>
              <a:rPr lang="en-US" sz="2400" dirty="0" err="1">
                <a:latin typeface="Calibri" panose="020F0502020204030204" charset="0"/>
                <a:cs typeface="Calibri" panose="020F0502020204030204" charset="0"/>
              </a:rPr>
              <a:t>cuộc</a:t>
            </a:r>
            <a:r>
              <a:rPr lang="en-US" sz="2400" dirty="0">
                <a:latin typeface="Calibri" panose="020F0502020204030204" charset="0"/>
                <a:cs typeface="Calibri" panose="020F0502020204030204" charset="0"/>
              </a:rPr>
              <a:t> </a:t>
            </a:r>
            <a:r>
              <a:rPr lang="en-US" sz="2400" dirty="0" err="1">
                <a:latin typeface="Calibri" panose="020F0502020204030204" charset="0"/>
                <a:cs typeface="Calibri" panose="020F0502020204030204" charset="0"/>
              </a:rPr>
              <a:t>phỏng</a:t>
            </a:r>
            <a:r>
              <a:rPr lang="en-US" sz="2400" dirty="0">
                <a:latin typeface="Calibri" panose="020F0502020204030204" charset="0"/>
                <a:cs typeface="Calibri" panose="020F0502020204030204" charset="0"/>
              </a:rPr>
              <a:t> </a:t>
            </a:r>
            <a:r>
              <a:rPr lang="en-US" sz="2400" dirty="0" err="1">
                <a:latin typeface="Calibri" panose="020F0502020204030204" charset="0"/>
                <a:cs typeface="Calibri" panose="020F0502020204030204" charset="0"/>
              </a:rPr>
              <a:t>vấn</a:t>
            </a:r>
            <a:r>
              <a:rPr lang="en-US" sz="2400" dirty="0">
                <a:latin typeface="Calibri" panose="020F0502020204030204" charset="0"/>
                <a:cs typeface="Calibri" panose="020F0502020204030204" charset="0"/>
              </a:rPr>
              <a:t> </a:t>
            </a:r>
            <a:r>
              <a:rPr lang="en-US" sz="2400" dirty="0" err="1">
                <a:latin typeface="Calibri" panose="020F0502020204030204" charset="0"/>
                <a:cs typeface="Calibri" panose="020F0502020204030204" charset="0"/>
              </a:rPr>
              <a:t>giữa</a:t>
            </a:r>
            <a:r>
              <a:rPr lang="en-US" sz="2400" dirty="0">
                <a:latin typeface="Calibri" panose="020F0502020204030204" charset="0"/>
                <a:cs typeface="Calibri" panose="020F0502020204030204" charset="0"/>
              </a:rPr>
              <a:t> </a:t>
            </a:r>
            <a:r>
              <a:rPr lang="en-US" sz="2400" dirty="0" err="1">
                <a:latin typeface="Calibri" panose="020F0502020204030204" charset="0"/>
                <a:cs typeface="Calibri" panose="020F0502020204030204" charset="0"/>
              </a:rPr>
              <a:t>nhân</a:t>
            </a:r>
            <a:r>
              <a:rPr lang="en-US" sz="2400" dirty="0">
                <a:latin typeface="Calibri" panose="020F0502020204030204" charset="0"/>
                <a:cs typeface="Calibri" panose="020F0502020204030204" charset="0"/>
              </a:rPr>
              <a:t> </a:t>
            </a:r>
            <a:r>
              <a:rPr lang="en-US" sz="2400" dirty="0" err="1">
                <a:latin typeface="Calibri" panose="020F0502020204030204" charset="0"/>
                <a:cs typeface="Calibri" panose="020F0502020204030204" charset="0"/>
              </a:rPr>
              <a:t>vật</a:t>
            </a:r>
            <a:r>
              <a:rPr lang="en-US" sz="2400" dirty="0">
                <a:latin typeface="Calibri" panose="020F0502020204030204" charset="0"/>
                <a:cs typeface="Calibri" panose="020F0502020204030204" charset="0"/>
              </a:rPr>
              <a:t> </a:t>
            </a:r>
            <a:r>
              <a:rPr lang="en-US" sz="2400" dirty="0" err="1">
                <a:latin typeface="Calibri" panose="020F0502020204030204" charset="0"/>
                <a:cs typeface="Calibri" panose="020F0502020204030204" charset="0"/>
              </a:rPr>
              <a:t>trữ</a:t>
            </a:r>
            <a:r>
              <a:rPr lang="en-US" sz="2400" dirty="0">
                <a:latin typeface="Calibri" panose="020F0502020204030204" charset="0"/>
                <a:cs typeface="Calibri" panose="020F0502020204030204" charset="0"/>
              </a:rPr>
              <a:t> </a:t>
            </a:r>
            <a:r>
              <a:rPr lang="en-US" sz="2400" dirty="0" err="1">
                <a:latin typeface="Calibri" panose="020F0502020204030204" charset="0"/>
                <a:cs typeface="Calibri" panose="020F0502020204030204" charset="0"/>
              </a:rPr>
              <a:t>tình</a:t>
            </a:r>
            <a:r>
              <a:rPr lang="en-US" sz="2400" dirty="0">
                <a:latin typeface="Calibri" panose="020F0502020204030204" charset="0"/>
                <a:cs typeface="Calibri" panose="020F0502020204030204" charset="0"/>
              </a:rPr>
              <a:t> </a:t>
            </a:r>
            <a:r>
              <a:rPr lang="en-US" sz="2400" dirty="0" err="1">
                <a:latin typeface="Calibri" panose="020F0502020204030204" charset="0"/>
                <a:cs typeface="Calibri" panose="020F0502020204030204" charset="0"/>
              </a:rPr>
              <a:t>và</a:t>
            </a:r>
            <a:r>
              <a:rPr lang="en-US" sz="2400" dirty="0">
                <a:latin typeface="Calibri" panose="020F0502020204030204" charset="0"/>
                <a:cs typeface="Calibri" panose="020F0502020204030204" charset="0"/>
              </a:rPr>
              <a:t> </a:t>
            </a:r>
            <a:r>
              <a:rPr lang="en-US" sz="2400" dirty="0" err="1">
                <a:latin typeface="Calibri" panose="020F0502020204030204" charset="0"/>
                <a:cs typeface="Calibri" panose="020F0502020204030204" charset="0"/>
              </a:rPr>
              <a:t>người</a:t>
            </a:r>
            <a:r>
              <a:rPr lang="en-US" sz="2400" dirty="0">
                <a:latin typeface="Calibri" panose="020F0502020204030204" charset="0"/>
                <a:cs typeface="Calibri" panose="020F0502020204030204" charset="0"/>
              </a:rPr>
              <a:t> </a:t>
            </a:r>
            <a:r>
              <a:rPr lang="en-US" sz="2400" dirty="0" err="1">
                <a:latin typeface="Calibri" panose="020F0502020204030204" charset="0"/>
                <a:cs typeface="Calibri" panose="020F0502020204030204" charset="0"/>
              </a:rPr>
              <a:t>dẫn</a:t>
            </a:r>
            <a:r>
              <a:rPr lang="en-US" sz="2400" dirty="0">
                <a:latin typeface="Calibri" panose="020F0502020204030204" charset="0"/>
                <a:cs typeface="Calibri" panose="020F0502020204030204" charset="0"/>
              </a:rPr>
              <a:t> </a:t>
            </a:r>
            <a:r>
              <a:rPr lang="en-US" sz="2400" dirty="0" err="1">
                <a:latin typeface="Calibri" panose="020F0502020204030204" charset="0"/>
                <a:cs typeface="Calibri" panose="020F0502020204030204" charset="0"/>
              </a:rPr>
              <a:t>chương</a:t>
            </a:r>
            <a:r>
              <a:rPr lang="en-US" sz="2400" dirty="0">
                <a:latin typeface="Calibri" panose="020F0502020204030204" charset="0"/>
                <a:cs typeface="Calibri" panose="020F0502020204030204" charset="0"/>
              </a:rPr>
              <a:t> </a:t>
            </a:r>
            <a:r>
              <a:rPr lang="en-US" sz="2400" dirty="0" err="1">
                <a:latin typeface="Calibri" panose="020F0502020204030204" charset="0"/>
                <a:cs typeface="Calibri" panose="020F0502020204030204" charset="0"/>
              </a:rPr>
              <a:t>trình</a:t>
            </a:r>
            <a:r>
              <a:rPr lang="en-US" sz="2400" dirty="0">
                <a:latin typeface="Calibri" panose="020F0502020204030204" charset="0"/>
                <a:cs typeface="Calibri" panose="020F0502020204030204" charset="0"/>
              </a:rPr>
              <a:t> </a:t>
            </a:r>
            <a:r>
              <a:rPr lang="en-US" sz="2400" dirty="0" err="1">
                <a:latin typeface="Calibri" panose="020F0502020204030204" charset="0"/>
                <a:cs typeface="Calibri" panose="020F0502020204030204" charset="0"/>
              </a:rPr>
              <a:t>để</a:t>
            </a:r>
            <a:r>
              <a:rPr lang="en-US" sz="2400" dirty="0">
                <a:latin typeface="Calibri" panose="020F0502020204030204" charset="0"/>
                <a:cs typeface="Calibri" panose="020F0502020204030204" charset="0"/>
              </a:rPr>
              <a:t> </a:t>
            </a:r>
            <a:r>
              <a:rPr lang="en-US" sz="2400" dirty="0" err="1">
                <a:latin typeface="Calibri" panose="020F0502020204030204" charset="0"/>
                <a:cs typeface="Calibri" panose="020F0502020204030204" charset="0"/>
              </a:rPr>
              <a:t>hoàn</a:t>
            </a:r>
            <a:r>
              <a:rPr lang="en-US" sz="2400" dirty="0">
                <a:latin typeface="Calibri" panose="020F0502020204030204" charset="0"/>
                <a:cs typeface="Calibri" panose="020F0502020204030204" charset="0"/>
              </a:rPr>
              <a:t> </a:t>
            </a:r>
            <a:r>
              <a:rPr lang="en-US" sz="2400" dirty="0" err="1">
                <a:latin typeface="Calibri" panose="020F0502020204030204" charset="0"/>
                <a:cs typeface="Calibri" panose="020F0502020204030204" charset="0"/>
              </a:rPr>
              <a:t>thành</a:t>
            </a:r>
            <a:r>
              <a:rPr lang="en-US" sz="2400" dirty="0">
                <a:latin typeface="Calibri" panose="020F0502020204030204" charset="0"/>
                <a:cs typeface="Calibri" panose="020F0502020204030204" charset="0"/>
              </a:rPr>
              <a:t> </a:t>
            </a:r>
            <a:r>
              <a:rPr lang="en-US" sz="2400" dirty="0" err="1">
                <a:latin typeface="Calibri" panose="020F0502020204030204" charset="0"/>
                <a:cs typeface="Calibri" panose="020F0502020204030204" charset="0"/>
              </a:rPr>
              <a:t>nhiệm</a:t>
            </a:r>
            <a:r>
              <a:rPr lang="en-US" sz="2400" dirty="0">
                <a:latin typeface="Calibri" panose="020F0502020204030204" charset="0"/>
                <a:cs typeface="Calibri" panose="020F0502020204030204" charset="0"/>
              </a:rPr>
              <a:t> </a:t>
            </a:r>
            <a:r>
              <a:rPr lang="en-US" sz="2400" dirty="0" err="1">
                <a:latin typeface="Calibri" panose="020F0502020204030204" charset="0"/>
                <a:cs typeface="Calibri" panose="020F0502020204030204" charset="0"/>
              </a:rPr>
              <a:t>vụ</a:t>
            </a:r>
            <a:r>
              <a:rPr lang="en-US" sz="2400" dirty="0">
                <a:latin typeface="Calibri" panose="020F0502020204030204" charset="0"/>
                <a:cs typeface="Calibri" panose="020F0502020204030204" charset="0"/>
              </a:rPr>
              <a:t>: </a:t>
            </a:r>
            <a:r>
              <a:rPr lang="en-US" sz="2400" dirty="0" err="1">
                <a:solidFill>
                  <a:srgbClr val="FF0000"/>
                </a:solidFill>
                <a:latin typeface="Calibri" panose="020F0502020204030204" charset="0"/>
                <a:cs typeface="Calibri" panose="020F0502020204030204" charset="0"/>
              </a:rPr>
              <a:t>Bài</a:t>
            </a:r>
            <a:r>
              <a:rPr lang="en-US" sz="2400" dirty="0">
                <a:solidFill>
                  <a:srgbClr val="FF0000"/>
                </a:solidFill>
                <a:latin typeface="Calibri" panose="020F0502020204030204" charset="0"/>
                <a:cs typeface="Calibri" panose="020F0502020204030204" charset="0"/>
              </a:rPr>
              <a:t> </a:t>
            </a:r>
            <a:r>
              <a:rPr lang="en-US" sz="2400" dirty="0" err="1">
                <a:solidFill>
                  <a:srgbClr val="FF0000"/>
                </a:solidFill>
                <a:latin typeface="Calibri" panose="020F0502020204030204" charset="0"/>
                <a:cs typeface="Calibri" panose="020F0502020204030204" charset="0"/>
              </a:rPr>
              <a:t>thơ</a:t>
            </a:r>
            <a:r>
              <a:rPr lang="en-US" sz="2400" dirty="0">
                <a:solidFill>
                  <a:srgbClr val="FF0000"/>
                </a:solidFill>
                <a:latin typeface="Calibri" panose="020F0502020204030204" charset="0"/>
                <a:cs typeface="Calibri" panose="020F0502020204030204" charset="0"/>
              </a:rPr>
              <a:t> </a:t>
            </a:r>
            <a:r>
              <a:rPr lang="en-US" sz="2400" dirty="0" err="1">
                <a:solidFill>
                  <a:srgbClr val="FF0000"/>
                </a:solidFill>
                <a:latin typeface="Calibri" panose="020F0502020204030204" charset="0"/>
                <a:cs typeface="Calibri" panose="020F0502020204030204" charset="0"/>
              </a:rPr>
              <a:t>cho</a:t>
            </a:r>
            <a:r>
              <a:rPr lang="en-US" sz="2400" dirty="0">
                <a:solidFill>
                  <a:srgbClr val="FF0000"/>
                </a:solidFill>
                <a:latin typeface="Calibri" panose="020F0502020204030204" charset="0"/>
                <a:cs typeface="Calibri" panose="020F0502020204030204" charset="0"/>
              </a:rPr>
              <a:t> </a:t>
            </a:r>
            <a:r>
              <a:rPr lang="en-US" sz="2400" dirty="0" err="1">
                <a:solidFill>
                  <a:srgbClr val="FF0000"/>
                </a:solidFill>
                <a:latin typeface="Calibri" panose="020F0502020204030204" charset="0"/>
                <a:cs typeface="Calibri" panose="020F0502020204030204" charset="0"/>
              </a:rPr>
              <a:t>thấy</a:t>
            </a:r>
            <a:r>
              <a:rPr lang="en-US" sz="2400" dirty="0">
                <a:solidFill>
                  <a:srgbClr val="FF0000"/>
                </a:solidFill>
                <a:latin typeface="Calibri" panose="020F0502020204030204" charset="0"/>
                <a:cs typeface="Calibri" panose="020F0502020204030204" charset="0"/>
              </a:rPr>
              <a:t> </a:t>
            </a:r>
            <a:r>
              <a:rPr lang="en-US" sz="2400" dirty="0" err="1">
                <a:solidFill>
                  <a:srgbClr val="FF0000"/>
                </a:solidFill>
                <a:latin typeface="Calibri" panose="020F0502020204030204" charset="0"/>
                <a:cs typeface="Calibri" panose="020F0502020204030204" charset="0"/>
              </a:rPr>
              <a:t>điều</a:t>
            </a:r>
            <a:r>
              <a:rPr lang="en-US" sz="2400" dirty="0">
                <a:solidFill>
                  <a:srgbClr val="FF0000"/>
                </a:solidFill>
                <a:latin typeface="Calibri" panose="020F0502020204030204" charset="0"/>
                <a:cs typeface="Calibri" panose="020F0502020204030204" charset="0"/>
              </a:rPr>
              <a:t> </a:t>
            </a:r>
            <a:r>
              <a:rPr lang="en-US" sz="2400" dirty="0" err="1">
                <a:solidFill>
                  <a:srgbClr val="FF0000"/>
                </a:solidFill>
                <a:latin typeface="Calibri" panose="020F0502020204030204" charset="0"/>
                <a:cs typeface="Calibri" panose="020F0502020204030204" charset="0"/>
              </a:rPr>
              <a:t>gì</a:t>
            </a:r>
            <a:r>
              <a:rPr lang="en-US" sz="2400" dirty="0">
                <a:solidFill>
                  <a:srgbClr val="FF0000"/>
                </a:solidFill>
                <a:latin typeface="Calibri" panose="020F0502020204030204" charset="0"/>
                <a:cs typeface="Calibri" panose="020F0502020204030204" charset="0"/>
              </a:rPr>
              <a:t> </a:t>
            </a:r>
            <a:r>
              <a:rPr lang="en-US" sz="2400" dirty="0" err="1">
                <a:solidFill>
                  <a:srgbClr val="FF0000"/>
                </a:solidFill>
                <a:latin typeface="Calibri" panose="020F0502020204030204" charset="0"/>
                <a:cs typeface="Calibri" panose="020F0502020204030204" charset="0"/>
              </a:rPr>
              <a:t>về</a:t>
            </a:r>
            <a:r>
              <a:rPr lang="en-US" sz="2400" dirty="0">
                <a:solidFill>
                  <a:srgbClr val="FF0000"/>
                </a:solidFill>
                <a:latin typeface="Calibri" panose="020F0502020204030204" charset="0"/>
                <a:cs typeface="Calibri" panose="020F0502020204030204" charset="0"/>
              </a:rPr>
              <a:t> </a:t>
            </a:r>
            <a:r>
              <a:rPr lang="en-US" sz="2400" dirty="0" err="1">
                <a:solidFill>
                  <a:srgbClr val="FF0000"/>
                </a:solidFill>
                <a:latin typeface="Calibri" panose="020F0502020204030204" charset="0"/>
                <a:cs typeface="Calibri" panose="020F0502020204030204" charset="0"/>
              </a:rPr>
              <a:t>tâm</a:t>
            </a:r>
            <a:r>
              <a:rPr lang="en-US" sz="2400" dirty="0">
                <a:solidFill>
                  <a:srgbClr val="FF0000"/>
                </a:solidFill>
                <a:latin typeface="Calibri" panose="020F0502020204030204" charset="0"/>
                <a:cs typeface="Calibri" panose="020F0502020204030204" charset="0"/>
              </a:rPr>
              <a:t> </a:t>
            </a:r>
            <a:r>
              <a:rPr lang="en-US" sz="2400" dirty="0" err="1">
                <a:solidFill>
                  <a:srgbClr val="FF0000"/>
                </a:solidFill>
                <a:latin typeface="Calibri" panose="020F0502020204030204" charset="0"/>
                <a:cs typeface="Calibri" panose="020F0502020204030204" charset="0"/>
              </a:rPr>
              <a:t>trạng</a:t>
            </a:r>
            <a:r>
              <a:rPr lang="en-US" sz="2400" dirty="0">
                <a:solidFill>
                  <a:srgbClr val="FF0000"/>
                </a:solidFill>
                <a:latin typeface="Calibri" panose="020F0502020204030204" charset="0"/>
                <a:cs typeface="Calibri" panose="020F0502020204030204" charset="0"/>
              </a:rPr>
              <a:t>, </a:t>
            </a:r>
            <a:r>
              <a:rPr lang="en-US" sz="2400" dirty="0" err="1">
                <a:solidFill>
                  <a:srgbClr val="FF0000"/>
                </a:solidFill>
                <a:latin typeface="Calibri" panose="020F0502020204030204" charset="0"/>
                <a:cs typeface="Calibri" panose="020F0502020204030204" charset="0"/>
              </a:rPr>
              <a:t>phẩm</a:t>
            </a:r>
            <a:r>
              <a:rPr lang="en-US" sz="2400" dirty="0">
                <a:solidFill>
                  <a:srgbClr val="FF0000"/>
                </a:solidFill>
                <a:latin typeface="Calibri" panose="020F0502020204030204" charset="0"/>
                <a:cs typeface="Calibri" panose="020F0502020204030204" charset="0"/>
              </a:rPr>
              <a:t> </a:t>
            </a:r>
            <a:r>
              <a:rPr lang="en-US" sz="2400" dirty="0" err="1">
                <a:solidFill>
                  <a:srgbClr val="FF0000"/>
                </a:solidFill>
                <a:latin typeface="Calibri" panose="020F0502020204030204" charset="0"/>
                <a:cs typeface="Calibri" panose="020F0502020204030204" charset="0"/>
              </a:rPr>
              <a:t>chất</a:t>
            </a:r>
            <a:r>
              <a:rPr lang="en-US" sz="2400" dirty="0">
                <a:solidFill>
                  <a:srgbClr val="FF0000"/>
                </a:solidFill>
                <a:latin typeface="Calibri" panose="020F0502020204030204" charset="0"/>
                <a:cs typeface="Calibri" panose="020F0502020204030204" charset="0"/>
              </a:rPr>
              <a:t>, </a:t>
            </a:r>
            <a:r>
              <a:rPr lang="en-US" sz="2400" dirty="0" err="1">
                <a:solidFill>
                  <a:srgbClr val="FF0000"/>
                </a:solidFill>
                <a:latin typeface="Calibri" panose="020F0502020204030204" charset="0"/>
                <a:cs typeface="Calibri" panose="020F0502020204030204" charset="0"/>
              </a:rPr>
              <a:t>lí</a:t>
            </a:r>
            <a:r>
              <a:rPr lang="en-US" sz="2400" dirty="0">
                <a:solidFill>
                  <a:srgbClr val="FF0000"/>
                </a:solidFill>
                <a:latin typeface="Calibri" panose="020F0502020204030204" charset="0"/>
                <a:cs typeface="Calibri" panose="020F0502020204030204" charset="0"/>
              </a:rPr>
              <a:t> </a:t>
            </a:r>
            <a:r>
              <a:rPr lang="en-US" sz="2400" dirty="0" err="1">
                <a:solidFill>
                  <a:srgbClr val="FF0000"/>
                </a:solidFill>
                <a:latin typeface="Calibri" panose="020F0502020204030204" charset="0"/>
                <a:cs typeface="Calibri" panose="020F0502020204030204" charset="0"/>
              </a:rPr>
              <a:t>tưởng</a:t>
            </a:r>
            <a:r>
              <a:rPr lang="en-US" sz="2400" dirty="0">
                <a:solidFill>
                  <a:srgbClr val="FF0000"/>
                </a:solidFill>
                <a:latin typeface="Calibri" panose="020F0502020204030204" charset="0"/>
                <a:cs typeface="Calibri" panose="020F0502020204030204" charset="0"/>
              </a:rPr>
              <a:t> </a:t>
            </a:r>
            <a:r>
              <a:rPr lang="en-US" sz="2400" dirty="0" err="1">
                <a:solidFill>
                  <a:srgbClr val="FF0000"/>
                </a:solidFill>
                <a:latin typeface="Calibri" panose="020F0502020204030204" charset="0"/>
                <a:cs typeface="Calibri" panose="020F0502020204030204" charset="0"/>
              </a:rPr>
              <a:t>của</a:t>
            </a:r>
            <a:r>
              <a:rPr lang="en-US" sz="2400" dirty="0">
                <a:solidFill>
                  <a:srgbClr val="FF0000"/>
                </a:solidFill>
                <a:latin typeface="Calibri" panose="020F0502020204030204" charset="0"/>
                <a:cs typeface="Calibri" panose="020F0502020204030204" charset="0"/>
              </a:rPr>
              <a:t> </a:t>
            </a:r>
            <a:r>
              <a:rPr lang="en-US" sz="2400" dirty="0" err="1">
                <a:solidFill>
                  <a:srgbClr val="FF0000"/>
                </a:solidFill>
                <a:latin typeface="Calibri" panose="020F0502020204030204" charset="0"/>
                <a:cs typeface="Calibri" panose="020F0502020204030204" charset="0"/>
              </a:rPr>
              <a:t>nhân</a:t>
            </a:r>
            <a:r>
              <a:rPr lang="en-US" sz="2400" dirty="0">
                <a:solidFill>
                  <a:srgbClr val="FF0000"/>
                </a:solidFill>
                <a:latin typeface="Calibri" panose="020F0502020204030204" charset="0"/>
                <a:cs typeface="Calibri" panose="020F0502020204030204" charset="0"/>
              </a:rPr>
              <a:t> </a:t>
            </a:r>
            <a:r>
              <a:rPr lang="en-US" sz="2400" dirty="0" err="1">
                <a:solidFill>
                  <a:srgbClr val="FF0000"/>
                </a:solidFill>
                <a:latin typeface="Calibri" panose="020F0502020204030204" charset="0"/>
                <a:cs typeface="Calibri" panose="020F0502020204030204" charset="0"/>
              </a:rPr>
              <a:t>vật</a:t>
            </a:r>
            <a:r>
              <a:rPr lang="en-US" sz="2400" dirty="0">
                <a:solidFill>
                  <a:srgbClr val="FF0000"/>
                </a:solidFill>
                <a:latin typeface="Calibri" panose="020F0502020204030204" charset="0"/>
                <a:cs typeface="Calibri" panose="020F0502020204030204" charset="0"/>
              </a:rPr>
              <a:t> </a:t>
            </a:r>
            <a:r>
              <a:rPr lang="en-US" sz="2400" dirty="0" err="1">
                <a:solidFill>
                  <a:srgbClr val="FF0000"/>
                </a:solidFill>
                <a:latin typeface="Calibri" panose="020F0502020204030204" charset="0"/>
                <a:cs typeface="Calibri" panose="020F0502020204030204" charset="0"/>
              </a:rPr>
              <a:t>trữ</a:t>
            </a:r>
            <a:r>
              <a:rPr lang="en-US" sz="2400" dirty="0">
                <a:solidFill>
                  <a:srgbClr val="FF0000"/>
                </a:solidFill>
                <a:latin typeface="Calibri" panose="020F0502020204030204" charset="0"/>
                <a:cs typeface="Calibri" panose="020F0502020204030204" charset="0"/>
              </a:rPr>
              <a:t> </a:t>
            </a:r>
            <a:r>
              <a:rPr lang="en-US" sz="2400" dirty="0" err="1">
                <a:solidFill>
                  <a:srgbClr val="FF0000"/>
                </a:solidFill>
                <a:latin typeface="Calibri" panose="020F0502020204030204" charset="0"/>
                <a:cs typeface="Calibri" panose="020F0502020204030204" charset="0"/>
              </a:rPr>
              <a:t>tình</a:t>
            </a:r>
            <a:r>
              <a:rPr lang="en-US" sz="2400" dirty="0">
                <a:solidFill>
                  <a:srgbClr val="FF0000"/>
                </a:solidFill>
                <a:latin typeface="Calibri" panose="020F0502020204030204" charset="0"/>
                <a:cs typeface="Calibri" panose="020F0502020204030204" charset="0"/>
              </a:rPr>
              <a:t>? </a:t>
            </a:r>
            <a:r>
              <a:rPr lang="en-US" sz="2400" dirty="0" err="1">
                <a:solidFill>
                  <a:srgbClr val="FF0000"/>
                </a:solidFill>
                <a:latin typeface="Calibri" panose="020F0502020204030204" charset="0"/>
                <a:cs typeface="Calibri" panose="020F0502020204030204" charset="0"/>
              </a:rPr>
              <a:t>Nêu</a:t>
            </a:r>
            <a:r>
              <a:rPr lang="en-US" sz="2400" dirty="0">
                <a:solidFill>
                  <a:srgbClr val="FF0000"/>
                </a:solidFill>
                <a:latin typeface="Calibri" panose="020F0502020204030204" charset="0"/>
                <a:cs typeface="Calibri" panose="020F0502020204030204" charset="0"/>
              </a:rPr>
              <a:t> </a:t>
            </a:r>
            <a:r>
              <a:rPr lang="en-US" sz="2400" dirty="0" err="1">
                <a:solidFill>
                  <a:srgbClr val="FF0000"/>
                </a:solidFill>
                <a:latin typeface="Calibri" panose="020F0502020204030204" charset="0"/>
                <a:cs typeface="Calibri" panose="020F0502020204030204" charset="0"/>
              </a:rPr>
              <a:t>cảm</a:t>
            </a:r>
            <a:r>
              <a:rPr lang="en-US" sz="2400" dirty="0">
                <a:solidFill>
                  <a:srgbClr val="FF0000"/>
                </a:solidFill>
                <a:latin typeface="Calibri" panose="020F0502020204030204" charset="0"/>
                <a:cs typeface="Calibri" panose="020F0502020204030204" charset="0"/>
              </a:rPr>
              <a:t> </a:t>
            </a:r>
            <a:r>
              <a:rPr lang="en-US" sz="2400" dirty="0" err="1">
                <a:solidFill>
                  <a:srgbClr val="FF0000"/>
                </a:solidFill>
                <a:latin typeface="Calibri" panose="020F0502020204030204" charset="0"/>
                <a:cs typeface="Calibri" panose="020F0502020204030204" charset="0"/>
              </a:rPr>
              <a:t>nhận</a:t>
            </a:r>
            <a:r>
              <a:rPr lang="en-US" sz="2400" dirty="0">
                <a:solidFill>
                  <a:srgbClr val="FF0000"/>
                </a:solidFill>
                <a:latin typeface="Calibri" panose="020F0502020204030204" charset="0"/>
                <a:cs typeface="Calibri" panose="020F0502020204030204" charset="0"/>
              </a:rPr>
              <a:t> </a:t>
            </a:r>
            <a:r>
              <a:rPr lang="en-US" sz="2400" dirty="0" err="1">
                <a:solidFill>
                  <a:srgbClr val="FF0000"/>
                </a:solidFill>
                <a:latin typeface="Calibri" panose="020F0502020204030204" charset="0"/>
                <a:cs typeface="Calibri" panose="020F0502020204030204" charset="0"/>
              </a:rPr>
              <a:t>về</a:t>
            </a:r>
            <a:r>
              <a:rPr lang="en-US" sz="2400" dirty="0">
                <a:solidFill>
                  <a:srgbClr val="FF0000"/>
                </a:solidFill>
                <a:latin typeface="Calibri" panose="020F0502020204030204" charset="0"/>
                <a:cs typeface="Calibri" panose="020F0502020204030204" charset="0"/>
              </a:rPr>
              <a:t> </a:t>
            </a:r>
            <a:r>
              <a:rPr lang="en-US" sz="2400" dirty="0" err="1">
                <a:solidFill>
                  <a:srgbClr val="FF0000"/>
                </a:solidFill>
                <a:latin typeface="Calibri" panose="020F0502020204030204" charset="0"/>
                <a:cs typeface="Calibri" panose="020F0502020204030204" charset="0"/>
              </a:rPr>
              <a:t>những</a:t>
            </a:r>
            <a:r>
              <a:rPr lang="en-US" sz="2400" dirty="0">
                <a:solidFill>
                  <a:srgbClr val="FF0000"/>
                </a:solidFill>
                <a:latin typeface="Calibri" panose="020F0502020204030204" charset="0"/>
                <a:cs typeface="Calibri" panose="020F0502020204030204" charset="0"/>
              </a:rPr>
              <a:t> </a:t>
            </a:r>
            <a:r>
              <a:rPr lang="en-US" sz="2400" dirty="0" err="1">
                <a:solidFill>
                  <a:srgbClr val="FF0000"/>
                </a:solidFill>
                <a:latin typeface="Calibri" panose="020F0502020204030204" charset="0"/>
                <a:cs typeface="Calibri" panose="020F0502020204030204" charset="0"/>
              </a:rPr>
              <a:t>cảm</a:t>
            </a:r>
            <a:r>
              <a:rPr lang="en-US" sz="2400" dirty="0">
                <a:solidFill>
                  <a:srgbClr val="FF0000"/>
                </a:solidFill>
                <a:latin typeface="Calibri" panose="020F0502020204030204" charset="0"/>
                <a:cs typeface="Calibri" panose="020F0502020204030204" charset="0"/>
              </a:rPr>
              <a:t> </a:t>
            </a:r>
            <a:r>
              <a:rPr lang="en-US" sz="2400" dirty="0" err="1">
                <a:solidFill>
                  <a:srgbClr val="FF0000"/>
                </a:solidFill>
                <a:latin typeface="Calibri" panose="020F0502020204030204" charset="0"/>
                <a:cs typeface="Calibri" panose="020F0502020204030204" charset="0"/>
              </a:rPr>
              <a:t>xúc</a:t>
            </a:r>
            <a:r>
              <a:rPr lang="en-US" sz="2400" dirty="0">
                <a:solidFill>
                  <a:srgbClr val="FF0000"/>
                </a:solidFill>
                <a:latin typeface="Calibri" panose="020F0502020204030204" charset="0"/>
                <a:cs typeface="Calibri" panose="020F0502020204030204" charset="0"/>
              </a:rPr>
              <a:t>, </a:t>
            </a:r>
            <a:r>
              <a:rPr lang="en-US" sz="2400" dirty="0" err="1">
                <a:solidFill>
                  <a:srgbClr val="FF0000"/>
                </a:solidFill>
                <a:latin typeface="Calibri" panose="020F0502020204030204" charset="0"/>
                <a:cs typeface="Calibri" panose="020F0502020204030204" charset="0"/>
              </a:rPr>
              <a:t>tâm</a:t>
            </a:r>
            <a:r>
              <a:rPr lang="en-US" sz="2400" dirty="0">
                <a:solidFill>
                  <a:srgbClr val="FF0000"/>
                </a:solidFill>
                <a:latin typeface="Calibri" panose="020F0502020204030204" charset="0"/>
                <a:cs typeface="Calibri" panose="020F0502020204030204" charset="0"/>
              </a:rPr>
              <a:t> </a:t>
            </a:r>
            <a:r>
              <a:rPr lang="en-US" sz="2400" dirty="0" err="1">
                <a:solidFill>
                  <a:srgbClr val="FF0000"/>
                </a:solidFill>
                <a:latin typeface="Calibri" panose="020F0502020204030204" charset="0"/>
                <a:cs typeface="Calibri" panose="020F0502020204030204" charset="0"/>
              </a:rPr>
              <a:t>tình</a:t>
            </a:r>
            <a:r>
              <a:rPr lang="en-US" sz="2400" dirty="0">
                <a:solidFill>
                  <a:srgbClr val="FF0000"/>
                </a:solidFill>
                <a:latin typeface="Calibri" panose="020F0502020204030204" charset="0"/>
                <a:cs typeface="Calibri" panose="020F0502020204030204" charset="0"/>
              </a:rPr>
              <a:t> </a:t>
            </a:r>
            <a:r>
              <a:rPr lang="en-US" sz="2400" dirty="0" err="1">
                <a:solidFill>
                  <a:srgbClr val="FF0000"/>
                </a:solidFill>
                <a:latin typeface="Calibri" panose="020F0502020204030204" charset="0"/>
                <a:cs typeface="Calibri" panose="020F0502020204030204" charset="0"/>
              </a:rPr>
              <a:t>được</a:t>
            </a:r>
            <a:r>
              <a:rPr lang="en-US" sz="2400" dirty="0">
                <a:solidFill>
                  <a:srgbClr val="FF0000"/>
                </a:solidFill>
                <a:latin typeface="Calibri" panose="020F0502020204030204" charset="0"/>
                <a:cs typeface="Calibri" panose="020F0502020204030204" charset="0"/>
              </a:rPr>
              <a:t> </a:t>
            </a:r>
            <a:r>
              <a:rPr lang="en-US" sz="2400" dirty="0" err="1">
                <a:solidFill>
                  <a:srgbClr val="FF0000"/>
                </a:solidFill>
                <a:latin typeface="Calibri" panose="020F0502020204030204" charset="0"/>
                <a:cs typeface="Calibri" panose="020F0502020204030204" charset="0"/>
              </a:rPr>
              <a:t>tác</a:t>
            </a:r>
            <a:r>
              <a:rPr lang="en-US" sz="2400" dirty="0">
                <a:solidFill>
                  <a:srgbClr val="FF0000"/>
                </a:solidFill>
                <a:latin typeface="Calibri" panose="020F0502020204030204" charset="0"/>
                <a:cs typeface="Calibri" panose="020F0502020204030204" charset="0"/>
              </a:rPr>
              <a:t> </a:t>
            </a:r>
            <a:r>
              <a:rPr lang="en-US" sz="2400" dirty="0" err="1">
                <a:solidFill>
                  <a:srgbClr val="FF0000"/>
                </a:solidFill>
                <a:latin typeface="Calibri" panose="020F0502020204030204" charset="0"/>
                <a:cs typeface="Calibri" panose="020F0502020204030204" charset="0"/>
              </a:rPr>
              <a:t>giả</a:t>
            </a:r>
            <a:r>
              <a:rPr lang="en-US" sz="2400" dirty="0">
                <a:solidFill>
                  <a:srgbClr val="FF0000"/>
                </a:solidFill>
                <a:latin typeface="Calibri" panose="020F0502020204030204" charset="0"/>
                <a:cs typeface="Calibri" panose="020F0502020204030204" charset="0"/>
              </a:rPr>
              <a:t> </a:t>
            </a:r>
            <a:r>
              <a:rPr lang="en-US" sz="2400" dirty="0" err="1">
                <a:solidFill>
                  <a:srgbClr val="FF0000"/>
                </a:solidFill>
                <a:latin typeface="Calibri" panose="020F0502020204030204" charset="0"/>
                <a:cs typeface="Calibri" panose="020F0502020204030204" charset="0"/>
              </a:rPr>
              <a:t>bộc</a:t>
            </a:r>
            <a:r>
              <a:rPr lang="en-US" sz="2400" dirty="0">
                <a:solidFill>
                  <a:srgbClr val="FF0000"/>
                </a:solidFill>
                <a:latin typeface="Calibri" panose="020F0502020204030204" charset="0"/>
                <a:cs typeface="Calibri" panose="020F0502020204030204" charset="0"/>
              </a:rPr>
              <a:t> </a:t>
            </a:r>
            <a:r>
              <a:rPr lang="en-US" sz="2400" dirty="0" err="1">
                <a:solidFill>
                  <a:srgbClr val="FF0000"/>
                </a:solidFill>
                <a:latin typeface="Calibri" panose="020F0502020204030204" charset="0"/>
                <a:cs typeface="Calibri" panose="020F0502020204030204" charset="0"/>
              </a:rPr>
              <a:t>lộ</a:t>
            </a:r>
            <a:r>
              <a:rPr lang="en-US" sz="2400" dirty="0">
                <a:solidFill>
                  <a:srgbClr val="FF0000"/>
                </a:solidFill>
                <a:latin typeface="Calibri" panose="020F0502020204030204" charset="0"/>
                <a:cs typeface="Calibri" panose="020F0502020204030204" charset="0"/>
              </a:rPr>
              <a:t> </a:t>
            </a:r>
            <a:r>
              <a:rPr lang="en-US" sz="2400" dirty="0" err="1">
                <a:solidFill>
                  <a:srgbClr val="FF0000"/>
                </a:solidFill>
                <a:latin typeface="Calibri" panose="020F0502020204030204" charset="0"/>
                <a:cs typeface="Calibri" panose="020F0502020204030204" charset="0"/>
              </a:rPr>
              <a:t>trong</a:t>
            </a:r>
            <a:r>
              <a:rPr lang="en-US" sz="2400" dirty="0">
                <a:solidFill>
                  <a:srgbClr val="FF0000"/>
                </a:solidFill>
                <a:latin typeface="Calibri" panose="020F0502020204030204" charset="0"/>
                <a:cs typeface="Calibri" panose="020F0502020204030204" charset="0"/>
              </a:rPr>
              <a:t> </a:t>
            </a:r>
            <a:r>
              <a:rPr lang="en-US" sz="2400" dirty="0" err="1">
                <a:solidFill>
                  <a:srgbClr val="FF0000"/>
                </a:solidFill>
                <a:latin typeface="Calibri" panose="020F0502020204030204" charset="0"/>
                <a:cs typeface="Calibri" panose="020F0502020204030204" charset="0"/>
              </a:rPr>
              <a:t>bài</a:t>
            </a:r>
            <a:r>
              <a:rPr lang="en-US" sz="2400" dirty="0">
                <a:solidFill>
                  <a:srgbClr val="FF0000"/>
                </a:solidFill>
                <a:latin typeface="Calibri" panose="020F0502020204030204" charset="0"/>
                <a:cs typeface="Calibri" panose="020F0502020204030204" charset="0"/>
              </a:rPr>
              <a:t> </a:t>
            </a:r>
            <a:r>
              <a:rPr lang="en-US" sz="2400" dirty="0" err="1">
                <a:solidFill>
                  <a:srgbClr val="FF0000"/>
                </a:solidFill>
                <a:latin typeface="Calibri" panose="020F0502020204030204" charset="0"/>
                <a:cs typeface="Calibri" panose="020F0502020204030204" charset="0"/>
              </a:rPr>
              <a:t>thơ</a:t>
            </a:r>
            <a:r>
              <a:rPr lang="en-US" sz="1600" dirty="0">
                <a:solidFill>
                  <a:srgbClr val="FF0000"/>
                </a:solidFill>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394"/>
        <p:cNvGrpSpPr/>
        <p:nvPr/>
      </p:nvGrpSpPr>
      <p:grpSpPr>
        <a:xfrm>
          <a:off x="0" y="0"/>
          <a:ext cx="0" cy="0"/>
          <a:chOff x="0" y="0"/>
          <a:chExt cx="0" cy="0"/>
        </a:xfrm>
      </p:grpSpPr>
      <p:sp>
        <p:nvSpPr>
          <p:cNvPr id="2401" name="Google Shape;2401;p74"/>
          <p:cNvSpPr txBox="1">
            <a:spLocks noGrp="1"/>
          </p:cNvSpPr>
          <p:nvPr>
            <p:ph type="title" idx="6"/>
          </p:nvPr>
        </p:nvSpPr>
        <p:spPr>
          <a:xfrm>
            <a:off x="683805" y="525"/>
            <a:ext cx="77040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b="1">
                <a:solidFill>
                  <a:schemeClr val="accent1"/>
                </a:solidFill>
                <a:effectLst>
                  <a:outerShdw blurRad="38100" dist="25400" dir="5400000" algn="ctr" rotWithShape="0">
                    <a:srgbClr val="6E747A">
                      <a:alpha val="43000"/>
                    </a:srgbClr>
                  </a:outerShdw>
                </a:effectLst>
              </a:rPr>
              <a:t>3. Giá trị tư tưởng bài thơ</a:t>
            </a:r>
          </a:p>
        </p:txBody>
      </p:sp>
      <p:graphicFrame>
        <p:nvGraphicFramePr>
          <p:cNvPr id="2" name="Table 0"/>
          <p:cNvGraphicFramePr/>
          <p:nvPr/>
        </p:nvGraphicFramePr>
        <p:xfrm>
          <a:off x="406400" y="555625"/>
          <a:ext cx="8330565" cy="4521200"/>
        </p:xfrm>
        <a:graphic>
          <a:graphicData uri="http://schemas.openxmlformats.org/drawingml/2006/table">
            <a:tbl>
              <a:tblPr firstRow="1" bandRow="1">
                <a:tableStyleId>{5940675A-B579-460E-94D1-54222C63F5DA}</a:tableStyleId>
              </a:tblPr>
              <a:tblGrid>
                <a:gridCol w="2703195">
                  <a:extLst>
                    <a:ext uri="{9D8B030D-6E8A-4147-A177-3AD203B41FA5}">
                      <a16:colId xmlns:a16="http://schemas.microsoft.com/office/drawing/2014/main" val="20000"/>
                    </a:ext>
                  </a:extLst>
                </a:gridCol>
                <a:gridCol w="5627370">
                  <a:extLst>
                    <a:ext uri="{9D8B030D-6E8A-4147-A177-3AD203B41FA5}">
                      <a16:colId xmlns:a16="http://schemas.microsoft.com/office/drawing/2014/main" val="20001"/>
                    </a:ext>
                  </a:extLst>
                </a:gridCol>
              </a:tblGrid>
              <a:tr h="490220">
                <a:tc gridSpan="2">
                  <a:txBody>
                    <a:bodyPr/>
                    <a:lstStyle/>
                    <a:p>
                      <a:pPr marL="0" indent="0" algn="ctr">
                        <a:buNone/>
                      </a:pPr>
                      <a:r>
                        <a:rPr lang="en-US" sz="2000" b="1">
                          <a:solidFill>
                            <a:schemeClr val="bg2">
                              <a:lumMod val="10000"/>
                            </a:schemeClr>
                          </a:solidFill>
                          <a:latin typeface="Book Antiqua" panose="02040602050305030304" charset="0"/>
                          <a:cs typeface="Book Antiqua" panose="02040602050305030304" charset="0"/>
                        </a:rPr>
                        <a:t>Nhân vật trữ tình: Người chiến sĩ trẻ bị tù đày</a:t>
                      </a:r>
                      <a:endParaRPr lang="en-US" sz="2000" b="1">
                        <a:solidFill>
                          <a:schemeClr val="bg2">
                            <a:lumMod val="10000"/>
                          </a:schemeClr>
                        </a:solidFill>
                        <a:latin typeface="Book Antiqua" panose="02040602050305030304" charset="0"/>
                        <a:ea typeface="Times New Roman" panose="02020603050405020304" charset="0"/>
                        <a:cs typeface="Book Antiqua" panose="0204060205030503030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xBody>
                    <a:bodyPr/>
                    <a:lstStyle/>
                    <a:p>
                      <a:endParaRPr lang="en-US"/>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extLst>
                  <a:ext uri="{0D108BD9-81ED-4DB2-BD59-A6C34878D82A}">
                    <a16:rowId xmlns:a16="http://schemas.microsoft.com/office/drawing/2014/main" val="10000"/>
                  </a:ext>
                </a:extLst>
              </a:tr>
              <a:tr h="1466215">
                <a:tc>
                  <a:txBody>
                    <a:bodyPr/>
                    <a:lstStyle/>
                    <a:p>
                      <a:pPr marL="0" indent="0" algn="just">
                        <a:buNone/>
                      </a:pPr>
                      <a:r>
                        <a:rPr lang="en-US" sz="2000" b="1" dirty="0" err="1">
                          <a:solidFill>
                            <a:schemeClr val="bg2">
                              <a:lumMod val="10000"/>
                            </a:schemeClr>
                          </a:solidFill>
                          <a:latin typeface="Book Antiqua" panose="02040602050305030304" charset="0"/>
                          <a:cs typeface="Book Antiqua" panose="02040602050305030304" charset="0"/>
                        </a:rPr>
                        <a:t>Tâm</a:t>
                      </a:r>
                      <a:r>
                        <a:rPr lang="en-US" sz="2000" b="1" dirty="0">
                          <a:solidFill>
                            <a:schemeClr val="bg2">
                              <a:lumMod val="10000"/>
                            </a:schemeClr>
                          </a:solidFill>
                          <a:latin typeface="Book Antiqua" panose="02040602050305030304" charset="0"/>
                          <a:cs typeface="Book Antiqua" panose="02040602050305030304" charset="0"/>
                        </a:rPr>
                        <a:t> </a:t>
                      </a:r>
                      <a:r>
                        <a:rPr lang="en-US" sz="2000" b="1" dirty="0" err="1">
                          <a:solidFill>
                            <a:schemeClr val="bg2">
                              <a:lumMod val="10000"/>
                            </a:schemeClr>
                          </a:solidFill>
                          <a:latin typeface="Book Antiqua" panose="02040602050305030304" charset="0"/>
                          <a:cs typeface="Book Antiqua" panose="02040602050305030304" charset="0"/>
                        </a:rPr>
                        <a:t>trạng</a:t>
                      </a:r>
                      <a:endParaRPr lang="en-US" sz="2000" b="1" dirty="0">
                        <a:solidFill>
                          <a:schemeClr val="bg2">
                            <a:lumMod val="10000"/>
                          </a:schemeClr>
                        </a:solidFill>
                        <a:latin typeface="Book Antiqua" panose="02040602050305030304" charset="0"/>
                        <a:ea typeface="Times New Roman" panose="02020603050405020304" charset="0"/>
                        <a:cs typeface="Book Antiqua" panose="0204060205030503030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marL="0" indent="0" algn="just">
                        <a:buNone/>
                      </a:pPr>
                      <a:r>
                        <a:rPr lang="en-US" sz="2000">
                          <a:solidFill>
                            <a:schemeClr val="bg2">
                              <a:lumMod val="10000"/>
                            </a:schemeClr>
                          </a:solidFill>
                          <a:latin typeface="Book Antiqua" panose="02040602050305030304" charset="0"/>
                          <a:cs typeface="Book Antiqua" panose="02040602050305030304" charset="0"/>
                        </a:rPr>
                        <a:t>Nhớ đồng cồn cào do tác động ban đầu của một tiếng hò vẳng lên trong không gian tù ngục hiu quạnh lúc buổi trưa.</a:t>
                      </a:r>
                      <a:endParaRPr lang="en-US" sz="2000">
                        <a:solidFill>
                          <a:schemeClr val="bg2">
                            <a:lumMod val="10000"/>
                          </a:schemeClr>
                        </a:solidFill>
                        <a:latin typeface="Book Antiqua" panose="02040602050305030304" charset="0"/>
                        <a:ea typeface="Times New Roman" panose="02020603050405020304" charset="0"/>
                        <a:cs typeface="Book Antiqua" panose="0204060205030503030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465580">
                <a:tc>
                  <a:txBody>
                    <a:bodyPr/>
                    <a:lstStyle/>
                    <a:p>
                      <a:pPr marL="0" indent="0" algn="just">
                        <a:buNone/>
                      </a:pPr>
                      <a:r>
                        <a:rPr lang="en-US" sz="2000" b="1">
                          <a:solidFill>
                            <a:schemeClr val="bg2">
                              <a:lumMod val="10000"/>
                            </a:schemeClr>
                          </a:solidFill>
                          <a:latin typeface="Book Antiqua" panose="02040602050305030304" charset="0"/>
                          <a:cs typeface="Book Antiqua" panose="02040602050305030304" charset="0"/>
                        </a:rPr>
                        <a:t>Phẩm chất</a:t>
                      </a:r>
                      <a:endParaRPr lang="en-US" sz="2000" b="1">
                        <a:solidFill>
                          <a:schemeClr val="bg2">
                            <a:lumMod val="10000"/>
                          </a:schemeClr>
                        </a:solidFill>
                        <a:latin typeface="Book Antiqua" panose="02040602050305030304" charset="0"/>
                        <a:ea typeface="Times New Roman" panose="02020603050405020304" charset="0"/>
                        <a:cs typeface="Book Antiqua" panose="0204060205030503030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marL="0" indent="0" algn="just">
                        <a:buNone/>
                      </a:pPr>
                      <a:r>
                        <a:rPr lang="en-US" sz="2000">
                          <a:solidFill>
                            <a:schemeClr val="bg2">
                              <a:lumMod val="10000"/>
                            </a:schemeClr>
                          </a:solidFill>
                          <a:latin typeface="Book Antiqua" panose="02040602050305030304" charset="0"/>
                          <a:cs typeface="Book Antiqua" panose="02040602050305030304" charset="0"/>
                        </a:rPr>
                        <a:t>Chân thành, trung hậu, có tình cảm gắn bó sâu nặng với gia đình, quê hương, đặc biệt với những người lao khổ.</a:t>
                      </a:r>
                      <a:endParaRPr lang="en-US" sz="2000">
                        <a:solidFill>
                          <a:schemeClr val="bg2">
                            <a:lumMod val="10000"/>
                          </a:schemeClr>
                        </a:solidFill>
                        <a:latin typeface="Book Antiqua" panose="02040602050305030304" charset="0"/>
                        <a:ea typeface="Times New Roman" panose="02020603050405020304" charset="0"/>
                        <a:cs typeface="Book Antiqua" panose="0204060205030503030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099185">
                <a:tc>
                  <a:txBody>
                    <a:bodyPr/>
                    <a:lstStyle/>
                    <a:p>
                      <a:pPr marL="0" indent="0" algn="just">
                        <a:buNone/>
                      </a:pPr>
                      <a:r>
                        <a:rPr lang="en-US" sz="2000" b="1">
                          <a:solidFill>
                            <a:schemeClr val="bg2">
                              <a:lumMod val="10000"/>
                            </a:schemeClr>
                          </a:solidFill>
                          <a:latin typeface="Book Antiqua" panose="02040602050305030304" charset="0"/>
                          <a:cs typeface="Book Antiqua" panose="02040602050305030304" charset="0"/>
                        </a:rPr>
                        <a:t>Lí tưởng</a:t>
                      </a:r>
                      <a:endParaRPr lang="en-US" sz="2000" b="1">
                        <a:solidFill>
                          <a:schemeClr val="bg2">
                            <a:lumMod val="10000"/>
                          </a:schemeClr>
                        </a:solidFill>
                        <a:latin typeface="Book Antiqua" panose="02040602050305030304" charset="0"/>
                        <a:ea typeface="Times New Roman" panose="02020603050405020304" charset="0"/>
                        <a:cs typeface="Book Antiqua" panose="0204060205030503030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marL="0" indent="0" algn="just">
                        <a:buNone/>
                      </a:pPr>
                      <a:r>
                        <a:rPr lang="en-US" sz="2000" dirty="0">
                          <a:solidFill>
                            <a:schemeClr val="bg2">
                              <a:lumMod val="10000"/>
                            </a:schemeClr>
                          </a:solidFill>
                          <a:latin typeface="Book Antiqua" panose="02040602050305030304" charset="0"/>
                          <a:cs typeface="Book Antiqua" panose="02040602050305030304" charset="0"/>
                        </a:rPr>
                        <a:t>- </a:t>
                      </a:r>
                      <a:r>
                        <a:rPr lang="en-US" sz="2000" dirty="0" err="1">
                          <a:solidFill>
                            <a:schemeClr val="bg2">
                              <a:lumMod val="10000"/>
                            </a:schemeClr>
                          </a:solidFill>
                          <a:latin typeface="Book Antiqua" panose="02040602050305030304" charset="0"/>
                          <a:cs typeface="Book Antiqua" panose="02040602050305030304" charset="0"/>
                        </a:rPr>
                        <a:t>Mong</a:t>
                      </a:r>
                      <a:r>
                        <a:rPr lang="en-US" sz="2000" dirty="0">
                          <a:solidFill>
                            <a:schemeClr val="bg2">
                              <a:lumMod val="10000"/>
                            </a:schemeClr>
                          </a:solidFill>
                          <a:latin typeface="Book Antiqua" panose="02040602050305030304" charset="0"/>
                          <a:cs typeface="Book Antiqua" panose="02040602050305030304" charset="0"/>
                        </a:rPr>
                        <a:t> </a:t>
                      </a:r>
                      <a:r>
                        <a:rPr lang="en-US" sz="2000" dirty="0" err="1">
                          <a:solidFill>
                            <a:schemeClr val="bg2">
                              <a:lumMod val="10000"/>
                            </a:schemeClr>
                          </a:solidFill>
                          <a:latin typeface="Book Antiqua" panose="02040602050305030304" charset="0"/>
                          <a:cs typeface="Book Antiqua" panose="02040602050305030304" charset="0"/>
                        </a:rPr>
                        <a:t>thay</a:t>
                      </a:r>
                      <a:r>
                        <a:rPr lang="en-US" sz="2000" dirty="0">
                          <a:solidFill>
                            <a:schemeClr val="bg2">
                              <a:lumMod val="10000"/>
                            </a:schemeClr>
                          </a:solidFill>
                          <a:latin typeface="Book Antiqua" panose="02040602050305030304" charset="0"/>
                          <a:cs typeface="Book Antiqua" panose="02040602050305030304" charset="0"/>
                        </a:rPr>
                        <a:t> </a:t>
                      </a:r>
                      <a:r>
                        <a:rPr lang="en-US" sz="2000" dirty="0" err="1">
                          <a:solidFill>
                            <a:schemeClr val="bg2">
                              <a:lumMod val="10000"/>
                            </a:schemeClr>
                          </a:solidFill>
                          <a:latin typeface="Book Antiqua" panose="02040602050305030304" charset="0"/>
                          <a:cs typeface="Book Antiqua" panose="02040602050305030304" charset="0"/>
                        </a:rPr>
                        <a:t>đổi</a:t>
                      </a:r>
                      <a:r>
                        <a:rPr lang="en-US" sz="2000" dirty="0">
                          <a:solidFill>
                            <a:schemeClr val="bg2">
                              <a:lumMod val="10000"/>
                            </a:schemeClr>
                          </a:solidFill>
                          <a:latin typeface="Book Antiqua" panose="02040602050305030304" charset="0"/>
                          <a:cs typeface="Book Antiqua" panose="02040602050305030304" charset="0"/>
                        </a:rPr>
                        <a:t> </a:t>
                      </a:r>
                      <a:r>
                        <a:rPr lang="en-US" sz="2000" dirty="0" err="1">
                          <a:solidFill>
                            <a:schemeClr val="bg2">
                              <a:lumMod val="10000"/>
                            </a:schemeClr>
                          </a:solidFill>
                          <a:latin typeface="Book Antiqua" panose="02040602050305030304" charset="0"/>
                          <a:cs typeface="Book Antiqua" panose="02040602050305030304" charset="0"/>
                        </a:rPr>
                        <a:t>cuộc</a:t>
                      </a:r>
                      <a:r>
                        <a:rPr lang="en-US" sz="2000" dirty="0">
                          <a:solidFill>
                            <a:schemeClr val="bg2">
                              <a:lumMod val="10000"/>
                            </a:schemeClr>
                          </a:solidFill>
                          <a:latin typeface="Book Antiqua" panose="02040602050305030304" charset="0"/>
                          <a:cs typeface="Book Antiqua" panose="02040602050305030304" charset="0"/>
                        </a:rPr>
                        <a:t> </a:t>
                      </a:r>
                      <a:r>
                        <a:rPr lang="en-US" sz="2000" dirty="0" err="1">
                          <a:solidFill>
                            <a:schemeClr val="bg2">
                              <a:lumMod val="10000"/>
                            </a:schemeClr>
                          </a:solidFill>
                          <a:latin typeface="Book Antiqua" panose="02040602050305030304" charset="0"/>
                          <a:cs typeface="Book Antiqua" panose="02040602050305030304" charset="0"/>
                        </a:rPr>
                        <a:t>sống</a:t>
                      </a:r>
                      <a:r>
                        <a:rPr lang="en-US" sz="2000" dirty="0">
                          <a:solidFill>
                            <a:schemeClr val="bg2">
                              <a:lumMod val="10000"/>
                            </a:schemeClr>
                          </a:solidFill>
                          <a:latin typeface="Book Antiqua" panose="02040602050305030304" charset="0"/>
                          <a:cs typeface="Book Antiqua" panose="02040602050305030304" charset="0"/>
                        </a:rPr>
                        <a:t> </a:t>
                      </a:r>
                      <a:r>
                        <a:rPr lang="en-US" sz="2000" dirty="0" err="1">
                          <a:solidFill>
                            <a:schemeClr val="bg2">
                              <a:lumMod val="10000"/>
                            </a:schemeClr>
                          </a:solidFill>
                          <a:latin typeface="Book Antiqua" panose="02040602050305030304" charset="0"/>
                          <a:cs typeface="Book Antiqua" panose="02040602050305030304" charset="0"/>
                        </a:rPr>
                        <a:t>mỏi</a:t>
                      </a:r>
                      <a:r>
                        <a:rPr lang="en-US" sz="2000" dirty="0">
                          <a:solidFill>
                            <a:schemeClr val="bg2">
                              <a:lumMod val="10000"/>
                            </a:schemeClr>
                          </a:solidFill>
                          <a:latin typeface="Book Antiqua" panose="02040602050305030304" charset="0"/>
                          <a:cs typeface="Book Antiqua" panose="02040602050305030304" charset="0"/>
                        </a:rPr>
                        <a:t> </a:t>
                      </a:r>
                      <a:r>
                        <a:rPr lang="en-US" sz="2000" dirty="0" err="1">
                          <a:solidFill>
                            <a:schemeClr val="bg2">
                              <a:lumMod val="10000"/>
                            </a:schemeClr>
                          </a:solidFill>
                          <a:latin typeface="Book Antiqua" panose="02040602050305030304" charset="0"/>
                          <a:cs typeface="Book Antiqua" panose="02040602050305030304" charset="0"/>
                        </a:rPr>
                        <a:t>mòn</a:t>
                      </a:r>
                      <a:r>
                        <a:rPr lang="en-US" sz="2000" dirty="0">
                          <a:solidFill>
                            <a:schemeClr val="bg2">
                              <a:lumMod val="10000"/>
                            </a:schemeClr>
                          </a:solidFill>
                          <a:latin typeface="Book Antiqua" panose="02040602050305030304" charset="0"/>
                          <a:cs typeface="Book Antiqua" panose="02040602050305030304" charset="0"/>
                        </a:rPr>
                        <a:t>, </a:t>
                      </a:r>
                      <a:r>
                        <a:rPr lang="en-US" sz="2000" dirty="0" err="1">
                          <a:solidFill>
                            <a:schemeClr val="bg2">
                              <a:lumMod val="10000"/>
                            </a:schemeClr>
                          </a:solidFill>
                          <a:latin typeface="Book Antiqua" panose="02040602050305030304" charset="0"/>
                          <a:cs typeface="Book Antiqua" panose="02040602050305030304" charset="0"/>
                        </a:rPr>
                        <a:t>tù</a:t>
                      </a:r>
                      <a:r>
                        <a:rPr lang="en-US" sz="2000" dirty="0">
                          <a:solidFill>
                            <a:schemeClr val="bg2">
                              <a:lumMod val="10000"/>
                            </a:schemeClr>
                          </a:solidFill>
                          <a:latin typeface="Book Antiqua" panose="02040602050305030304" charset="0"/>
                          <a:cs typeface="Book Antiqua" panose="02040602050305030304" charset="0"/>
                        </a:rPr>
                        <a:t> </a:t>
                      </a:r>
                      <a:r>
                        <a:rPr lang="en-US" sz="2000" dirty="0" err="1">
                          <a:solidFill>
                            <a:schemeClr val="bg2">
                              <a:lumMod val="10000"/>
                            </a:schemeClr>
                          </a:solidFill>
                          <a:latin typeface="Book Antiqua" panose="02040602050305030304" charset="0"/>
                          <a:cs typeface="Book Antiqua" panose="02040602050305030304" charset="0"/>
                        </a:rPr>
                        <a:t>đọng</a:t>
                      </a:r>
                      <a:r>
                        <a:rPr lang="en-US" sz="2000" dirty="0">
                          <a:solidFill>
                            <a:schemeClr val="bg2">
                              <a:lumMod val="10000"/>
                            </a:schemeClr>
                          </a:solidFill>
                          <a:latin typeface="Book Antiqua" panose="02040602050305030304" charset="0"/>
                          <a:cs typeface="Book Antiqua" panose="02040602050305030304" charset="0"/>
                        </a:rPr>
                        <a:t>.</a:t>
                      </a:r>
                    </a:p>
                    <a:p>
                      <a:pPr marL="0" indent="0" algn="just">
                        <a:buNone/>
                      </a:pPr>
                      <a:r>
                        <a:rPr lang="en-US" sz="2000" dirty="0">
                          <a:solidFill>
                            <a:schemeClr val="bg2">
                              <a:lumMod val="10000"/>
                            </a:schemeClr>
                          </a:solidFill>
                          <a:latin typeface="Book Antiqua" panose="02040602050305030304" charset="0"/>
                          <a:cs typeface="Book Antiqua" panose="02040602050305030304" charset="0"/>
                        </a:rPr>
                        <a:t>- </a:t>
                      </a:r>
                      <a:r>
                        <a:rPr lang="en-US" sz="2000" dirty="0" err="1">
                          <a:solidFill>
                            <a:schemeClr val="bg2">
                              <a:lumMod val="10000"/>
                            </a:schemeClr>
                          </a:solidFill>
                          <a:latin typeface="Book Antiqua" panose="02040602050305030304" charset="0"/>
                          <a:cs typeface="Book Antiqua" panose="02040602050305030304" charset="0"/>
                        </a:rPr>
                        <a:t>Luôn</a:t>
                      </a:r>
                      <a:r>
                        <a:rPr lang="en-US" sz="2000" dirty="0">
                          <a:solidFill>
                            <a:schemeClr val="bg2">
                              <a:lumMod val="10000"/>
                            </a:schemeClr>
                          </a:solidFill>
                          <a:latin typeface="Book Antiqua" panose="02040602050305030304" charset="0"/>
                          <a:cs typeface="Book Antiqua" panose="02040602050305030304" charset="0"/>
                        </a:rPr>
                        <a:t> </a:t>
                      </a:r>
                      <a:r>
                        <a:rPr lang="en-US" sz="2000" dirty="0" err="1">
                          <a:solidFill>
                            <a:schemeClr val="bg2">
                              <a:lumMod val="10000"/>
                            </a:schemeClr>
                          </a:solidFill>
                          <a:latin typeface="Book Antiqua" panose="02040602050305030304" charset="0"/>
                          <a:cs typeface="Book Antiqua" panose="02040602050305030304" charset="0"/>
                        </a:rPr>
                        <a:t>hướng</a:t>
                      </a:r>
                      <a:r>
                        <a:rPr lang="en-US" sz="2000" dirty="0">
                          <a:solidFill>
                            <a:schemeClr val="bg2">
                              <a:lumMod val="10000"/>
                            </a:schemeClr>
                          </a:solidFill>
                          <a:latin typeface="Book Antiqua" panose="02040602050305030304" charset="0"/>
                          <a:cs typeface="Book Antiqua" panose="02040602050305030304" charset="0"/>
                        </a:rPr>
                        <a:t> </a:t>
                      </a:r>
                      <a:r>
                        <a:rPr lang="en-US" sz="2000" dirty="0" err="1">
                          <a:solidFill>
                            <a:schemeClr val="bg2">
                              <a:lumMod val="10000"/>
                            </a:schemeClr>
                          </a:solidFill>
                          <a:latin typeface="Book Antiqua" panose="02040602050305030304" charset="0"/>
                          <a:cs typeface="Book Antiqua" panose="02040602050305030304" charset="0"/>
                        </a:rPr>
                        <a:t>về</a:t>
                      </a:r>
                      <a:r>
                        <a:rPr lang="en-US" sz="2000" dirty="0">
                          <a:solidFill>
                            <a:schemeClr val="bg2">
                              <a:lumMod val="10000"/>
                            </a:schemeClr>
                          </a:solidFill>
                          <a:latin typeface="Book Antiqua" panose="02040602050305030304" charset="0"/>
                          <a:cs typeface="Book Antiqua" panose="02040602050305030304" charset="0"/>
                        </a:rPr>
                        <a:t> </a:t>
                      </a:r>
                      <a:r>
                        <a:rPr lang="en-US" sz="2000" dirty="0" err="1">
                          <a:solidFill>
                            <a:schemeClr val="bg2">
                              <a:lumMod val="10000"/>
                            </a:schemeClr>
                          </a:solidFill>
                          <a:latin typeface="Book Antiqua" panose="02040602050305030304" charset="0"/>
                          <a:cs typeface="Book Antiqua" panose="02040602050305030304" charset="0"/>
                        </a:rPr>
                        <a:t>Cách</a:t>
                      </a:r>
                      <a:r>
                        <a:rPr lang="en-US" sz="2000" dirty="0">
                          <a:solidFill>
                            <a:schemeClr val="bg2">
                              <a:lumMod val="10000"/>
                            </a:schemeClr>
                          </a:solidFill>
                          <a:latin typeface="Book Antiqua" panose="02040602050305030304" charset="0"/>
                          <a:cs typeface="Book Antiqua" panose="02040602050305030304" charset="0"/>
                        </a:rPr>
                        <a:t> </a:t>
                      </a:r>
                      <a:r>
                        <a:rPr lang="en-US" sz="2000" dirty="0" err="1">
                          <a:solidFill>
                            <a:schemeClr val="bg2">
                              <a:lumMod val="10000"/>
                            </a:schemeClr>
                          </a:solidFill>
                          <a:latin typeface="Book Antiqua" panose="02040602050305030304" charset="0"/>
                          <a:cs typeface="Book Antiqua" panose="02040602050305030304" charset="0"/>
                        </a:rPr>
                        <a:t>mạng</a:t>
                      </a:r>
                      <a:r>
                        <a:rPr lang="en-US" sz="2000" dirty="0">
                          <a:solidFill>
                            <a:schemeClr val="bg2">
                              <a:lumMod val="10000"/>
                            </a:schemeClr>
                          </a:solidFill>
                          <a:latin typeface="Book Antiqua" panose="02040602050305030304" charset="0"/>
                          <a:cs typeface="Book Antiqua" panose="02040602050305030304" charset="0"/>
                        </a:rPr>
                        <a:t> </a:t>
                      </a:r>
                      <a:r>
                        <a:rPr lang="en-US" sz="2000" dirty="0" err="1">
                          <a:solidFill>
                            <a:schemeClr val="bg2">
                              <a:lumMod val="10000"/>
                            </a:schemeClr>
                          </a:solidFill>
                          <a:latin typeface="Book Antiqua" panose="02040602050305030304" charset="0"/>
                          <a:cs typeface="Book Antiqua" panose="02040602050305030304" charset="0"/>
                        </a:rPr>
                        <a:t>với</a:t>
                      </a:r>
                      <a:r>
                        <a:rPr lang="en-US" sz="2000" dirty="0">
                          <a:solidFill>
                            <a:schemeClr val="bg2">
                              <a:lumMod val="10000"/>
                            </a:schemeClr>
                          </a:solidFill>
                          <a:latin typeface="Book Antiqua" panose="02040602050305030304" charset="0"/>
                          <a:cs typeface="Book Antiqua" panose="02040602050305030304" charset="0"/>
                        </a:rPr>
                        <a:t> </a:t>
                      </a:r>
                      <a:r>
                        <a:rPr lang="en-US" sz="2000" dirty="0" err="1">
                          <a:solidFill>
                            <a:schemeClr val="bg2">
                              <a:lumMod val="10000"/>
                            </a:schemeClr>
                          </a:solidFill>
                          <a:latin typeface="Book Antiqua" panose="02040602050305030304" charset="0"/>
                          <a:cs typeface="Book Antiqua" panose="02040602050305030304" charset="0"/>
                        </a:rPr>
                        <a:t>niềm</a:t>
                      </a:r>
                      <a:r>
                        <a:rPr lang="en-US" sz="2000" dirty="0">
                          <a:solidFill>
                            <a:schemeClr val="bg2">
                              <a:lumMod val="10000"/>
                            </a:schemeClr>
                          </a:solidFill>
                          <a:latin typeface="Book Antiqua" panose="02040602050305030304" charset="0"/>
                          <a:cs typeface="Book Antiqua" panose="02040602050305030304" charset="0"/>
                        </a:rPr>
                        <a:t> tin </a:t>
                      </a:r>
                      <a:r>
                        <a:rPr lang="en-US" sz="2000" dirty="0" err="1">
                          <a:solidFill>
                            <a:schemeClr val="bg2">
                              <a:lumMod val="10000"/>
                            </a:schemeClr>
                          </a:solidFill>
                          <a:latin typeface="Book Antiqua" panose="02040602050305030304" charset="0"/>
                          <a:cs typeface="Book Antiqua" panose="02040602050305030304" charset="0"/>
                        </a:rPr>
                        <a:t>lớn</a:t>
                      </a:r>
                      <a:r>
                        <a:rPr lang="en-US" sz="2000" dirty="0">
                          <a:solidFill>
                            <a:schemeClr val="bg2">
                              <a:lumMod val="10000"/>
                            </a:schemeClr>
                          </a:solidFill>
                          <a:latin typeface="Book Antiqua" panose="02040602050305030304" charset="0"/>
                          <a:cs typeface="Book Antiqua" panose="02040602050305030304" charset="0"/>
                        </a:rPr>
                        <a:t>.</a:t>
                      </a:r>
                      <a:endParaRPr lang="en-US" sz="2000" dirty="0">
                        <a:solidFill>
                          <a:schemeClr val="bg2">
                            <a:lumMod val="10000"/>
                          </a:schemeClr>
                        </a:solidFill>
                        <a:latin typeface="Book Antiqua" panose="02040602050305030304" charset="0"/>
                        <a:ea typeface="Times New Roman" panose="02020603050405020304" charset="0"/>
                        <a:cs typeface="Book Antiqua" panose="0204060205030503030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fade thruBlk="1"/>
      </p:transition>
    </mc:Choice>
    <mc:Fallback xmlns="">
      <p:transition spd="slow">
        <p:fade thruBlk="1"/>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939"/>
        <p:cNvGrpSpPr/>
        <p:nvPr/>
      </p:nvGrpSpPr>
      <p:grpSpPr>
        <a:xfrm>
          <a:off x="0" y="0"/>
          <a:ext cx="0" cy="0"/>
          <a:chOff x="0" y="0"/>
          <a:chExt cx="0" cy="0"/>
        </a:xfrm>
      </p:grpSpPr>
      <p:sp>
        <p:nvSpPr>
          <p:cNvPr id="2940" name="Google Shape;2940;p83"/>
          <p:cNvSpPr txBox="1">
            <a:spLocks noGrp="1"/>
          </p:cNvSpPr>
          <p:nvPr>
            <p:ph type="title"/>
          </p:nvPr>
        </p:nvSpPr>
        <p:spPr>
          <a:xfrm>
            <a:off x="469824" y="811879"/>
            <a:ext cx="4649470" cy="2529205"/>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b="1" dirty="0">
                <a:solidFill>
                  <a:srgbClr val="002060"/>
                </a:solidFill>
              </a:rPr>
              <a:t>III. </a:t>
            </a:r>
            <a:br>
              <a:rPr lang="en-US" b="1" dirty="0">
                <a:solidFill>
                  <a:srgbClr val="002060"/>
                </a:solidFill>
              </a:rPr>
            </a:br>
            <a:r>
              <a:rPr lang="en-US" b="1" dirty="0" err="1">
                <a:solidFill>
                  <a:srgbClr val="002060"/>
                </a:solidFill>
              </a:rPr>
              <a:t>Tổng</a:t>
            </a:r>
            <a:r>
              <a:rPr lang="en-US" b="1" dirty="0">
                <a:solidFill>
                  <a:srgbClr val="002060"/>
                </a:solidFill>
              </a:rPr>
              <a:t> </a:t>
            </a:r>
            <a:r>
              <a:rPr lang="en-US" b="1" dirty="0" err="1">
                <a:solidFill>
                  <a:srgbClr val="002060"/>
                </a:solidFill>
              </a:rPr>
              <a:t>kết</a:t>
            </a:r>
            <a:r>
              <a:rPr lang="en-US" b="1" dirty="0">
                <a:solidFill>
                  <a:srgbClr val="002060"/>
                </a:solidFill>
              </a:rPr>
              <a:t> </a:t>
            </a:r>
          </a:p>
        </p:txBody>
      </p:sp>
      <p:pic>
        <p:nvPicPr>
          <p:cNvPr id="2941" name="Google Shape;2941;p83"/>
          <p:cNvPicPr preferRelativeResize="0"/>
          <p:nvPr/>
        </p:nvPicPr>
        <p:blipFill rotWithShape="1">
          <a:blip r:embed="rId3"/>
          <a:srcRect l="13817" r="9928" b="6725"/>
          <a:stretch>
            <a:fillRect/>
          </a:stretch>
        </p:blipFill>
        <p:spPr>
          <a:xfrm>
            <a:off x="5508040" y="483500"/>
            <a:ext cx="3147523" cy="3852027"/>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fade thruBlk="1"/>
      </p:transition>
    </mc:Choice>
    <mc:Fallback xmlns="">
      <p:transition spd="slow">
        <p:fade thruBlk="1"/>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41"/>
                                        </p:tgtEl>
                                        <p:attrNameLst>
                                          <p:attrName>style.visibility</p:attrName>
                                        </p:attrNameLst>
                                      </p:cBhvr>
                                      <p:to>
                                        <p:strVal val="visible"/>
                                      </p:to>
                                    </p:set>
                                    <p:animEffect transition="in" filter="fade">
                                      <p:cBhvr>
                                        <p:cTn id="7" dur="1000"/>
                                        <p:tgtEl>
                                          <p:spTgt spid="29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sp>
        <p:nvSpPr>
          <p:cNvPr id="512" name="Google Shape;512;p33"/>
          <p:cNvSpPr/>
          <p:nvPr/>
        </p:nvSpPr>
        <p:spPr>
          <a:xfrm>
            <a:off x="6653125" y="4299498"/>
            <a:ext cx="1149000" cy="309000"/>
          </a:xfrm>
          <a:prstGeom prst="ellipse">
            <a:avLst/>
          </a:prstGeom>
          <a:solidFill>
            <a:srgbClr val="053A3F">
              <a:alpha val="23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16" name="Google Shape;516;p33"/>
          <p:cNvPicPr preferRelativeResize="0"/>
          <p:nvPr/>
        </p:nvPicPr>
        <p:blipFill>
          <a:blip r:embed="rId3"/>
          <a:stretch>
            <a:fillRect/>
          </a:stretch>
        </p:blipFill>
        <p:spPr>
          <a:xfrm flipH="1">
            <a:off x="755650" y="1195705"/>
            <a:ext cx="1847215" cy="3495040"/>
          </a:xfrm>
          <a:prstGeom prst="rect">
            <a:avLst/>
          </a:prstGeom>
          <a:noFill/>
          <a:ln>
            <a:noFill/>
          </a:ln>
        </p:spPr>
      </p:pic>
      <p:pic>
        <p:nvPicPr>
          <p:cNvPr id="517" name="Google Shape;517;p33"/>
          <p:cNvPicPr preferRelativeResize="0"/>
          <p:nvPr/>
        </p:nvPicPr>
        <p:blipFill>
          <a:blip r:embed="rId4"/>
          <a:stretch>
            <a:fillRect/>
          </a:stretch>
        </p:blipFill>
        <p:spPr>
          <a:xfrm>
            <a:off x="7956835" y="-206000"/>
            <a:ext cx="1509268" cy="1150375"/>
          </a:xfrm>
          <a:prstGeom prst="rect">
            <a:avLst/>
          </a:prstGeom>
          <a:noFill/>
          <a:ln>
            <a:noFill/>
          </a:ln>
        </p:spPr>
      </p:pic>
      <p:pic>
        <p:nvPicPr>
          <p:cNvPr id="518" name="Google Shape;518;p33"/>
          <p:cNvPicPr preferRelativeResize="0"/>
          <p:nvPr/>
        </p:nvPicPr>
        <p:blipFill>
          <a:blip r:embed="rId5"/>
          <a:stretch>
            <a:fillRect/>
          </a:stretch>
        </p:blipFill>
        <p:spPr>
          <a:xfrm rot="10800000">
            <a:off x="8181209" y="4372040"/>
            <a:ext cx="327023" cy="309086"/>
          </a:xfrm>
          <a:prstGeom prst="rect">
            <a:avLst/>
          </a:prstGeom>
          <a:noFill/>
          <a:ln>
            <a:noFill/>
          </a:ln>
        </p:spPr>
      </p:pic>
      <p:pic>
        <p:nvPicPr>
          <p:cNvPr id="519" name="Google Shape;519;p33"/>
          <p:cNvPicPr preferRelativeResize="0"/>
          <p:nvPr/>
        </p:nvPicPr>
        <p:blipFill>
          <a:blip r:embed="rId6"/>
          <a:stretch>
            <a:fillRect/>
          </a:stretch>
        </p:blipFill>
        <p:spPr>
          <a:xfrm>
            <a:off x="8316488" y="3910693"/>
            <a:ext cx="486038" cy="434673"/>
          </a:xfrm>
          <a:prstGeom prst="rect">
            <a:avLst/>
          </a:prstGeom>
          <a:noFill/>
          <a:ln>
            <a:noFill/>
          </a:ln>
        </p:spPr>
      </p:pic>
      <p:pic>
        <p:nvPicPr>
          <p:cNvPr id="520" name="Google Shape;520;p33"/>
          <p:cNvPicPr preferRelativeResize="0"/>
          <p:nvPr/>
        </p:nvPicPr>
        <p:blipFill>
          <a:blip r:embed="rId6"/>
          <a:stretch>
            <a:fillRect/>
          </a:stretch>
        </p:blipFill>
        <p:spPr>
          <a:xfrm rot="2699987">
            <a:off x="7834521" y="4696273"/>
            <a:ext cx="486036" cy="434674"/>
          </a:xfrm>
          <a:prstGeom prst="rect">
            <a:avLst/>
          </a:prstGeom>
          <a:noFill/>
          <a:ln>
            <a:noFill/>
          </a:ln>
        </p:spPr>
      </p:pic>
      <p:grpSp>
        <p:nvGrpSpPr>
          <p:cNvPr id="20" name="组合 137"/>
          <p:cNvGrpSpPr/>
          <p:nvPr/>
        </p:nvGrpSpPr>
        <p:grpSpPr>
          <a:xfrm flipH="1">
            <a:off x="2762885" y="287020"/>
            <a:ext cx="6046470" cy="3597275"/>
            <a:chOff x="3246438" y="1068388"/>
            <a:chExt cx="5711825" cy="4678363"/>
          </a:xfrm>
          <a:solidFill>
            <a:schemeClr val="accent1">
              <a:lumMod val="50000"/>
            </a:schemeClr>
          </a:solidFill>
        </p:grpSpPr>
        <p:sp>
          <p:nvSpPr>
            <p:cNvPr id="22" name="Freeform 5"/>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charset="0"/>
                <a:ea typeface="方正静蕾简体"/>
                <a:cs typeface="+mn-ea"/>
                <a:sym typeface="+mn-lt"/>
              </a:endParaRPr>
            </a:p>
          </p:txBody>
        </p:sp>
        <p:sp>
          <p:nvSpPr>
            <p:cNvPr id="23" name="Freeform 6"/>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charset="0"/>
                <a:ea typeface="方正静蕾简体"/>
                <a:cs typeface="+mn-ea"/>
                <a:sym typeface="+mn-lt"/>
              </a:endParaRPr>
            </a:p>
          </p:txBody>
        </p:sp>
        <p:sp>
          <p:nvSpPr>
            <p:cNvPr id="24" name="Freeform 7"/>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charset="0"/>
                <a:ea typeface="方正静蕾简体"/>
                <a:cs typeface="+mn-ea"/>
                <a:sym typeface="+mn-lt"/>
              </a:endParaRPr>
            </a:p>
          </p:txBody>
        </p:sp>
        <p:sp>
          <p:nvSpPr>
            <p:cNvPr id="25" name="Freeform 8"/>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charset="0"/>
                <a:ea typeface="方正静蕾简体"/>
                <a:cs typeface="+mn-ea"/>
                <a:sym typeface="+mn-lt"/>
              </a:endParaRPr>
            </a:p>
          </p:txBody>
        </p:sp>
        <p:sp>
          <p:nvSpPr>
            <p:cNvPr id="26" name="Freeform 9"/>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charset="0"/>
                <a:ea typeface="方正静蕾简体"/>
                <a:cs typeface="+mn-ea"/>
                <a:sym typeface="+mn-lt"/>
              </a:endParaRPr>
            </a:p>
          </p:txBody>
        </p:sp>
        <p:sp>
          <p:nvSpPr>
            <p:cNvPr id="27" name="Freeform 10"/>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charset="0"/>
                <a:ea typeface="方正静蕾简体"/>
                <a:cs typeface="+mn-ea"/>
                <a:sym typeface="+mn-lt"/>
              </a:endParaRPr>
            </a:p>
          </p:txBody>
        </p:sp>
        <p:sp>
          <p:nvSpPr>
            <p:cNvPr id="28" name="Freeform 11"/>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charset="0"/>
                <a:ea typeface="方正静蕾简体"/>
                <a:cs typeface="+mn-ea"/>
                <a:sym typeface="+mn-lt"/>
              </a:endParaRPr>
            </a:p>
          </p:txBody>
        </p:sp>
        <p:grpSp>
          <p:nvGrpSpPr>
            <p:cNvPr id="29" name="组合 146"/>
            <p:cNvGrpSpPr/>
            <p:nvPr/>
          </p:nvGrpSpPr>
          <p:grpSpPr>
            <a:xfrm>
              <a:off x="3517901" y="1225551"/>
              <a:ext cx="5260975" cy="4090987"/>
              <a:chOff x="3517901" y="1225551"/>
              <a:chExt cx="5260975" cy="4090987"/>
            </a:xfrm>
            <a:grpFill/>
          </p:grpSpPr>
          <p:sp>
            <p:nvSpPr>
              <p:cNvPr id="30" name="Freeform 12"/>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charset="0"/>
                  <a:ea typeface="方正静蕾简体"/>
                  <a:cs typeface="+mn-ea"/>
                  <a:sym typeface="+mn-lt"/>
                </a:endParaRPr>
              </a:p>
            </p:txBody>
          </p:sp>
          <p:sp>
            <p:nvSpPr>
              <p:cNvPr id="31" name="Freeform 13"/>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charset="0"/>
                  <a:ea typeface="方正静蕾简体"/>
                  <a:cs typeface="+mn-ea"/>
                  <a:sym typeface="+mn-lt"/>
                </a:endParaRPr>
              </a:p>
            </p:txBody>
          </p:sp>
          <p:sp>
            <p:nvSpPr>
              <p:cNvPr id="32" name="Freeform 14"/>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charset="0"/>
                  <a:ea typeface="方正静蕾简体"/>
                  <a:cs typeface="+mn-ea"/>
                  <a:sym typeface="+mn-lt"/>
                </a:endParaRPr>
              </a:p>
            </p:txBody>
          </p:sp>
          <p:sp>
            <p:nvSpPr>
              <p:cNvPr id="33" name="Freeform 15"/>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charset="0"/>
                  <a:ea typeface="方正静蕾简体"/>
                  <a:cs typeface="+mn-ea"/>
                  <a:sym typeface="+mn-lt"/>
                </a:endParaRPr>
              </a:p>
            </p:txBody>
          </p:sp>
          <p:sp>
            <p:nvSpPr>
              <p:cNvPr id="34" name="Freeform 16"/>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charset="0"/>
                  <a:ea typeface="方正静蕾简体"/>
                  <a:cs typeface="+mn-ea"/>
                  <a:sym typeface="+mn-lt"/>
                </a:endParaRPr>
              </a:p>
            </p:txBody>
          </p:sp>
          <p:sp>
            <p:nvSpPr>
              <p:cNvPr id="35" name="Freeform 17"/>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charset="0"/>
                  <a:ea typeface="方正静蕾简体"/>
                  <a:cs typeface="+mn-ea"/>
                  <a:sym typeface="+mn-lt"/>
                </a:endParaRPr>
              </a:p>
            </p:txBody>
          </p:sp>
          <p:sp>
            <p:nvSpPr>
              <p:cNvPr id="36" name="Freeform 18"/>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charset="0"/>
                  <a:ea typeface="方正静蕾简体"/>
                  <a:cs typeface="+mn-ea"/>
                  <a:sym typeface="+mn-lt"/>
                </a:endParaRPr>
              </a:p>
            </p:txBody>
          </p:sp>
          <p:sp>
            <p:nvSpPr>
              <p:cNvPr id="37" name="Freeform 19"/>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charset="0"/>
                  <a:ea typeface="方正静蕾简体"/>
                  <a:cs typeface="+mn-ea"/>
                  <a:sym typeface="+mn-lt"/>
                </a:endParaRPr>
              </a:p>
            </p:txBody>
          </p:sp>
          <p:sp>
            <p:nvSpPr>
              <p:cNvPr id="38" name="Freeform 20"/>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charset="0"/>
                  <a:ea typeface="方正静蕾简体"/>
                  <a:cs typeface="+mn-ea"/>
                  <a:sym typeface="+mn-lt"/>
                </a:endParaRPr>
              </a:p>
            </p:txBody>
          </p:sp>
          <p:sp>
            <p:nvSpPr>
              <p:cNvPr id="39" name="Freeform 21"/>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charset="0"/>
                  <a:ea typeface="方正静蕾简体"/>
                  <a:cs typeface="+mn-ea"/>
                  <a:sym typeface="+mn-lt"/>
                </a:endParaRPr>
              </a:p>
            </p:txBody>
          </p:sp>
          <p:sp>
            <p:nvSpPr>
              <p:cNvPr id="40" name="Freeform 22"/>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charset="0"/>
                  <a:ea typeface="方正静蕾简体"/>
                  <a:cs typeface="+mn-ea"/>
                  <a:sym typeface="+mn-lt"/>
                </a:endParaRPr>
              </a:p>
            </p:txBody>
          </p:sp>
          <p:sp>
            <p:nvSpPr>
              <p:cNvPr id="41" name="Freeform 23"/>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charset="0"/>
                  <a:ea typeface="方正静蕾简体"/>
                  <a:cs typeface="+mn-ea"/>
                  <a:sym typeface="+mn-lt"/>
                </a:endParaRPr>
              </a:p>
            </p:txBody>
          </p:sp>
          <p:sp>
            <p:nvSpPr>
              <p:cNvPr id="42" name="Freeform 24"/>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charset="0"/>
                  <a:ea typeface="方正静蕾简体"/>
                  <a:cs typeface="+mn-ea"/>
                  <a:sym typeface="+mn-lt"/>
                </a:endParaRPr>
              </a:p>
            </p:txBody>
          </p:sp>
          <p:sp>
            <p:nvSpPr>
              <p:cNvPr id="43" name="Freeform 25"/>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charset="0"/>
                  <a:ea typeface="方正静蕾简体"/>
                  <a:cs typeface="+mn-ea"/>
                  <a:sym typeface="+mn-lt"/>
                </a:endParaRPr>
              </a:p>
            </p:txBody>
          </p:sp>
          <p:sp>
            <p:nvSpPr>
              <p:cNvPr id="44" name="Freeform 26"/>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charset="0"/>
                  <a:ea typeface="方正静蕾简体"/>
                  <a:cs typeface="+mn-ea"/>
                  <a:sym typeface="+mn-lt"/>
                </a:endParaRPr>
              </a:p>
            </p:txBody>
          </p:sp>
          <p:sp>
            <p:nvSpPr>
              <p:cNvPr id="45" name="Freeform 27"/>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charset="0"/>
                  <a:ea typeface="方正静蕾简体"/>
                  <a:cs typeface="+mn-ea"/>
                  <a:sym typeface="+mn-lt"/>
                </a:endParaRPr>
              </a:p>
            </p:txBody>
          </p:sp>
          <p:sp>
            <p:nvSpPr>
              <p:cNvPr id="46" name="Freeform 28"/>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charset="0"/>
                  <a:ea typeface="方正静蕾简体"/>
                  <a:cs typeface="+mn-ea"/>
                  <a:sym typeface="+mn-lt"/>
                </a:endParaRPr>
              </a:p>
            </p:txBody>
          </p:sp>
          <p:sp>
            <p:nvSpPr>
              <p:cNvPr id="47" name="Freeform 29"/>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charset="0"/>
                  <a:ea typeface="方正静蕾简体"/>
                  <a:cs typeface="+mn-ea"/>
                  <a:sym typeface="+mn-lt"/>
                </a:endParaRPr>
              </a:p>
            </p:txBody>
          </p:sp>
          <p:sp>
            <p:nvSpPr>
              <p:cNvPr id="48" name="Freeform 30"/>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charset="0"/>
                  <a:ea typeface="方正静蕾简体"/>
                  <a:cs typeface="+mn-ea"/>
                  <a:sym typeface="+mn-lt"/>
                </a:endParaRPr>
              </a:p>
            </p:txBody>
          </p:sp>
          <p:sp>
            <p:nvSpPr>
              <p:cNvPr id="49" name="Freeform 31"/>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charset="0"/>
                  <a:ea typeface="方正静蕾简体"/>
                  <a:cs typeface="+mn-ea"/>
                  <a:sym typeface="+mn-lt"/>
                </a:endParaRPr>
              </a:p>
            </p:txBody>
          </p:sp>
          <p:sp>
            <p:nvSpPr>
              <p:cNvPr id="50" name="Freeform 32"/>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charset="0"/>
                  <a:ea typeface="方正静蕾简体"/>
                  <a:cs typeface="+mn-ea"/>
                  <a:sym typeface="+mn-lt"/>
                </a:endParaRPr>
              </a:p>
            </p:txBody>
          </p:sp>
          <p:sp>
            <p:nvSpPr>
              <p:cNvPr id="51" name="Freeform 33"/>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charset="0"/>
                  <a:ea typeface="方正静蕾简体"/>
                  <a:cs typeface="+mn-ea"/>
                  <a:sym typeface="+mn-lt"/>
                </a:endParaRPr>
              </a:p>
            </p:txBody>
          </p:sp>
          <p:sp>
            <p:nvSpPr>
              <p:cNvPr id="52" name="Freeform 34"/>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charset="0"/>
                  <a:ea typeface="方正静蕾简体"/>
                  <a:cs typeface="+mn-ea"/>
                  <a:sym typeface="+mn-lt"/>
                </a:endParaRPr>
              </a:p>
            </p:txBody>
          </p:sp>
          <p:sp>
            <p:nvSpPr>
              <p:cNvPr id="53" name="Freeform 35"/>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charset="0"/>
                  <a:ea typeface="方正静蕾简体"/>
                  <a:cs typeface="+mn-ea"/>
                  <a:sym typeface="+mn-lt"/>
                </a:endParaRPr>
              </a:p>
            </p:txBody>
          </p:sp>
          <p:sp>
            <p:nvSpPr>
              <p:cNvPr id="54" name="Freeform 36"/>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charset="0"/>
                  <a:ea typeface="方正静蕾简体"/>
                  <a:cs typeface="+mn-ea"/>
                  <a:sym typeface="+mn-lt"/>
                </a:endParaRPr>
              </a:p>
            </p:txBody>
          </p:sp>
          <p:sp>
            <p:nvSpPr>
              <p:cNvPr id="55" name="Freeform 37"/>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charset="0"/>
                  <a:ea typeface="方正静蕾简体"/>
                  <a:cs typeface="+mn-ea"/>
                  <a:sym typeface="+mn-lt"/>
                </a:endParaRPr>
              </a:p>
            </p:txBody>
          </p:sp>
          <p:sp>
            <p:nvSpPr>
              <p:cNvPr id="56" name="Freeform 38"/>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charset="0"/>
                  <a:ea typeface="方正静蕾简体"/>
                  <a:cs typeface="+mn-ea"/>
                  <a:sym typeface="+mn-lt"/>
                </a:endParaRPr>
              </a:p>
            </p:txBody>
          </p:sp>
          <p:sp>
            <p:nvSpPr>
              <p:cNvPr id="57" name="Freeform 39"/>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charset="0"/>
                  <a:ea typeface="方正静蕾简体"/>
                  <a:cs typeface="+mn-ea"/>
                  <a:sym typeface="+mn-lt"/>
                </a:endParaRPr>
              </a:p>
            </p:txBody>
          </p:sp>
          <p:sp>
            <p:nvSpPr>
              <p:cNvPr id="58" name="Freeform 40"/>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charset="0"/>
                  <a:ea typeface="方正静蕾简体"/>
                  <a:cs typeface="+mn-ea"/>
                  <a:sym typeface="+mn-lt"/>
                </a:endParaRPr>
              </a:p>
            </p:txBody>
          </p:sp>
          <p:sp>
            <p:nvSpPr>
              <p:cNvPr id="59" name="Freeform 41"/>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charset="0"/>
                  <a:ea typeface="方正静蕾简体"/>
                  <a:cs typeface="+mn-ea"/>
                  <a:sym typeface="+mn-lt"/>
                </a:endParaRPr>
              </a:p>
            </p:txBody>
          </p:sp>
          <p:sp>
            <p:nvSpPr>
              <p:cNvPr id="60" name="Freeform 42"/>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charset="0"/>
                  <a:ea typeface="方正静蕾简体"/>
                  <a:cs typeface="+mn-ea"/>
                  <a:sym typeface="+mn-lt"/>
                </a:endParaRPr>
              </a:p>
            </p:txBody>
          </p:sp>
          <p:sp>
            <p:nvSpPr>
              <p:cNvPr id="61" name="Freeform 43"/>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charset="0"/>
                  <a:ea typeface="方正静蕾简体"/>
                  <a:cs typeface="+mn-ea"/>
                  <a:sym typeface="+mn-lt"/>
                </a:endParaRPr>
              </a:p>
            </p:txBody>
          </p:sp>
          <p:sp>
            <p:nvSpPr>
              <p:cNvPr id="62" name="Freeform 44"/>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charset="0"/>
                  <a:ea typeface="方正静蕾简体"/>
                  <a:cs typeface="+mn-ea"/>
                  <a:sym typeface="+mn-lt"/>
                </a:endParaRPr>
              </a:p>
            </p:txBody>
          </p:sp>
          <p:sp>
            <p:nvSpPr>
              <p:cNvPr id="63" name="Freeform 45"/>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charset="0"/>
                  <a:ea typeface="方正静蕾简体"/>
                  <a:cs typeface="+mn-ea"/>
                  <a:sym typeface="+mn-lt"/>
                </a:endParaRPr>
              </a:p>
            </p:txBody>
          </p:sp>
          <p:sp>
            <p:nvSpPr>
              <p:cNvPr id="64" name="Freeform 46"/>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charset="0"/>
                  <a:ea typeface="方正静蕾简体"/>
                  <a:cs typeface="+mn-ea"/>
                  <a:sym typeface="+mn-lt"/>
                </a:endParaRPr>
              </a:p>
            </p:txBody>
          </p:sp>
          <p:sp>
            <p:nvSpPr>
              <p:cNvPr id="65" name="Freeform 47"/>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charset="0"/>
                  <a:ea typeface="方正静蕾简体"/>
                  <a:cs typeface="+mn-ea"/>
                  <a:sym typeface="+mn-lt"/>
                </a:endParaRPr>
              </a:p>
            </p:txBody>
          </p:sp>
          <p:sp>
            <p:nvSpPr>
              <p:cNvPr id="66" name="Freeform 48"/>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charset="0"/>
                  <a:ea typeface="方正静蕾简体"/>
                  <a:cs typeface="+mn-ea"/>
                  <a:sym typeface="+mn-lt"/>
                </a:endParaRPr>
              </a:p>
            </p:txBody>
          </p:sp>
          <p:sp>
            <p:nvSpPr>
              <p:cNvPr id="67" name="Freeform 49"/>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charset="0"/>
                  <a:ea typeface="方正静蕾简体"/>
                  <a:cs typeface="+mn-ea"/>
                  <a:sym typeface="+mn-lt"/>
                </a:endParaRPr>
              </a:p>
            </p:txBody>
          </p:sp>
          <p:sp>
            <p:nvSpPr>
              <p:cNvPr id="68" name="Freeform 50"/>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charset="0"/>
                  <a:ea typeface="方正静蕾简体"/>
                  <a:cs typeface="+mn-ea"/>
                  <a:sym typeface="+mn-lt"/>
                </a:endParaRPr>
              </a:p>
            </p:txBody>
          </p:sp>
          <p:sp>
            <p:nvSpPr>
              <p:cNvPr id="69" name="Freeform 51"/>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charset="0"/>
                  <a:ea typeface="方正静蕾简体"/>
                  <a:cs typeface="+mn-ea"/>
                  <a:sym typeface="+mn-lt"/>
                </a:endParaRPr>
              </a:p>
            </p:txBody>
          </p:sp>
          <p:sp>
            <p:nvSpPr>
              <p:cNvPr id="70" name="Freeform 52"/>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charset="0"/>
                  <a:ea typeface="方正静蕾简体"/>
                  <a:cs typeface="+mn-ea"/>
                  <a:sym typeface="+mn-lt"/>
                </a:endParaRPr>
              </a:p>
            </p:txBody>
          </p:sp>
          <p:sp>
            <p:nvSpPr>
              <p:cNvPr id="71" name="Freeform 53"/>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charset="0"/>
                  <a:ea typeface="方正静蕾简体"/>
                  <a:cs typeface="+mn-ea"/>
                  <a:sym typeface="+mn-lt"/>
                </a:endParaRPr>
              </a:p>
            </p:txBody>
          </p:sp>
          <p:sp>
            <p:nvSpPr>
              <p:cNvPr id="72" name="Freeform 54"/>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charset="0"/>
                  <a:ea typeface="方正静蕾简体"/>
                  <a:cs typeface="+mn-ea"/>
                  <a:sym typeface="+mn-lt"/>
                </a:endParaRPr>
              </a:p>
            </p:txBody>
          </p:sp>
          <p:sp>
            <p:nvSpPr>
              <p:cNvPr id="73" name="Freeform 55"/>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charset="0"/>
                  <a:ea typeface="方正静蕾简体"/>
                  <a:cs typeface="+mn-ea"/>
                  <a:sym typeface="+mn-lt"/>
                </a:endParaRPr>
              </a:p>
            </p:txBody>
          </p:sp>
          <p:sp>
            <p:nvSpPr>
              <p:cNvPr id="74" name="Freeform 56"/>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charset="0"/>
                  <a:ea typeface="方正静蕾简体"/>
                  <a:cs typeface="+mn-ea"/>
                  <a:sym typeface="+mn-lt"/>
                </a:endParaRPr>
              </a:p>
            </p:txBody>
          </p:sp>
          <p:sp>
            <p:nvSpPr>
              <p:cNvPr id="75" name="Freeform 57"/>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charset="0"/>
                  <a:ea typeface="方正静蕾简体"/>
                  <a:cs typeface="+mn-ea"/>
                  <a:sym typeface="+mn-lt"/>
                </a:endParaRPr>
              </a:p>
            </p:txBody>
          </p:sp>
          <p:sp>
            <p:nvSpPr>
              <p:cNvPr id="76" name="Freeform 58"/>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charset="0"/>
                  <a:ea typeface="方正静蕾简体"/>
                  <a:cs typeface="+mn-ea"/>
                  <a:sym typeface="+mn-lt"/>
                </a:endParaRPr>
              </a:p>
            </p:txBody>
          </p:sp>
          <p:sp>
            <p:nvSpPr>
              <p:cNvPr id="77" name="Freeform 59"/>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charset="0"/>
                  <a:ea typeface="方正静蕾简体"/>
                  <a:cs typeface="+mn-ea"/>
                  <a:sym typeface="+mn-lt"/>
                </a:endParaRPr>
              </a:p>
            </p:txBody>
          </p:sp>
          <p:sp>
            <p:nvSpPr>
              <p:cNvPr id="78" name="Freeform 60"/>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charset="0"/>
                  <a:ea typeface="方正静蕾简体"/>
                  <a:cs typeface="+mn-ea"/>
                  <a:sym typeface="+mn-lt"/>
                </a:endParaRPr>
              </a:p>
            </p:txBody>
          </p:sp>
          <p:sp>
            <p:nvSpPr>
              <p:cNvPr id="79" name="Freeform 61"/>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charset="0"/>
                  <a:ea typeface="方正静蕾简体"/>
                  <a:cs typeface="+mn-ea"/>
                  <a:sym typeface="+mn-lt"/>
                </a:endParaRPr>
              </a:p>
            </p:txBody>
          </p:sp>
          <p:sp>
            <p:nvSpPr>
              <p:cNvPr id="80" name="Freeform 62"/>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charset="0"/>
                  <a:ea typeface="方正静蕾简体"/>
                  <a:cs typeface="+mn-ea"/>
                  <a:sym typeface="+mn-lt"/>
                </a:endParaRPr>
              </a:p>
            </p:txBody>
          </p:sp>
          <p:sp>
            <p:nvSpPr>
              <p:cNvPr id="81" name="Freeform 63"/>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charset="0"/>
                  <a:ea typeface="方正静蕾简体"/>
                  <a:cs typeface="+mn-ea"/>
                  <a:sym typeface="+mn-lt"/>
                </a:endParaRPr>
              </a:p>
            </p:txBody>
          </p:sp>
          <p:sp>
            <p:nvSpPr>
              <p:cNvPr id="82" name="Freeform 64"/>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charset="0"/>
                  <a:ea typeface="方正静蕾简体"/>
                  <a:cs typeface="+mn-ea"/>
                  <a:sym typeface="+mn-lt"/>
                </a:endParaRPr>
              </a:p>
            </p:txBody>
          </p:sp>
          <p:sp>
            <p:nvSpPr>
              <p:cNvPr id="83" name="Freeform 65"/>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charset="0"/>
                  <a:ea typeface="方正静蕾简体"/>
                  <a:cs typeface="+mn-ea"/>
                  <a:sym typeface="+mn-lt"/>
                </a:endParaRPr>
              </a:p>
            </p:txBody>
          </p:sp>
          <p:sp>
            <p:nvSpPr>
              <p:cNvPr id="84" name="Freeform 66"/>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charset="0"/>
                  <a:ea typeface="方正静蕾简体"/>
                  <a:cs typeface="+mn-ea"/>
                  <a:sym typeface="+mn-lt"/>
                </a:endParaRPr>
              </a:p>
            </p:txBody>
          </p:sp>
          <p:sp>
            <p:nvSpPr>
              <p:cNvPr id="85" name="Freeform 67"/>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charset="0"/>
                  <a:ea typeface="方正静蕾简体"/>
                  <a:cs typeface="+mn-ea"/>
                  <a:sym typeface="+mn-lt"/>
                </a:endParaRPr>
              </a:p>
            </p:txBody>
          </p:sp>
          <p:sp>
            <p:nvSpPr>
              <p:cNvPr id="86" name="Freeform 68"/>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charset="0"/>
                  <a:ea typeface="方正静蕾简体"/>
                  <a:cs typeface="+mn-ea"/>
                  <a:sym typeface="+mn-lt"/>
                </a:endParaRPr>
              </a:p>
            </p:txBody>
          </p:sp>
          <p:sp>
            <p:nvSpPr>
              <p:cNvPr id="87" name="Freeform 69"/>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charset="0"/>
                  <a:ea typeface="方正静蕾简体"/>
                  <a:cs typeface="+mn-ea"/>
                  <a:sym typeface="+mn-lt"/>
                </a:endParaRPr>
              </a:p>
            </p:txBody>
          </p:sp>
          <p:sp>
            <p:nvSpPr>
              <p:cNvPr id="88" name="Freeform 70"/>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charset="0"/>
                  <a:ea typeface="方正静蕾简体"/>
                  <a:cs typeface="+mn-ea"/>
                  <a:sym typeface="+mn-lt"/>
                </a:endParaRPr>
              </a:p>
            </p:txBody>
          </p:sp>
          <p:sp>
            <p:nvSpPr>
              <p:cNvPr id="89" name="Freeform 71"/>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charset="0"/>
                  <a:ea typeface="方正静蕾简体"/>
                  <a:cs typeface="+mn-ea"/>
                  <a:sym typeface="+mn-lt"/>
                </a:endParaRPr>
              </a:p>
            </p:txBody>
          </p:sp>
          <p:sp>
            <p:nvSpPr>
              <p:cNvPr id="90" name="Freeform 72"/>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charset="0"/>
                  <a:ea typeface="方正静蕾简体"/>
                  <a:cs typeface="+mn-ea"/>
                  <a:sym typeface="+mn-lt"/>
                </a:endParaRPr>
              </a:p>
            </p:txBody>
          </p:sp>
          <p:sp>
            <p:nvSpPr>
              <p:cNvPr id="91" name="Freeform 73"/>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charset="0"/>
                  <a:ea typeface="方正静蕾简体"/>
                  <a:cs typeface="+mn-ea"/>
                  <a:sym typeface="+mn-lt"/>
                </a:endParaRPr>
              </a:p>
            </p:txBody>
          </p:sp>
          <p:sp>
            <p:nvSpPr>
              <p:cNvPr id="92" name="Freeform 74"/>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charset="0"/>
                  <a:ea typeface="方正静蕾简体"/>
                  <a:cs typeface="+mn-ea"/>
                  <a:sym typeface="+mn-lt"/>
                </a:endParaRPr>
              </a:p>
            </p:txBody>
          </p:sp>
          <p:sp>
            <p:nvSpPr>
              <p:cNvPr id="93" name="Freeform 75"/>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charset="0"/>
                  <a:ea typeface="方正静蕾简体"/>
                  <a:cs typeface="+mn-ea"/>
                  <a:sym typeface="+mn-lt"/>
                </a:endParaRPr>
              </a:p>
            </p:txBody>
          </p:sp>
          <p:sp>
            <p:nvSpPr>
              <p:cNvPr id="94" name="Freeform 76"/>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charset="0"/>
                  <a:ea typeface="方正静蕾简体"/>
                  <a:cs typeface="+mn-ea"/>
                  <a:sym typeface="+mn-lt"/>
                </a:endParaRPr>
              </a:p>
            </p:txBody>
          </p:sp>
          <p:sp>
            <p:nvSpPr>
              <p:cNvPr id="95" name="Freeform 77"/>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charset="0"/>
                  <a:ea typeface="方正静蕾简体"/>
                  <a:cs typeface="+mn-ea"/>
                  <a:sym typeface="+mn-lt"/>
                </a:endParaRPr>
              </a:p>
            </p:txBody>
          </p:sp>
          <p:sp>
            <p:nvSpPr>
              <p:cNvPr id="96" name="Freeform 78"/>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charset="0"/>
                  <a:ea typeface="方正静蕾简体"/>
                  <a:cs typeface="+mn-ea"/>
                  <a:sym typeface="+mn-lt"/>
                </a:endParaRPr>
              </a:p>
            </p:txBody>
          </p:sp>
          <p:sp>
            <p:nvSpPr>
              <p:cNvPr id="97" name="Freeform 79"/>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charset="0"/>
                  <a:ea typeface="方正静蕾简体"/>
                  <a:cs typeface="+mn-ea"/>
                  <a:sym typeface="+mn-lt"/>
                </a:endParaRPr>
              </a:p>
            </p:txBody>
          </p:sp>
          <p:sp>
            <p:nvSpPr>
              <p:cNvPr id="98" name="Freeform 80"/>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charset="0"/>
                  <a:ea typeface="方正静蕾简体"/>
                  <a:cs typeface="+mn-ea"/>
                  <a:sym typeface="+mn-lt"/>
                </a:endParaRPr>
              </a:p>
            </p:txBody>
          </p:sp>
          <p:sp>
            <p:nvSpPr>
              <p:cNvPr id="99" name="Freeform 81"/>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charset="0"/>
                  <a:ea typeface="方正静蕾简体"/>
                  <a:cs typeface="+mn-ea"/>
                  <a:sym typeface="+mn-lt"/>
                </a:endParaRPr>
              </a:p>
            </p:txBody>
          </p:sp>
          <p:sp>
            <p:nvSpPr>
              <p:cNvPr id="100" name="Freeform 82"/>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charset="0"/>
                  <a:ea typeface="方正静蕾简体"/>
                  <a:cs typeface="+mn-ea"/>
                  <a:sym typeface="+mn-lt"/>
                </a:endParaRPr>
              </a:p>
            </p:txBody>
          </p:sp>
          <p:sp>
            <p:nvSpPr>
              <p:cNvPr id="101" name="Freeform 83"/>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charset="0"/>
                  <a:ea typeface="方正静蕾简体"/>
                  <a:cs typeface="+mn-ea"/>
                  <a:sym typeface="+mn-lt"/>
                </a:endParaRPr>
              </a:p>
            </p:txBody>
          </p:sp>
          <p:sp>
            <p:nvSpPr>
              <p:cNvPr id="102" name="Freeform 84"/>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charset="0"/>
                  <a:ea typeface="方正静蕾简体"/>
                  <a:cs typeface="+mn-ea"/>
                  <a:sym typeface="+mn-lt"/>
                </a:endParaRPr>
              </a:p>
            </p:txBody>
          </p:sp>
          <p:sp>
            <p:nvSpPr>
              <p:cNvPr id="103" name="Freeform 85"/>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charset="0"/>
                  <a:ea typeface="方正静蕾简体"/>
                  <a:cs typeface="+mn-ea"/>
                  <a:sym typeface="+mn-lt"/>
                </a:endParaRPr>
              </a:p>
            </p:txBody>
          </p:sp>
          <p:sp>
            <p:nvSpPr>
              <p:cNvPr id="104" name="Freeform 86"/>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charset="0"/>
                  <a:ea typeface="方正静蕾简体"/>
                  <a:cs typeface="+mn-ea"/>
                  <a:sym typeface="+mn-lt"/>
                </a:endParaRPr>
              </a:p>
            </p:txBody>
          </p:sp>
          <p:sp>
            <p:nvSpPr>
              <p:cNvPr id="105" name="Freeform 87"/>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charset="0"/>
                  <a:ea typeface="方正静蕾简体"/>
                  <a:cs typeface="+mn-ea"/>
                  <a:sym typeface="+mn-lt"/>
                </a:endParaRPr>
              </a:p>
            </p:txBody>
          </p:sp>
          <p:sp>
            <p:nvSpPr>
              <p:cNvPr id="106" name="Freeform 88"/>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charset="0"/>
                  <a:ea typeface="方正静蕾简体"/>
                  <a:cs typeface="+mn-ea"/>
                  <a:sym typeface="+mn-lt"/>
                </a:endParaRPr>
              </a:p>
            </p:txBody>
          </p:sp>
          <p:sp>
            <p:nvSpPr>
              <p:cNvPr id="107" name="Freeform 89"/>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charset="0"/>
                  <a:ea typeface="方正静蕾简体"/>
                  <a:cs typeface="+mn-ea"/>
                  <a:sym typeface="+mn-lt"/>
                </a:endParaRPr>
              </a:p>
            </p:txBody>
          </p:sp>
          <p:sp>
            <p:nvSpPr>
              <p:cNvPr id="108" name="Freeform 90"/>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charset="0"/>
                  <a:ea typeface="方正静蕾简体"/>
                  <a:cs typeface="+mn-ea"/>
                  <a:sym typeface="+mn-lt"/>
                </a:endParaRPr>
              </a:p>
            </p:txBody>
          </p:sp>
          <p:sp>
            <p:nvSpPr>
              <p:cNvPr id="109" name="Freeform 91"/>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charset="0"/>
                  <a:ea typeface="方正静蕾简体"/>
                  <a:cs typeface="+mn-ea"/>
                  <a:sym typeface="+mn-lt"/>
                </a:endParaRPr>
              </a:p>
            </p:txBody>
          </p:sp>
          <p:sp>
            <p:nvSpPr>
              <p:cNvPr id="110" name="Freeform 92"/>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1218565"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1">
                  <a:ln>
                    <a:noFill/>
                  </a:ln>
                  <a:solidFill>
                    <a:prstClr val="black">
                      <a:lumMod val="65000"/>
                      <a:lumOff val="35000"/>
                    </a:prstClr>
                  </a:solidFill>
                  <a:effectLst/>
                  <a:uLnTx/>
                  <a:uFillTx/>
                  <a:latin typeface="Cambria" panose="02040503050406030204" charset="0"/>
                  <a:ea typeface="方正静蕾简体"/>
                  <a:cs typeface="+mn-ea"/>
                  <a:sym typeface="+mn-lt"/>
                </a:endParaRPr>
              </a:p>
            </p:txBody>
          </p:sp>
        </p:grpSp>
      </p:grpSp>
      <p:sp>
        <p:nvSpPr>
          <p:cNvPr id="2" name="Text Box 1"/>
          <p:cNvSpPr txBox="1"/>
          <p:nvPr/>
        </p:nvSpPr>
        <p:spPr>
          <a:xfrm>
            <a:off x="3535680" y="1322705"/>
            <a:ext cx="4844415" cy="1383665"/>
          </a:xfrm>
          <a:prstGeom prst="rect">
            <a:avLst/>
          </a:prstGeom>
          <a:noFill/>
        </p:spPr>
        <p:txBody>
          <a:bodyPr wrap="square" rtlCol="0">
            <a:spAutoFit/>
          </a:bodyPr>
          <a:lstStyle/>
          <a:p>
            <a:pPr algn="ctr"/>
            <a:r>
              <a:rPr lang="en-US" sz="2800">
                <a:latin typeface="Cambria" panose="02040503050406030204" charset="0"/>
                <a:cs typeface="Cambria" panose="02040503050406030204" charset="0"/>
              </a:rPr>
              <a:t>Em hãy cho biết cảm hứng chủ đạo và đánh giá khái quát về nghệ thuật của bài thơ.</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heckerboard(across)">
                                      <p:cBhvr>
                                        <p:cTn id="7" dur="500"/>
                                        <p:tgtEl>
                                          <p:spTgt spid="20"/>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heckerboard(across)">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965"/>
        <p:cNvGrpSpPr/>
        <p:nvPr/>
      </p:nvGrpSpPr>
      <p:grpSpPr>
        <a:xfrm>
          <a:off x="0" y="0"/>
          <a:ext cx="0" cy="0"/>
          <a:chOff x="0" y="0"/>
          <a:chExt cx="0" cy="0"/>
        </a:xfrm>
      </p:grpSpPr>
      <p:sp>
        <p:nvSpPr>
          <p:cNvPr id="2967" name="Google Shape;2967;p87"/>
          <p:cNvSpPr txBox="1">
            <a:spLocks noGrp="1"/>
          </p:cNvSpPr>
          <p:nvPr>
            <p:ph type="title"/>
          </p:nvPr>
        </p:nvSpPr>
        <p:spPr>
          <a:xfrm>
            <a:off x="407790" y="-308905"/>
            <a:ext cx="5067900" cy="1511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altLang="en-GB" sz="4800"/>
              <a:t>III. Tổng kết</a:t>
            </a:r>
          </a:p>
        </p:txBody>
      </p:sp>
      <p:sp>
        <p:nvSpPr>
          <p:cNvPr id="100" name="Text Box 99"/>
          <p:cNvSpPr txBox="1"/>
          <p:nvPr/>
        </p:nvSpPr>
        <p:spPr>
          <a:xfrm>
            <a:off x="323849" y="1420177"/>
            <a:ext cx="5489721" cy="3358676"/>
          </a:xfrm>
          <a:prstGeom prst="rect">
            <a:avLst/>
          </a:prstGeom>
          <a:noFill/>
          <a:ln w="9525">
            <a:noFill/>
          </a:ln>
        </p:spPr>
        <p:txBody>
          <a:bodyPr wrap="square">
            <a:spAutoFit/>
          </a:bodyPr>
          <a:lstStyle/>
          <a:p>
            <a:pPr marL="0" indent="0" algn="just">
              <a:lnSpc>
                <a:spcPct val="150000"/>
              </a:lnSpc>
            </a:pPr>
            <a:r>
              <a:rPr lang="en-US" sz="2400" b="1" dirty="0">
                <a:latin typeface="Book Antiqua" panose="02040602050305030304" charset="0"/>
                <a:cs typeface="Book Antiqua" panose="02040602050305030304" charset="0"/>
              </a:rPr>
              <a:t>1. </a:t>
            </a:r>
            <a:r>
              <a:rPr lang="en-US" sz="2400" b="1" dirty="0" err="1">
                <a:latin typeface="Book Antiqua" panose="02040602050305030304" charset="0"/>
                <a:cs typeface="Book Antiqua" panose="02040602050305030304" charset="0"/>
              </a:rPr>
              <a:t>Cảm</a:t>
            </a:r>
            <a:r>
              <a:rPr lang="en-US" sz="2400" b="1" dirty="0">
                <a:latin typeface="Book Antiqua" panose="02040602050305030304" charset="0"/>
                <a:cs typeface="Book Antiqua" panose="02040602050305030304" charset="0"/>
              </a:rPr>
              <a:t> </a:t>
            </a:r>
            <a:r>
              <a:rPr lang="en-US" sz="2400" b="1" dirty="0" err="1">
                <a:latin typeface="Book Antiqua" panose="02040602050305030304" charset="0"/>
                <a:cs typeface="Book Antiqua" panose="02040602050305030304" charset="0"/>
              </a:rPr>
              <a:t>hứng</a:t>
            </a:r>
            <a:r>
              <a:rPr lang="en-US" sz="2400" b="1" dirty="0">
                <a:latin typeface="Book Antiqua" panose="02040602050305030304" charset="0"/>
                <a:cs typeface="Book Antiqua" panose="02040602050305030304" charset="0"/>
              </a:rPr>
              <a:t> </a:t>
            </a:r>
            <a:r>
              <a:rPr lang="en-US" sz="2400" b="1" dirty="0" err="1">
                <a:latin typeface="Book Antiqua" panose="02040602050305030304" charset="0"/>
                <a:cs typeface="Book Antiqua" panose="02040602050305030304" charset="0"/>
              </a:rPr>
              <a:t>chủ</a:t>
            </a:r>
            <a:r>
              <a:rPr lang="en-US" sz="2400" b="1" dirty="0">
                <a:latin typeface="Book Antiqua" panose="02040602050305030304" charset="0"/>
                <a:cs typeface="Book Antiqua" panose="02040602050305030304" charset="0"/>
              </a:rPr>
              <a:t> </a:t>
            </a:r>
            <a:r>
              <a:rPr lang="en-US" sz="2400" b="1" dirty="0" err="1">
                <a:latin typeface="Book Antiqua" panose="02040602050305030304" charset="0"/>
                <a:cs typeface="Book Antiqua" panose="02040602050305030304" charset="0"/>
              </a:rPr>
              <a:t>đạo</a:t>
            </a:r>
            <a:r>
              <a:rPr lang="en-US" sz="2400" b="1" dirty="0">
                <a:latin typeface="Book Antiqua" panose="02040602050305030304" charset="0"/>
                <a:cs typeface="Book Antiqua" panose="02040602050305030304" charset="0"/>
              </a:rPr>
              <a:t>: </a:t>
            </a:r>
            <a:r>
              <a:rPr lang="en-US" sz="2400" dirty="0" err="1">
                <a:latin typeface="Book Antiqua" panose="02040602050305030304" charset="0"/>
                <a:cs typeface="Book Antiqua" panose="02040602050305030304" charset="0"/>
              </a:rPr>
              <a:t>niềm</a:t>
            </a:r>
            <a:r>
              <a:rPr lang="en-US" sz="2400" dirty="0">
                <a:latin typeface="Book Antiqua" panose="02040602050305030304" charset="0"/>
                <a:cs typeface="Book Antiqua" panose="02040602050305030304" charset="0"/>
              </a:rPr>
              <a:t> </a:t>
            </a:r>
            <a:r>
              <a:rPr lang="en-US" sz="2400" dirty="0" err="1">
                <a:latin typeface="Book Antiqua" panose="02040602050305030304" charset="0"/>
                <a:cs typeface="Book Antiqua" panose="02040602050305030304" charset="0"/>
              </a:rPr>
              <a:t>khao</a:t>
            </a:r>
            <a:r>
              <a:rPr lang="en-US" sz="2400" dirty="0">
                <a:latin typeface="Book Antiqua" panose="02040602050305030304" charset="0"/>
                <a:cs typeface="Book Antiqua" panose="02040602050305030304" charset="0"/>
              </a:rPr>
              <a:t> </a:t>
            </a:r>
            <a:r>
              <a:rPr lang="en-US" sz="2400" dirty="0" err="1">
                <a:latin typeface="Book Antiqua" panose="02040602050305030304" charset="0"/>
                <a:cs typeface="Book Antiqua" panose="02040602050305030304" charset="0"/>
              </a:rPr>
              <a:t>khát</a:t>
            </a:r>
            <a:r>
              <a:rPr lang="en-US" sz="2400" dirty="0">
                <a:latin typeface="Book Antiqua" panose="02040602050305030304" charset="0"/>
                <a:cs typeface="Book Antiqua" panose="02040602050305030304" charset="0"/>
              </a:rPr>
              <a:t> </a:t>
            </a:r>
            <a:r>
              <a:rPr lang="en-US" sz="2400" dirty="0" err="1">
                <a:latin typeface="Book Antiqua" panose="02040602050305030304" charset="0"/>
                <a:cs typeface="Book Antiqua" panose="02040602050305030304" charset="0"/>
              </a:rPr>
              <a:t>tự</a:t>
            </a:r>
            <a:r>
              <a:rPr lang="en-US" sz="2400" dirty="0">
                <a:latin typeface="Book Antiqua" panose="02040602050305030304" charset="0"/>
                <a:cs typeface="Book Antiqua" panose="02040602050305030304" charset="0"/>
              </a:rPr>
              <a:t> do, </a:t>
            </a:r>
            <a:r>
              <a:rPr lang="en-US" sz="2400" dirty="0" err="1">
                <a:latin typeface="Book Antiqua" panose="02040602050305030304" charset="0"/>
                <a:cs typeface="Book Antiqua" panose="02040602050305030304" charset="0"/>
              </a:rPr>
              <a:t>khao</a:t>
            </a:r>
            <a:r>
              <a:rPr lang="en-US" sz="2400" dirty="0">
                <a:latin typeface="Book Antiqua" panose="02040602050305030304" charset="0"/>
                <a:cs typeface="Book Antiqua" panose="02040602050305030304" charset="0"/>
              </a:rPr>
              <a:t> </a:t>
            </a:r>
            <a:r>
              <a:rPr lang="en-US" sz="2400" dirty="0" err="1">
                <a:latin typeface="Book Antiqua" panose="02040602050305030304" charset="0"/>
                <a:cs typeface="Book Antiqua" panose="02040602050305030304" charset="0"/>
              </a:rPr>
              <a:t>khát</a:t>
            </a:r>
            <a:r>
              <a:rPr lang="en-US" sz="2400" dirty="0">
                <a:latin typeface="Book Antiqua" panose="02040602050305030304" charset="0"/>
                <a:cs typeface="Book Antiqua" panose="02040602050305030304" charset="0"/>
              </a:rPr>
              <a:t> </a:t>
            </a:r>
            <a:r>
              <a:rPr lang="en-US" sz="2400" dirty="0" err="1">
                <a:latin typeface="Book Antiqua" panose="02040602050305030304" charset="0"/>
                <a:cs typeface="Book Antiqua" panose="02040602050305030304" charset="0"/>
              </a:rPr>
              <a:t>một</a:t>
            </a:r>
            <a:r>
              <a:rPr lang="en-US" sz="2400" dirty="0">
                <a:latin typeface="Book Antiqua" panose="02040602050305030304" charset="0"/>
                <a:cs typeface="Book Antiqua" panose="02040602050305030304" charset="0"/>
              </a:rPr>
              <a:t> </a:t>
            </a:r>
            <a:r>
              <a:rPr lang="en-US" sz="2400" dirty="0" err="1">
                <a:latin typeface="Book Antiqua" panose="02040602050305030304" charset="0"/>
                <a:cs typeface="Book Antiqua" panose="02040602050305030304" charset="0"/>
              </a:rPr>
              <a:t>sự</a:t>
            </a:r>
            <a:r>
              <a:rPr lang="en-US" sz="2400" dirty="0">
                <a:latin typeface="Book Antiqua" panose="02040602050305030304" charset="0"/>
                <a:cs typeface="Book Antiqua" panose="02040602050305030304" charset="0"/>
              </a:rPr>
              <a:t> </a:t>
            </a:r>
            <a:r>
              <a:rPr lang="en-US" sz="2400" dirty="0" err="1">
                <a:latin typeface="Book Antiqua" panose="02040602050305030304" charset="0"/>
                <a:cs typeface="Book Antiqua" panose="02040602050305030304" charset="0"/>
              </a:rPr>
              <a:t>thay</a:t>
            </a:r>
            <a:r>
              <a:rPr lang="en-US" sz="2400" dirty="0">
                <a:latin typeface="Book Antiqua" panose="02040602050305030304" charset="0"/>
                <a:cs typeface="Book Antiqua" panose="02040602050305030304" charset="0"/>
              </a:rPr>
              <a:t> </a:t>
            </a:r>
            <a:r>
              <a:rPr lang="en-US" sz="2400" dirty="0" err="1">
                <a:latin typeface="Book Antiqua" panose="02040602050305030304" charset="0"/>
                <a:cs typeface="Book Antiqua" panose="02040602050305030304" charset="0"/>
              </a:rPr>
              <a:t>đổi</a:t>
            </a:r>
            <a:r>
              <a:rPr lang="en-US" sz="2400" dirty="0">
                <a:latin typeface="Book Antiqua" panose="02040602050305030304" charset="0"/>
                <a:cs typeface="Book Antiqua" panose="02040602050305030304" charset="0"/>
              </a:rPr>
              <a:t> </a:t>
            </a:r>
            <a:r>
              <a:rPr lang="en-US" sz="2400" dirty="0" err="1">
                <a:latin typeface="Book Antiqua" panose="02040602050305030304" charset="0"/>
                <a:cs typeface="Book Antiqua" panose="02040602050305030304" charset="0"/>
              </a:rPr>
              <a:t>mang</a:t>
            </a:r>
            <a:r>
              <a:rPr lang="en-US" sz="2400" dirty="0">
                <a:latin typeface="Book Antiqua" panose="02040602050305030304" charset="0"/>
                <a:cs typeface="Book Antiqua" panose="02040602050305030304" charset="0"/>
              </a:rPr>
              <a:t> </a:t>
            </a:r>
            <a:r>
              <a:rPr lang="en-US" sz="2400" dirty="0" err="1">
                <a:latin typeface="Book Antiqua" panose="02040602050305030304" charset="0"/>
                <a:cs typeface="Book Antiqua" panose="02040602050305030304" charset="0"/>
              </a:rPr>
              <a:t>tính</a:t>
            </a:r>
            <a:r>
              <a:rPr lang="en-US" sz="2400" dirty="0">
                <a:latin typeface="Book Antiqua" panose="02040602050305030304" charset="0"/>
                <a:cs typeface="Book Antiqua" panose="02040602050305030304" charset="0"/>
              </a:rPr>
              <a:t> </a:t>
            </a:r>
            <a:r>
              <a:rPr lang="en-US" sz="2400" dirty="0" err="1">
                <a:latin typeface="Book Antiqua" panose="02040602050305030304" charset="0"/>
                <a:cs typeface="Book Antiqua" panose="02040602050305030304" charset="0"/>
              </a:rPr>
              <a:t>cách</a:t>
            </a:r>
            <a:r>
              <a:rPr lang="en-US" sz="2400" dirty="0">
                <a:latin typeface="Book Antiqua" panose="02040602050305030304" charset="0"/>
                <a:cs typeface="Book Antiqua" panose="02040602050305030304" charset="0"/>
              </a:rPr>
              <a:t> </a:t>
            </a:r>
            <a:r>
              <a:rPr lang="en-US" sz="2400" dirty="0" err="1">
                <a:latin typeface="Book Antiqua" panose="02040602050305030304" charset="0"/>
                <a:cs typeface="Book Antiqua" panose="02040602050305030304" charset="0"/>
              </a:rPr>
              <a:t>mạng</a:t>
            </a:r>
            <a:r>
              <a:rPr lang="en-US" sz="2400" dirty="0">
                <a:latin typeface="Book Antiqua" panose="02040602050305030304" charset="0"/>
                <a:cs typeface="Book Antiqua" panose="02040602050305030304" charset="0"/>
              </a:rPr>
              <a:t> </a:t>
            </a:r>
            <a:r>
              <a:rPr lang="en-US" sz="2400" dirty="0" err="1">
                <a:latin typeface="Book Antiqua" panose="02040602050305030304" charset="0"/>
                <a:cs typeface="Book Antiqua" panose="02040602050305030304" charset="0"/>
              </a:rPr>
              <a:t>trên</a:t>
            </a:r>
            <a:r>
              <a:rPr lang="en-US" sz="2400" dirty="0">
                <a:latin typeface="Book Antiqua" panose="02040602050305030304" charset="0"/>
                <a:cs typeface="Book Antiqua" panose="02040602050305030304" charset="0"/>
              </a:rPr>
              <a:t> </a:t>
            </a:r>
            <a:r>
              <a:rPr lang="en-US" sz="2400" dirty="0" err="1">
                <a:latin typeface="Book Antiqua" panose="02040602050305030304" charset="0"/>
                <a:cs typeface="Book Antiqua" panose="02040602050305030304" charset="0"/>
              </a:rPr>
              <a:t>quê</a:t>
            </a:r>
            <a:r>
              <a:rPr lang="en-US" sz="2400" dirty="0">
                <a:latin typeface="Book Antiqua" panose="02040602050305030304" charset="0"/>
                <a:cs typeface="Book Antiqua" panose="02040602050305030304" charset="0"/>
              </a:rPr>
              <a:t> </a:t>
            </a:r>
            <a:r>
              <a:rPr lang="en-US" sz="2400" dirty="0" err="1">
                <a:latin typeface="Book Antiqua" panose="02040602050305030304" charset="0"/>
                <a:cs typeface="Book Antiqua" panose="02040602050305030304" charset="0"/>
              </a:rPr>
              <a:t>hương</a:t>
            </a:r>
            <a:r>
              <a:rPr lang="en-US" sz="2400" dirty="0">
                <a:latin typeface="Book Antiqua" panose="02040602050305030304" charset="0"/>
                <a:cs typeface="Book Antiqua" panose="02040602050305030304" charset="0"/>
              </a:rPr>
              <a:t>.</a:t>
            </a:r>
            <a:endParaRPr lang="en-US" sz="2400" b="1" dirty="0">
              <a:latin typeface="Book Antiqua" panose="02040602050305030304" charset="0"/>
              <a:cs typeface="Book Antiqua" panose="02040602050305030304" charset="0"/>
            </a:endParaRPr>
          </a:p>
          <a:p>
            <a:pPr marL="0" indent="0" algn="just">
              <a:lnSpc>
                <a:spcPct val="150000"/>
              </a:lnSpc>
            </a:pPr>
            <a:r>
              <a:rPr lang="en-US" sz="2400" b="1" dirty="0">
                <a:latin typeface="Book Antiqua" panose="02040602050305030304" charset="0"/>
                <a:cs typeface="Book Antiqua" panose="02040602050305030304" charset="0"/>
              </a:rPr>
              <a:t>2. </a:t>
            </a:r>
            <a:r>
              <a:rPr lang="en-US" sz="2400" b="1" dirty="0" err="1">
                <a:latin typeface="Book Antiqua" panose="02040602050305030304" charset="0"/>
                <a:cs typeface="Book Antiqua" panose="02040602050305030304" charset="0"/>
              </a:rPr>
              <a:t>Đặc</a:t>
            </a:r>
            <a:r>
              <a:rPr lang="en-US" sz="2400" b="1" dirty="0">
                <a:latin typeface="Book Antiqua" panose="02040602050305030304" charset="0"/>
                <a:cs typeface="Book Antiqua" panose="02040602050305030304" charset="0"/>
              </a:rPr>
              <a:t> </a:t>
            </a:r>
            <a:r>
              <a:rPr lang="en-US" sz="2400" b="1" dirty="0" err="1">
                <a:latin typeface="Book Antiqua" panose="02040602050305030304" charset="0"/>
                <a:cs typeface="Book Antiqua" panose="02040602050305030304" charset="0"/>
              </a:rPr>
              <a:t>sắc</a:t>
            </a:r>
            <a:r>
              <a:rPr lang="en-US" sz="2400" b="1" dirty="0">
                <a:latin typeface="Book Antiqua" panose="02040602050305030304" charset="0"/>
                <a:cs typeface="Book Antiqua" panose="02040602050305030304" charset="0"/>
              </a:rPr>
              <a:t> </a:t>
            </a:r>
            <a:r>
              <a:rPr lang="en-US" sz="2400" b="1" dirty="0" err="1">
                <a:latin typeface="Book Antiqua" panose="02040602050305030304" charset="0"/>
                <a:cs typeface="Book Antiqua" panose="02040602050305030304" charset="0"/>
              </a:rPr>
              <a:t>nghệ</a:t>
            </a:r>
            <a:r>
              <a:rPr lang="en-US" sz="2400" b="1" dirty="0">
                <a:latin typeface="Book Antiqua" panose="02040602050305030304" charset="0"/>
                <a:cs typeface="Book Antiqua" panose="02040602050305030304" charset="0"/>
              </a:rPr>
              <a:t> </a:t>
            </a:r>
            <a:r>
              <a:rPr lang="en-US" sz="2400" b="1" dirty="0" err="1">
                <a:latin typeface="Book Antiqua" panose="02040602050305030304" charset="0"/>
                <a:cs typeface="Book Antiqua" panose="02040602050305030304" charset="0"/>
              </a:rPr>
              <a:t>thuật</a:t>
            </a:r>
            <a:r>
              <a:rPr lang="en-US" sz="2400" b="1" dirty="0">
                <a:latin typeface="Book Antiqua" panose="02040602050305030304" charset="0"/>
                <a:cs typeface="Book Antiqua" panose="02040602050305030304" charset="0"/>
              </a:rPr>
              <a:t>:</a:t>
            </a:r>
            <a:endParaRPr lang="en-US" sz="2400" dirty="0">
              <a:latin typeface="Book Antiqua" panose="02040602050305030304" charset="0"/>
              <a:cs typeface="Book Antiqua" panose="02040602050305030304" charset="0"/>
            </a:endParaRPr>
          </a:p>
          <a:p>
            <a:pPr marL="0" indent="0" algn="just">
              <a:lnSpc>
                <a:spcPct val="150000"/>
              </a:lnSpc>
            </a:pPr>
            <a:r>
              <a:rPr lang="en-US" sz="2400" dirty="0">
                <a:latin typeface="Book Antiqua" panose="02040602050305030304" charset="0"/>
                <a:cs typeface="Book Antiqua" panose="02040602050305030304" charset="0"/>
              </a:rPr>
              <a:t>- </a:t>
            </a:r>
            <a:r>
              <a:rPr lang="en-US" sz="2400" dirty="0" err="1">
                <a:latin typeface="Book Antiqua" panose="02040602050305030304" charset="0"/>
                <a:cs typeface="Book Antiqua" panose="02040602050305030304" charset="0"/>
              </a:rPr>
              <a:t>Cấu</a:t>
            </a:r>
            <a:r>
              <a:rPr lang="en-US" sz="2400" dirty="0">
                <a:latin typeface="Book Antiqua" panose="02040602050305030304" charset="0"/>
                <a:cs typeface="Book Antiqua" panose="02040602050305030304" charset="0"/>
              </a:rPr>
              <a:t> </a:t>
            </a:r>
            <a:r>
              <a:rPr lang="en-US" sz="2400" dirty="0" err="1">
                <a:latin typeface="Book Antiqua" panose="02040602050305030304" charset="0"/>
                <a:cs typeface="Book Antiqua" panose="02040602050305030304" charset="0"/>
              </a:rPr>
              <a:t>tứ</a:t>
            </a:r>
            <a:r>
              <a:rPr lang="en-US" sz="2400" dirty="0">
                <a:latin typeface="Book Antiqua" panose="02040602050305030304" charset="0"/>
                <a:cs typeface="Book Antiqua" panose="02040602050305030304" charset="0"/>
              </a:rPr>
              <a:t> </a:t>
            </a:r>
            <a:r>
              <a:rPr lang="en-US" sz="2400" dirty="0" err="1">
                <a:latin typeface="Book Antiqua" panose="02040602050305030304" charset="0"/>
                <a:cs typeface="Book Antiqua" panose="02040602050305030304" charset="0"/>
              </a:rPr>
              <a:t>độc</a:t>
            </a:r>
            <a:r>
              <a:rPr lang="en-US" sz="2400" dirty="0">
                <a:latin typeface="Book Antiqua" panose="02040602050305030304" charset="0"/>
                <a:cs typeface="Book Antiqua" panose="02040602050305030304" charset="0"/>
              </a:rPr>
              <a:t> </a:t>
            </a:r>
            <a:r>
              <a:rPr lang="en-US" sz="2400" dirty="0" err="1">
                <a:latin typeface="Book Antiqua" panose="02040602050305030304" charset="0"/>
                <a:cs typeface="Book Antiqua" panose="02040602050305030304" charset="0"/>
              </a:rPr>
              <a:t>đáo</a:t>
            </a:r>
            <a:r>
              <a:rPr lang="en-US" sz="2400" dirty="0">
                <a:latin typeface="Book Antiqua" panose="02040602050305030304" charset="0"/>
                <a:cs typeface="Book Antiqua" panose="02040602050305030304" charset="0"/>
              </a:rPr>
              <a:t>.</a:t>
            </a:r>
          </a:p>
          <a:p>
            <a:pPr marL="0" indent="0" algn="just">
              <a:lnSpc>
                <a:spcPct val="150000"/>
              </a:lnSpc>
            </a:pPr>
            <a:r>
              <a:rPr lang="en-US" sz="2400" dirty="0" smtClean="0">
                <a:latin typeface="Book Antiqua" panose="02040602050305030304" charset="0"/>
                <a:cs typeface="Book Antiqua" panose="02040602050305030304" charset="0"/>
              </a:rPr>
              <a:t>- </a:t>
            </a:r>
            <a:r>
              <a:rPr lang="en-US" sz="2400" dirty="0" err="1" smtClean="0">
                <a:latin typeface="Book Antiqua" panose="02040602050305030304" charset="0"/>
                <a:cs typeface="Book Antiqua" panose="02040602050305030304" charset="0"/>
              </a:rPr>
              <a:t>Hình</a:t>
            </a:r>
            <a:r>
              <a:rPr lang="en-US" sz="2400" dirty="0" smtClean="0">
                <a:latin typeface="Book Antiqua" panose="02040602050305030304" charset="0"/>
                <a:cs typeface="Book Antiqua" panose="02040602050305030304" charset="0"/>
              </a:rPr>
              <a:t> </a:t>
            </a:r>
            <a:r>
              <a:rPr lang="en-US" sz="2400" dirty="0" err="1">
                <a:latin typeface="Book Antiqua" panose="02040602050305030304" charset="0"/>
                <a:cs typeface="Book Antiqua" panose="02040602050305030304" charset="0"/>
              </a:rPr>
              <a:t>ảnh</a:t>
            </a:r>
            <a:r>
              <a:rPr lang="en-US" sz="2400" dirty="0">
                <a:latin typeface="Book Antiqua" panose="02040602050305030304" charset="0"/>
                <a:cs typeface="Book Antiqua" panose="02040602050305030304" charset="0"/>
              </a:rPr>
              <a:t> </a:t>
            </a:r>
            <a:r>
              <a:rPr lang="en-US" sz="2400" dirty="0" err="1">
                <a:latin typeface="Book Antiqua" panose="02040602050305030304" charset="0"/>
                <a:cs typeface="Book Antiqua" panose="02040602050305030304" charset="0"/>
              </a:rPr>
              <a:t>mang</a:t>
            </a:r>
            <a:r>
              <a:rPr lang="en-US" sz="2400" dirty="0">
                <a:latin typeface="Book Antiqua" panose="02040602050305030304" charset="0"/>
                <a:cs typeface="Book Antiqua" panose="02040602050305030304" charset="0"/>
              </a:rPr>
              <a:t> </a:t>
            </a:r>
            <a:r>
              <a:rPr lang="en-US" sz="2400" dirty="0" err="1">
                <a:latin typeface="Book Antiqua" panose="02040602050305030304" charset="0"/>
                <a:cs typeface="Book Antiqua" panose="02040602050305030304" charset="0"/>
              </a:rPr>
              <a:t>tính</a:t>
            </a:r>
            <a:r>
              <a:rPr lang="en-US" sz="2400" dirty="0">
                <a:latin typeface="Book Antiqua" panose="02040602050305030304" charset="0"/>
                <a:cs typeface="Book Antiqua" panose="02040602050305030304" charset="0"/>
              </a:rPr>
              <a:t> </a:t>
            </a:r>
            <a:r>
              <a:rPr lang="en-US" sz="2400" dirty="0" err="1">
                <a:latin typeface="Book Antiqua" panose="02040602050305030304" charset="0"/>
                <a:cs typeface="Book Antiqua" panose="02040602050305030304" charset="0"/>
              </a:rPr>
              <a:t>tượng</a:t>
            </a:r>
            <a:r>
              <a:rPr lang="en-US" sz="2400" dirty="0">
                <a:latin typeface="Book Antiqua" panose="02040602050305030304" charset="0"/>
                <a:cs typeface="Book Antiqua" panose="02040602050305030304" charset="0"/>
              </a:rPr>
              <a:t> </a:t>
            </a:r>
            <a:r>
              <a:rPr lang="en-US" sz="2400" dirty="0" err="1">
                <a:latin typeface="Book Antiqua" panose="02040602050305030304" charset="0"/>
                <a:cs typeface="Book Antiqua" panose="02040602050305030304" charset="0"/>
              </a:rPr>
              <a:t>trưng</a:t>
            </a:r>
            <a:r>
              <a:rPr lang="en-US" sz="2400" dirty="0">
                <a:latin typeface="Book Antiqua" panose="02040602050305030304" charset="0"/>
                <a:cs typeface="Book Antiqua" panose="02040602050305030304" charset="0"/>
              </a:rPr>
              <a:t>....</a:t>
            </a:r>
          </a:p>
        </p:txBody>
      </p:sp>
      <p:pic>
        <p:nvPicPr>
          <p:cNvPr id="12" name="图片 2"/>
          <p:cNvPicPr>
            <a:picLocks noChangeAspect="1"/>
          </p:cNvPicPr>
          <p:nvPr/>
        </p:nvPicPr>
        <p:blipFill>
          <a:blip r:embed="rId3" cstate="screen"/>
          <a:stretch>
            <a:fillRect/>
          </a:stretch>
        </p:blipFill>
        <p:spPr>
          <a:xfrm>
            <a:off x="5408295" y="1337945"/>
            <a:ext cx="3735705" cy="321056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fade thruBlk="1"/>
      </p:transition>
    </mc:Choice>
    <mc:Fallback xmlns="">
      <p:transition spd="slow">
        <p:fade thruBlk="1"/>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2" presetClass="entr" presetSubtype="1"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750"/>
                                        <p:tgtEl>
                                          <p:spTgt spid="12"/>
                                        </p:tgtEl>
                                        <p:attrNameLst>
                                          <p:attrName>ppt_y</p:attrName>
                                        </p:attrNameLst>
                                      </p:cBhvr>
                                      <p:tavLst>
                                        <p:tav tm="0">
                                          <p:val>
                                            <p:strVal val="#ppt_y-#ppt_h*1.125000"/>
                                          </p:val>
                                        </p:tav>
                                        <p:tav tm="100000">
                                          <p:val>
                                            <p:strVal val="#ppt_y"/>
                                          </p:val>
                                        </p:tav>
                                      </p:tavLst>
                                    </p:anim>
                                    <p:animEffect transition="in" filter="wipe(down)">
                                      <p:cBhvr>
                                        <p:cTn id="15" dur="75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100"/>
                                        </p:tgtEl>
                                        <p:attrNameLst>
                                          <p:attrName>style.visibility</p:attrName>
                                        </p:attrNameLst>
                                      </p:cBhvr>
                                      <p:to>
                                        <p:strVal val="visible"/>
                                      </p:to>
                                    </p:set>
                                    <p:animEffect transition="in" filter="checkerboard(across)">
                                      <p:cBhvr>
                                        <p:cTn id="20" dur="5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0"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 name="Picture 103"/>
          <p:cNvPicPr/>
          <p:nvPr/>
        </p:nvPicPr>
        <p:blipFill>
          <a:blip r:embed="rId2"/>
          <a:stretch>
            <a:fillRect/>
          </a:stretch>
        </p:blipFill>
        <p:spPr>
          <a:xfrm>
            <a:off x="-18415" y="0"/>
            <a:ext cx="9162415" cy="5143500"/>
          </a:xfrm>
          <a:prstGeom prst="rect">
            <a:avLst/>
          </a:prstGeom>
          <a:noFill/>
          <a:ln w="9525">
            <a:noFill/>
          </a:ln>
        </p:spPr>
      </p:pic>
      <p:sp>
        <p:nvSpPr>
          <p:cNvPr id="2" name="Text Box 1"/>
          <p:cNvSpPr txBox="1"/>
          <p:nvPr/>
        </p:nvSpPr>
        <p:spPr>
          <a:xfrm>
            <a:off x="323850" y="195580"/>
            <a:ext cx="3220720" cy="4831080"/>
          </a:xfrm>
          <a:prstGeom prst="rect">
            <a:avLst/>
          </a:prstGeom>
          <a:noFill/>
        </p:spPr>
        <p:txBody>
          <a:bodyPr wrap="square" rtlCol="0" anchor="t">
            <a:spAutoFit/>
          </a:bodyPr>
          <a:lstStyle/>
          <a:p>
            <a:r>
              <a:rPr lang="en-US" sz="2000">
                <a:solidFill>
                  <a:schemeClr val="bg1"/>
                </a:solidFill>
                <a:latin typeface="Times New Roman" panose="02020603050405020304" charset="0"/>
                <a:cs typeface="Times New Roman" panose="02020603050405020304" charset="0"/>
                <a:sym typeface="+mn-ea"/>
              </a:rPr>
              <a:t>Cũng có khi vô cớ</a:t>
            </a:r>
            <a:endParaRPr lang="en-US" sz="2000">
              <a:solidFill>
                <a:schemeClr val="bg1"/>
              </a:solidFill>
              <a:latin typeface="Times New Roman" panose="02020603050405020304" charset="0"/>
              <a:cs typeface="Times New Roman" panose="02020603050405020304" charset="0"/>
            </a:endParaRPr>
          </a:p>
          <a:p>
            <a:r>
              <a:rPr lang="en-US" sz="2000">
                <a:solidFill>
                  <a:schemeClr val="bg1"/>
                </a:solidFill>
                <a:latin typeface="Times New Roman" panose="02020603050405020304" charset="0"/>
                <a:cs typeface="Times New Roman" panose="02020603050405020304" charset="0"/>
                <a:sym typeface="+mn-ea"/>
              </a:rPr>
              <a:t>Biển ào ạt xô thuyền</a:t>
            </a:r>
            <a:endParaRPr lang="en-US" sz="2000">
              <a:solidFill>
                <a:schemeClr val="bg1"/>
              </a:solidFill>
              <a:latin typeface="Times New Roman" panose="02020603050405020304" charset="0"/>
              <a:cs typeface="Times New Roman" panose="02020603050405020304" charset="0"/>
            </a:endParaRPr>
          </a:p>
          <a:p>
            <a:r>
              <a:rPr lang="en-US" sz="2000">
                <a:solidFill>
                  <a:schemeClr val="bg1"/>
                </a:solidFill>
                <a:latin typeface="Times New Roman" panose="02020603050405020304" charset="0"/>
                <a:cs typeface="Times New Roman" panose="02020603050405020304" charset="0"/>
                <a:sym typeface="+mn-ea"/>
              </a:rPr>
              <a:t>(Vì tình yêu muôn thuở</a:t>
            </a:r>
            <a:endParaRPr lang="en-US" sz="2000">
              <a:solidFill>
                <a:schemeClr val="bg1"/>
              </a:solidFill>
              <a:latin typeface="Times New Roman" panose="02020603050405020304" charset="0"/>
              <a:cs typeface="Times New Roman" panose="02020603050405020304" charset="0"/>
            </a:endParaRPr>
          </a:p>
          <a:p>
            <a:r>
              <a:rPr lang="en-US" sz="2000">
                <a:solidFill>
                  <a:schemeClr val="bg1"/>
                </a:solidFill>
                <a:latin typeface="Times New Roman" panose="02020603050405020304" charset="0"/>
                <a:cs typeface="Times New Roman" panose="02020603050405020304" charset="0"/>
                <a:sym typeface="+mn-ea"/>
              </a:rPr>
              <a:t>Có bao giờ đứng yên?)</a:t>
            </a:r>
            <a:endParaRPr lang="en-US" sz="2000">
              <a:solidFill>
                <a:schemeClr val="bg1"/>
              </a:solidFill>
              <a:latin typeface="Times New Roman" panose="02020603050405020304" charset="0"/>
              <a:cs typeface="Times New Roman" panose="02020603050405020304" charset="0"/>
            </a:endParaRPr>
          </a:p>
          <a:p>
            <a:endParaRPr lang="en-US" sz="2000">
              <a:solidFill>
                <a:schemeClr val="bg1"/>
              </a:solidFill>
              <a:latin typeface="Times New Roman" panose="02020603050405020304" charset="0"/>
              <a:cs typeface="Times New Roman" panose="02020603050405020304" charset="0"/>
            </a:endParaRPr>
          </a:p>
          <a:p>
            <a:r>
              <a:rPr lang="en-US" sz="2000">
                <a:solidFill>
                  <a:schemeClr val="bg1"/>
                </a:solidFill>
                <a:latin typeface="Times New Roman" panose="02020603050405020304" charset="0"/>
                <a:cs typeface="Times New Roman" panose="02020603050405020304" charset="0"/>
                <a:sym typeface="+mn-ea"/>
              </a:rPr>
              <a:t>Chỉ có thuyền mới hiểu</a:t>
            </a:r>
            <a:endParaRPr lang="en-US" sz="2000">
              <a:solidFill>
                <a:schemeClr val="bg1"/>
              </a:solidFill>
              <a:latin typeface="Times New Roman" panose="02020603050405020304" charset="0"/>
              <a:cs typeface="Times New Roman" panose="02020603050405020304" charset="0"/>
            </a:endParaRPr>
          </a:p>
          <a:p>
            <a:r>
              <a:rPr lang="en-US" sz="2000">
                <a:solidFill>
                  <a:schemeClr val="bg1"/>
                </a:solidFill>
                <a:latin typeface="Times New Roman" panose="02020603050405020304" charset="0"/>
                <a:cs typeface="Times New Roman" panose="02020603050405020304" charset="0"/>
                <a:sym typeface="+mn-ea"/>
              </a:rPr>
              <a:t>Biển mênh mông nhường nào</a:t>
            </a:r>
            <a:endParaRPr lang="en-US" sz="2000">
              <a:solidFill>
                <a:schemeClr val="bg1"/>
              </a:solidFill>
              <a:latin typeface="Times New Roman" panose="02020603050405020304" charset="0"/>
              <a:cs typeface="Times New Roman" panose="02020603050405020304" charset="0"/>
            </a:endParaRPr>
          </a:p>
          <a:p>
            <a:r>
              <a:rPr lang="en-US" sz="2000">
                <a:solidFill>
                  <a:schemeClr val="bg1"/>
                </a:solidFill>
                <a:latin typeface="Times New Roman" panose="02020603050405020304" charset="0"/>
                <a:cs typeface="Times New Roman" panose="02020603050405020304" charset="0"/>
                <a:sym typeface="+mn-ea"/>
              </a:rPr>
              <a:t>Chỉ có biển mới biết</a:t>
            </a:r>
            <a:endParaRPr lang="en-US" sz="2000">
              <a:solidFill>
                <a:schemeClr val="bg1"/>
              </a:solidFill>
              <a:latin typeface="Times New Roman" panose="02020603050405020304" charset="0"/>
              <a:cs typeface="Times New Roman" panose="02020603050405020304" charset="0"/>
            </a:endParaRPr>
          </a:p>
          <a:p>
            <a:r>
              <a:rPr lang="en-US" sz="2000">
                <a:solidFill>
                  <a:schemeClr val="bg1"/>
                </a:solidFill>
                <a:latin typeface="Times New Roman" panose="02020603050405020304" charset="0"/>
                <a:cs typeface="Times New Roman" panose="02020603050405020304" charset="0"/>
                <a:sym typeface="+mn-ea"/>
              </a:rPr>
              <a:t>Thuyền đi đâu, về đâu</a:t>
            </a:r>
            <a:endParaRPr lang="en-US" sz="2000">
              <a:solidFill>
                <a:schemeClr val="bg1"/>
              </a:solidFill>
              <a:latin typeface="Times New Roman" panose="02020603050405020304" charset="0"/>
              <a:cs typeface="Times New Roman" panose="02020603050405020304" charset="0"/>
            </a:endParaRPr>
          </a:p>
          <a:p>
            <a:endParaRPr lang="en-US" sz="2000">
              <a:solidFill>
                <a:schemeClr val="bg1"/>
              </a:solidFill>
              <a:latin typeface="Times New Roman" panose="02020603050405020304" charset="0"/>
              <a:cs typeface="Times New Roman" panose="02020603050405020304" charset="0"/>
            </a:endParaRPr>
          </a:p>
          <a:p>
            <a:r>
              <a:rPr lang="en-US" sz="2000">
                <a:solidFill>
                  <a:schemeClr val="bg1"/>
                </a:solidFill>
                <a:latin typeface="Times New Roman" panose="02020603050405020304" charset="0"/>
                <a:cs typeface="Times New Roman" panose="02020603050405020304" charset="0"/>
                <a:sym typeface="+mn-ea"/>
              </a:rPr>
              <a:t>Những ngày không gặp nhau</a:t>
            </a:r>
            <a:endParaRPr lang="en-US" sz="2000">
              <a:solidFill>
                <a:schemeClr val="bg1"/>
              </a:solidFill>
              <a:latin typeface="Times New Roman" panose="02020603050405020304" charset="0"/>
              <a:cs typeface="Times New Roman" panose="02020603050405020304" charset="0"/>
            </a:endParaRPr>
          </a:p>
          <a:p>
            <a:r>
              <a:rPr lang="en-US" sz="2000">
                <a:solidFill>
                  <a:schemeClr val="bg1"/>
                </a:solidFill>
                <a:latin typeface="Times New Roman" panose="02020603050405020304" charset="0"/>
                <a:cs typeface="Times New Roman" panose="02020603050405020304" charset="0"/>
                <a:sym typeface="+mn-ea"/>
              </a:rPr>
              <a:t>Biển bạc đầu thương nhớ</a:t>
            </a:r>
            <a:endParaRPr lang="en-US" sz="2000">
              <a:solidFill>
                <a:schemeClr val="bg1"/>
              </a:solidFill>
              <a:latin typeface="Times New Roman" panose="02020603050405020304" charset="0"/>
              <a:cs typeface="Times New Roman" panose="02020603050405020304" charset="0"/>
            </a:endParaRPr>
          </a:p>
          <a:p>
            <a:r>
              <a:rPr lang="en-US" sz="2000">
                <a:solidFill>
                  <a:schemeClr val="bg1"/>
                </a:solidFill>
                <a:latin typeface="Times New Roman" panose="02020603050405020304" charset="0"/>
                <a:cs typeface="Times New Roman" panose="02020603050405020304" charset="0"/>
                <a:sym typeface="+mn-ea"/>
              </a:rPr>
              <a:t>Những ngày không gặp nhau</a:t>
            </a:r>
            <a:endParaRPr lang="en-US" sz="2000">
              <a:solidFill>
                <a:schemeClr val="bg1"/>
              </a:solidFill>
              <a:latin typeface="Times New Roman" panose="02020603050405020304" charset="0"/>
              <a:cs typeface="Times New Roman" panose="02020603050405020304" charset="0"/>
            </a:endParaRPr>
          </a:p>
          <a:p>
            <a:r>
              <a:rPr lang="en-US" sz="2000">
                <a:solidFill>
                  <a:schemeClr val="bg1"/>
                </a:solidFill>
                <a:latin typeface="Times New Roman" panose="02020603050405020304" charset="0"/>
                <a:cs typeface="Times New Roman" panose="02020603050405020304" charset="0"/>
                <a:sym typeface="+mn-ea"/>
              </a:rPr>
              <a:t>Lòng thuyền đau - rạn vỡ</a:t>
            </a:r>
            <a:endParaRPr lang="en-US" sz="2000">
              <a:solidFill>
                <a:schemeClr val="bg1"/>
              </a:solidFill>
              <a:latin typeface="Times New Roman" panose="02020603050405020304" charset="0"/>
              <a:cs typeface="Times New Roman" panose="02020603050405020304" charset="0"/>
            </a:endParaRPr>
          </a:p>
          <a:p>
            <a:endParaRPr lang="en-US">
              <a:solidFill>
                <a:schemeClr val="bg1"/>
              </a:solidFill>
              <a:latin typeface="Times New Roman" panose="02020603050405020304" charset="0"/>
              <a:cs typeface="Times New Roman" panose="02020603050405020304" charset="0"/>
            </a:endParaRPr>
          </a:p>
          <a:p>
            <a:endParaRPr lang="en-US"/>
          </a:p>
        </p:txBody>
      </p:sp>
      <p:sp>
        <p:nvSpPr>
          <p:cNvPr id="3" name="Text Box 2"/>
          <p:cNvSpPr txBox="1"/>
          <p:nvPr/>
        </p:nvSpPr>
        <p:spPr>
          <a:xfrm>
            <a:off x="4888230" y="3019425"/>
            <a:ext cx="3572510" cy="1938020"/>
          </a:xfrm>
          <a:prstGeom prst="rect">
            <a:avLst/>
          </a:prstGeom>
          <a:noFill/>
        </p:spPr>
        <p:txBody>
          <a:bodyPr wrap="square" rtlCol="0">
            <a:spAutoFit/>
          </a:bodyPr>
          <a:lstStyle/>
          <a:p>
            <a:r>
              <a:rPr lang="en-US" sz="2000">
                <a:solidFill>
                  <a:schemeClr val="bg1"/>
                </a:solidFill>
                <a:latin typeface="Times New Roman" panose="02020603050405020304" charset="0"/>
                <a:cs typeface="Times New Roman" panose="02020603050405020304" charset="0"/>
                <a:sym typeface="+mn-ea"/>
              </a:rPr>
              <a:t>Nếu từ giã thuyền rồi</a:t>
            </a:r>
            <a:endParaRPr lang="en-US" sz="2000">
              <a:solidFill>
                <a:schemeClr val="bg1"/>
              </a:solidFill>
              <a:latin typeface="Times New Roman" panose="02020603050405020304" charset="0"/>
              <a:cs typeface="Times New Roman" panose="02020603050405020304" charset="0"/>
            </a:endParaRPr>
          </a:p>
          <a:p>
            <a:r>
              <a:rPr lang="en-US" sz="2000">
                <a:solidFill>
                  <a:schemeClr val="bg1"/>
                </a:solidFill>
                <a:latin typeface="Times New Roman" panose="02020603050405020304" charset="0"/>
                <a:cs typeface="Times New Roman" panose="02020603050405020304" charset="0"/>
                <a:sym typeface="+mn-ea"/>
              </a:rPr>
              <a:t>Biển chỉ còn sóng gió”</a:t>
            </a:r>
            <a:endParaRPr lang="en-US" sz="2000">
              <a:solidFill>
                <a:schemeClr val="bg1"/>
              </a:solidFill>
              <a:latin typeface="Times New Roman" panose="02020603050405020304" charset="0"/>
              <a:cs typeface="Times New Roman" panose="02020603050405020304" charset="0"/>
            </a:endParaRPr>
          </a:p>
          <a:p>
            <a:endParaRPr lang="en-US" sz="2000">
              <a:solidFill>
                <a:schemeClr val="bg1"/>
              </a:solidFill>
              <a:latin typeface="Times New Roman" panose="02020603050405020304" charset="0"/>
              <a:cs typeface="Times New Roman" panose="02020603050405020304" charset="0"/>
            </a:endParaRPr>
          </a:p>
          <a:p>
            <a:r>
              <a:rPr lang="en-US" sz="2000">
                <a:solidFill>
                  <a:schemeClr val="bg1"/>
                </a:solidFill>
                <a:latin typeface="Times New Roman" panose="02020603050405020304" charset="0"/>
                <a:cs typeface="Times New Roman" panose="02020603050405020304" charset="0"/>
                <a:sym typeface="+mn-ea"/>
              </a:rPr>
              <a:t>Nếu phải cách xa anh</a:t>
            </a:r>
            <a:endParaRPr lang="en-US" sz="2000">
              <a:solidFill>
                <a:schemeClr val="bg1"/>
              </a:solidFill>
              <a:latin typeface="Times New Roman" panose="02020603050405020304" charset="0"/>
              <a:cs typeface="Times New Roman" panose="02020603050405020304" charset="0"/>
            </a:endParaRPr>
          </a:p>
          <a:p>
            <a:r>
              <a:rPr lang="en-US" sz="2000">
                <a:solidFill>
                  <a:schemeClr val="bg1"/>
                </a:solidFill>
                <a:latin typeface="Times New Roman" panose="02020603050405020304" charset="0"/>
                <a:cs typeface="Times New Roman" panose="02020603050405020304" charset="0"/>
                <a:sym typeface="+mn-ea"/>
              </a:rPr>
              <a:t>Em chỉ còn bão tố</a:t>
            </a:r>
            <a:endParaRPr lang="en-US" sz="2000"/>
          </a:p>
          <a:p>
            <a:endParaRPr lang="en-US" sz="2000"/>
          </a:p>
        </p:txBody>
      </p:sp>
    </p:spTree>
  </p:cSld>
  <p:clrMapOvr>
    <a:masterClrMapping/>
  </p:clrMapOvr>
  <mc:AlternateContent xmlns:mc="http://schemas.openxmlformats.org/markup-compatibility/2006" xmlns:p14="http://schemas.microsoft.com/office/powerpoint/2010/main">
    <mc:Choice Requires="p14">
      <p:transition spd="slow">
        <p:wipe/>
      </p:transition>
    </mc:Choice>
    <mc:Fallback xmlns="">
      <p:transition spd="slow">
        <p:wip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文本框 5"/>
          <p:cNvSpPr txBox="1"/>
          <p:nvPr/>
        </p:nvSpPr>
        <p:spPr>
          <a:xfrm>
            <a:off x="2241225" y="2473438"/>
            <a:ext cx="4325620" cy="1198880"/>
          </a:xfrm>
          <a:prstGeom prst="rect">
            <a:avLst/>
          </a:prstGeom>
          <a:noFill/>
        </p:spPr>
        <p:txBody>
          <a:bodyPr wrap="none" rtlCol="0">
            <a:spAutoFit/>
          </a:bodyPr>
          <a:lstStyle/>
          <a:p>
            <a:r>
              <a:rPr lang="en-US" altLang="zh-CN" sz="7200" b="1" dirty="0">
                <a:solidFill>
                  <a:srgbClr val="338C0F"/>
                </a:solidFill>
                <a:latin typeface="Cambria" panose="02040503050406030204" charset="0"/>
                <a:ea typeface="Cambria" panose="02040503050406030204" charset="0"/>
                <a:cs typeface="+mn-ea"/>
                <a:sym typeface="+mn-lt"/>
              </a:rPr>
              <a:t>Luyện tập</a:t>
            </a:r>
            <a:endParaRPr lang="zh-CN" altLang="en-US" sz="7200" b="1" dirty="0">
              <a:solidFill>
                <a:srgbClr val="338C0F"/>
              </a:solidFill>
              <a:latin typeface="Cambria" panose="02040503050406030204" charset="0"/>
              <a:cs typeface="+mn-ea"/>
              <a:sym typeface="+mn-lt"/>
            </a:endParaRPr>
          </a:p>
        </p:txBody>
      </p:sp>
    </p:spTree>
  </p:cSld>
  <p:clrMapOvr>
    <a:masterClrMapping/>
  </p:clrMapOvr>
  <mc:AlternateContent xmlns:mc="http://schemas.openxmlformats.org/markup-compatibility/2006" xmlns:p14="http://schemas.microsoft.com/office/powerpoint/2010/main">
    <mc:Choice Requires="p14">
      <p:transition spd="slow" p14:dur="900" advTm="6000">
        <p14:warp dir="in"/>
      </p:transition>
    </mc:Choice>
    <mc:Fallback xmlns="">
      <p:transition spd="slow" advTm="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left)">
                                      <p:cBhvr>
                                        <p:cTn id="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494950" y="1491615"/>
            <a:ext cx="6350467" cy="1754326"/>
          </a:xfrm>
          <a:prstGeom prst="rect">
            <a:avLst/>
          </a:prstGeom>
        </p:spPr>
        <p:txBody>
          <a:bodyPr vert="horz" wrap="square">
            <a:spAutoFit/>
          </a:bodyPr>
          <a:lstStyle/>
          <a:p>
            <a:pPr algn="just">
              <a:lnSpc>
                <a:spcPct val="150000"/>
              </a:lnSpc>
            </a:pPr>
            <a:r>
              <a:rPr lang="en-US" sz="2400" dirty="0">
                <a:latin typeface="Cambria" panose="02040503050406030204" charset="0"/>
                <a:ea typeface="Cambria" panose="02040503050406030204" charset="0"/>
              </a:rPr>
              <a:t>Viết đoạn văn (khoảng 150 chữ) làm sáng tỏ mối liên hệ giữa các chi tiết, hình ảnh đã làm nên thế giới cảm xúc “nhớ đồng” trong bài thơ.</a:t>
            </a:r>
          </a:p>
        </p:txBody>
      </p:sp>
      <p:grpSp>
        <p:nvGrpSpPr>
          <p:cNvPr id="21" name="组合 20"/>
          <p:cNvGrpSpPr/>
          <p:nvPr/>
        </p:nvGrpSpPr>
        <p:grpSpPr>
          <a:xfrm>
            <a:off x="1242929" y="509113"/>
            <a:ext cx="2449195" cy="575945"/>
            <a:chOff x="2071451" y="2630867"/>
            <a:chExt cx="3265593" cy="767927"/>
          </a:xfrm>
        </p:grpSpPr>
        <p:sp>
          <p:nvSpPr>
            <p:cNvPr id="20" name="矩形: 圆角 19"/>
            <p:cNvSpPr/>
            <p:nvPr/>
          </p:nvSpPr>
          <p:spPr>
            <a:xfrm>
              <a:off x="2071451" y="2630867"/>
              <a:ext cx="3265593" cy="767927"/>
            </a:xfrm>
            <a:prstGeom prst="roundRect">
              <a:avLst/>
            </a:prstGeom>
            <a:solidFill>
              <a:srgbClr val="338C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cs typeface="+mn-ea"/>
                <a:sym typeface="+mn-lt"/>
              </a:endParaRPr>
            </a:p>
          </p:txBody>
        </p:sp>
        <p:sp>
          <p:nvSpPr>
            <p:cNvPr id="15" name="文本框 14"/>
            <p:cNvSpPr txBox="1"/>
            <p:nvPr/>
          </p:nvSpPr>
          <p:spPr>
            <a:xfrm>
              <a:off x="2434231" y="2692160"/>
              <a:ext cx="2473960" cy="695960"/>
            </a:xfrm>
            <a:prstGeom prst="rect">
              <a:avLst/>
            </a:prstGeom>
            <a:noFill/>
          </p:spPr>
          <p:txBody>
            <a:bodyPr wrap="none" rtlCol="0">
              <a:spAutoFit/>
            </a:bodyPr>
            <a:lstStyle/>
            <a:p>
              <a:r>
                <a:rPr lang="en-US" altLang="zh-CN" sz="2800" b="1" dirty="0">
                  <a:solidFill>
                    <a:schemeClr val="bg1"/>
                  </a:solidFill>
                  <a:latin typeface="Cambria" panose="02040503050406030204" charset="0"/>
                  <a:ea typeface="Cambria" panose="02040503050406030204" charset="0"/>
                  <a:cs typeface="+mn-ea"/>
                  <a:sym typeface="+mn-lt"/>
                </a:rPr>
                <a:t>NHIỆM VỤ</a:t>
              </a:r>
            </a:p>
          </p:txBody>
        </p:sp>
      </p:grpSp>
      <p:pic>
        <p:nvPicPr>
          <p:cNvPr id="19" name="图片 18"/>
          <p:cNvPicPr>
            <a:picLocks noChangeAspect="1"/>
          </p:cNvPicPr>
          <p:nvPr/>
        </p:nvPicPr>
        <p:blipFill rotWithShape="1">
          <a:blip r:embed="rId2" cstate="screen"/>
          <a:srcRect/>
          <a:stretch>
            <a:fillRect/>
          </a:stretch>
        </p:blipFill>
        <p:spPr>
          <a:xfrm>
            <a:off x="297419" y="3796436"/>
            <a:ext cx="945510" cy="1129388"/>
          </a:xfrm>
          <a:prstGeom prst="rect">
            <a:avLst/>
          </a:prstGeom>
        </p:spPr>
      </p:pic>
      <p:pic>
        <p:nvPicPr>
          <p:cNvPr id="3" name="Hình ảnh 2" descr="Ảnh có chứa văn bản, đồ họa véc-tơ, đồ chơi, búp bê&#10;&#10;Mô tả được tạo tự động"/>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723829" y="1635551"/>
            <a:ext cx="3204824" cy="300849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0" advTm="6000">
        <p:cut/>
      </p:transition>
    </mc:Choice>
    <mc:Fallback xmlns="">
      <p:transition advTm="6000">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left)">
                                      <p:cBhvr>
                                        <p:cTn id="11" dur="500"/>
                                        <p:tgtEl>
                                          <p:spTgt spid="13"/>
                                        </p:tgtEl>
                                      </p:cBhvr>
                                    </p:animEffect>
                                  </p:childTnLst>
                                </p:cTn>
                              </p:par>
                            </p:childTnLst>
                          </p:cTn>
                        </p:par>
                        <p:par>
                          <p:cTn id="12" fill="hold">
                            <p:stCondLst>
                              <p:cond delay="1000"/>
                            </p:stCondLst>
                            <p:childTnLst>
                              <p:par>
                                <p:cTn id="13" presetID="47" presetClass="entr" presetSubtype="0" fill="hold"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1000"/>
                                        <p:tgtEl>
                                          <p:spTgt spid="19"/>
                                        </p:tgtEl>
                                      </p:cBhvr>
                                    </p:animEffect>
                                    <p:anim calcmode="lin" valueType="num">
                                      <p:cBhvr>
                                        <p:cTn id="16" dur="1000" fill="hold"/>
                                        <p:tgtEl>
                                          <p:spTgt spid="19"/>
                                        </p:tgtEl>
                                        <p:attrNameLst>
                                          <p:attrName>ppt_x</p:attrName>
                                        </p:attrNameLst>
                                      </p:cBhvr>
                                      <p:tavLst>
                                        <p:tav tm="0">
                                          <p:val>
                                            <p:strVal val="#ppt_x"/>
                                          </p:val>
                                        </p:tav>
                                        <p:tav tm="100000">
                                          <p:val>
                                            <p:strVal val="#ppt_x"/>
                                          </p:val>
                                        </p:tav>
                                      </p:tavLst>
                                    </p:anim>
                                    <p:anim calcmode="lin" valueType="num">
                                      <p:cBhvr>
                                        <p:cTn id="1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组合 20"/>
          <p:cNvGrpSpPr/>
          <p:nvPr/>
        </p:nvGrpSpPr>
        <p:grpSpPr>
          <a:xfrm>
            <a:off x="1242929" y="509113"/>
            <a:ext cx="2449195" cy="575945"/>
            <a:chOff x="2071451" y="2630867"/>
            <a:chExt cx="3265593" cy="767927"/>
          </a:xfrm>
        </p:grpSpPr>
        <p:sp>
          <p:nvSpPr>
            <p:cNvPr id="20" name="矩形: 圆角 19"/>
            <p:cNvSpPr/>
            <p:nvPr/>
          </p:nvSpPr>
          <p:spPr>
            <a:xfrm>
              <a:off x="2071451" y="2630867"/>
              <a:ext cx="3265593" cy="767927"/>
            </a:xfrm>
            <a:prstGeom prst="roundRect">
              <a:avLst/>
            </a:prstGeom>
            <a:solidFill>
              <a:srgbClr val="338C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cs typeface="+mn-ea"/>
                <a:sym typeface="+mn-lt"/>
              </a:endParaRPr>
            </a:p>
          </p:txBody>
        </p:sp>
        <p:sp>
          <p:nvSpPr>
            <p:cNvPr id="15" name="文本框 14"/>
            <p:cNvSpPr txBox="1"/>
            <p:nvPr/>
          </p:nvSpPr>
          <p:spPr>
            <a:xfrm>
              <a:off x="2434231" y="2692160"/>
              <a:ext cx="2562860" cy="695960"/>
            </a:xfrm>
            <a:prstGeom prst="rect">
              <a:avLst/>
            </a:prstGeom>
            <a:noFill/>
          </p:spPr>
          <p:txBody>
            <a:bodyPr wrap="none" rtlCol="0">
              <a:spAutoFit/>
            </a:bodyPr>
            <a:lstStyle/>
            <a:p>
              <a:r>
                <a:rPr lang="en-US" altLang="zh-CN" sz="2800" b="1" dirty="0">
                  <a:solidFill>
                    <a:schemeClr val="bg1"/>
                  </a:solidFill>
                  <a:latin typeface="Cambria" panose="02040503050406030204" charset="0"/>
                  <a:ea typeface="Cambria" panose="02040503050406030204" charset="0"/>
                  <a:cs typeface="+mn-ea"/>
                  <a:sym typeface="+mn-lt"/>
                </a:rPr>
                <a:t>VẬN DỤNG</a:t>
              </a:r>
            </a:p>
          </p:txBody>
        </p:sp>
      </p:grpSp>
      <p:pic>
        <p:nvPicPr>
          <p:cNvPr id="19" name="图片 18"/>
          <p:cNvPicPr>
            <a:picLocks noChangeAspect="1"/>
          </p:cNvPicPr>
          <p:nvPr/>
        </p:nvPicPr>
        <p:blipFill rotWithShape="1">
          <a:blip r:embed="rId2" cstate="screen"/>
          <a:srcRect/>
          <a:stretch>
            <a:fillRect/>
          </a:stretch>
        </p:blipFill>
        <p:spPr>
          <a:xfrm>
            <a:off x="297419" y="3796436"/>
            <a:ext cx="945510" cy="1129388"/>
          </a:xfrm>
          <a:prstGeom prst="rect">
            <a:avLst/>
          </a:prstGeom>
        </p:spPr>
      </p:pic>
      <p:pic>
        <p:nvPicPr>
          <p:cNvPr id="3" name="Hình ảnh 2" descr="Ảnh có chứa văn bản, đồ họa véc-tơ, đồ chơi, búp bê&#10;&#10;Mô tả được tạo tự động"/>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723829" y="1635551"/>
            <a:ext cx="3204824" cy="3008495"/>
          </a:xfrm>
          <a:prstGeom prst="rect">
            <a:avLst/>
          </a:prstGeom>
        </p:spPr>
      </p:pic>
      <p:sp>
        <p:nvSpPr>
          <p:cNvPr id="100" name="Text Box 99"/>
          <p:cNvSpPr txBox="1"/>
          <p:nvPr/>
        </p:nvSpPr>
        <p:spPr>
          <a:xfrm>
            <a:off x="297418" y="1533525"/>
            <a:ext cx="6472497" cy="2031325"/>
          </a:xfrm>
          <a:prstGeom prst="rect">
            <a:avLst/>
          </a:prstGeom>
          <a:noFill/>
          <a:ln w="9525">
            <a:noFill/>
          </a:ln>
        </p:spPr>
        <p:txBody>
          <a:bodyPr wrap="square">
            <a:spAutoFit/>
          </a:bodyPr>
          <a:lstStyle/>
          <a:p>
            <a:pPr marL="0" indent="0" algn="just">
              <a:lnSpc>
                <a:spcPct val="150000"/>
              </a:lnSpc>
            </a:pPr>
            <a:r>
              <a:rPr lang="en-US" sz="2800" dirty="0" err="1">
                <a:ln/>
                <a:solidFill>
                  <a:srgbClr val="002060"/>
                </a:solidFill>
                <a:effectLst>
                  <a:outerShdw blurRad="38100" dist="25400" dir="5400000" algn="ctr" rotWithShape="0">
                    <a:srgbClr val="6E747A">
                      <a:alpha val="43000"/>
                    </a:srgbClr>
                  </a:outerShdw>
                </a:effectLst>
                <a:latin typeface="Times New Roman" panose="02020603050405020304" charset="0"/>
                <a:cs typeface="Calibri" panose="020F0502020204030204" charset="0"/>
              </a:rPr>
              <a:t>Hãy</a:t>
            </a:r>
            <a:r>
              <a:rPr lang="en-US" sz="2800" dirty="0">
                <a:ln/>
                <a:solidFill>
                  <a:srgbClr val="002060"/>
                </a:solidFill>
                <a:effectLst>
                  <a:outerShdw blurRad="38100" dist="25400" dir="5400000" algn="ctr" rotWithShape="0">
                    <a:srgbClr val="6E747A">
                      <a:alpha val="43000"/>
                    </a:srgbClr>
                  </a:outerShdw>
                </a:effectLst>
                <a:latin typeface="Times New Roman" panose="02020603050405020304" charset="0"/>
                <a:cs typeface="Calibri" panose="020F0502020204030204" charset="0"/>
              </a:rPr>
              <a:t> </a:t>
            </a:r>
            <a:r>
              <a:rPr lang="en-US" sz="2800" dirty="0" err="1">
                <a:ln/>
                <a:solidFill>
                  <a:srgbClr val="002060"/>
                </a:solidFill>
                <a:effectLst>
                  <a:outerShdw blurRad="38100" dist="25400" dir="5400000" algn="ctr" rotWithShape="0">
                    <a:srgbClr val="6E747A">
                      <a:alpha val="43000"/>
                    </a:srgbClr>
                  </a:outerShdw>
                </a:effectLst>
                <a:latin typeface="Times New Roman" panose="02020603050405020304" charset="0"/>
                <a:cs typeface="Calibri" panose="020F0502020204030204" charset="0"/>
              </a:rPr>
              <a:t>chuyển</a:t>
            </a:r>
            <a:r>
              <a:rPr lang="en-US" sz="2800" dirty="0">
                <a:ln/>
                <a:solidFill>
                  <a:srgbClr val="002060"/>
                </a:solidFill>
                <a:effectLst>
                  <a:outerShdw blurRad="38100" dist="25400" dir="5400000" algn="ctr" rotWithShape="0">
                    <a:srgbClr val="6E747A">
                      <a:alpha val="43000"/>
                    </a:srgbClr>
                  </a:outerShdw>
                </a:effectLst>
                <a:latin typeface="Times New Roman" panose="02020603050405020304" charset="0"/>
                <a:cs typeface="Calibri" panose="020F0502020204030204" charset="0"/>
              </a:rPr>
              <a:t> </a:t>
            </a:r>
            <a:r>
              <a:rPr lang="en-US" sz="2800" dirty="0" err="1">
                <a:ln/>
                <a:solidFill>
                  <a:srgbClr val="002060"/>
                </a:solidFill>
                <a:effectLst>
                  <a:outerShdw blurRad="38100" dist="25400" dir="5400000" algn="ctr" rotWithShape="0">
                    <a:srgbClr val="6E747A">
                      <a:alpha val="43000"/>
                    </a:srgbClr>
                  </a:outerShdw>
                </a:effectLst>
                <a:latin typeface="Times New Roman" panose="02020603050405020304" charset="0"/>
                <a:cs typeface="Calibri" panose="020F0502020204030204" charset="0"/>
              </a:rPr>
              <a:t>thể</a:t>
            </a:r>
            <a:r>
              <a:rPr lang="en-US" sz="2800" dirty="0">
                <a:ln/>
                <a:solidFill>
                  <a:srgbClr val="002060"/>
                </a:solidFill>
                <a:effectLst>
                  <a:outerShdw blurRad="38100" dist="25400" dir="5400000" algn="ctr" rotWithShape="0">
                    <a:srgbClr val="6E747A">
                      <a:alpha val="43000"/>
                    </a:srgbClr>
                  </a:outerShdw>
                </a:effectLst>
                <a:latin typeface="Times New Roman" panose="02020603050405020304" charset="0"/>
                <a:cs typeface="Calibri" panose="020F0502020204030204" charset="0"/>
              </a:rPr>
              <a:t> </a:t>
            </a:r>
            <a:r>
              <a:rPr lang="en-US" sz="2800" dirty="0" err="1">
                <a:ln/>
                <a:solidFill>
                  <a:srgbClr val="002060"/>
                </a:solidFill>
                <a:effectLst>
                  <a:outerShdw blurRad="38100" dist="25400" dir="5400000" algn="ctr" rotWithShape="0">
                    <a:srgbClr val="6E747A">
                      <a:alpha val="43000"/>
                    </a:srgbClr>
                  </a:outerShdw>
                </a:effectLst>
                <a:latin typeface="Times New Roman" panose="02020603050405020304" charset="0"/>
                <a:cs typeface="Calibri" panose="020F0502020204030204" charset="0"/>
              </a:rPr>
              <a:t>nội</a:t>
            </a:r>
            <a:r>
              <a:rPr lang="en-US" sz="2800" dirty="0">
                <a:ln/>
                <a:solidFill>
                  <a:srgbClr val="002060"/>
                </a:solidFill>
                <a:effectLst>
                  <a:outerShdw blurRad="38100" dist="25400" dir="5400000" algn="ctr" rotWithShape="0">
                    <a:srgbClr val="6E747A">
                      <a:alpha val="43000"/>
                    </a:srgbClr>
                  </a:outerShdw>
                </a:effectLst>
                <a:latin typeface="Times New Roman" panose="02020603050405020304" charset="0"/>
                <a:cs typeface="Calibri" panose="020F0502020204030204" charset="0"/>
              </a:rPr>
              <a:t> dung </a:t>
            </a:r>
            <a:r>
              <a:rPr lang="en-US" sz="2800" dirty="0" err="1">
                <a:ln/>
                <a:solidFill>
                  <a:srgbClr val="002060"/>
                </a:solidFill>
                <a:effectLst>
                  <a:outerShdw blurRad="38100" dist="25400" dir="5400000" algn="ctr" rotWithShape="0">
                    <a:srgbClr val="6E747A">
                      <a:alpha val="43000"/>
                    </a:srgbClr>
                  </a:outerShdw>
                </a:effectLst>
                <a:latin typeface="Times New Roman" panose="02020603050405020304" charset="0"/>
                <a:cs typeface="Calibri" panose="020F0502020204030204" charset="0"/>
              </a:rPr>
              <a:t>bài</a:t>
            </a:r>
            <a:r>
              <a:rPr lang="en-US" sz="2800" dirty="0">
                <a:ln/>
                <a:solidFill>
                  <a:srgbClr val="002060"/>
                </a:solidFill>
                <a:effectLst>
                  <a:outerShdw blurRad="38100" dist="25400" dir="5400000" algn="ctr" rotWithShape="0">
                    <a:srgbClr val="6E747A">
                      <a:alpha val="43000"/>
                    </a:srgbClr>
                  </a:outerShdw>
                </a:effectLst>
                <a:latin typeface="Times New Roman" panose="02020603050405020304" charset="0"/>
                <a:cs typeface="Calibri" panose="020F0502020204030204" charset="0"/>
              </a:rPr>
              <a:t> </a:t>
            </a:r>
            <a:r>
              <a:rPr lang="en-US" sz="2800" dirty="0" err="1">
                <a:ln/>
                <a:solidFill>
                  <a:srgbClr val="002060"/>
                </a:solidFill>
                <a:effectLst>
                  <a:outerShdw blurRad="38100" dist="25400" dir="5400000" algn="ctr" rotWithShape="0">
                    <a:srgbClr val="6E747A">
                      <a:alpha val="43000"/>
                    </a:srgbClr>
                  </a:outerShdw>
                </a:effectLst>
                <a:latin typeface="Times New Roman" panose="02020603050405020304" charset="0"/>
                <a:cs typeface="Calibri" panose="020F0502020204030204" charset="0"/>
              </a:rPr>
              <a:t>thơ</a:t>
            </a:r>
            <a:r>
              <a:rPr lang="en-US" sz="2800" dirty="0">
                <a:ln/>
                <a:solidFill>
                  <a:srgbClr val="002060"/>
                </a:solidFill>
                <a:effectLst>
                  <a:outerShdw blurRad="38100" dist="25400" dir="5400000" algn="ctr" rotWithShape="0">
                    <a:srgbClr val="6E747A">
                      <a:alpha val="43000"/>
                    </a:srgbClr>
                  </a:outerShdw>
                </a:effectLst>
                <a:latin typeface="Times New Roman" panose="02020603050405020304" charset="0"/>
                <a:cs typeface="Calibri" panose="020F0502020204030204" charset="0"/>
              </a:rPr>
              <a:t> </a:t>
            </a:r>
            <a:r>
              <a:rPr lang="en-US" sz="2800" i="1" dirty="0" err="1">
                <a:ln/>
                <a:solidFill>
                  <a:srgbClr val="002060"/>
                </a:solidFill>
                <a:effectLst>
                  <a:outerShdw blurRad="38100" dist="25400" dir="5400000" algn="ctr" rotWithShape="0">
                    <a:srgbClr val="6E747A">
                      <a:alpha val="43000"/>
                    </a:srgbClr>
                  </a:outerShdw>
                </a:effectLst>
                <a:latin typeface="Times New Roman" panose="02020603050405020304" charset="0"/>
                <a:cs typeface="Calibri" panose="020F0502020204030204" charset="0"/>
              </a:rPr>
              <a:t>Nhớ</a:t>
            </a:r>
            <a:r>
              <a:rPr lang="en-US" sz="2800" i="1" dirty="0">
                <a:ln/>
                <a:solidFill>
                  <a:srgbClr val="002060"/>
                </a:solidFill>
                <a:effectLst>
                  <a:outerShdw blurRad="38100" dist="25400" dir="5400000" algn="ctr" rotWithShape="0">
                    <a:srgbClr val="6E747A">
                      <a:alpha val="43000"/>
                    </a:srgbClr>
                  </a:outerShdw>
                </a:effectLst>
                <a:latin typeface="Times New Roman" panose="02020603050405020304" charset="0"/>
                <a:cs typeface="Calibri" panose="020F0502020204030204" charset="0"/>
              </a:rPr>
              <a:t> </a:t>
            </a:r>
            <a:r>
              <a:rPr lang="en-US" sz="2800" i="1" dirty="0" err="1">
                <a:ln/>
                <a:solidFill>
                  <a:srgbClr val="002060"/>
                </a:solidFill>
                <a:effectLst>
                  <a:outerShdw blurRad="38100" dist="25400" dir="5400000" algn="ctr" rotWithShape="0">
                    <a:srgbClr val="6E747A">
                      <a:alpha val="43000"/>
                    </a:srgbClr>
                  </a:outerShdw>
                </a:effectLst>
                <a:latin typeface="Times New Roman" panose="02020603050405020304" charset="0"/>
                <a:cs typeface="Calibri" panose="020F0502020204030204" charset="0"/>
              </a:rPr>
              <a:t>đồng</a:t>
            </a:r>
            <a:r>
              <a:rPr lang="en-US" sz="2800" dirty="0">
                <a:ln/>
                <a:solidFill>
                  <a:srgbClr val="002060"/>
                </a:solidFill>
                <a:effectLst>
                  <a:outerShdw blurRad="38100" dist="25400" dir="5400000" algn="ctr" rotWithShape="0">
                    <a:srgbClr val="6E747A">
                      <a:alpha val="43000"/>
                    </a:srgbClr>
                  </a:outerShdw>
                </a:effectLst>
                <a:latin typeface="Times New Roman" panose="02020603050405020304" charset="0"/>
                <a:cs typeface="Calibri" panose="020F0502020204030204" charset="0"/>
              </a:rPr>
              <a:t> sang </a:t>
            </a:r>
            <a:r>
              <a:rPr lang="en-US" sz="2800" dirty="0" err="1">
                <a:ln/>
                <a:solidFill>
                  <a:srgbClr val="002060"/>
                </a:solidFill>
                <a:effectLst>
                  <a:outerShdw blurRad="38100" dist="25400" dir="5400000" algn="ctr" rotWithShape="0">
                    <a:srgbClr val="6E747A">
                      <a:alpha val="43000"/>
                    </a:srgbClr>
                  </a:outerShdw>
                </a:effectLst>
                <a:latin typeface="Times New Roman" panose="02020603050405020304" charset="0"/>
                <a:cs typeface="Calibri" panose="020F0502020204030204" charset="0"/>
              </a:rPr>
              <a:t>một</a:t>
            </a:r>
            <a:r>
              <a:rPr lang="en-US" sz="2800" dirty="0">
                <a:ln/>
                <a:solidFill>
                  <a:srgbClr val="002060"/>
                </a:solidFill>
                <a:effectLst>
                  <a:outerShdw blurRad="38100" dist="25400" dir="5400000" algn="ctr" rotWithShape="0">
                    <a:srgbClr val="6E747A">
                      <a:alpha val="43000"/>
                    </a:srgbClr>
                  </a:outerShdw>
                </a:effectLst>
                <a:latin typeface="Times New Roman" panose="02020603050405020304" charset="0"/>
                <a:cs typeface="Calibri" panose="020F0502020204030204" charset="0"/>
              </a:rPr>
              <a:t> </a:t>
            </a:r>
            <a:r>
              <a:rPr lang="en-US" sz="2800" dirty="0" err="1">
                <a:ln/>
                <a:solidFill>
                  <a:srgbClr val="002060"/>
                </a:solidFill>
                <a:effectLst>
                  <a:outerShdw blurRad="38100" dist="25400" dir="5400000" algn="ctr" rotWithShape="0">
                    <a:srgbClr val="6E747A">
                      <a:alpha val="43000"/>
                    </a:srgbClr>
                  </a:outerShdw>
                </a:effectLst>
                <a:latin typeface="Times New Roman" panose="02020603050405020304" charset="0"/>
                <a:cs typeface="Calibri" panose="020F0502020204030204" charset="0"/>
              </a:rPr>
              <a:t>loại</a:t>
            </a:r>
            <a:r>
              <a:rPr lang="en-US" sz="2800" dirty="0">
                <a:ln/>
                <a:solidFill>
                  <a:srgbClr val="002060"/>
                </a:solidFill>
                <a:effectLst>
                  <a:outerShdw blurRad="38100" dist="25400" dir="5400000" algn="ctr" rotWithShape="0">
                    <a:srgbClr val="6E747A">
                      <a:alpha val="43000"/>
                    </a:srgbClr>
                  </a:outerShdw>
                </a:effectLst>
                <a:latin typeface="Times New Roman" panose="02020603050405020304" charset="0"/>
                <a:cs typeface="Calibri" panose="020F0502020204030204" charset="0"/>
              </a:rPr>
              <a:t> </a:t>
            </a:r>
            <a:r>
              <a:rPr lang="en-US" sz="2800" dirty="0" err="1">
                <a:ln/>
                <a:solidFill>
                  <a:srgbClr val="002060"/>
                </a:solidFill>
                <a:effectLst>
                  <a:outerShdw blurRad="38100" dist="25400" dir="5400000" algn="ctr" rotWithShape="0">
                    <a:srgbClr val="6E747A">
                      <a:alpha val="43000"/>
                    </a:srgbClr>
                  </a:outerShdw>
                </a:effectLst>
                <a:latin typeface="Times New Roman" panose="02020603050405020304" charset="0"/>
                <a:cs typeface="Calibri" panose="020F0502020204030204" charset="0"/>
              </a:rPr>
              <a:t>hình</a:t>
            </a:r>
            <a:r>
              <a:rPr lang="en-US" sz="2800" dirty="0">
                <a:ln/>
                <a:solidFill>
                  <a:srgbClr val="002060"/>
                </a:solidFill>
                <a:effectLst>
                  <a:outerShdw blurRad="38100" dist="25400" dir="5400000" algn="ctr" rotWithShape="0">
                    <a:srgbClr val="6E747A">
                      <a:alpha val="43000"/>
                    </a:srgbClr>
                  </a:outerShdw>
                </a:effectLst>
                <a:latin typeface="Times New Roman" panose="02020603050405020304" charset="0"/>
                <a:cs typeface="Calibri" panose="020F0502020204030204" charset="0"/>
              </a:rPr>
              <a:t> </a:t>
            </a:r>
            <a:r>
              <a:rPr lang="en-US" sz="2800" dirty="0" err="1">
                <a:ln/>
                <a:solidFill>
                  <a:srgbClr val="002060"/>
                </a:solidFill>
                <a:effectLst>
                  <a:outerShdw blurRad="38100" dist="25400" dir="5400000" algn="ctr" rotWithShape="0">
                    <a:srgbClr val="6E747A">
                      <a:alpha val="43000"/>
                    </a:srgbClr>
                  </a:outerShdw>
                </a:effectLst>
                <a:latin typeface="Times New Roman" panose="02020603050405020304" charset="0"/>
                <a:cs typeface="Calibri" panose="020F0502020204030204" charset="0"/>
              </a:rPr>
              <a:t>nghệ</a:t>
            </a:r>
            <a:r>
              <a:rPr lang="en-US" sz="2800" dirty="0">
                <a:ln/>
                <a:solidFill>
                  <a:srgbClr val="002060"/>
                </a:solidFill>
                <a:effectLst>
                  <a:outerShdw blurRad="38100" dist="25400" dir="5400000" algn="ctr" rotWithShape="0">
                    <a:srgbClr val="6E747A">
                      <a:alpha val="43000"/>
                    </a:srgbClr>
                  </a:outerShdw>
                </a:effectLst>
                <a:latin typeface="Times New Roman" panose="02020603050405020304" charset="0"/>
                <a:cs typeface="Calibri" panose="020F0502020204030204" charset="0"/>
              </a:rPr>
              <a:t> </a:t>
            </a:r>
            <a:r>
              <a:rPr lang="en-US" sz="2800" dirty="0" err="1">
                <a:ln/>
                <a:solidFill>
                  <a:srgbClr val="002060"/>
                </a:solidFill>
                <a:effectLst>
                  <a:outerShdw blurRad="38100" dist="25400" dir="5400000" algn="ctr" rotWithShape="0">
                    <a:srgbClr val="6E747A">
                      <a:alpha val="43000"/>
                    </a:srgbClr>
                  </a:outerShdw>
                </a:effectLst>
                <a:latin typeface="Times New Roman" panose="02020603050405020304" charset="0"/>
                <a:cs typeface="Calibri" panose="020F0502020204030204" charset="0"/>
              </a:rPr>
              <a:t>thuật</a:t>
            </a:r>
            <a:r>
              <a:rPr lang="en-US" sz="2800" dirty="0">
                <a:ln/>
                <a:solidFill>
                  <a:srgbClr val="002060"/>
                </a:solidFill>
                <a:effectLst>
                  <a:outerShdw blurRad="38100" dist="25400" dir="5400000" algn="ctr" rotWithShape="0">
                    <a:srgbClr val="6E747A">
                      <a:alpha val="43000"/>
                    </a:srgbClr>
                  </a:outerShdw>
                </a:effectLst>
                <a:latin typeface="Times New Roman" panose="02020603050405020304" charset="0"/>
                <a:cs typeface="Calibri" panose="020F0502020204030204" charset="0"/>
              </a:rPr>
              <a:t> </a:t>
            </a:r>
            <a:r>
              <a:rPr lang="en-US" sz="2800" dirty="0" err="1">
                <a:ln/>
                <a:solidFill>
                  <a:srgbClr val="002060"/>
                </a:solidFill>
                <a:effectLst>
                  <a:outerShdw blurRad="38100" dist="25400" dir="5400000" algn="ctr" rotWithShape="0">
                    <a:srgbClr val="6E747A">
                      <a:alpha val="43000"/>
                    </a:srgbClr>
                  </a:outerShdw>
                </a:effectLst>
                <a:latin typeface="Times New Roman" panose="02020603050405020304" charset="0"/>
                <a:cs typeface="Calibri" panose="020F0502020204030204" charset="0"/>
              </a:rPr>
              <a:t>khác</a:t>
            </a:r>
            <a:r>
              <a:rPr lang="en-US" sz="2800" dirty="0">
                <a:ln/>
                <a:solidFill>
                  <a:srgbClr val="002060"/>
                </a:solidFill>
                <a:effectLst>
                  <a:outerShdw blurRad="38100" dist="25400" dir="5400000" algn="ctr" rotWithShape="0">
                    <a:srgbClr val="6E747A">
                      <a:alpha val="43000"/>
                    </a:srgbClr>
                  </a:outerShdw>
                </a:effectLst>
                <a:latin typeface="Times New Roman" panose="02020603050405020304" charset="0"/>
                <a:cs typeface="Calibri" panose="020F0502020204030204" charset="0"/>
              </a:rPr>
              <a:t> (</a:t>
            </a:r>
            <a:r>
              <a:rPr lang="en-US" sz="2800" dirty="0" err="1">
                <a:ln/>
                <a:solidFill>
                  <a:srgbClr val="002060"/>
                </a:solidFill>
                <a:effectLst>
                  <a:outerShdw blurRad="38100" dist="25400" dir="5400000" algn="ctr" rotWithShape="0">
                    <a:srgbClr val="6E747A">
                      <a:alpha val="43000"/>
                    </a:srgbClr>
                  </a:outerShdw>
                </a:effectLst>
                <a:latin typeface="Times New Roman" panose="02020603050405020304" charset="0"/>
                <a:cs typeface="Calibri" panose="020F0502020204030204" charset="0"/>
              </a:rPr>
              <a:t>tranh</a:t>
            </a:r>
            <a:r>
              <a:rPr lang="en-US" sz="2800" dirty="0">
                <a:ln/>
                <a:solidFill>
                  <a:srgbClr val="002060"/>
                </a:solidFill>
                <a:effectLst>
                  <a:outerShdw blurRad="38100" dist="25400" dir="5400000" algn="ctr" rotWithShape="0">
                    <a:srgbClr val="6E747A">
                      <a:alpha val="43000"/>
                    </a:srgbClr>
                  </a:outerShdw>
                </a:effectLst>
                <a:latin typeface="Times New Roman" panose="02020603050405020304" charset="0"/>
                <a:cs typeface="Calibri" panose="020F0502020204030204" charset="0"/>
              </a:rPr>
              <a:t> </a:t>
            </a:r>
            <a:r>
              <a:rPr lang="en-US" sz="2800" dirty="0" err="1">
                <a:ln/>
                <a:solidFill>
                  <a:srgbClr val="002060"/>
                </a:solidFill>
                <a:effectLst>
                  <a:outerShdw blurRad="38100" dist="25400" dir="5400000" algn="ctr" rotWithShape="0">
                    <a:srgbClr val="6E747A">
                      <a:alpha val="43000"/>
                    </a:srgbClr>
                  </a:outerShdw>
                </a:effectLst>
                <a:latin typeface="Times New Roman" panose="02020603050405020304" charset="0"/>
                <a:cs typeface="Calibri" panose="020F0502020204030204" charset="0"/>
              </a:rPr>
              <a:t>vẽ</a:t>
            </a:r>
            <a:r>
              <a:rPr lang="en-US" sz="2800" dirty="0">
                <a:ln/>
                <a:solidFill>
                  <a:srgbClr val="002060"/>
                </a:solidFill>
                <a:effectLst>
                  <a:outerShdw blurRad="38100" dist="25400" dir="5400000" algn="ctr" rotWithShape="0">
                    <a:srgbClr val="6E747A">
                      <a:alpha val="43000"/>
                    </a:srgbClr>
                  </a:outerShdw>
                </a:effectLst>
                <a:latin typeface="Times New Roman" panose="02020603050405020304" charset="0"/>
                <a:cs typeface="Calibri" panose="020F0502020204030204" charset="0"/>
              </a:rPr>
              <a:t>, </a:t>
            </a:r>
            <a:r>
              <a:rPr lang="en-US" sz="2800" dirty="0" err="1">
                <a:ln/>
                <a:solidFill>
                  <a:srgbClr val="002060"/>
                </a:solidFill>
                <a:effectLst>
                  <a:outerShdw blurRad="38100" dist="25400" dir="5400000" algn="ctr" rotWithShape="0">
                    <a:srgbClr val="6E747A">
                      <a:alpha val="43000"/>
                    </a:srgbClr>
                  </a:outerShdw>
                </a:effectLst>
                <a:latin typeface="Times New Roman" panose="02020603050405020304" charset="0"/>
                <a:cs typeface="Calibri" panose="020F0502020204030204" charset="0"/>
              </a:rPr>
              <a:t>bài</a:t>
            </a:r>
            <a:r>
              <a:rPr lang="en-US" sz="2800" dirty="0">
                <a:ln/>
                <a:solidFill>
                  <a:srgbClr val="002060"/>
                </a:solidFill>
                <a:effectLst>
                  <a:outerShdw blurRad="38100" dist="25400" dir="5400000" algn="ctr" rotWithShape="0">
                    <a:srgbClr val="6E747A">
                      <a:alpha val="43000"/>
                    </a:srgbClr>
                  </a:outerShdw>
                </a:effectLst>
                <a:latin typeface="Times New Roman" panose="02020603050405020304" charset="0"/>
                <a:cs typeface="Calibri" panose="020F0502020204030204" charset="0"/>
              </a:rPr>
              <a:t> </a:t>
            </a:r>
            <a:r>
              <a:rPr lang="en-US" sz="2800" dirty="0" err="1" smtClean="0">
                <a:ln/>
                <a:solidFill>
                  <a:srgbClr val="002060"/>
                </a:solidFill>
                <a:effectLst>
                  <a:outerShdw blurRad="38100" dist="25400" dir="5400000" algn="ctr" rotWithShape="0">
                    <a:srgbClr val="6E747A">
                      <a:alpha val="43000"/>
                    </a:srgbClr>
                  </a:outerShdw>
                </a:effectLst>
                <a:latin typeface="Times New Roman" panose="02020603050405020304" charset="0"/>
                <a:cs typeface="Calibri" panose="020F0502020204030204" charset="0"/>
              </a:rPr>
              <a:t>hát</a:t>
            </a:r>
            <a:r>
              <a:rPr lang="en-US" sz="2800" dirty="0" smtClean="0">
                <a:ln/>
                <a:solidFill>
                  <a:srgbClr val="002060"/>
                </a:solidFill>
                <a:effectLst>
                  <a:outerShdw blurRad="38100" dist="25400" dir="5400000" algn="ctr" rotWithShape="0">
                    <a:srgbClr val="6E747A">
                      <a:alpha val="43000"/>
                    </a:srgbClr>
                  </a:outerShdw>
                </a:effectLst>
                <a:latin typeface="Times New Roman" panose="02020603050405020304" charset="0"/>
                <a:cs typeface="Calibri" panose="020F0502020204030204" charset="0"/>
              </a:rPr>
              <a:t>/rap</a:t>
            </a:r>
            <a:r>
              <a:rPr lang="en-US" sz="2800" dirty="0">
                <a:ln/>
                <a:solidFill>
                  <a:srgbClr val="002060"/>
                </a:solidFill>
                <a:effectLst>
                  <a:outerShdw blurRad="38100" dist="25400" dir="5400000" algn="ctr" rotWithShape="0">
                    <a:srgbClr val="6E747A">
                      <a:alpha val="43000"/>
                    </a:srgbClr>
                  </a:outerShdw>
                </a:effectLst>
                <a:latin typeface="Times New Roman" panose="02020603050405020304" charset="0"/>
                <a:cs typeface="Calibri" panose="020F0502020204030204" charset="0"/>
              </a:rPr>
              <a:t>, </a:t>
            </a:r>
            <a:r>
              <a:rPr lang="en-US" sz="2800" dirty="0" err="1">
                <a:ln/>
                <a:solidFill>
                  <a:srgbClr val="002060"/>
                </a:solidFill>
                <a:effectLst>
                  <a:outerShdw blurRad="38100" dist="25400" dir="5400000" algn="ctr" rotWithShape="0">
                    <a:srgbClr val="6E747A">
                      <a:alpha val="43000"/>
                    </a:srgbClr>
                  </a:outerShdw>
                </a:effectLst>
                <a:latin typeface="Times New Roman" panose="02020603050405020304" charset="0"/>
                <a:cs typeface="Calibri" panose="020F0502020204030204" charset="0"/>
              </a:rPr>
              <a:t>ngâm</a:t>
            </a:r>
            <a:r>
              <a:rPr lang="en-US" sz="2800" dirty="0">
                <a:ln/>
                <a:solidFill>
                  <a:srgbClr val="002060"/>
                </a:solidFill>
                <a:effectLst>
                  <a:outerShdw blurRad="38100" dist="25400" dir="5400000" algn="ctr" rotWithShape="0">
                    <a:srgbClr val="6E747A">
                      <a:alpha val="43000"/>
                    </a:srgbClr>
                  </a:outerShdw>
                </a:effectLst>
                <a:latin typeface="Times New Roman" panose="02020603050405020304" charset="0"/>
                <a:cs typeface="Calibri" panose="020F0502020204030204" charset="0"/>
              </a:rPr>
              <a:t> </a:t>
            </a:r>
            <a:r>
              <a:rPr lang="en-US" sz="2800" dirty="0" err="1">
                <a:ln/>
                <a:solidFill>
                  <a:srgbClr val="002060"/>
                </a:solidFill>
                <a:effectLst>
                  <a:outerShdw blurRad="38100" dist="25400" dir="5400000" algn="ctr" rotWithShape="0">
                    <a:srgbClr val="6E747A">
                      <a:alpha val="43000"/>
                    </a:srgbClr>
                  </a:outerShdw>
                </a:effectLst>
                <a:latin typeface="Times New Roman" panose="02020603050405020304" charset="0"/>
                <a:cs typeface="Calibri" panose="020F0502020204030204" charset="0"/>
              </a:rPr>
              <a:t>thơ</a:t>
            </a:r>
            <a:r>
              <a:rPr lang="en-US" sz="2800" dirty="0">
                <a:ln/>
                <a:solidFill>
                  <a:srgbClr val="002060"/>
                </a:solidFill>
                <a:effectLst>
                  <a:outerShdw blurRad="38100" dist="25400" dir="5400000" algn="ctr" rotWithShape="0">
                    <a:srgbClr val="6E747A">
                      <a:alpha val="43000"/>
                    </a:srgbClr>
                  </a:outerShdw>
                </a:effectLst>
                <a:latin typeface="Times New Roman" panose="02020603050405020304" charset="0"/>
                <a:cs typeface="Calibri" panose="020F0502020204030204" charset="0"/>
              </a:rPr>
              <a:t>…)</a:t>
            </a:r>
          </a:p>
        </p:txBody>
      </p:sp>
    </p:spTree>
  </p:cSld>
  <p:clrMapOvr>
    <a:masterClrMapping/>
  </p:clrMapOvr>
  <mc:AlternateContent xmlns:mc="http://schemas.openxmlformats.org/markup-compatibility/2006" xmlns:p14="http://schemas.microsoft.com/office/powerpoint/2010/main">
    <mc:Choice Requires="p14">
      <p:transition spd="slow" advTm="6000">
        <p:wipe/>
      </p:transition>
    </mc:Choice>
    <mc:Fallback xmlns="">
      <p:transition spd="slow" advTm="6000">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1000"/>
                                        <p:tgtEl>
                                          <p:spTgt spid="19"/>
                                        </p:tgtEl>
                                      </p:cBhvr>
                                    </p:animEffect>
                                    <p:anim calcmode="lin" valueType="num">
                                      <p:cBhvr>
                                        <p:cTn id="12" dur="1000" fill="hold"/>
                                        <p:tgtEl>
                                          <p:spTgt spid="19"/>
                                        </p:tgtEl>
                                        <p:attrNameLst>
                                          <p:attrName>ppt_x</p:attrName>
                                        </p:attrNameLst>
                                      </p:cBhvr>
                                      <p:tavLst>
                                        <p:tav tm="0">
                                          <p:val>
                                            <p:strVal val="#ppt_x"/>
                                          </p:val>
                                        </p:tav>
                                        <p:tav tm="100000">
                                          <p:val>
                                            <p:strVal val="#ppt_x"/>
                                          </p:val>
                                        </p:tav>
                                      </p:tavLst>
                                    </p:anim>
                                    <p:anim calcmode="lin" valueType="num">
                                      <p:cBhvr>
                                        <p:cTn id="1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28" name="Google Shape;2128;p45"/>
          <p:cNvGrpSpPr/>
          <p:nvPr/>
        </p:nvGrpSpPr>
        <p:grpSpPr>
          <a:xfrm>
            <a:off x="4763135" y="2249170"/>
            <a:ext cx="4146550" cy="2580005"/>
            <a:chOff x="4457303" y="2947545"/>
            <a:chExt cx="3062881" cy="1601544"/>
          </a:xfrm>
        </p:grpSpPr>
        <p:grpSp>
          <p:nvGrpSpPr>
            <p:cNvPr id="2129" name="Google Shape;2129;p45"/>
            <p:cNvGrpSpPr/>
            <p:nvPr/>
          </p:nvGrpSpPr>
          <p:grpSpPr>
            <a:xfrm>
              <a:off x="4457303" y="2947545"/>
              <a:ext cx="3062881" cy="1601544"/>
              <a:chOff x="205475" y="972700"/>
              <a:chExt cx="7208475" cy="3769225"/>
            </a:xfrm>
          </p:grpSpPr>
          <p:sp>
            <p:nvSpPr>
              <p:cNvPr id="2130" name="Google Shape;2130;p45"/>
              <p:cNvSpPr/>
              <p:nvPr/>
            </p:nvSpPr>
            <p:spPr>
              <a:xfrm>
                <a:off x="3149125" y="2845725"/>
                <a:ext cx="907750" cy="1896200"/>
              </a:xfrm>
              <a:custGeom>
                <a:avLst/>
                <a:gdLst/>
                <a:ahLst/>
                <a:cxnLst/>
                <a:rect l="l" t="t" r="r" b="b"/>
                <a:pathLst>
                  <a:path w="36310" h="75848" extrusionOk="0">
                    <a:moveTo>
                      <a:pt x="6765" y="0"/>
                    </a:moveTo>
                    <a:cubicBezTo>
                      <a:pt x="6514" y="0"/>
                      <a:pt x="6241" y="70"/>
                      <a:pt x="6060" y="188"/>
                    </a:cubicBezTo>
                    <a:cubicBezTo>
                      <a:pt x="5807" y="349"/>
                      <a:pt x="5623" y="558"/>
                      <a:pt x="5505" y="833"/>
                    </a:cubicBezTo>
                    <a:cubicBezTo>
                      <a:pt x="5418" y="1038"/>
                      <a:pt x="5372" y="1277"/>
                      <a:pt x="5395" y="1505"/>
                    </a:cubicBezTo>
                    <a:cubicBezTo>
                      <a:pt x="5342" y="1596"/>
                      <a:pt x="5304" y="1694"/>
                      <a:pt x="5279" y="1796"/>
                    </a:cubicBezTo>
                    <a:lnTo>
                      <a:pt x="5232" y="2155"/>
                    </a:lnTo>
                    <a:cubicBezTo>
                      <a:pt x="5232" y="2387"/>
                      <a:pt x="5292" y="2615"/>
                      <a:pt x="5404" y="2816"/>
                    </a:cubicBezTo>
                    <a:cubicBezTo>
                      <a:pt x="6594" y="5659"/>
                      <a:pt x="7143" y="8731"/>
                      <a:pt x="7010" y="11813"/>
                    </a:cubicBezTo>
                    <a:cubicBezTo>
                      <a:pt x="7003" y="11984"/>
                      <a:pt x="7047" y="12181"/>
                      <a:pt x="7126" y="12360"/>
                    </a:cubicBezTo>
                    <a:cubicBezTo>
                      <a:pt x="6633" y="14962"/>
                      <a:pt x="6140" y="17563"/>
                      <a:pt x="5648" y="20163"/>
                    </a:cubicBezTo>
                    <a:lnTo>
                      <a:pt x="3429" y="31876"/>
                    </a:lnTo>
                    <a:cubicBezTo>
                      <a:pt x="2719" y="35627"/>
                      <a:pt x="1982" y="39374"/>
                      <a:pt x="1391" y="43146"/>
                    </a:cubicBezTo>
                    <a:cubicBezTo>
                      <a:pt x="722" y="47415"/>
                      <a:pt x="153" y="51725"/>
                      <a:pt x="46" y="56050"/>
                    </a:cubicBezTo>
                    <a:cubicBezTo>
                      <a:pt x="1" y="57917"/>
                      <a:pt x="43" y="59788"/>
                      <a:pt x="201" y="61651"/>
                    </a:cubicBezTo>
                    <a:cubicBezTo>
                      <a:pt x="404" y="64071"/>
                      <a:pt x="730" y="66501"/>
                      <a:pt x="1255" y="68874"/>
                    </a:cubicBezTo>
                    <a:cubicBezTo>
                      <a:pt x="1355" y="69323"/>
                      <a:pt x="1462" y="69772"/>
                      <a:pt x="1577" y="70217"/>
                    </a:cubicBezTo>
                    <a:lnTo>
                      <a:pt x="2258" y="71830"/>
                    </a:lnTo>
                    <a:cubicBezTo>
                      <a:pt x="2682" y="72618"/>
                      <a:pt x="3263" y="73251"/>
                      <a:pt x="3999" y="73726"/>
                    </a:cubicBezTo>
                    <a:cubicBezTo>
                      <a:pt x="4411" y="74140"/>
                      <a:pt x="4925" y="74440"/>
                      <a:pt x="5490" y="74596"/>
                    </a:cubicBezTo>
                    <a:cubicBezTo>
                      <a:pt x="6233" y="74986"/>
                      <a:pt x="7030" y="75182"/>
                      <a:pt x="7880" y="75182"/>
                    </a:cubicBezTo>
                    <a:cubicBezTo>
                      <a:pt x="7950" y="75182"/>
                      <a:pt x="8021" y="75181"/>
                      <a:pt x="8092" y="75178"/>
                    </a:cubicBezTo>
                    <a:cubicBezTo>
                      <a:pt x="12077" y="75624"/>
                      <a:pt x="16081" y="75847"/>
                      <a:pt x="20088" y="75847"/>
                    </a:cubicBezTo>
                    <a:cubicBezTo>
                      <a:pt x="21440" y="75847"/>
                      <a:pt x="22792" y="75822"/>
                      <a:pt x="24145" y="75771"/>
                    </a:cubicBezTo>
                    <a:cubicBezTo>
                      <a:pt x="25660" y="75713"/>
                      <a:pt x="27175" y="75624"/>
                      <a:pt x="28688" y="75503"/>
                    </a:cubicBezTo>
                    <a:cubicBezTo>
                      <a:pt x="28692" y="75503"/>
                      <a:pt x="28695" y="75503"/>
                      <a:pt x="28698" y="75503"/>
                    </a:cubicBezTo>
                    <a:cubicBezTo>
                      <a:pt x="29893" y="75503"/>
                      <a:pt x="31067" y="75183"/>
                      <a:pt x="32099" y="74580"/>
                    </a:cubicBezTo>
                    <a:cubicBezTo>
                      <a:pt x="32887" y="74156"/>
                      <a:pt x="33518" y="73575"/>
                      <a:pt x="33995" y="72841"/>
                    </a:cubicBezTo>
                    <a:cubicBezTo>
                      <a:pt x="34591" y="72186"/>
                      <a:pt x="34994" y="71422"/>
                      <a:pt x="35203" y="70542"/>
                    </a:cubicBezTo>
                    <a:cubicBezTo>
                      <a:pt x="35526" y="69367"/>
                      <a:pt x="35526" y="68125"/>
                      <a:pt x="35203" y="66950"/>
                    </a:cubicBezTo>
                    <a:cubicBezTo>
                      <a:pt x="33364" y="62189"/>
                      <a:pt x="31612" y="57398"/>
                      <a:pt x="29948" y="52574"/>
                    </a:cubicBezTo>
                    <a:cubicBezTo>
                      <a:pt x="28296" y="47786"/>
                      <a:pt x="26733" y="42969"/>
                      <a:pt x="25260" y="38122"/>
                    </a:cubicBezTo>
                    <a:cubicBezTo>
                      <a:pt x="24425" y="35374"/>
                      <a:pt x="23617" y="32619"/>
                      <a:pt x="22840" y="29852"/>
                    </a:cubicBezTo>
                    <a:cubicBezTo>
                      <a:pt x="22589" y="28947"/>
                      <a:pt x="22153" y="28104"/>
                      <a:pt x="21558" y="27376"/>
                    </a:cubicBezTo>
                    <a:cubicBezTo>
                      <a:pt x="23054" y="26582"/>
                      <a:pt x="24545" y="25775"/>
                      <a:pt x="26030" y="24954"/>
                    </a:cubicBezTo>
                    <a:cubicBezTo>
                      <a:pt x="26479" y="24856"/>
                      <a:pt x="26916" y="24698"/>
                      <a:pt x="27322" y="24483"/>
                    </a:cubicBezTo>
                    <a:cubicBezTo>
                      <a:pt x="28161" y="24211"/>
                      <a:pt x="28885" y="23744"/>
                      <a:pt x="29497" y="23085"/>
                    </a:cubicBezTo>
                    <a:cubicBezTo>
                      <a:pt x="29567" y="23020"/>
                      <a:pt x="29635" y="22953"/>
                      <a:pt x="29702" y="22885"/>
                    </a:cubicBezTo>
                    <a:cubicBezTo>
                      <a:pt x="30617" y="22361"/>
                      <a:pt x="31529" y="21831"/>
                      <a:pt x="32438" y="21296"/>
                    </a:cubicBezTo>
                    <a:cubicBezTo>
                      <a:pt x="33509" y="20667"/>
                      <a:pt x="34577" y="20030"/>
                      <a:pt x="35640" y="19386"/>
                    </a:cubicBezTo>
                    <a:cubicBezTo>
                      <a:pt x="36050" y="19137"/>
                      <a:pt x="36310" y="18701"/>
                      <a:pt x="36310" y="18219"/>
                    </a:cubicBezTo>
                    <a:cubicBezTo>
                      <a:pt x="36308" y="17738"/>
                      <a:pt x="36054" y="17296"/>
                      <a:pt x="35640" y="17052"/>
                    </a:cubicBezTo>
                    <a:cubicBezTo>
                      <a:pt x="35091" y="16733"/>
                      <a:pt x="34542" y="16414"/>
                      <a:pt x="33993" y="16097"/>
                    </a:cubicBezTo>
                    <a:cubicBezTo>
                      <a:pt x="33663" y="15511"/>
                      <a:pt x="33227" y="14992"/>
                      <a:pt x="32704" y="14568"/>
                    </a:cubicBezTo>
                    <a:cubicBezTo>
                      <a:pt x="31989" y="13982"/>
                      <a:pt x="31208" y="13510"/>
                      <a:pt x="30414" y="13040"/>
                    </a:cubicBezTo>
                    <a:lnTo>
                      <a:pt x="25171" y="9931"/>
                    </a:lnTo>
                    <a:cubicBezTo>
                      <a:pt x="23557" y="8973"/>
                      <a:pt x="21947" y="8007"/>
                      <a:pt x="20317" y="7080"/>
                    </a:cubicBezTo>
                    <a:cubicBezTo>
                      <a:pt x="20282" y="7018"/>
                      <a:pt x="20245" y="6957"/>
                      <a:pt x="20206" y="6897"/>
                    </a:cubicBezTo>
                    <a:cubicBezTo>
                      <a:pt x="19782" y="6110"/>
                      <a:pt x="19203" y="5478"/>
                      <a:pt x="18467" y="5001"/>
                    </a:cubicBezTo>
                    <a:cubicBezTo>
                      <a:pt x="17814" y="4405"/>
                      <a:pt x="17048" y="4002"/>
                      <a:pt x="16169" y="3791"/>
                    </a:cubicBezTo>
                    <a:lnTo>
                      <a:pt x="14372" y="3551"/>
                    </a:lnTo>
                    <a:cubicBezTo>
                      <a:pt x="14111" y="3551"/>
                      <a:pt x="13851" y="3567"/>
                      <a:pt x="13591" y="3597"/>
                    </a:cubicBezTo>
                    <a:lnTo>
                      <a:pt x="13586" y="3592"/>
                    </a:lnTo>
                    <a:cubicBezTo>
                      <a:pt x="13421" y="3425"/>
                      <a:pt x="13216" y="3306"/>
                      <a:pt x="12990" y="3244"/>
                    </a:cubicBezTo>
                    <a:cubicBezTo>
                      <a:pt x="12781" y="3164"/>
                      <a:pt x="12574" y="3081"/>
                      <a:pt x="12369" y="2997"/>
                    </a:cubicBezTo>
                    <a:cubicBezTo>
                      <a:pt x="11699" y="2710"/>
                      <a:pt x="11043" y="2394"/>
                      <a:pt x="10402" y="2052"/>
                    </a:cubicBezTo>
                    <a:cubicBezTo>
                      <a:pt x="10100" y="1766"/>
                      <a:pt x="9774" y="1508"/>
                      <a:pt x="9441" y="1261"/>
                    </a:cubicBezTo>
                    <a:cubicBezTo>
                      <a:pt x="8732" y="733"/>
                      <a:pt x="7932" y="344"/>
                      <a:pt x="7100" y="51"/>
                    </a:cubicBezTo>
                    <a:cubicBezTo>
                      <a:pt x="7001" y="16"/>
                      <a:pt x="6886" y="0"/>
                      <a:pt x="67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45"/>
              <p:cNvSpPr/>
              <p:nvPr/>
            </p:nvSpPr>
            <p:spPr>
              <a:xfrm>
                <a:off x="515325" y="1858375"/>
                <a:ext cx="2260700" cy="2843225"/>
              </a:xfrm>
              <a:custGeom>
                <a:avLst/>
                <a:gdLst/>
                <a:ahLst/>
                <a:cxnLst/>
                <a:rect l="l" t="t" r="r" b="b"/>
                <a:pathLst>
                  <a:path w="90428" h="113729" extrusionOk="0">
                    <a:moveTo>
                      <a:pt x="15512" y="0"/>
                    </a:moveTo>
                    <a:cubicBezTo>
                      <a:pt x="14662" y="0"/>
                      <a:pt x="13866" y="195"/>
                      <a:pt x="13123" y="586"/>
                    </a:cubicBezTo>
                    <a:cubicBezTo>
                      <a:pt x="12558" y="741"/>
                      <a:pt x="12044" y="1041"/>
                      <a:pt x="11632" y="1455"/>
                    </a:cubicBezTo>
                    <a:cubicBezTo>
                      <a:pt x="11416" y="1593"/>
                      <a:pt x="11213" y="1747"/>
                      <a:pt x="11022" y="1917"/>
                    </a:cubicBezTo>
                    <a:cubicBezTo>
                      <a:pt x="10866" y="1805"/>
                      <a:pt x="10701" y="1698"/>
                      <a:pt x="10531" y="1598"/>
                    </a:cubicBezTo>
                    <a:cubicBezTo>
                      <a:pt x="9756" y="1104"/>
                      <a:pt x="8917" y="837"/>
                      <a:pt x="8018" y="795"/>
                    </a:cubicBezTo>
                    <a:cubicBezTo>
                      <a:pt x="7644" y="712"/>
                      <a:pt x="7271" y="670"/>
                      <a:pt x="6897" y="670"/>
                    </a:cubicBezTo>
                    <a:cubicBezTo>
                      <a:pt x="6373" y="670"/>
                      <a:pt x="5848" y="752"/>
                      <a:pt x="5324" y="916"/>
                    </a:cubicBezTo>
                    <a:cubicBezTo>
                      <a:pt x="3688" y="1446"/>
                      <a:pt x="2112" y="2459"/>
                      <a:pt x="1286" y="4022"/>
                    </a:cubicBezTo>
                    <a:cubicBezTo>
                      <a:pt x="470" y="5565"/>
                      <a:pt x="0" y="7524"/>
                      <a:pt x="605" y="9228"/>
                    </a:cubicBezTo>
                    <a:cubicBezTo>
                      <a:pt x="2276" y="13951"/>
                      <a:pt x="4481" y="18489"/>
                      <a:pt x="7274" y="22649"/>
                    </a:cubicBezTo>
                    <a:cubicBezTo>
                      <a:pt x="10047" y="26779"/>
                      <a:pt x="13219" y="30626"/>
                      <a:pt x="16744" y="34135"/>
                    </a:cubicBezTo>
                    <a:cubicBezTo>
                      <a:pt x="23978" y="41337"/>
                      <a:pt x="32548" y="47140"/>
                      <a:pt x="41382" y="52189"/>
                    </a:cubicBezTo>
                    <a:cubicBezTo>
                      <a:pt x="43238" y="53248"/>
                      <a:pt x="45107" y="54282"/>
                      <a:pt x="46990" y="55293"/>
                    </a:cubicBezTo>
                    <a:cubicBezTo>
                      <a:pt x="48034" y="56015"/>
                      <a:pt x="49103" y="56704"/>
                      <a:pt x="50212" y="57341"/>
                    </a:cubicBezTo>
                    <a:cubicBezTo>
                      <a:pt x="52718" y="58781"/>
                      <a:pt x="55387" y="59962"/>
                      <a:pt x="58101" y="60948"/>
                    </a:cubicBezTo>
                    <a:cubicBezTo>
                      <a:pt x="58401" y="61043"/>
                      <a:pt x="58710" y="61111"/>
                      <a:pt x="59022" y="61151"/>
                    </a:cubicBezTo>
                    <a:cubicBezTo>
                      <a:pt x="58917" y="61308"/>
                      <a:pt x="58819" y="61465"/>
                      <a:pt x="58727" y="61627"/>
                    </a:cubicBezTo>
                    <a:cubicBezTo>
                      <a:pt x="58454" y="62105"/>
                      <a:pt x="58182" y="62835"/>
                      <a:pt x="57993" y="63356"/>
                    </a:cubicBezTo>
                    <a:cubicBezTo>
                      <a:pt x="57949" y="63475"/>
                      <a:pt x="57908" y="63592"/>
                      <a:pt x="57875" y="63717"/>
                    </a:cubicBezTo>
                    <a:cubicBezTo>
                      <a:pt x="57726" y="64290"/>
                      <a:pt x="57630" y="64883"/>
                      <a:pt x="57512" y="65465"/>
                    </a:cubicBezTo>
                    <a:cubicBezTo>
                      <a:pt x="57258" y="66710"/>
                      <a:pt x="57014" y="67959"/>
                      <a:pt x="56781" y="69209"/>
                    </a:cubicBezTo>
                    <a:cubicBezTo>
                      <a:pt x="55771" y="74611"/>
                      <a:pt x="54962" y="80047"/>
                      <a:pt x="54275" y="85499"/>
                    </a:cubicBezTo>
                    <a:cubicBezTo>
                      <a:pt x="53652" y="90448"/>
                      <a:pt x="53181" y="95414"/>
                      <a:pt x="52860" y="100394"/>
                    </a:cubicBezTo>
                    <a:cubicBezTo>
                      <a:pt x="52781" y="101630"/>
                      <a:pt x="52711" y="102867"/>
                      <a:pt x="52649" y="104105"/>
                    </a:cubicBezTo>
                    <a:cubicBezTo>
                      <a:pt x="52602" y="105113"/>
                      <a:pt x="52714" y="106160"/>
                      <a:pt x="52944" y="107137"/>
                    </a:cubicBezTo>
                    <a:cubicBezTo>
                      <a:pt x="53421" y="109178"/>
                      <a:pt x="54803" y="110868"/>
                      <a:pt x="56525" y="111994"/>
                    </a:cubicBezTo>
                    <a:cubicBezTo>
                      <a:pt x="57116" y="112382"/>
                      <a:pt x="57835" y="112657"/>
                      <a:pt x="58498" y="112885"/>
                    </a:cubicBezTo>
                    <a:cubicBezTo>
                      <a:pt x="59239" y="113141"/>
                      <a:pt x="60109" y="113189"/>
                      <a:pt x="60846" y="113269"/>
                    </a:cubicBezTo>
                    <a:cubicBezTo>
                      <a:pt x="61421" y="113332"/>
                      <a:pt x="62000" y="113324"/>
                      <a:pt x="62577" y="113334"/>
                    </a:cubicBezTo>
                    <a:lnTo>
                      <a:pt x="66378" y="113406"/>
                    </a:lnTo>
                    <a:lnTo>
                      <a:pt x="83589" y="113729"/>
                    </a:lnTo>
                    <a:cubicBezTo>
                      <a:pt x="83592" y="113729"/>
                      <a:pt x="83595" y="113729"/>
                      <a:pt x="83598" y="113729"/>
                    </a:cubicBezTo>
                    <a:cubicBezTo>
                      <a:pt x="84793" y="113729"/>
                      <a:pt x="85968" y="113410"/>
                      <a:pt x="86999" y="112806"/>
                    </a:cubicBezTo>
                    <a:cubicBezTo>
                      <a:pt x="87787" y="112380"/>
                      <a:pt x="88418" y="111801"/>
                      <a:pt x="88895" y="111065"/>
                    </a:cubicBezTo>
                    <a:cubicBezTo>
                      <a:pt x="89491" y="110413"/>
                      <a:pt x="89895" y="109646"/>
                      <a:pt x="90105" y="108768"/>
                    </a:cubicBezTo>
                    <a:cubicBezTo>
                      <a:pt x="90428" y="107591"/>
                      <a:pt x="90428" y="106349"/>
                      <a:pt x="90107" y="105173"/>
                    </a:cubicBezTo>
                    <a:cubicBezTo>
                      <a:pt x="88948" y="97548"/>
                      <a:pt x="85931" y="90395"/>
                      <a:pt x="82938" y="83344"/>
                    </a:cubicBezTo>
                    <a:cubicBezTo>
                      <a:pt x="82251" y="81723"/>
                      <a:pt x="81554" y="80106"/>
                      <a:pt x="80865" y="78488"/>
                    </a:cubicBezTo>
                    <a:cubicBezTo>
                      <a:pt x="78917" y="73832"/>
                      <a:pt x="77076" y="69106"/>
                      <a:pt x="75927" y="64183"/>
                    </a:cubicBezTo>
                    <a:cubicBezTo>
                      <a:pt x="75660" y="63045"/>
                      <a:pt x="75438" y="61900"/>
                      <a:pt x="75254" y="60746"/>
                    </a:cubicBezTo>
                    <a:cubicBezTo>
                      <a:pt x="74985" y="58298"/>
                      <a:pt x="74943" y="55834"/>
                      <a:pt x="75176" y="53385"/>
                    </a:cubicBezTo>
                    <a:cubicBezTo>
                      <a:pt x="75422" y="52529"/>
                      <a:pt x="75450" y="51673"/>
                      <a:pt x="75259" y="50819"/>
                    </a:cubicBezTo>
                    <a:cubicBezTo>
                      <a:pt x="75233" y="50212"/>
                      <a:pt x="75096" y="49614"/>
                      <a:pt x="74856" y="49057"/>
                    </a:cubicBezTo>
                    <a:cubicBezTo>
                      <a:pt x="75010" y="48148"/>
                      <a:pt x="75180" y="47243"/>
                      <a:pt x="75368" y="46339"/>
                    </a:cubicBezTo>
                    <a:cubicBezTo>
                      <a:pt x="75750" y="45695"/>
                      <a:pt x="76171" y="45072"/>
                      <a:pt x="76623" y="44474"/>
                    </a:cubicBezTo>
                    <a:cubicBezTo>
                      <a:pt x="76949" y="44062"/>
                      <a:pt x="77291" y="43664"/>
                      <a:pt x="77649" y="43278"/>
                    </a:cubicBezTo>
                    <a:cubicBezTo>
                      <a:pt x="78024" y="42875"/>
                      <a:pt x="78145" y="42314"/>
                      <a:pt x="77928" y="41802"/>
                    </a:cubicBezTo>
                    <a:cubicBezTo>
                      <a:pt x="77840" y="41588"/>
                      <a:pt x="77696" y="41400"/>
                      <a:pt x="77512" y="41262"/>
                    </a:cubicBezTo>
                    <a:cubicBezTo>
                      <a:pt x="77261" y="41067"/>
                      <a:pt x="77012" y="40999"/>
                      <a:pt x="76693" y="40971"/>
                    </a:cubicBezTo>
                    <a:cubicBezTo>
                      <a:pt x="76099" y="40919"/>
                      <a:pt x="75504" y="40894"/>
                      <a:pt x="74910" y="40894"/>
                    </a:cubicBezTo>
                    <a:cubicBezTo>
                      <a:pt x="73941" y="40894"/>
                      <a:pt x="72973" y="40960"/>
                      <a:pt x="72011" y="41086"/>
                    </a:cubicBezTo>
                    <a:lnTo>
                      <a:pt x="70859" y="40704"/>
                    </a:lnTo>
                    <a:lnTo>
                      <a:pt x="69896" y="40381"/>
                    </a:lnTo>
                    <a:cubicBezTo>
                      <a:pt x="69426" y="40094"/>
                      <a:pt x="68914" y="39883"/>
                      <a:pt x="68378" y="39759"/>
                    </a:cubicBezTo>
                    <a:cubicBezTo>
                      <a:pt x="61139" y="36636"/>
                      <a:pt x="54221" y="32815"/>
                      <a:pt x="47723" y="28350"/>
                    </a:cubicBezTo>
                    <a:cubicBezTo>
                      <a:pt x="46078" y="27221"/>
                      <a:pt x="44462" y="26051"/>
                      <a:pt x="42875" y="24843"/>
                    </a:cubicBezTo>
                    <a:cubicBezTo>
                      <a:pt x="36781" y="20062"/>
                      <a:pt x="31134" y="14712"/>
                      <a:pt x="26054" y="8865"/>
                    </a:cubicBezTo>
                    <a:cubicBezTo>
                      <a:pt x="24739" y="7352"/>
                      <a:pt x="23462" y="5807"/>
                      <a:pt x="22224" y="4229"/>
                    </a:cubicBezTo>
                    <a:cubicBezTo>
                      <a:pt x="22001" y="3936"/>
                      <a:pt x="21780" y="3643"/>
                      <a:pt x="21561" y="3350"/>
                    </a:cubicBezTo>
                    <a:cubicBezTo>
                      <a:pt x="21137" y="2563"/>
                      <a:pt x="20556" y="1931"/>
                      <a:pt x="19821" y="1455"/>
                    </a:cubicBezTo>
                    <a:cubicBezTo>
                      <a:pt x="19167" y="857"/>
                      <a:pt x="18403" y="455"/>
                      <a:pt x="17522" y="245"/>
                    </a:cubicBezTo>
                    <a:lnTo>
                      <a:pt x="15725" y="4"/>
                    </a:lnTo>
                    <a:cubicBezTo>
                      <a:pt x="15654" y="2"/>
                      <a:pt x="15582" y="0"/>
                      <a:pt x="155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45"/>
              <p:cNvSpPr/>
              <p:nvPr/>
            </p:nvSpPr>
            <p:spPr>
              <a:xfrm>
                <a:off x="3743250" y="2464000"/>
                <a:ext cx="3263575" cy="2238700"/>
              </a:xfrm>
              <a:custGeom>
                <a:avLst/>
                <a:gdLst/>
                <a:ahLst/>
                <a:cxnLst/>
                <a:rect l="l" t="t" r="r" b="b"/>
                <a:pathLst>
                  <a:path w="130543" h="89548" extrusionOk="0">
                    <a:moveTo>
                      <a:pt x="121183" y="0"/>
                    </a:moveTo>
                    <a:cubicBezTo>
                      <a:pt x="119236" y="0"/>
                      <a:pt x="117289" y="523"/>
                      <a:pt x="115695" y="1547"/>
                    </a:cubicBezTo>
                    <a:cubicBezTo>
                      <a:pt x="113664" y="2852"/>
                      <a:pt x="112238" y="4539"/>
                      <a:pt x="110853" y="6489"/>
                    </a:cubicBezTo>
                    <a:cubicBezTo>
                      <a:pt x="110038" y="7639"/>
                      <a:pt x="109280" y="8823"/>
                      <a:pt x="108445" y="9959"/>
                    </a:cubicBezTo>
                    <a:cubicBezTo>
                      <a:pt x="106302" y="12621"/>
                      <a:pt x="103847" y="15008"/>
                      <a:pt x="101176" y="17137"/>
                    </a:cubicBezTo>
                    <a:cubicBezTo>
                      <a:pt x="98716" y="18982"/>
                      <a:pt x="96107" y="20612"/>
                      <a:pt x="93394" y="22052"/>
                    </a:cubicBezTo>
                    <a:cubicBezTo>
                      <a:pt x="93272" y="22045"/>
                      <a:pt x="93150" y="22041"/>
                      <a:pt x="93027" y="22041"/>
                    </a:cubicBezTo>
                    <a:cubicBezTo>
                      <a:pt x="92566" y="22041"/>
                      <a:pt x="92094" y="22092"/>
                      <a:pt x="91607" y="22191"/>
                    </a:cubicBezTo>
                    <a:cubicBezTo>
                      <a:pt x="87118" y="23097"/>
                      <a:pt x="82623" y="23997"/>
                      <a:pt x="78085" y="24641"/>
                    </a:cubicBezTo>
                    <a:cubicBezTo>
                      <a:pt x="75656" y="24949"/>
                      <a:pt x="73217" y="25177"/>
                      <a:pt x="70769" y="25274"/>
                    </a:cubicBezTo>
                    <a:cubicBezTo>
                      <a:pt x="69910" y="25308"/>
                      <a:pt x="69052" y="25323"/>
                      <a:pt x="68194" y="25323"/>
                    </a:cubicBezTo>
                    <a:cubicBezTo>
                      <a:pt x="66389" y="25323"/>
                      <a:pt x="64583" y="25258"/>
                      <a:pt x="62779" y="25177"/>
                    </a:cubicBezTo>
                    <a:cubicBezTo>
                      <a:pt x="60622" y="25081"/>
                      <a:pt x="58469" y="24995"/>
                      <a:pt x="56321" y="24995"/>
                    </a:cubicBezTo>
                    <a:cubicBezTo>
                      <a:pt x="52868" y="24995"/>
                      <a:pt x="49430" y="25217"/>
                      <a:pt x="46014" y="25979"/>
                    </a:cubicBezTo>
                    <a:cubicBezTo>
                      <a:pt x="43438" y="26552"/>
                      <a:pt x="40925" y="27387"/>
                      <a:pt x="38325" y="27832"/>
                    </a:cubicBezTo>
                    <a:cubicBezTo>
                      <a:pt x="37816" y="27880"/>
                      <a:pt x="37306" y="27904"/>
                      <a:pt x="36796" y="27904"/>
                    </a:cubicBezTo>
                    <a:cubicBezTo>
                      <a:pt x="36407" y="27904"/>
                      <a:pt x="36019" y="27890"/>
                      <a:pt x="35631" y="27862"/>
                    </a:cubicBezTo>
                    <a:cubicBezTo>
                      <a:pt x="35142" y="27765"/>
                      <a:pt x="34660" y="27637"/>
                      <a:pt x="34186" y="27481"/>
                    </a:cubicBezTo>
                    <a:cubicBezTo>
                      <a:pt x="33946" y="27355"/>
                      <a:pt x="33713" y="27220"/>
                      <a:pt x="33485" y="27075"/>
                    </a:cubicBezTo>
                    <a:cubicBezTo>
                      <a:pt x="33432" y="27025"/>
                      <a:pt x="33380" y="26976"/>
                      <a:pt x="33327" y="26927"/>
                    </a:cubicBezTo>
                    <a:cubicBezTo>
                      <a:pt x="32461" y="26093"/>
                      <a:pt x="31410" y="25600"/>
                      <a:pt x="30223" y="25440"/>
                    </a:cubicBezTo>
                    <a:cubicBezTo>
                      <a:pt x="29988" y="25375"/>
                      <a:pt x="29746" y="25343"/>
                      <a:pt x="29505" y="25343"/>
                    </a:cubicBezTo>
                    <a:cubicBezTo>
                      <a:pt x="29263" y="25343"/>
                      <a:pt x="29022" y="25375"/>
                      <a:pt x="28787" y="25440"/>
                    </a:cubicBezTo>
                    <a:cubicBezTo>
                      <a:pt x="28068" y="25472"/>
                      <a:pt x="27396" y="25686"/>
                      <a:pt x="26777" y="26082"/>
                    </a:cubicBezTo>
                    <a:cubicBezTo>
                      <a:pt x="22977" y="27743"/>
                      <a:pt x="19233" y="29526"/>
                      <a:pt x="15545" y="31431"/>
                    </a:cubicBezTo>
                    <a:cubicBezTo>
                      <a:pt x="13832" y="32316"/>
                      <a:pt x="12108" y="33203"/>
                      <a:pt x="10444" y="34180"/>
                    </a:cubicBezTo>
                    <a:cubicBezTo>
                      <a:pt x="8313" y="35432"/>
                      <a:pt x="6481" y="36972"/>
                      <a:pt x="5078" y="39017"/>
                    </a:cubicBezTo>
                    <a:cubicBezTo>
                      <a:pt x="4848" y="39353"/>
                      <a:pt x="4662" y="39711"/>
                      <a:pt x="4497" y="40085"/>
                    </a:cubicBezTo>
                    <a:cubicBezTo>
                      <a:pt x="4373" y="40367"/>
                      <a:pt x="4245" y="40651"/>
                      <a:pt x="4126" y="40937"/>
                    </a:cubicBezTo>
                    <a:cubicBezTo>
                      <a:pt x="2840" y="41367"/>
                      <a:pt x="1607" y="42170"/>
                      <a:pt x="958" y="43401"/>
                    </a:cubicBezTo>
                    <a:cubicBezTo>
                      <a:pt x="283" y="44677"/>
                      <a:pt x="1" y="46147"/>
                      <a:pt x="413" y="47566"/>
                    </a:cubicBezTo>
                    <a:cubicBezTo>
                      <a:pt x="3822" y="59327"/>
                      <a:pt x="8113" y="70814"/>
                      <a:pt x="13148" y="81975"/>
                    </a:cubicBezTo>
                    <a:cubicBezTo>
                      <a:pt x="13832" y="83490"/>
                      <a:pt x="14539" y="84806"/>
                      <a:pt x="15638" y="86084"/>
                    </a:cubicBezTo>
                    <a:cubicBezTo>
                      <a:pt x="16938" y="87596"/>
                      <a:pt x="18942" y="88699"/>
                      <a:pt x="20897" y="89055"/>
                    </a:cubicBezTo>
                    <a:cubicBezTo>
                      <a:pt x="23295" y="89491"/>
                      <a:pt x="25769" y="89524"/>
                      <a:pt x="28224" y="89524"/>
                    </a:cubicBezTo>
                    <a:cubicBezTo>
                      <a:pt x="28654" y="89524"/>
                      <a:pt x="29084" y="89523"/>
                      <a:pt x="29513" y="89523"/>
                    </a:cubicBezTo>
                    <a:cubicBezTo>
                      <a:pt x="29948" y="89523"/>
                      <a:pt x="30381" y="89524"/>
                      <a:pt x="30812" y="89528"/>
                    </a:cubicBezTo>
                    <a:cubicBezTo>
                      <a:pt x="32210" y="89541"/>
                      <a:pt x="33607" y="89547"/>
                      <a:pt x="35005" y="89547"/>
                    </a:cubicBezTo>
                    <a:cubicBezTo>
                      <a:pt x="39741" y="89547"/>
                      <a:pt x="44476" y="89474"/>
                      <a:pt x="49211" y="89325"/>
                    </a:cubicBezTo>
                    <a:cubicBezTo>
                      <a:pt x="56133" y="89109"/>
                      <a:pt x="63047" y="88734"/>
                      <a:pt x="69953" y="88201"/>
                    </a:cubicBezTo>
                    <a:cubicBezTo>
                      <a:pt x="71340" y="88095"/>
                      <a:pt x="72794" y="87687"/>
                      <a:pt x="73776" y="86619"/>
                    </a:cubicBezTo>
                    <a:cubicBezTo>
                      <a:pt x="74677" y="85637"/>
                      <a:pt x="75530" y="84183"/>
                      <a:pt x="75360" y="82796"/>
                    </a:cubicBezTo>
                    <a:cubicBezTo>
                      <a:pt x="74067" y="72281"/>
                      <a:pt x="73408" y="61698"/>
                      <a:pt x="73387" y="51105"/>
                    </a:cubicBezTo>
                    <a:cubicBezTo>
                      <a:pt x="73385" y="49893"/>
                      <a:pt x="73390" y="48679"/>
                      <a:pt x="73406" y="47466"/>
                    </a:cubicBezTo>
                    <a:cubicBezTo>
                      <a:pt x="74201" y="47473"/>
                      <a:pt x="74996" y="47481"/>
                      <a:pt x="75790" y="47481"/>
                    </a:cubicBezTo>
                    <a:cubicBezTo>
                      <a:pt x="76758" y="47481"/>
                      <a:pt x="77726" y="47469"/>
                      <a:pt x="78693" y="47425"/>
                    </a:cubicBezTo>
                    <a:cubicBezTo>
                      <a:pt x="82134" y="47273"/>
                      <a:pt x="85601" y="46745"/>
                      <a:pt x="88924" y="45835"/>
                    </a:cubicBezTo>
                    <a:cubicBezTo>
                      <a:pt x="95046" y="44157"/>
                      <a:pt x="100906" y="41261"/>
                      <a:pt x="106050" y="37551"/>
                    </a:cubicBezTo>
                    <a:cubicBezTo>
                      <a:pt x="111332" y="33738"/>
                      <a:pt x="116019" y="29251"/>
                      <a:pt x="120124" y="24197"/>
                    </a:cubicBezTo>
                    <a:cubicBezTo>
                      <a:pt x="122331" y="21482"/>
                      <a:pt x="124412" y="18673"/>
                      <a:pt x="126373" y="15769"/>
                    </a:cubicBezTo>
                    <a:cubicBezTo>
                      <a:pt x="127221" y="14510"/>
                      <a:pt x="128047" y="13233"/>
                      <a:pt x="128850" y="11944"/>
                    </a:cubicBezTo>
                    <a:cubicBezTo>
                      <a:pt x="129050" y="11622"/>
                      <a:pt x="129250" y="11299"/>
                      <a:pt x="129448" y="10976"/>
                    </a:cubicBezTo>
                    <a:cubicBezTo>
                      <a:pt x="130317" y="9559"/>
                      <a:pt x="130543" y="8023"/>
                      <a:pt x="130125" y="6410"/>
                    </a:cubicBezTo>
                    <a:cubicBezTo>
                      <a:pt x="129783" y="5082"/>
                      <a:pt x="129082" y="3914"/>
                      <a:pt x="128175" y="2903"/>
                    </a:cubicBezTo>
                    <a:cubicBezTo>
                      <a:pt x="126424" y="949"/>
                      <a:pt x="123804" y="0"/>
                      <a:pt x="12118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3" name="Google Shape;2133;p45"/>
              <p:cNvSpPr/>
              <p:nvPr/>
            </p:nvSpPr>
            <p:spPr>
              <a:xfrm>
                <a:off x="1963075" y="4077800"/>
                <a:ext cx="438575" cy="417025"/>
              </a:xfrm>
              <a:custGeom>
                <a:avLst/>
                <a:gdLst/>
                <a:ahLst/>
                <a:cxnLst/>
                <a:rect l="l" t="t" r="r" b="b"/>
                <a:pathLst>
                  <a:path w="17543" h="16681" extrusionOk="0">
                    <a:moveTo>
                      <a:pt x="3887" y="1"/>
                    </a:moveTo>
                    <a:cubicBezTo>
                      <a:pt x="2599" y="1"/>
                      <a:pt x="1578" y="1378"/>
                      <a:pt x="1564" y="2565"/>
                    </a:cubicBezTo>
                    <a:cubicBezTo>
                      <a:pt x="1561" y="3063"/>
                      <a:pt x="1552" y="3557"/>
                      <a:pt x="1547" y="4050"/>
                    </a:cubicBezTo>
                    <a:cubicBezTo>
                      <a:pt x="774" y="6688"/>
                      <a:pt x="0" y="9683"/>
                      <a:pt x="1235" y="12278"/>
                    </a:cubicBezTo>
                    <a:cubicBezTo>
                      <a:pt x="1247" y="12303"/>
                      <a:pt x="1263" y="12320"/>
                      <a:pt x="1277" y="12343"/>
                    </a:cubicBezTo>
                    <a:cubicBezTo>
                      <a:pt x="998" y="13337"/>
                      <a:pt x="1231" y="14484"/>
                      <a:pt x="2319" y="15216"/>
                    </a:cubicBezTo>
                    <a:cubicBezTo>
                      <a:pt x="4109" y="16422"/>
                      <a:pt x="6546" y="16575"/>
                      <a:pt x="8635" y="16666"/>
                    </a:cubicBezTo>
                    <a:cubicBezTo>
                      <a:pt x="8858" y="16676"/>
                      <a:pt x="9080" y="16681"/>
                      <a:pt x="9300" y="16681"/>
                    </a:cubicBezTo>
                    <a:cubicBezTo>
                      <a:pt x="11476" y="16681"/>
                      <a:pt x="13503" y="16173"/>
                      <a:pt x="15146" y="14618"/>
                    </a:cubicBezTo>
                    <a:cubicBezTo>
                      <a:pt x="16723" y="13125"/>
                      <a:pt x="17147" y="11172"/>
                      <a:pt x="16912" y="9183"/>
                    </a:cubicBezTo>
                    <a:cubicBezTo>
                      <a:pt x="17098" y="7296"/>
                      <a:pt x="16975" y="5343"/>
                      <a:pt x="17279" y="3498"/>
                    </a:cubicBezTo>
                    <a:cubicBezTo>
                      <a:pt x="17543" y="1900"/>
                      <a:pt x="16617" y="271"/>
                      <a:pt x="14837" y="271"/>
                    </a:cubicBezTo>
                    <a:cubicBezTo>
                      <a:pt x="14832" y="271"/>
                      <a:pt x="14826" y="271"/>
                      <a:pt x="14820" y="271"/>
                    </a:cubicBezTo>
                    <a:cubicBezTo>
                      <a:pt x="13190" y="279"/>
                      <a:pt x="11562" y="321"/>
                      <a:pt x="9936" y="321"/>
                    </a:cubicBezTo>
                    <a:cubicBezTo>
                      <a:pt x="7993" y="321"/>
                      <a:pt x="6052" y="261"/>
                      <a:pt x="4114" y="15"/>
                    </a:cubicBezTo>
                    <a:cubicBezTo>
                      <a:pt x="4038" y="5"/>
                      <a:pt x="3962" y="1"/>
                      <a:pt x="38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4" name="Google Shape;2134;p45"/>
              <p:cNvSpPr/>
              <p:nvPr/>
            </p:nvSpPr>
            <p:spPr>
              <a:xfrm>
                <a:off x="505375" y="1685225"/>
                <a:ext cx="490025" cy="506350"/>
              </a:xfrm>
              <a:custGeom>
                <a:avLst/>
                <a:gdLst/>
                <a:ahLst/>
                <a:cxnLst/>
                <a:rect l="l" t="t" r="r" b="b"/>
                <a:pathLst>
                  <a:path w="19601" h="20254" extrusionOk="0">
                    <a:moveTo>
                      <a:pt x="13891" y="1"/>
                    </a:moveTo>
                    <a:cubicBezTo>
                      <a:pt x="12509" y="1"/>
                      <a:pt x="11419" y="692"/>
                      <a:pt x="10215" y="1831"/>
                    </a:cubicBezTo>
                    <a:cubicBezTo>
                      <a:pt x="8118" y="3812"/>
                      <a:pt x="5696" y="5406"/>
                      <a:pt x="3611" y="7413"/>
                    </a:cubicBezTo>
                    <a:cubicBezTo>
                      <a:pt x="0" y="10883"/>
                      <a:pt x="614" y="15560"/>
                      <a:pt x="2946" y="19632"/>
                    </a:cubicBezTo>
                    <a:cubicBezTo>
                      <a:pt x="3197" y="20071"/>
                      <a:pt x="3580" y="20253"/>
                      <a:pt x="3964" y="20253"/>
                    </a:cubicBezTo>
                    <a:cubicBezTo>
                      <a:pt x="4798" y="20253"/>
                      <a:pt x="5645" y="19396"/>
                      <a:pt x="5191" y="18446"/>
                    </a:cubicBezTo>
                    <a:cubicBezTo>
                      <a:pt x="7267" y="17045"/>
                      <a:pt x="9072" y="15537"/>
                      <a:pt x="10853" y="13759"/>
                    </a:cubicBezTo>
                    <a:cubicBezTo>
                      <a:pt x="12777" y="11837"/>
                      <a:pt x="15088" y="10425"/>
                      <a:pt x="17079" y="8579"/>
                    </a:cubicBezTo>
                    <a:cubicBezTo>
                      <a:pt x="17680" y="8018"/>
                      <a:pt x="18099" y="7290"/>
                      <a:pt x="18338" y="6497"/>
                    </a:cubicBezTo>
                    <a:cubicBezTo>
                      <a:pt x="19167" y="6197"/>
                      <a:pt x="19600" y="4819"/>
                      <a:pt x="18625" y="4123"/>
                    </a:cubicBezTo>
                    <a:cubicBezTo>
                      <a:pt x="18582" y="4089"/>
                      <a:pt x="18543" y="4068"/>
                      <a:pt x="18501" y="4040"/>
                    </a:cubicBezTo>
                    <a:cubicBezTo>
                      <a:pt x="18243" y="2355"/>
                      <a:pt x="17222" y="808"/>
                      <a:pt x="15432" y="254"/>
                    </a:cubicBezTo>
                    <a:cubicBezTo>
                      <a:pt x="14873" y="82"/>
                      <a:pt x="14365" y="1"/>
                      <a:pt x="138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5" name="Google Shape;2135;p45"/>
              <p:cNvSpPr/>
              <p:nvPr/>
            </p:nvSpPr>
            <p:spPr>
              <a:xfrm>
                <a:off x="2482625" y="2797825"/>
                <a:ext cx="736975" cy="516825"/>
              </a:xfrm>
              <a:custGeom>
                <a:avLst/>
                <a:gdLst/>
                <a:ahLst/>
                <a:cxnLst/>
                <a:rect l="l" t="t" r="r" b="b"/>
                <a:pathLst>
                  <a:path w="29479" h="20673" extrusionOk="0">
                    <a:moveTo>
                      <a:pt x="27358" y="0"/>
                    </a:moveTo>
                    <a:cubicBezTo>
                      <a:pt x="26817" y="0"/>
                      <a:pt x="26295" y="292"/>
                      <a:pt x="26205" y="913"/>
                    </a:cubicBezTo>
                    <a:cubicBezTo>
                      <a:pt x="26021" y="2169"/>
                      <a:pt x="25944" y="3405"/>
                      <a:pt x="25917" y="4662"/>
                    </a:cubicBezTo>
                    <a:cubicBezTo>
                      <a:pt x="25502" y="5744"/>
                      <a:pt x="24798" y="6772"/>
                      <a:pt x="24004" y="7726"/>
                    </a:cubicBezTo>
                    <a:cubicBezTo>
                      <a:pt x="23969" y="7763"/>
                      <a:pt x="23937" y="7801"/>
                      <a:pt x="23908" y="7842"/>
                    </a:cubicBezTo>
                    <a:cubicBezTo>
                      <a:pt x="22924" y="9004"/>
                      <a:pt x="21812" y="10053"/>
                      <a:pt x="20905" y="10923"/>
                    </a:cubicBezTo>
                    <a:cubicBezTo>
                      <a:pt x="19273" y="12491"/>
                      <a:pt x="17510" y="13906"/>
                      <a:pt x="15755" y="15333"/>
                    </a:cubicBezTo>
                    <a:cubicBezTo>
                      <a:pt x="15417" y="15354"/>
                      <a:pt x="15078" y="15365"/>
                      <a:pt x="14740" y="15365"/>
                    </a:cubicBezTo>
                    <a:cubicBezTo>
                      <a:pt x="13733" y="15365"/>
                      <a:pt x="12725" y="15269"/>
                      <a:pt x="11713" y="15063"/>
                    </a:cubicBezTo>
                    <a:cubicBezTo>
                      <a:pt x="11619" y="15043"/>
                      <a:pt x="11524" y="15033"/>
                      <a:pt x="11429" y="15033"/>
                    </a:cubicBezTo>
                    <a:cubicBezTo>
                      <a:pt x="11343" y="15033"/>
                      <a:pt x="11256" y="15041"/>
                      <a:pt x="11171" y="15058"/>
                    </a:cubicBezTo>
                    <a:cubicBezTo>
                      <a:pt x="8620" y="13746"/>
                      <a:pt x="6852" y="10925"/>
                      <a:pt x="5137" y="8762"/>
                    </a:cubicBezTo>
                    <a:cubicBezTo>
                      <a:pt x="4954" y="8531"/>
                      <a:pt x="4746" y="8403"/>
                      <a:pt x="4534" y="8350"/>
                    </a:cubicBezTo>
                    <a:cubicBezTo>
                      <a:pt x="4146" y="6728"/>
                      <a:pt x="4093" y="5029"/>
                      <a:pt x="4446" y="3375"/>
                    </a:cubicBezTo>
                    <a:cubicBezTo>
                      <a:pt x="4649" y="2420"/>
                      <a:pt x="3968" y="1810"/>
                      <a:pt x="3232" y="1810"/>
                    </a:cubicBezTo>
                    <a:cubicBezTo>
                      <a:pt x="2832" y="1810"/>
                      <a:pt x="2416" y="1990"/>
                      <a:pt x="2117" y="2393"/>
                    </a:cubicBezTo>
                    <a:cubicBezTo>
                      <a:pt x="1829" y="2779"/>
                      <a:pt x="1603" y="3191"/>
                      <a:pt x="1403" y="3615"/>
                    </a:cubicBezTo>
                    <a:cubicBezTo>
                      <a:pt x="989" y="3691"/>
                      <a:pt x="614" y="3961"/>
                      <a:pt x="458" y="4482"/>
                    </a:cubicBezTo>
                    <a:cubicBezTo>
                      <a:pt x="320" y="4943"/>
                      <a:pt x="230" y="5418"/>
                      <a:pt x="193" y="5899"/>
                    </a:cubicBezTo>
                    <a:cubicBezTo>
                      <a:pt x="176" y="5964"/>
                      <a:pt x="165" y="6028"/>
                      <a:pt x="158" y="6095"/>
                    </a:cubicBezTo>
                    <a:cubicBezTo>
                      <a:pt x="0" y="8350"/>
                      <a:pt x="576" y="10562"/>
                      <a:pt x="1929" y="12240"/>
                    </a:cubicBezTo>
                    <a:cubicBezTo>
                      <a:pt x="1872" y="12506"/>
                      <a:pt x="1914" y="12806"/>
                      <a:pt x="2117" y="13111"/>
                    </a:cubicBezTo>
                    <a:cubicBezTo>
                      <a:pt x="4183" y="16242"/>
                      <a:pt x="7110" y="18623"/>
                      <a:pt x="10780" y="19559"/>
                    </a:cubicBezTo>
                    <a:cubicBezTo>
                      <a:pt x="10883" y="19586"/>
                      <a:pt x="10983" y="19598"/>
                      <a:pt x="11080" y="19598"/>
                    </a:cubicBezTo>
                    <a:cubicBezTo>
                      <a:pt x="11451" y="19598"/>
                      <a:pt x="11777" y="19418"/>
                      <a:pt x="12016" y="19158"/>
                    </a:cubicBezTo>
                    <a:cubicBezTo>
                      <a:pt x="12432" y="19424"/>
                      <a:pt x="12849" y="19691"/>
                      <a:pt x="13279" y="19942"/>
                    </a:cubicBezTo>
                    <a:cubicBezTo>
                      <a:pt x="13498" y="20069"/>
                      <a:pt x="13713" y="20124"/>
                      <a:pt x="13914" y="20124"/>
                    </a:cubicBezTo>
                    <a:cubicBezTo>
                      <a:pt x="14004" y="20124"/>
                      <a:pt x="14092" y="20113"/>
                      <a:pt x="14177" y="20092"/>
                    </a:cubicBezTo>
                    <a:cubicBezTo>
                      <a:pt x="14355" y="20430"/>
                      <a:pt x="14668" y="20673"/>
                      <a:pt x="15078" y="20673"/>
                    </a:cubicBezTo>
                    <a:cubicBezTo>
                      <a:pt x="15219" y="20673"/>
                      <a:pt x="15372" y="20644"/>
                      <a:pt x="15536" y="20580"/>
                    </a:cubicBezTo>
                    <a:cubicBezTo>
                      <a:pt x="21884" y="18095"/>
                      <a:pt x="28974" y="10963"/>
                      <a:pt x="29284" y="3708"/>
                    </a:cubicBezTo>
                    <a:cubicBezTo>
                      <a:pt x="29290" y="3700"/>
                      <a:pt x="29293" y="3689"/>
                      <a:pt x="29298" y="3680"/>
                    </a:cubicBezTo>
                    <a:cubicBezTo>
                      <a:pt x="29479" y="3268"/>
                      <a:pt x="29440" y="2875"/>
                      <a:pt x="29279" y="2549"/>
                    </a:cubicBezTo>
                    <a:cubicBezTo>
                      <a:pt x="29258" y="2172"/>
                      <a:pt x="29235" y="1797"/>
                      <a:pt x="29172" y="1422"/>
                    </a:cubicBezTo>
                    <a:cubicBezTo>
                      <a:pt x="29093" y="955"/>
                      <a:pt x="28832" y="685"/>
                      <a:pt x="28506" y="569"/>
                    </a:cubicBezTo>
                    <a:cubicBezTo>
                      <a:pt x="28261" y="197"/>
                      <a:pt x="27803" y="0"/>
                      <a:pt x="273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6" name="Google Shape;2136;p45"/>
              <p:cNvSpPr/>
              <p:nvPr/>
            </p:nvSpPr>
            <p:spPr>
              <a:xfrm>
                <a:off x="3282925" y="3665000"/>
                <a:ext cx="339000" cy="282600"/>
              </a:xfrm>
              <a:custGeom>
                <a:avLst/>
                <a:gdLst/>
                <a:ahLst/>
                <a:cxnLst/>
                <a:rect l="l" t="t" r="r" b="b"/>
                <a:pathLst>
                  <a:path w="13560" h="11304" extrusionOk="0">
                    <a:moveTo>
                      <a:pt x="5522" y="1"/>
                    </a:moveTo>
                    <a:cubicBezTo>
                      <a:pt x="5036" y="1"/>
                      <a:pt x="4519" y="114"/>
                      <a:pt x="3971" y="366"/>
                    </a:cubicBezTo>
                    <a:cubicBezTo>
                      <a:pt x="3715" y="485"/>
                      <a:pt x="3513" y="655"/>
                      <a:pt x="3338" y="846"/>
                    </a:cubicBezTo>
                    <a:cubicBezTo>
                      <a:pt x="1912" y="1304"/>
                      <a:pt x="650" y="2310"/>
                      <a:pt x="250" y="3754"/>
                    </a:cubicBezTo>
                    <a:cubicBezTo>
                      <a:pt x="1" y="4648"/>
                      <a:pt x="260" y="5467"/>
                      <a:pt x="750" y="6168"/>
                    </a:cubicBezTo>
                    <a:cubicBezTo>
                      <a:pt x="820" y="6503"/>
                      <a:pt x="927" y="6830"/>
                      <a:pt x="1065" y="7142"/>
                    </a:cubicBezTo>
                    <a:cubicBezTo>
                      <a:pt x="1476" y="9104"/>
                      <a:pt x="3250" y="10763"/>
                      <a:pt x="5223" y="11170"/>
                    </a:cubicBezTo>
                    <a:cubicBezTo>
                      <a:pt x="5492" y="11225"/>
                      <a:pt x="5764" y="11252"/>
                      <a:pt x="6037" y="11252"/>
                    </a:cubicBezTo>
                    <a:cubicBezTo>
                      <a:pt x="6197" y="11252"/>
                      <a:pt x="6358" y="11243"/>
                      <a:pt x="6517" y="11224"/>
                    </a:cubicBezTo>
                    <a:cubicBezTo>
                      <a:pt x="6827" y="11277"/>
                      <a:pt x="7141" y="11303"/>
                      <a:pt x="7455" y="11303"/>
                    </a:cubicBezTo>
                    <a:cubicBezTo>
                      <a:pt x="9014" y="11303"/>
                      <a:pt x="10585" y="10662"/>
                      <a:pt x="11631" y="9476"/>
                    </a:cubicBezTo>
                    <a:cubicBezTo>
                      <a:pt x="13560" y="7287"/>
                      <a:pt x="13043" y="4659"/>
                      <a:pt x="11419" y="3091"/>
                    </a:cubicBezTo>
                    <a:cubicBezTo>
                      <a:pt x="10996" y="2430"/>
                      <a:pt x="10491" y="1840"/>
                      <a:pt x="9933" y="1416"/>
                    </a:cubicBezTo>
                    <a:cubicBezTo>
                      <a:pt x="9288" y="925"/>
                      <a:pt x="8593" y="724"/>
                      <a:pt x="7902" y="724"/>
                    </a:cubicBezTo>
                    <a:cubicBezTo>
                      <a:pt x="7796" y="724"/>
                      <a:pt x="7691" y="728"/>
                      <a:pt x="7585" y="737"/>
                    </a:cubicBezTo>
                    <a:cubicBezTo>
                      <a:pt x="6980" y="282"/>
                      <a:pt x="6290" y="1"/>
                      <a:pt x="55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7" name="Google Shape;2137;p45"/>
              <p:cNvSpPr/>
              <p:nvPr/>
            </p:nvSpPr>
            <p:spPr>
              <a:xfrm>
                <a:off x="1904800" y="993650"/>
                <a:ext cx="1789775" cy="1007325"/>
              </a:xfrm>
              <a:custGeom>
                <a:avLst/>
                <a:gdLst/>
                <a:ahLst/>
                <a:cxnLst/>
                <a:rect l="l" t="t" r="r" b="b"/>
                <a:pathLst>
                  <a:path w="71591" h="40293" extrusionOk="0">
                    <a:moveTo>
                      <a:pt x="23914" y="1"/>
                    </a:moveTo>
                    <a:cubicBezTo>
                      <a:pt x="23870" y="1"/>
                      <a:pt x="23825" y="1"/>
                      <a:pt x="23780" y="1"/>
                    </a:cubicBezTo>
                    <a:cubicBezTo>
                      <a:pt x="23434" y="3"/>
                      <a:pt x="23092" y="78"/>
                      <a:pt x="22778" y="224"/>
                    </a:cubicBezTo>
                    <a:cubicBezTo>
                      <a:pt x="22087" y="83"/>
                      <a:pt x="21425" y="7"/>
                      <a:pt x="20819" y="7"/>
                    </a:cubicBezTo>
                    <a:cubicBezTo>
                      <a:pt x="20453" y="7"/>
                      <a:pt x="20108" y="35"/>
                      <a:pt x="19789" y="92"/>
                    </a:cubicBezTo>
                    <a:cubicBezTo>
                      <a:pt x="19078" y="220"/>
                      <a:pt x="18572" y="662"/>
                      <a:pt x="18272" y="1227"/>
                    </a:cubicBezTo>
                    <a:cubicBezTo>
                      <a:pt x="14361" y="2342"/>
                      <a:pt x="11226" y="5281"/>
                      <a:pt x="10105" y="10795"/>
                    </a:cubicBezTo>
                    <a:cubicBezTo>
                      <a:pt x="9984" y="11389"/>
                      <a:pt x="10042" y="12092"/>
                      <a:pt x="10312" y="12676"/>
                    </a:cubicBezTo>
                    <a:cubicBezTo>
                      <a:pt x="10279" y="12676"/>
                      <a:pt x="10246" y="12676"/>
                      <a:pt x="10213" y="12676"/>
                    </a:cubicBezTo>
                    <a:cubicBezTo>
                      <a:pt x="8648" y="12676"/>
                      <a:pt x="7082" y="12961"/>
                      <a:pt x="5614" y="13585"/>
                    </a:cubicBezTo>
                    <a:cubicBezTo>
                      <a:pt x="3610" y="14435"/>
                      <a:pt x="2573" y="16056"/>
                      <a:pt x="2279" y="17865"/>
                    </a:cubicBezTo>
                    <a:cubicBezTo>
                      <a:pt x="2175" y="17969"/>
                      <a:pt x="2093" y="18090"/>
                      <a:pt x="2031" y="18223"/>
                    </a:cubicBezTo>
                    <a:cubicBezTo>
                      <a:pt x="1" y="22651"/>
                      <a:pt x="1760" y="26816"/>
                      <a:pt x="2312" y="31186"/>
                    </a:cubicBezTo>
                    <a:cubicBezTo>
                      <a:pt x="2322" y="31914"/>
                      <a:pt x="2363" y="32641"/>
                      <a:pt x="2405" y="33367"/>
                    </a:cubicBezTo>
                    <a:cubicBezTo>
                      <a:pt x="2387" y="33929"/>
                      <a:pt x="2373" y="34490"/>
                      <a:pt x="2366" y="35053"/>
                    </a:cubicBezTo>
                    <a:cubicBezTo>
                      <a:pt x="2363" y="35496"/>
                      <a:pt x="2526" y="35809"/>
                      <a:pt x="2768" y="36010"/>
                    </a:cubicBezTo>
                    <a:cubicBezTo>
                      <a:pt x="2812" y="36163"/>
                      <a:pt x="2864" y="36312"/>
                      <a:pt x="2915" y="36463"/>
                    </a:cubicBezTo>
                    <a:cubicBezTo>
                      <a:pt x="2689" y="37008"/>
                      <a:pt x="2480" y="37566"/>
                      <a:pt x="2286" y="38155"/>
                    </a:cubicBezTo>
                    <a:cubicBezTo>
                      <a:pt x="2014" y="38976"/>
                      <a:pt x="2765" y="39781"/>
                      <a:pt x="3545" y="39781"/>
                    </a:cubicBezTo>
                    <a:cubicBezTo>
                      <a:pt x="3753" y="39781"/>
                      <a:pt x="3963" y="39724"/>
                      <a:pt x="4157" y="39595"/>
                    </a:cubicBezTo>
                    <a:cubicBezTo>
                      <a:pt x="4236" y="39542"/>
                      <a:pt x="4294" y="39482"/>
                      <a:pt x="4367" y="39428"/>
                    </a:cubicBezTo>
                    <a:cubicBezTo>
                      <a:pt x="4548" y="39917"/>
                      <a:pt x="5004" y="40279"/>
                      <a:pt x="5553" y="40279"/>
                    </a:cubicBezTo>
                    <a:lnTo>
                      <a:pt x="6063" y="40279"/>
                    </a:lnTo>
                    <a:cubicBezTo>
                      <a:pt x="6365" y="40279"/>
                      <a:pt x="6649" y="40161"/>
                      <a:pt x="6875" y="39973"/>
                    </a:cubicBezTo>
                    <a:cubicBezTo>
                      <a:pt x="6910" y="39976"/>
                      <a:pt x="6944" y="39977"/>
                      <a:pt x="6979" y="39977"/>
                    </a:cubicBezTo>
                    <a:cubicBezTo>
                      <a:pt x="7608" y="39977"/>
                      <a:pt x="8229" y="39570"/>
                      <a:pt x="8229" y="38749"/>
                    </a:cubicBezTo>
                    <a:cubicBezTo>
                      <a:pt x="8104" y="34732"/>
                      <a:pt x="7797" y="30727"/>
                      <a:pt x="8095" y="26737"/>
                    </a:cubicBezTo>
                    <a:lnTo>
                      <a:pt x="8095" y="26737"/>
                    </a:lnTo>
                    <a:cubicBezTo>
                      <a:pt x="8614" y="26879"/>
                      <a:pt x="9144" y="26974"/>
                      <a:pt x="9681" y="27018"/>
                    </a:cubicBezTo>
                    <a:cubicBezTo>
                      <a:pt x="10609" y="27519"/>
                      <a:pt x="11709" y="27801"/>
                      <a:pt x="12882" y="27801"/>
                    </a:cubicBezTo>
                    <a:cubicBezTo>
                      <a:pt x="13029" y="27801"/>
                      <a:pt x="13177" y="27796"/>
                      <a:pt x="13326" y="27787"/>
                    </a:cubicBezTo>
                    <a:cubicBezTo>
                      <a:pt x="14999" y="27687"/>
                      <a:pt x="15806" y="26495"/>
                      <a:pt x="15787" y="25285"/>
                    </a:cubicBezTo>
                    <a:cubicBezTo>
                      <a:pt x="15832" y="25250"/>
                      <a:pt x="15881" y="25222"/>
                      <a:pt x="15925" y="25187"/>
                    </a:cubicBezTo>
                    <a:cubicBezTo>
                      <a:pt x="18377" y="23275"/>
                      <a:pt x="20073" y="20489"/>
                      <a:pt x="20978" y="17487"/>
                    </a:cubicBezTo>
                    <a:cubicBezTo>
                      <a:pt x="23389" y="19825"/>
                      <a:pt x="26749" y="21008"/>
                      <a:pt x="30012" y="21008"/>
                    </a:cubicBezTo>
                    <a:cubicBezTo>
                      <a:pt x="33136" y="21008"/>
                      <a:pt x="36171" y="19923"/>
                      <a:pt x="38198" y="17729"/>
                    </a:cubicBezTo>
                    <a:cubicBezTo>
                      <a:pt x="40101" y="21643"/>
                      <a:pt x="44680" y="24647"/>
                      <a:pt x="48543" y="25509"/>
                    </a:cubicBezTo>
                    <a:cubicBezTo>
                      <a:pt x="49246" y="25666"/>
                      <a:pt x="49936" y="25740"/>
                      <a:pt x="50607" y="25740"/>
                    </a:cubicBezTo>
                    <a:cubicBezTo>
                      <a:pt x="52752" y="25740"/>
                      <a:pt x="54701" y="24979"/>
                      <a:pt x="56280" y="23716"/>
                    </a:cubicBezTo>
                    <a:cubicBezTo>
                      <a:pt x="56839" y="25029"/>
                      <a:pt x="57884" y="26244"/>
                      <a:pt x="58812" y="27040"/>
                    </a:cubicBezTo>
                    <a:cubicBezTo>
                      <a:pt x="59058" y="27253"/>
                      <a:pt x="59336" y="27421"/>
                      <a:pt x="59636" y="27542"/>
                    </a:cubicBezTo>
                    <a:cubicBezTo>
                      <a:pt x="59820" y="27647"/>
                      <a:pt x="60003" y="27754"/>
                      <a:pt x="60201" y="27847"/>
                    </a:cubicBezTo>
                    <a:cubicBezTo>
                      <a:pt x="60218" y="28057"/>
                      <a:pt x="60259" y="28264"/>
                      <a:pt x="60324" y="28466"/>
                    </a:cubicBezTo>
                    <a:cubicBezTo>
                      <a:pt x="60681" y="29574"/>
                      <a:pt x="61239" y="30332"/>
                      <a:pt x="62181" y="30916"/>
                    </a:cubicBezTo>
                    <a:cubicBezTo>
                      <a:pt x="62244" y="31203"/>
                      <a:pt x="62419" y="31454"/>
                      <a:pt x="62670" y="31612"/>
                    </a:cubicBezTo>
                    <a:cubicBezTo>
                      <a:pt x="62756" y="31819"/>
                      <a:pt x="62824" y="32035"/>
                      <a:pt x="62872" y="32254"/>
                    </a:cubicBezTo>
                    <a:cubicBezTo>
                      <a:pt x="62635" y="33243"/>
                      <a:pt x="62658" y="34269"/>
                      <a:pt x="62807" y="35291"/>
                    </a:cubicBezTo>
                    <a:cubicBezTo>
                      <a:pt x="62593" y="36513"/>
                      <a:pt x="62247" y="37718"/>
                      <a:pt x="62061" y="38665"/>
                    </a:cubicBezTo>
                    <a:cubicBezTo>
                      <a:pt x="61895" y="39531"/>
                      <a:pt x="62481" y="40268"/>
                      <a:pt x="63310" y="40268"/>
                    </a:cubicBezTo>
                    <a:cubicBezTo>
                      <a:pt x="63414" y="40268"/>
                      <a:pt x="63521" y="40257"/>
                      <a:pt x="63631" y="40233"/>
                    </a:cubicBezTo>
                    <a:cubicBezTo>
                      <a:pt x="64187" y="40112"/>
                      <a:pt x="64702" y="40028"/>
                      <a:pt x="65179" y="39889"/>
                    </a:cubicBezTo>
                    <a:cubicBezTo>
                      <a:pt x="65269" y="39961"/>
                      <a:pt x="65346" y="40042"/>
                      <a:pt x="65453" y="40105"/>
                    </a:cubicBezTo>
                    <a:cubicBezTo>
                      <a:pt x="65673" y="40236"/>
                      <a:pt x="65891" y="40293"/>
                      <a:pt x="66095" y="40293"/>
                    </a:cubicBezTo>
                    <a:cubicBezTo>
                      <a:pt x="67041" y="40293"/>
                      <a:pt x="67709" y="39068"/>
                      <a:pt x="67144" y="38271"/>
                    </a:cubicBezTo>
                    <a:cubicBezTo>
                      <a:pt x="67501" y="37562"/>
                      <a:pt x="67705" y="36710"/>
                      <a:pt x="67994" y="36014"/>
                    </a:cubicBezTo>
                    <a:cubicBezTo>
                      <a:pt x="68490" y="34814"/>
                      <a:pt x="68827" y="33676"/>
                      <a:pt x="68901" y="32377"/>
                    </a:cubicBezTo>
                    <a:cubicBezTo>
                      <a:pt x="68909" y="32186"/>
                      <a:pt x="68859" y="32008"/>
                      <a:pt x="68776" y="31842"/>
                    </a:cubicBezTo>
                    <a:cubicBezTo>
                      <a:pt x="69044" y="31651"/>
                      <a:pt x="69285" y="31423"/>
                      <a:pt x="69444" y="31114"/>
                    </a:cubicBezTo>
                    <a:cubicBezTo>
                      <a:pt x="70884" y="28326"/>
                      <a:pt x="71591" y="24043"/>
                      <a:pt x="70917" y="20505"/>
                    </a:cubicBezTo>
                    <a:cubicBezTo>
                      <a:pt x="70902" y="20366"/>
                      <a:pt x="70873" y="20229"/>
                      <a:pt x="70835" y="20096"/>
                    </a:cubicBezTo>
                    <a:cubicBezTo>
                      <a:pt x="70116" y="16885"/>
                      <a:pt x="68196" y="14390"/>
                      <a:pt x="64562" y="14367"/>
                    </a:cubicBezTo>
                    <a:cubicBezTo>
                      <a:pt x="63536" y="13911"/>
                      <a:pt x="62502" y="13564"/>
                      <a:pt x="61548" y="13348"/>
                    </a:cubicBezTo>
                    <a:cubicBezTo>
                      <a:pt x="61346" y="13302"/>
                      <a:pt x="61141" y="13279"/>
                      <a:pt x="60935" y="13279"/>
                    </a:cubicBezTo>
                    <a:cubicBezTo>
                      <a:pt x="60720" y="13279"/>
                      <a:pt x="60505" y="13304"/>
                      <a:pt x="60294" y="13355"/>
                    </a:cubicBezTo>
                    <a:cubicBezTo>
                      <a:pt x="59915" y="8913"/>
                      <a:pt x="57488" y="4841"/>
                      <a:pt x="53649" y="2376"/>
                    </a:cubicBezTo>
                    <a:cubicBezTo>
                      <a:pt x="52052" y="1349"/>
                      <a:pt x="49912" y="764"/>
                      <a:pt x="47892" y="764"/>
                    </a:cubicBezTo>
                    <a:cubicBezTo>
                      <a:pt x="47172" y="764"/>
                      <a:pt x="46467" y="838"/>
                      <a:pt x="45807" y="994"/>
                    </a:cubicBezTo>
                    <a:cubicBezTo>
                      <a:pt x="42573" y="1757"/>
                      <a:pt x="40329" y="4445"/>
                      <a:pt x="37121" y="4936"/>
                    </a:cubicBezTo>
                    <a:cubicBezTo>
                      <a:pt x="36736" y="4996"/>
                      <a:pt x="36404" y="5173"/>
                      <a:pt x="36129" y="5418"/>
                    </a:cubicBezTo>
                    <a:cubicBezTo>
                      <a:pt x="33054" y="1851"/>
                      <a:pt x="28688" y="1"/>
                      <a:pt x="239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8" name="Google Shape;2138;p45"/>
              <p:cNvSpPr/>
              <p:nvPr/>
            </p:nvSpPr>
            <p:spPr>
              <a:xfrm>
                <a:off x="1875400" y="1966700"/>
                <a:ext cx="255600" cy="243500"/>
              </a:xfrm>
              <a:custGeom>
                <a:avLst/>
                <a:gdLst/>
                <a:ahLst/>
                <a:cxnLst/>
                <a:rect l="l" t="t" r="r" b="b"/>
                <a:pathLst>
                  <a:path w="10224" h="9740" extrusionOk="0">
                    <a:moveTo>
                      <a:pt x="5660" y="0"/>
                    </a:moveTo>
                    <a:cubicBezTo>
                      <a:pt x="2890" y="0"/>
                      <a:pt x="1" y="1798"/>
                      <a:pt x="179" y="4787"/>
                    </a:cubicBezTo>
                    <a:cubicBezTo>
                      <a:pt x="367" y="7957"/>
                      <a:pt x="4050" y="9739"/>
                      <a:pt x="7175" y="9739"/>
                    </a:cubicBezTo>
                    <a:cubicBezTo>
                      <a:pt x="8040" y="9739"/>
                      <a:pt x="8862" y="9603"/>
                      <a:pt x="9555" y="9321"/>
                    </a:cubicBezTo>
                    <a:cubicBezTo>
                      <a:pt x="10224" y="9050"/>
                      <a:pt x="10037" y="8043"/>
                      <a:pt x="9451" y="8043"/>
                    </a:cubicBezTo>
                    <a:cubicBezTo>
                      <a:pt x="9379" y="8043"/>
                      <a:pt x="9301" y="8058"/>
                      <a:pt x="9217" y="8092"/>
                    </a:cubicBezTo>
                    <a:cubicBezTo>
                      <a:pt x="8576" y="8352"/>
                      <a:pt x="7839" y="8478"/>
                      <a:pt x="7078" y="8478"/>
                    </a:cubicBezTo>
                    <a:cubicBezTo>
                      <a:pt x="4961" y="8478"/>
                      <a:pt x="2658" y="7498"/>
                      <a:pt x="1733" y="5679"/>
                    </a:cubicBezTo>
                    <a:cubicBezTo>
                      <a:pt x="471" y="3196"/>
                      <a:pt x="3300" y="1241"/>
                      <a:pt x="5817" y="1241"/>
                    </a:cubicBezTo>
                    <a:cubicBezTo>
                      <a:pt x="6888" y="1241"/>
                      <a:pt x="7902" y="1595"/>
                      <a:pt x="8521" y="2412"/>
                    </a:cubicBezTo>
                    <a:cubicBezTo>
                      <a:pt x="8665" y="2603"/>
                      <a:pt x="8864" y="2683"/>
                      <a:pt x="9059" y="2683"/>
                    </a:cubicBezTo>
                    <a:cubicBezTo>
                      <a:pt x="9524" y="2683"/>
                      <a:pt x="9971" y="2231"/>
                      <a:pt x="9622" y="1769"/>
                    </a:cubicBezTo>
                    <a:lnTo>
                      <a:pt x="9622" y="1769"/>
                    </a:lnTo>
                    <a:lnTo>
                      <a:pt x="9622" y="1770"/>
                    </a:lnTo>
                    <a:cubicBezTo>
                      <a:pt x="8703" y="556"/>
                      <a:pt x="7200" y="0"/>
                      <a:pt x="5660" y="0"/>
                    </a:cubicBezTo>
                    <a:close/>
                  </a:path>
                </a:pathLst>
              </a:custGeom>
              <a:solidFill>
                <a:srgbClr val="191919"/>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9" name="Google Shape;2139;p45"/>
              <p:cNvSpPr/>
              <p:nvPr/>
            </p:nvSpPr>
            <p:spPr>
              <a:xfrm>
                <a:off x="2093450" y="2175875"/>
                <a:ext cx="1386550" cy="548525"/>
              </a:xfrm>
              <a:custGeom>
                <a:avLst/>
                <a:gdLst/>
                <a:ahLst/>
                <a:cxnLst/>
                <a:rect l="l" t="t" r="r" b="b"/>
                <a:pathLst>
                  <a:path w="55462" h="21941" extrusionOk="0">
                    <a:moveTo>
                      <a:pt x="54605" y="1"/>
                    </a:moveTo>
                    <a:cubicBezTo>
                      <a:pt x="54418" y="1"/>
                      <a:pt x="54238" y="98"/>
                      <a:pt x="54133" y="332"/>
                    </a:cubicBezTo>
                    <a:cubicBezTo>
                      <a:pt x="49540" y="10554"/>
                      <a:pt x="41187" y="20639"/>
                      <a:pt x="29264" y="20639"/>
                    </a:cubicBezTo>
                    <a:cubicBezTo>
                      <a:pt x="28491" y="20639"/>
                      <a:pt x="27704" y="20597"/>
                      <a:pt x="26901" y="20509"/>
                    </a:cubicBezTo>
                    <a:cubicBezTo>
                      <a:pt x="15517" y="19269"/>
                      <a:pt x="6587" y="9901"/>
                      <a:pt x="1374" y="332"/>
                    </a:cubicBezTo>
                    <a:cubicBezTo>
                      <a:pt x="1252" y="109"/>
                      <a:pt x="1063" y="17"/>
                      <a:pt x="871" y="17"/>
                    </a:cubicBezTo>
                    <a:cubicBezTo>
                      <a:pt x="443" y="17"/>
                      <a:pt x="1" y="478"/>
                      <a:pt x="272" y="976"/>
                    </a:cubicBezTo>
                    <a:cubicBezTo>
                      <a:pt x="5779" y="11082"/>
                      <a:pt x="15422" y="20972"/>
                      <a:pt x="27536" y="21877"/>
                    </a:cubicBezTo>
                    <a:cubicBezTo>
                      <a:pt x="28110" y="21920"/>
                      <a:pt x="28676" y="21941"/>
                      <a:pt x="29235" y="21941"/>
                    </a:cubicBezTo>
                    <a:cubicBezTo>
                      <a:pt x="41663" y="21941"/>
                      <a:pt x="50463" y="11591"/>
                      <a:pt x="55233" y="976"/>
                    </a:cubicBezTo>
                    <a:cubicBezTo>
                      <a:pt x="55461" y="466"/>
                      <a:pt x="55016" y="1"/>
                      <a:pt x="54605" y="1"/>
                    </a:cubicBezTo>
                    <a:close/>
                  </a:path>
                </a:pathLst>
              </a:custGeom>
              <a:solidFill>
                <a:srgbClr val="191919"/>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0" name="Google Shape;2140;p45"/>
              <p:cNvSpPr/>
              <p:nvPr/>
            </p:nvSpPr>
            <p:spPr>
              <a:xfrm>
                <a:off x="3430475" y="1978150"/>
                <a:ext cx="263225" cy="276775"/>
              </a:xfrm>
              <a:custGeom>
                <a:avLst/>
                <a:gdLst/>
                <a:ahLst/>
                <a:cxnLst/>
                <a:rect l="l" t="t" r="r" b="b"/>
                <a:pathLst>
                  <a:path w="10529" h="11071" extrusionOk="0">
                    <a:moveTo>
                      <a:pt x="4030" y="0"/>
                    </a:moveTo>
                    <a:cubicBezTo>
                      <a:pt x="2714" y="0"/>
                      <a:pt x="1426" y="456"/>
                      <a:pt x="435" y="1498"/>
                    </a:cubicBezTo>
                    <a:cubicBezTo>
                      <a:pt x="0" y="1954"/>
                      <a:pt x="433" y="2594"/>
                      <a:pt x="913" y="2594"/>
                    </a:cubicBezTo>
                    <a:cubicBezTo>
                      <a:pt x="1057" y="2594"/>
                      <a:pt x="1206" y="2537"/>
                      <a:pt x="1336" y="2400"/>
                    </a:cubicBezTo>
                    <a:cubicBezTo>
                      <a:pt x="2090" y="1607"/>
                      <a:pt x="3067" y="1263"/>
                      <a:pt x="4070" y="1263"/>
                    </a:cubicBezTo>
                    <a:cubicBezTo>
                      <a:pt x="6174" y="1263"/>
                      <a:pt x="8394" y="2779"/>
                      <a:pt x="8915" y="4870"/>
                    </a:cubicBezTo>
                    <a:cubicBezTo>
                      <a:pt x="9593" y="7592"/>
                      <a:pt x="6998" y="9835"/>
                      <a:pt x="4549" y="9835"/>
                    </a:cubicBezTo>
                    <a:cubicBezTo>
                      <a:pt x="3422" y="9835"/>
                      <a:pt x="2327" y="9361"/>
                      <a:pt x="1594" y="8241"/>
                    </a:cubicBezTo>
                    <a:cubicBezTo>
                      <a:pt x="1459" y="8034"/>
                      <a:pt x="1263" y="7948"/>
                      <a:pt x="1069" y="7948"/>
                    </a:cubicBezTo>
                    <a:cubicBezTo>
                      <a:pt x="620" y="7948"/>
                      <a:pt x="178" y="8404"/>
                      <a:pt x="493" y="8885"/>
                    </a:cubicBezTo>
                    <a:cubicBezTo>
                      <a:pt x="1489" y="10408"/>
                      <a:pt x="3022" y="11071"/>
                      <a:pt x="4582" y="11071"/>
                    </a:cubicBezTo>
                    <a:cubicBezTo>
                      <a:pt x="7508" y="11071"/>
                      <a:pt x="10528" y="8739"/>
                      <a:pt x="10281" y="5377"/>
                    </a:cubicBezTo>
                    <a:cubicBezTo>
                      <a:pt x="10055" y="2279"/>
                      <a:pt x="6972" y="0"/>
                      <a:pt x="4030" y="0"/>
                    </a:cubicBezTo>
                    <a:close/>
                  </a:path>
                </a:pathLst>
              </a:custGeom>
              <a:solidFill>
                <a:srgbClr val="191919"/>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1" name="Google Shape;2141;p45"/>
              <p:cNvSpPr/>
              <p:nvPr/>
            </p:nvSpPr>
            <p:spPr>
              <a:xfrm>
                <a:off x="3472425" y="2053775"/>
                <a:ext cx="125300" cy="123000"/>
              </a:xfrm>
              <a:custGeom>
                <a:avLst/>
                <a:gdLst/>
                <a:ahLst/>
                <a:cxnLst/>
                <a:rect l="l" t="t" r="r" b="b"/>
                <a:pathLst>
                  <a:path w="5012" h="4920" extrusionOk="0">
                    <a:moveTo>
                      <a:pt x="3667" y="0"/>
                    </a:moveTo>
                    <a:cubicBezTo>
                      <a:pt x="3599" y="0"/>
                      <a:pt x="3526" y="13"/>
                      <a:pt x="3448" y="41"/>
                    </a:cubicBezTo>
                    <a:cubicBezTo>
                      <a:pt x="2396" y="422"/>
                      <a:pt x="1452" y="1014"/>
                      <a:pt x="461" y="1523"/>
                    </a:cubicBezTo>
                    <a:cubicBezTo>
                      <a:pt x="0" y="1760"/>
                      <a:pt x="98" y="2365"/>
                      <a:pt x="461" y="2624"/>
                    </a:cubicBezTo>
                    <a:cubicBezTo>
                      <a:pt x="1540" y="3394"/>
                      <a:pt x="2620" y="4162"/>
                      <a:pt x="3767" y="4828"/>
                    </a:cubicBezTo>
                    <a:cubicBezTo>
                      <a:pt x="3876" y="4892"/>
                      <a:pt x="3984" y="4919"/>
                      <a:pt x="4085" y="4919"/>
                    </a:cubicBezTo>
                    <a:cubicBezTo>
                      <a:pt x="4644" y="4919"/>
                      <a:pt x="5012" y="4077"/>
                      <a:pt x="4410" y="3727"/>
                    </a:cubicBezTo>
                    <a:cubicBezTo>
                      <a:pt x="3574" y="3241"/>
                      <a:pt x="2774" y="2702"/>
                      <a:pt x="1984" y="2147"/>
                    </a:cubicBezTo>
                    <a:lnTo>
                      <a:pt x="1984" y="2147"/>
                    </a:lnTo>
                    <a:cubicBezTo>
                      <a:pt x="2569" y="1821"/>
                      <a:pt x="3156" y="1497"/>
                      <a:pt x="3786" y="1270"/>
                    </a:cubicBezTo>
                    <a:cubicBezTo>
                      <a:pt x="4476" y="1023"/>
                      <a:pt x="4278" y="0"/>
                      <a:pt x="3667" y="0"/>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2" name="Google Shape;2142;p45"/>
              <p:cNvSpPr/>
              <p:nvPr/>
            </p:nvSpPr>
            <p:spPr>
              <a:xfrm>
                <a:off x="1979250" y="2030600"/>
                <a:ext cx="115400" cy="102775"/>
              </a:xfrm>
              <a:custGeom>
                <a:avLst/>
                <a:gdLst/>
                <a:ahLst/>
                <a:cxnLst/>
                <a:rect l="l" t="t" r="r" b="b"/>
                <a:pathLst>
                  <a:path w="4616" h="4111" extrusionOk="0">
                    <a:moveTo>
                      <a:pt x="1006" y="0"/>
                    </a:moveTo>
                    <a:cubicBezTo>
                      <a:pt x="515" y="0"/>
                      <a:pt x="78" y="640"/>
                      <a:pt x="530" y="1087"/>
                    </a:cubicBezTo>
                    <a:cubicBezTo>
                      <a:pt x="1108" y="1660"/>
                      <a:pt x="1713" y="2203"/>
                      <a:pt x="2329" y="2734"/>
                    </a:cubicBezTo>
                    <a:lnTo>
                      <a:pt x="2329" y="2734"/>
                    </a:lnTo>
                    <a:cubicBezTo>
                      <a:pt x="1830" y="2792"/>
                      <a:pt x="1329" y="2830"/>
                      <a:pt x="823" y="2836"/>
                    </a:cubicBezTo>
                    <a:cubicBezTo>
                      <a:pt x="4" y="2844"/>
                      <a:pt x="0" y="4111"/>
                      <a:pt x="816" y="4111"/>
                    </a:cubicBezTo>
                    <a:cubicBezTo>
                      <a:pt x="818" y="4111"/>
                      <a:pt x="820" y="4111"/>
                      <a:pt x="823" y="4110"/>
                    </a:cubicBezTo>
                    <a:cubicBezTo>
                      <a:pt x="1889" y="4100"/>
                      <a:pt x="2934" y="3947"/>
                      <a:pt x="3985" y="3772"/>
                    </a:cubicBezTo>
                    <a:cubicBezTo>
                      <a:pt x="4442" y="3697"/>
                      <a:pt x="4616" y="2999"/>
                      <a:pt x="4265" y="2708"/>
                    </a:cubicBezTo>
                    <a:cubicBezTo>
                      <a:pt x="3294" y="1896"/>
                      <a:pt x="2331" y="1078"/>
                      <a:pt x="1431" y="186"/>
                    </a:cubicBezTo>
                    <a:cubicBezTo>
                      <a:pt x="1299" y="55"/>
                      <a:pt x="1150" y="0"/>
                      <a:pt x="1006" y="0"/>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3" name="Google Shape;2143;p45"/>
              <p:cNvSpPr/>
              <p:nvPr/>
            </p:nvSpPr>
            <p:spPr>
              <a:xfrm>
                <a:off x="2085950" y="1397150"/>
                <a:ext cx="1417575" cy="636950"/>
              </a:xfrm>
              <a:custGeom>
                <a:avLst/>
                <a:gdLst/>
                <a:ahLst/>
                <a:cxnLst/>
                <a:rect l="l" t="t" r="r" b="b"/>
                <a:pathLst>
                  <a:path w="56703" h="25478" extrusionOk="0">
                    <a:moveTo>
                      <a:pt x="32464" y="1"/>
                    </a:moveTo>
                    <a:cubicBezTo>
                      <a:pt x="32312" y="1"/>
                      <a:pt x="32152" y="54"/>
                      <a:pt x="32010" y="170"/>
                    </a:cubicBezTo>
                    <a:cubicBezTo>
                      <a:pt x="28896" y="2706"/>
                      <a:pt x="25430" y="4534"/>
                      <a:pt x="22002" y="4534"/>
                    </a:cubicBezTo>
                    <a:cubicBezTo>
                      <a:pt x="19478" y="4534"/>
                      <a:pt x="16973" y="3543"/>
                      <a:pt x="14643" y="1115"/>
                    </a:cubicBezTo>
                    <a:cubicBezTo>
                      <a:pt x="14523" y="990"/>
                      <a:pt x="14364" y="931"/>
                      <a:pt x="14205" y="931"/>
                    </a:cubicBezTo>
                    <a:cubicBezTo>
                      <a:pt x="13984" y="931"/>
                      <a:pt x="13762" y="1044"/>
                      <a:pt x="13642" y="1245"/>
                    </a:cubicBezTo>
                    <a:cubicBezTo>
                      <a:pt x="11444" y="4914"/>
                      <a:pt x="8653" y="10976"/>
                      <a:pt x="4031" y="10976"/>
                    </a:cubicBezTo>
                    <a:cubicBezTo>
                      <a:pt x="3181" y="10976"/>
                      <a:pt x="2268" y="10771"/>
                      <a:pt x="1286" y="10308"/>
                    </a:cubicBezTo>
                    <a:cubicBezTo>
                      <a:pt x="1195" y="10265"/>
                      <a:pt x="1089" y="10244"/>
                      <a:pt x="981" y="10244"/>
                    </a:cubicBezTo>
                    <a:cubicBezTo>
                      <a:pt x="637" y="10244"/>
                      <a:pt x="275" y="10457"/>
                      <a:pt x="327" y="10858"/>
                    </a:cubicBezTo>
                    <a:cubicBezTo>
                      <a:pt x="911" y="15446"/>
                      <a:pt x="134" y="19967"/>
                      <a:pt x="11" y="24559"/>
                    </a:cubicBezTo>
                    <a:cubicBezTo>
                      <a:pt x="1" y="24969"/>
                      <a:pt x="314" y="25174"/>
                      <a:pt x="633" y="25174"/>
                    </a:cubicBezTo>
                    <a:cubicBezTo>
                      <a:pt x="952" y="25174"/>
                      <a:pt x="1276" y="24969"/>
                      <a:pt x="1286" y="24559"/>
                    </a:cubicBezTo>
                    <a:cubicBezTo>
                      <a:pt x="1377" y="21131"/>
                      <a:pt x="1107" y="16659"/>
                      <a:pt x="1849" y="13371"/>
                    </a:cubicBezTo>
                    <a:cubicBezTo>
                      <a:pt x="2021" y="12609"/>
                      <a:pt x="1958" y="12353"/>
                      <a:pt x="1910" y="12280"/>
                    </a:cubicBezTo>
                    <a:lnTo>
                      <a:pt x="1910" y="12280"/>
                    </a:lnTo>
                    <a:cubicBezTo>
                      <a:pt x="1926" y="12285"/>
                      <a:pt x="1950" y="12288"/>
                      <a:pt x="1982" y="12288"/>
                    </a:cubicBezTo>
                    <a:cubicBezTo>
                      <a:pt x="2070" y="12288"/>
                      <a:pt x="2223" y="12261"/>
                      <a:pt x="2480" y="12158"/>
                    </a:cubicBezTo>
                    <a:cubicBezTo>
                      <a:pt x="2558" y="12127"/>
                      <a:pt x="2662" y="12114"/>
                      <a:pt x="2782" y="12114"/>
                    </a:cubicBezTo>
                    <a:cubicBezTo>
                      <a:pt x="3298" y="12114"/>
                      <a:pt x="4127" y="12344"/>
                      <a:pt x="4610" y="12344"/>
                    </a:cubicBezTo>
                    <a:cubicBezTo>
                      <a:pt x="4654" y="12344"/>
                      <a:pt x="4695" y="12342"/>
                      <a:pt x="4732" y="12338"/>
                    </a:cubicBezTo>
                    <a:cubicBezTo>
                      <a:pt x="8085" y="11972"/>
                      <a:pt x="10368" y="8931"/>
                      <a:pt x="12087" y="6318"/>
                    </a:cubicBezTo>
                    <a:cubicBezTo>
                      <a:pt x="12513" y="5671"/>
                      <a:pt x="13193" y="4000"/>
                      <a:pt x="13786" y="3507"/>
                    </a:cubicBezTo>
                    <a:cubicBezTo>
                      <a:pt x="14262" y="3112"/>
                      <a:pt x="14440" y="2933"/>
                      <a:pt x="14583" y="2933"/>
                    </a:cubicBezTo>
                    <a:cubicBezTo>
                      <a:pt x="14809" y="2933"/>
                      <a:pt x="14947" y="3379"/>
                      <a:pt x="16031" y="4130"/>
                    </a:cubicBezTo>
                    <a:cubicBezTo>
                      <a:pt x="17286" y="4998"/>
                      <a:pt x="18636" y="5611"/>
                      <a:pt x="20153" y="5878"/>
                    </a:cubicBezTo>
                    <a:cubicBezTo>
                      <a:pt x="20749" y="5983"/>
                      <a:pt x="21338" y="6032"/>
                      <a:pt x="21921" y="6032"/>
                    </a:cubicBezTo>
                    <a:cubicBezTo>
                      <a:pt x="25630" y="6032"/>
                      <a:pt x="29073" y="4046"/>
                      <a:pt x="31990" y="1801"/>
                    </a:cubicBezTo>
                    <a:lnTo>
                      <a:pt x="31990" y="1801"/>
                    </a:lnTo>
                    <a:cubicBezTo>
                      <a:pt x="33057" y="7105"/>
                      <a:pt x="38102" y="9682"/>
                      <a:pt x="43369" y="9682"/>
                    </a:cubicBezTo>
                    <a:cubicBezTo>
                      <a:pt x="43792" y="9682"/>
                      <a:pt x="44216" y="9666"/>
                      <a:pt x="44639" y="9633"/>
                    </a:cubicBezTo>
                    <a:cubicBezTo>
                      <a:pt x="45560" y="9562"/>
                      <a:pt x="47568" y="8682"/>
                      <a:pt x="48503" y="8682"/>
                    </a:cubicBezTo>
                    <a:cubicBezTo>
                      <a:pt x="48607" y="8682"/>
                      <a:pt x="48698" y="8693"/>
                      <a:pt x="48773" y="8717"/>
                    </a:cubicBezTo>
                    <a:cubicBezTo>
                      <a:pt x="49093" y="8821"/>
                      <a:pt x="49856" y="10778"/>
                      <a:pt x="50288" y="11277"/>
                    </a:cubicBezTo>
                    <a:cubicBezTo>
                      <a:pt x="51766" y="12987"/>
                      <a:pt x="53839" y="13229"/>
                      <a:pt x="54502" y="15740"/>
                    </a:cubicBezTo>
                    <a:cubicBezTo>
                      <a:pt x="55179" y="18301"/>
                      <a:pt x="54754" y="22350"/>
                      <a:pt x="53893" y="24705"/>
                    </a:cubicBezTo>
                    <a:cubicBezTo>
                      <a:pt x="53723" y="25171"/>
                      <a:pt x="54106" y="25478"/>
                      <a:pt x="54497" y="25478"/>
                    </a:cubicBezTo>
                    <a:cubicBezTo>
                      <a:pt x="54753" y="25478"/>
                      <a:pt x="55012" y="25346"/>
                      <a:pt x="55122" y="25043"/>
                    </a:cubicBezTo>
                    <a:cubicBezTo>
                      <a:pt x="56171" y="22178"/>
                      <a:pt x="56702" y="17280"/>
                      <a:pt x="55638" y="14388"/>
                    </a:cubicBezTo>
                    <a:cubicBezTo>
                      <a:pt x="54551" y="11433"/>
                      <a:pt x="50670" y="10993"/>
                      <a:pt x="50084" y="7539"/>
                    </a:cubicBezTo>
                    <a:cubicBezTo>
                      <a:pt x="50031" y="7226"/>
                      <a:pt x="49754" y="7089"/>
                      <a:pt x="49478" y="7089"/>
                    </a:cubicBezTo>
                    <a:cubicBezTo>
                      <a:pt x="49362" y="7089"/>
                      <a:pt x="49247" y="7113"/>
                      <a:pt x="49148" y="7158"/>
                    </a:cubicBezTo>
                    <a:cubicBezTo>
                      <a:pt x="47394" y="7956"/>
                      <a:pt x="45312" y="8383"/>
                      <a:pt x="43239" y="8383"/>
                    </a:cubicBezTo>
                    <a:cubicBezTo>
                      <a:pt x="38374" y="8383"/>
                      <a:pt x="33552" y="6034"/>
                      <a:pt x="33099" y="621"/>
                    </a:cubicBezTo>
                    <a:cubicBezTo>
                      <a:pt x="33065" y="232"/>
                      <a:pt x="32781" y="1"/>
                      <a:pt x="32464" y="1"/>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4" name="Google Shape;2144;p45"/>
              <p:cNvSpPr/>
              <p:nvPr/>
            </p:nvSpPr>
            <p:spPr>
              <a:xfrm>
                <a:off x="1838725" y="972700"/>
                <a:ext cx="2000525" cy="1042325"/>
              </a:xfrm>
              <a:custGeom>
                <a:avLst/>
                <a:gdLst/>
                <a:ahLst/>
                <a:cxnLst/>
                <a:rect l="l" t="t" r="r" b="b"/>
                <a:pathLst>
                  <a:path w="80021" h="41693" extrusionOk="0">
                    <a:moveTo>
                      <a:pt x="25827" y="1"/>
                    </a:moveTo>
                    <a:cubicBezTo>
                      <a:pt x="24149" y="1"/>
                      <a:pt x="22478" y="263"/>
                      <a:pt x="20897" y="820"/>
                    </a:cubicBezTo>
                    <a:cubicBezTo>
                      <a:pt x="17167" y="2135"/>
                      <a:pt x="14288" y="5027"/>
                      <a:pt x="12894" y="8720"/>
                    </a:cubicBezTo>
                    <a:cubicBezTo>
                      <a:pt x="11754" y="11740"/>
                      <a:pt x="12168" y="11796"/>
                      <a:pt x="9421" y="12708"/>
                    </a:cubicBezTo>
                    <a:cubicBezTo>
                      <a:pt x="7987" y="13185"/>
                      <a:pt x="6731" y="14018"/>
                      <a:pt x="5776" y="15198"/>
                    </a:cubicBezTo>
                    <a:cubicBezTo>
                      <a:pt x="455" y="21772"/>
                      <a:pt x="4571" y="32938"/>
                      <a:pt x="4862" y="40434"/>
                    </a:cubicBezTo>
                    <a:cubicBezTo>
                      <a:pt x="4878" y="40844"/>
                      <a:pt x="5205" y="41049"/>
                      <a:pt x="5524" y="41049"/>
                    </a:cubicBezTo>
                    <a:cubicBezTo>
                      <a:pt x="5842" y="41049"/>
                      <a:pt x="6152" y="40845"/>
                      <a:pt x="6135" y="40434"/>
                    </a:cubicBezTo>
                    <a:cubicBezTo>
                      <a:pt x="5833" y="32604"/>
                      <a:pt x="1" y="14209"/>
                      <a:pt x="12585" y="13511"/>
                    </a:cubicBezTo>
                    <a:cubicBezTo>
                      <a:pt x="12836" y="13497"/>
                      <a:pt x="13160" y="13325"/>
                      <a:pt x="13199" y="13043"/>
                    </a:cubicBezTo>
                    <a:cubicBezTo>
                      <a:pt x="14256" y="5622"/>
                      <a:pt x="19799" y="1364"/>
                      <a:pt x="26121" y="1364"/>
                    </a:cubicBezTo>
                    <a:cubicBezTo>
                      <a:pt x="28714" y="1364"/>
                      <a:pt x="31438" y="2080"/>
                      <a:pt x="34037" y="3587"/>
                    </a:cubicBezTo>
                    <a:cubicBezTo>
                      <a:pt x="35615" y="4502"/>
                      <a:pt x="37735" y="6890"/>
                      <a:pt x="39770" y="6890"/>
                    </a:cubicBezTo>
                    <a:cubicBezTo>
                      <a:pt x="39818" y="6890"/>
                      <a:pt x="39866" y="6888"/>
                      <a:pt x="39913" y="6886"/>
                    </a:cubicBezTo>
                    <a:cubicBezTo>
                      <a:pt x="40815" y="6835"/>
                      <a:pt x="41604" y="6065"/>
                      <a:pt x="42288" y="5583"/>
                    </a:cubicBezTo>
                    <a:cubicBezTo>
                      <a:pt x="44375" y="4110"/>
                      <a:pt x="45888" y="2994"/>
                      <a:pt x="48540" y="2502"/>
                    </a:cubicBezTo>
                    <a:cubicBezTo>
                      <a:pt x="49513" y="2321"/>
                      <a:pt x="50487" y="2220"/>
                      <a:pt x="51438" y="2220"/>
                    </a:cubicBezTo>
                    <a:cubicBezTo>
                      <a:pt x="54281" y="2220"/>
                      <a:pt x="56928" y="3127"/>
                      <a:pt x="58800" y="5556"/>
                    </a:cubicBezTo>
                    <a:cubicBezTo>
                      <a:pt x="60605" y="7898"/>
                      <a:pt x="60114" y="9485"/>
                      <a:pt x="61106" y="12099"/>
                    </a:cubicBezTo>
                    <a:cubicBezTo>
                      <a:pt x="61732" y="13751"/>
                      <a:pt x="62090" y="14028"/>
                      <a:pt x="63693" y="14556"/>
                    </a:cubicBezTo>
                    <a:cubicBezTo>
                      <a:pt x="67203" y="15717"/>
                      <a:pt x="69622" y="15685"/>
                      <a:pt x="71777" y="19189"/>
                    </a:cubicBezTo>
                    <a:cubicBezTo>
                      <a:pt x="73708" y="22330"/>
                      <a:pt x="73383" y="25628"/>
                      <a:pt x="72543" y="29064"/>
                    </a:cubicBezTo>
                    <a:cubicBezTo>
                      <a:pt x="71561" y="33087"/>
                      <a:pt x="69636" y="36827"/>
                      <a:pt x="68824" y="40894"/>
                    </a:cubicBezTo>
                    <a:cubicBezTo>
                      <a:pt x="68727" y="41376"/>
                      <a:pt x="69133" y="41693"/>
                      <a:pt x="69507" y="41693"/>
                    </a:cubicBezTo>
                    <a:cubicBezTo>
                      <a:pt x="69755" y="41693"/>
                      <a:pt x="69988" y="41554"/>
                      <a:pt x="70051" y="41234"/>
                    </a:cubicBezTo>
                    <a:cubicBezTo>
                      <a:pt x="71740" y="32787"/>
                      <a:pt x="80021" y="18928"/>
                      <a:pt x="67865" y="14118"/>
                    </a:cubicBezTo>
                    <a:cubicBezTo>
                      <a:pt x="65171" y="13051"/>
                      <a:pt x="63207" y="13781"/>
                      <a:pt x="62044" y="10484"/>
                    </a:cubicBezTo>
                    <a:cubicBezTo>
                      <a:pt x="61353" y="8529"/>
                      <a:pt x="61597" y="6440"/>
                      <a:pt x="60294" y="4678"/>
                    </a:cubicBezTo>
                    <a:cubicBezTo>
                      <a:pt x="58272" y="1943"/>
                      <a:pt x="54788" y="904"/>
                      <a:pt x="51377" y="904"/>
                    </a:cubicBezTo>
                    <a:cubicBezTo>
                      <a:pt x="49742" y="904"/>
                      <a:pt x="48123" y="1143"/>
                      <a:pt x="46689" y="1548"/>
                    </a:cubicBezTo>
                    <a:cubicBezTo>
                      <a:pt x="44541" y="2154"/>
                      <a:pt x="43508" y="3482"/>
                      <a:pt x="41607" y="4490"/>
                    </a:cubicBezTo>
                    <a:cubicBezTo>
                      <a:pt x="40894" y="4868"/>
                      <a:pt x="40251" y="5025"/>
                      <a:pt x="39652" y="5025"/>
                    </a:cubicBezTo>
                    <a:cubicBezTo>
                      <a:pt x="37611" y="5025"/>
                      <a:pt x="36078" y="3203"/>
                      <a:pt x="34011" y="2088"/>
                    </a:cubicBezTo>
                    <a:cubicBezTo>
                      <a:pt x="31532" y="751"/>
                      <a:pt x="28670" y="1"/>
                      <a:pt x="25827" y="1"/>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5" name="Google Shape;2145;p45"/>
              <p:cNvSpPr/>
              <p:nvPr/>
            </p:nvSpPr>
            <p:spPr>
              <a:xfrm>
                <a:off x="2578800" y="2609925"/>
                <a:ext cx="589525" cy="587250"/>
              </a:xfrm>
              <a:custGeom>
                <a:avLst/>
                <a:gdLst/>
                <a:ahLst/>
                <a:cxnLst/>
                <a:rect l="l" t="t" r="r" b="b"/>
                <a:pathLst>
                  <a:path w="23581" h="23490" extrusionOk="0">
                    <a:moveTo>
                      <a:pt x="21881" y="0"/>
                    </a:moveTo>
                    <a:cubicBezTo>
                      <a:pt x="21563" y="0"/>
                      <a:pt x="21244" y="205"/>
                      <a:pt x="21244" y="615"/>
                    </a:cubicBezTo>
                    <a:cubicBezTo>
                      <a:pt x="21244" y="4394"/>
                      <a:pt x="22049" y="9311"/>
                      <a:pt x="20499" y="12848"/>
                    </a:cubicBezTo>
                    <a:cubicBezTo>
                      <a:pt x="19308" y="15565"/>
                      <a:pt x="14844" y="20112"/>
                      <a:pt x="12082" y="21336"/>
                    </a:cubicBezTo>
                    <a:cubicBezTo>
                      <a:pt x="11184" y="21734"/>
                      <a:pt x="10382" y="21912"/>
                      <a:pt x="9635" y="21912"/>
                    </a:cubicBezTo>
                    <a:cubicBezTo>
                      <a:pt x="8039" y="21912"/>
                      <a:pt x="6694" y="21101"/>
                      <a:pt x="5200" y="19887"/>
                    </a:cubicBezTo>
                    <a:cubicBezTo>
                      <a:pt x="2342" y="17569"/>
                      <a:pt x="1079" y="15133"/>
                      <a:pt x="1551" y="11408"/>
                    </a:cubicBezTo>
                    <a:cubicBezTo>
                      <a:pt x="1928" y="8429"/>
                      <a:pt x="1961" y="5671"/>
                      <a:pt x="1888" y="2663"/>
                    </a:cubicBezTo>
                    <a:cubicBezTo>
                      <a:pt x="1877" y="2253"/>
                      <a:pt x="1553" y="2048"/>
                      <a:pt x="1234" y="2048"/>
                    </a:cubicBezTo>
                    <a:cubicBezTo>
                      <a:pt x="916" y="2048"/>
                      <a:pt x="602" y="2253"/>
                      <a:pt x="613" y="2663"/>
                    </a:cubicBezTo>
                    <a:cubicBezTo>
                      <a:pt x="695" y="6004"/>
                      <a:pt x="392" y="9090"/>
                      <a:pt x="139" y="12417"/>
                    </a:cubicBezTo>
                    <a:cubicBezTo>
                      <a:pt x="1" y="14244"/>
                      <a:pt x="61" y="15745"/>
                      <a:pt x="1009" y="17346"/>
                    </a:cubicBezTo>
                    <a:cubicBezTo>
                      <a:pt x="2535" y="19920"/>
                      <a:pt x="6470" y="23489"/>
                      <a:pt x="9743" y="23489"/>
                    </a:cubicBezTo>
                    <a:cubicBezTo>
                      <a:pt x="9908" y="23489"/>
                      <a:pt x="10072" y="23480"/>
                      <a:pt x="10233" y="23461"/>
                    </a:cubicBezTo>
                    <a:cubicBezTo>
                      <a:pt x="13860" y="23040"/>
                      <a:pt x="18607" y="17995"/>
                      <a:pt x="20610" y="15233"/>
                    </a:cubicBezTo>
                    <a:cubicBezTo>
                      <a:pt x="23580" y="11133"/>
                      <a:pt x="22519" y="5355"/>
                      <a:pt x="22519" y="615"/>
                    </a:cubicBezTo>
                    <a:cubicBezTo>
                      <a:pt x="22519" y="205"/>
                      <a:pt x="22200" y="0"/>
                      <a:pt x="21881" y="0"/>
                    </a:cubicBezTo>
                    <a:close/>
                  </a:path>
                </a:pathLst>
              </a:custGeom>
              <a:solidFill>
                <a:srgbClr val="191919"/>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6" name="Google Shape;2146;p45"/>
              <p:cNvSpPr/>
              <p:nvPr/>
            </p:nvSpPr>
            <p:spPr>
              <a:xfrm>
                <a:off x="2278575" y="2782600"/>
                <a:ext cx="1129075" cy="537125"/>
              </a:xfrm>
              <a:custGeom>
                <a:avLst/>
                <a:gdLst/>
                <a:ahLst/>
                <a:cxnLst/>
                <a:rect l="l" t="t" r="r" b="b"/>
                <a:pathLst>
                  <a:path w="45163" h="21485" extrusionOk="0">
                    <a:moveTo>
                      <a:pt x="35100" y="0"/>
                    </a:moveTo>
                    <a:cubicBezTo>
                      <a:pt x="34331" y="0"/>
                      <a:pt x="34350" y="1225"/>
                      <a:pt x="35149" y="1275"/>
                    </a:cubicBezTo>
                    <a:cubicBezTo>
                      <a:pt x="41544" y="1683"/>
                      <a:pt x="31975" y="14304"/>
                      <a:pt x="29983" y="16367"/>
                    </a:cubicBezTo>
                    <a:cubicBezTo>
                      <a:pt x="27503" y="18934"/>
                      <a:pt x="24865" y="20133"/>
                      <a:pt x="22189" y="20133"/>
                    </a:cubicBezTo>
                    <a:cubicBezTo>
                      <a:pt x="19561" y="20133"/>
                      <a:pt x="16897" y="18977"/>
                      <a:pt x="14309" y="16826"/>
                    </a:cubicBezTo>
                    <a:cubicBezTo>
                      <a:pt x="10025" y="13266"/>
                      <a:pt x="3713" y="4654"/>
                      <a:pt x="13271" y="2985"/>
                    </a:cubicBezTo>
                    <a:cubicBezTo>
                      <a:pt x="14034" y="2852"/>
                      <a:pt x="13769" y="1744"/>
                      <a:pt x="13058" y="1744"/>
                    </a:cubicBezTo>
                    <a:cubicBezTo>
                      <a:pt x="13017" y="1744"/>
                      <a:pt x="12976" y="1748"/>
                      <a:pt x="12932" y="1755"/>
                    </a:cubicBezTo>
                    <a:cubicBezTo>
                      <a:pt x="1" y="4014"/>
                      <a:pt x="11536" y="21484"/>
                      <a:pt x="22504" y="21484"/>
                    </a:cubicBezTo>
                    <a:cubicBezTo>
                      <a:pt x="24183" y="21484"/>
                      <a:pt x="25849" y="21075"/>
                      <a:pt x="27412" y="20139"/>
                    </a:cubicBezTo>
                    <a:cubicBezTo>
                      <a:pt x="31256" y="17834"/>
                      <a:pt x="45162" y="638"/>
                      <a:pt x="35149" y="2"/>
                    </a:cubicBezTo>
                    <a:cubicBezTo>
                      <a:pt x="35132" y="1"/>
                      <a:pt x="35116" y="0"/>
                      <a:pt x="35100" y="0"/>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7" name="Google Shape;2147;p45"/>
              <p:cNvSpPr/>
              <p:nvPr/>
            </p:nvSpPr>
            <p:spPr>
              <a:xfrm>
                <a:off x="2459725" y="2963800"/>
                <a:ext cx="153400" cy="70525"/>
              </a:xfrm>
              <a:custGeom>
                <a:avLst/>
                <a:gdLst/>
                <a:ahLst/>
                <a:cxnLst/>
                <a:rect l="l" t="t" r="r" b="b"/>
                <a:pathLst>
                  <a:path w="6136" h="2821" extrusionOk="0">
                    <a:moveTo>
                      <a:pt x="5221" y="1"/>
                    </a:moveTo>
                    <a:cubicBezTo>
                      <a:pt x="5169" y="1"/>
                      <a:pt x="5114" y="7"/>
                      <a:pt x="5057" y="21"/>
                    </a:cubicBezTo>
                    <a:cubicBezTo>
                      <a:pt x="3524" y="384"/>
                      <a:pt x="2088" y="1022"/>
                      <a:pt x="652" y="1659"/>
                    </a:cubicBezTo>
                    <a:cubicBezTo>
                      <a:pt x="0" y="1948"/>
                      <a:pt x="409" y="2821"/>
                      <a:pt x="1017" y="2821"/>
                    </a:cubicBezTo>
                    <a:cubicBezTo>
                      <a:pt x="1107" y="2821"/>
                      <a:pt x="1200" y="2802"/>
                      <a:pt x="1295" y="2760"/>
                    </a:cubicBezTo>
                    <a:cubicBezTo>
                      <a:pt x="2633" y="2167"/>
                      <a:pt x="3970" y="1588"/>
                      <a:pt x="5395" y="1248"/>
                    </a:cubicBezTo>
                    <a:cubicBezTo>
                      <a:pt x="6136" y="1072"/>
                      <a:pt x="5897" y="1"/>
                      <a:pt x="5221" y="1"/>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8" name="Google Shape;2148;p45"/>
              <p:cNvSpPr/>
              <p:nvPr/>
            </p:nvSpPr>
            <p:spPr>
              <a:xfrm>
                <a:off x="2541175" y="3058675"/>
                <a:ext cx="117875" cy="103100"/>
              </a:xfrm>
              <a:custGeom>
                <a:avLst/>
                <a:gdLst/>
                <a:ahLst/>
                <a:cxnLst/>
                <a:rect l="l" t="t" r="r" b="b"/>
                <a:pathLst>
                  <a:path w="4715" h="4124" extrusionOk="0">
                    <a:moveTo>
                      <a:pt x="3830" y="1"/>
                    </a:moveTo>
                    <a:cubicBezTo>
                      <a:pt x="3636" y="1"/>
                      <a:pt x="3442" y="88"/>
                      <a:pt x="3309" y="298"/>
                    </a:cubicBezTo>
                    <a:cubicBezTo>
                      <a:pt x="2648" y="1339"/>
                      <a:pt x="1530" y="2190"/>
                      <a:pt x="545" y="2904"/>
                    </a:cubicBezTo>
                    <a:cubicBezTo>
                      <a:pt x="1" y="3298"/>
                      <a:pt x="342" y="4124"/>
                      <a:pt x="853" y="4124"/>
                    </a:cubicBezTo>
                    <a:cubicBezTo>
                      <a:pt x="959" y="4124"/>
                      <a:pt x="1074" y="4088"/>
                      <a:pt x="1188" y="4005"/>
                    </a:cubicBezTo>
                    <a:cubicBezTo>
                      <a:pt x="2360" y="3154"/>
                      <a:pt x="3623" y="2179"/>
                      <a:pt x="4408" y="941"/>
                    </a:cubicBezTo>
                    <a:cubicBezTo>
                      <a:pt x="4715" y="458"/>
                      <a:pt x="4274" y="1"/>
                      <a:pt x="3830" y="1"/>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9" name="Google Shape;2149;p45"/>
              <p:cNvSpPr/>
              <p:nvPr/>
            </p:nvSpPr>
            <p:spPr>
              <a:xfrm>
                <a:off x="2680050" y="3148775"/>
                <a:ext cx="84475" cy="126350"/>
              </a:xfrm>
              <a:custGeom>
                <a:avLst/>
                <a:gdLst/>
                <a:ahLst/>
                <a:cxnLst/>
                <a:rect l="l" t="t" r="r" b="b"/>
                <a:pathLst>
                  <a:path w="3379" h="5054" extrusionOk="0">
                    <a:moveTo>
                      <a:pt x="2508" y="1"/>
                    </a:moveTo>
                    <a:cubicBezTo>
                      <a:pt x="2316" y="1"/>
                      <a:pt x="2127" y="93"/>
                      <a:pt x="2004" y="315"/>
                    </a:cubicBezTo>
                    <a:cubicBezTo>
                      <a:pt x="1335" y="1532"/>
                      <a:pt x="942" y="2877"/>
                      <a:pt x="274" y="4096"/>
                    </a:cubicBezTo>
                    <a:cubicBezTo>
                      <a:pt x="1" y="4593"/>
                      <a:pt x="442" y="5053"/>
                      <a:pt x="870" y="5053"/>
                    </a:cubicBezTo>
                    <a:cubicBezTo>
                      <a:pt x="1062" y="5053"/>
                      <a:pt x="1251" y="4961"/>
                      <a:pt x="1373" y="4739"/>
                    </a:cubicBezTo>
                    <a:cubicBezTo>
                      <a:pt x="2043" y="3520"/>
                      <a:pt x="2436" y="2175"/>
                      <a:pt x="3106" y="958"/>
                    </a:cubicBezTo>
                    <a:cubicBezTo>
                      <a:pt x="3378" y="462"/>
                      <a:pt x="2937" y="1"/>
                      <a:pt x="2508" y="1"/>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0" name="Google Shape;2150;p45"/>
              <p:cNvSpPr/>
              <p:nvPr/>
            </p:nvSpPr>
            <p:spPr>
              <a:xfrm>
                <a:off x="2854700" y="3157250"/>
                <a:ext cx="64500" cy="149150"/>
              </a:xfrm>
              <a:custGeom>
                <a:avLst/>
                <a:gdLst/>
                <a:ahLst/>
                <a:cxnLst/>
                <a:rect l="l" t="t" r="r" b="b"/>
                <a:pathLst>
                  <a:path w="2580" h="5966" extrusionOk="0">
                    <a:moveTo>
                      <a:pt x="775" y="1"/>
                    </a:moveTo>
                    <a:cubicBezTo>
                      <a:pt x="388" y="1"/>
                      <a:pt x="1" y="310"/>
                      <a:pt x="153" y="783"/>
                    </a:cubicBezTo>
                    <a:cubicBezTo>
                      <a:pt x="649" y="2326"/>
                      <a:pt x="939" y="3920"/>
                      <a:pt x="1254" y="5507"/>
                    </a:cubicBezTo>
                    <a:cubicBezTo>
                      <a:pt x="1318" y="5827"/>
                      <a:pt x="1552" y="5965"/>
                      <a:pt x="1799" y="5965"/>
                    </a:cubicBezTo>
                    <a:cubicBezTo>
                      <a:pt x="2173" y="5965"/>
                      <a:pt x="2580" y="5650"/>
                      <a:pt x="2484" y="5168"/>
                    </a:cubicBezTo>
                    <a:cubicBezTo>
                      <a:pt x="2168" y="3581"/>
                      <a:pt x="1877" y="1986"/>
                      <a:pt x="1382" y="442"/>
                    </a:cubicBezTo>
                    <a:cubicBezTo>
                      <a:pt x="1283" y="134"/>
                      <a:pt x="1029" y="1"/>
                      <a:pt x="775" y="1"/>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1" name="Google Shape;2151;p45"/>
              <p:cNvSpPr/>
              <p:nvPr/>
            </p:nvSpPr>
            <p:spPr>
              <a:xfrm>
                <a:off x="2995600" y="3055125"/>
                <a:ext cx="104075" cy="86850"/>
              </a:xfrm>
              <a:custGeom>
                <a:avLst/>
                <a:gdLst/>
                <a:ahLst/>
                <a:cxnLst/>
                <a:rect l="l" t="t" r="r" b="b"/>
                <a:pathLst>
                  <a:path w="4163" h="3474" extrusionOk="0">
                    <a:moveTo>
                      <a:pt x="992" y="1"/>
                    </a:moveTo>
                    <a:cubicBezTo>
                      <a:pt x="463" y="1"/>
                      <a:pt x="1" y="647"/>
                      <a:pt x="507" y="1053"/>
                    </a:cubicBezTo>
                    <a:cubicBezTo>
                      <a:pt x="1347" y="1729"/>
                      <a:pt x="2182" y="2423"/>
                      <a:pt x="2868" y="3258"/>
                    </a:cubicBezTo>
                    <a:cubicBezTo>
                      <a:pt x="2993" y="3410"/>
                      <a:pt x="3140" y="3474"/>
                      <a:pt x="3284" y="3474"/>
                    </a:cubicBezTo>
                    <a:cubicBezTo>
                      <a:pt x="3739" y="3474"/>
                      <a:pt x="4162" y="2835"/>
                      <a:pt x="3769" y="2356"/>
                    </a:cubicBezTo>
                    <a:cubicBezTo>
                      <a:pt x="3084" y="1522"/>
                      <a:pt x="2249" y="827"/>
                      <a:pt x="1409" y="152"/>
                    </a:cubicBezTo>
                    <a:cubicBezTo>
                      <a:pt x="1276" y="46"/>
                      <a:pt x="1132" y="1"/>
                      <a:pt x="992" y="1"/>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2" name="Google Shape;2152;p45"/>
              <p:cNvSpPr/>
              <p:nvPr/>
            </p:nvSpPr>
            <p:spPr>
              <a:xfrm>
                <a:off x="3105800" y="2901100"/>
                <a:ext cx="116625" cy="59400"/>
              </a:xfrm>
              <a:custGeom>
                <a:avLst/>
                <a:gdLst/>
                <a:ahLst/>
                <a:cxnLst/>
                <a:rect l="l" t="t" r="r" b="b"/>
                <a:pathLst>
                  <a:path w="4665" h="2376" extrusionOk="0">
                    <a:moveTo>
                      <a:pt x="986" y="1"/>
                    </a:moveTo>
                    <a:cubicBezTo>
                      <a:pt x="395" y="1"/>
                      <a:pt x="1" y="861"/>
                      <a:pt x="636" y="1171"/>
                    </a:cubicBezTo>
                    <a:cubicBezTo>
                      <a:pt x="1601" y="1643"/>
                      <a:pt x="2607" y="2001"/>
                      <a:pt x="3624" y="2339"/>
                    </a:cubicBezTo>
                    <a:cubicBezTo>
                      <a:pt x="3698" y="2364"/>
                      <a:pt x="3768" y="2375"/>
                      <a:pt x="3834" y="2375"/>
                    </a:cubicBezTo>
                    <a:cubicBezTo>
                      <a:pt x="4456" y="2375"/>
                      <a:pt x="4664" y="1345"/>
                      <a:pt x="3963" y="1112"/>
                    </a:cubicBezTo>
                    <a:cubicBezTo>
                      <a:pt x="3051" y="807"/>
                      <a:pt x="2146" y="495"/>
                      <a:pt x="1280" y="72"/>
                    </a:cubicBezTo>
                    <a:cubicBezTo>
                      <a:pt x="1179" y="22"/>
                      <a:pt x="1080" y="1"/>
                      <a:pt x="986" y="1"/>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3" name="Google Shape;2153;p45"/>
              <p:cNvSpPr/>
              <p:nvPr/>
            </p:nvSpPr>
            <p:spPr>
              <a:xfrm>
                <a:off x="2597825" y="3250950"/>
                <a:ext cx="566275" cy="449525"/>
              </a:xfrm>
              <a:custGeom>
                <a:avLst/>
                <a:gdLst/>
                <a:ahLst/>
                <a:cxnLst/>
                <a:rect l="l" t="t" r="r" b="b"/>
                <a:pathLst>
                  <a:path w="22651" h="17981" extrusionOk="0">
                    <a:moveTo>
                      <a:pt x="15479" y="1"/>
                    </a:moveTo>
                    <a:cubicBezTo>
                      <a:pt x="14995" y="1"/>
                      <a:pt x="14561" y="640"/>
                      <a:pt x="15001" y="1094"/>
                    </a:cubicBezTo>
                    <a:cubicBezTo>
                      <a:pt x="16068" y="2197"/>
                      <a:pt x="17097" y="3327"/>
                      <a:pt x="18058" y="4524"/>
                    </a:cubicBezTo>
                    <a:cubicBezTo>
                      <a:pt x="20203" y="7200"/>
                      <a:pt x="20539" y="9356"/>
                      <a:pt x="18326" y="11970"/>
                    </a:cubicBezTo>
                    <a:cubicBezTo>
                      <a:pt x="16741" y="13842"/>
                      <a:pt x="14764" y="16381"/>
                      <a:pt x="12441" y="16381"/>
                    </a:cubicBezTo>
                    <a:cubicBezTo>
                      <a:pt x="11659" y="16381"/>
                      <a:pt x="10837" y="16093"/>
                      <a:pt x="9977" y="15393"/>
                    </a:cubicBezTo>
                    <a:cubicBezTo>
                      <a:pt x="8460" y="14157"/>
                      <a:pt x="7101" y="12800"/>
                      <a:pt x="5549" y="11600"/>
                    </a:cubicBezTo>
                    <a:cubicBezTo>
                      <a:pt x="3159" y="9759"/>
                      <a:pt x="2603" y="8279"/>
                      <a:pt x="4369" y="5334"/>
                    </a:cubicBezTo>
                    <a:cubicBezTo>
                      <a:pt x="5020" y="4249"/>
                      <a:pt x="5853" y="3395"/>
                      <a:pt x="6396" y="2225"/>
                    </a:cubicBezTo>
                    <a:cubicBezTo>
                      <a:pt x="6631" y="1718"/>
                      <a:pt x="6187" y="1253"/>
                      <a:pt x="5773" y="1253"/>
                    </a:cubicBezTo>
                    <a:cubicBezTo>
                      <a:pt x="5585" y="1253"/>
                      <a:pt x="5403" y="1349"/>
                      <a:pt x="5295" y="1582"/>
                    </a:cubicBezTo>
                    <a:lnTo>
                      <a:pt x="5293" y="1583"/>
                    </a:lnTo>
                    <a:cubicBezTo>
                      <a:pt x="3869" y="4647"/>
                      <a:pt x="1" y="7425"/>
                      <a:pt x="2810" y="10900"/>
                    </a:cubicBezTo>
                    <a:cubicBezTo>
                      <a:pt x="4285" y="12726"/>
                      <a:pt x="6624" y="14085"/>
                      <a:pt x="8361" y="15649"/>
                    </a:cubicBezTo>
                    <a:cubicBezTo>
                      <a:pt x="9448" y="16630"/>
                      <a:pt x="10684" y="17826"/>
                      <a:pt x="12227" y="17966"/>
                    </a:cubicBezTo>
                    <a:cubicBezTo>
                      <a:pt x="12336" y="17976"/>
                      <a:pt x="12443" y="17980"/>
                      <a:pt x="12549" y="17980"/>
                    </a:cubicBezTo>
                    <a:cubicBezTo>
                      <a:pt x="14183" y="17980"/>
                      <a:pt x="15407" y="16833"/>
                      <a:pt x="16532" y="15740"/>
                    </a:cubicBezTo>
                    <a:cubicBezTo>
                      <a:pt x="18070" y="14245"/>
                      <a:pt x="20017" y="12475"/>
                      <a:pt x="20894" y="10464"/>
                    </a:cubicBezTo>
                    <a:cubicBezTo>
                      <a:pt x="22651" y="6425"/>
                      <a:pt x="18432" y="2806"/>
                      <a:pt x="15903" y="193"/>
                    </a:cubicBezTo>
                    <a:cubicBezTo>
                      <a:pt x="15772" y="58"/>
                      <a:pt x="15623" y="1"/>
                      <a:pt x="15479" y="1"/>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4" name="Google Shape;2154;p45"/>
              <p:cNvSpPr/>
              <p:nvPr/>
            </p:nvSpPr>
            <p:spPr>
              <a:xfrm>
                <a:off x="2824475" y="3629625"/>
                <a:ext cx="191375" cy="157325"/>
              </a:xfrm>
              <a:custGeom>
                <a:avLst/>
                <a:gdLst/>
                <a:ahLst/>
                <a:cxnLst/>
                <a:rect l="l" t="t" r="r" b="b"/>
                <a:pathLst>
                  <a:path w="7655" h="6293" extrusionOk="0">
                    <a:moveTo>
                      <a:pt x="6851" y="1"/>
                    </a:moveTo>
                    <a:cubicBezTo>
                      <a:pt x="6532" y="1"/>
                      <a:pt x="6216" y="205"/>
                      <a:pt x="6220" y="616"/>
                    </a:cubicBezTo>
                    <a:cubicBezTo>
                      <a:pt x="6230" y="2085"/>
                      <a:pt x="6332" y="3550"/>
                      <a:pt x="6367" y="5018"/>
                    </a:cubicBezTo>
                    <a:lnTo>
                      <a:pt x="6367" y="5018"/>
                    </a:lnTo>
                    <a:cubicBezTo>
                      <a:pt x="4784" y="5016"/>
                      <a:pt x="3201" y="5002"/>
                      <a:pt x="1620" y="4903"/>
                    </a:cubicBezTo>
                    <a:lnTo>
                      <a:pt x="1620" y="4903"/>
                    </a:lnTo>
                    <a:cubicBezTo>
                      <a:pt x="1548" y="3728"/>
                      <a:pt x="1572" y="2552"/>
                      <a:pt x="1330" y="1391"/>
                    </a:cubicBezTo>
                    <a:cubicBezTo>
                      <a:pt x="1263" y="1071"/>
                      <a:pt x="1028" y="933"/>
                      <a:pt x="780" y="933"/>
                    </a:cubicBezTo>
                    <a:cubicBezTo>
                      <a:pt x="405" y="933"/>
                      <a:pt x="1" y="1248"/>
                      <a:pt x="101" y="1730"/>
                    </a:cubicBezTo>
                    <a:cubicBezTo>
                      <a:pt x="359" y="2971"/>
                      <a:pt x="270" y="4241"/>
                      <a:pt x="394" y="5498"/>
                    </a:cubicBezTo>
                    <a:cubicBezTo>
                      <a:pt x="429" y="5863"/>
                      <a:pt x="657" y="6107"/>
                      <a:pt x="1031" y="6137"/>
                    </a:cubicBezTo>
                    <a:cubicBezTo>
                      <a:pt x="3023" y="6287"/>
                      <a:pt x="5018" y="6293"/>
                      <a:pt x="7014" y="6293"/>
                    </a:cubicBezTo>
                    <a:cubicBezTo>
                      <a:pt x="7358" y="6293"/>
                      <a:pt x="7654" y="6002"/>
                      <a:pt x="7652" y="5656"/>
                    </a:cubicBezTo>
                    <a:cubicBezTo>
                      <a:pt x="7638" y="3974"/>
                      <a:pt x="7507" y="2298"/>
                      <a:pt x="7494" y="616"/>
                    </a:cubicBezTo>
                    <a:cubicBezTo>
                      <a:pt x="7491" y="206"/>
                      <a:pt x="7170" y="1"/>
                      <a:pt x="6851" y="1"/>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5" name="Google Shape;2155;p45"/>
              <p:cNvSpPr/>
              <p:nvPr/>
            </p:nvSpPr>
            <p:spPr>
              <a:xfrm>
                <a:off x="2335150" y="2829775"/>
                <a:ext cx="452700" cy="1858225"/>
              </a:xfrm>
              <a:custGeom>
                <a:avLst/>
                <a:gdLst/>
                <a:ahLst/>
                <a:cxnLst/>
                <a:rect l="l" t="t" r="r" b="b"/>
                <a:pathLst>
                  <a:path w="18108" h="74329" extrusionOk="0">
                    <a:moveTo>
                      <a:pt x="10381" y="0"/>
                    </a:moveTo>
                    <a:cubicBezTo>
                      <a:pt x="10323" y="0"/>
                      <a:pt x="10262" y="8"/>
                      <a:pt x="10198" y="26"/>
                    </a:cubicBezTo>
                    <a:cubicBezTo>
                      <a:pt x="0" y="2844"/>
                      <a:pt x="2457" y="18432"/>
                      <a:pt x="4474" y="25962"/>
                    </a:cubicBezTo>
                    <a:cubicBezTo>
                      <a:pt x="6520" y="33598"/>
                      <a:pt x="10273" y="40605"/>
                      <a:pt x="12558" y="48154"/>
                    </a:cubicBezTo>
                    <a:cubicBezTo>
                      <a:pt x="15062" y="56430"/>
                      <a:pt x="16462" y="65082"/>
                      <a:pt x="16816" y="73713"/>
                    </a:cubicBezTo>
                    <a:cubicBezTo>
                      <a:pt x="16832" y="74123"/>
                      <a:pt x="17161" y="74328"/>
                      <a:pt x="17480" y="74328"/>
                    </a:cubicBezTo>
                    <a:cubicBezTo>
                      <a:pt x="17798" y="74328"/>
                      <a:pt x="18107" y="74124"/>
                      <a:pt x="18091" y="73713"/>
                    </a:cubicBezTo>
                    <a:cubicBezTo>
                      <a:pt x="17572" y="61030"/>
                      <a:pt x="14599" y="49036"/>
                      <a:pt x="9838" y="37313"/>
                    </a:cubicBezTo>
                    <a:cubicBezTo>
                      <a:pt x="7085" y="30537"/>
                      <a:pt x="4518" y="23581"/>
                      <a:pt x="4184" y="16200"/>
                    </a:cubicBezTo>
                    <a:cubicBezTo>
                      <a:pt x="3935" y="10693"/>
                      <a:pt x="4107" y="3032"/>
                      <a:pt x="10536" y="1255"/>
                    </a:cubicBezTo>
                    <a:cubicBezTo>
                      <a:pt x="11261" y="1054"/>
                      <a:pt x="11037" y="0"/>
                      <a:pt x="10381" y="0"/>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6" name="Google Shape;2156;p45"/>
              <p:cNvSpPr/>
              <p:nvPr/>
            </p:nvSpPr>
            <p:spPr>
              <a:xfrm>
                <a:off x="3085400" y="2774650"/>
                <a:ext cx="254075" cy="1917100"/>
              </a:xfrm>
              <a:custGeom>
                <a:avLst/>
                <a:gdLst/>
                <a:ahLst/>
                <a:cxnLst/>
                <a:rect l="l" t="t" r="r" b="b"/>
                <a:pathLst>
                  <a:path w="10163" h="76684" extrusionOk="0">
                    <a:moveTo>
                      <a:pt x="2487" y="0"/>
                    </a:moveTo>
                    <a:cubicBezTo>
                      <a:pt x="1748" y="0"/>
                      <a:pt x="1778" y="1199"/>
                      <a:pt x="2562" y="1277"/>
                    </a:cubicBezTo>
                    <a:lnTo>
                      <a:pt x="2562" y="1279"/>
                    </a:lnTo>
                    <a:cubicBezTo>
                      <a:pt x="10162" y="2051"/>
                      <a:pt x="7563" y="17987"/>
                      <a:pt x="7023" y="22591"/>
                    </a:cubicBezTo>
                    <a:cubicBezTo>
                      <a:pt x="6192" y="29674"/>
                      <a:pt x="4305" y="36551"/>
                      <a:pt x="3125" y="43573"/>
                    </a:cubicBezTo>
                    <a:cubicBezTo>
                      <a:pt x="1308" y="54363"/>
                      <a:pt x="558" y="65740"/>
                      <a:pt x="4153" y="76245"/>
                    </a:cubicBezTo>
                    <a:cubicBezTo>
                      <a:pt x="4257" y="76551"/>
                      <a:pt x="4514" y="76683"/>
                      <a:pt x="4769" y="76683"/>
                    </a:cubicBezTo>
                    <a:cubicBezTo>
                      <a:pt x="5158" y="76683"/>
                      <a:pt x="5543" y="76376"/>
                      <a:pt x="5382" y="75906"/>
                    </a:cubicBezTo>
                    <a:cubicBezTo>
                      <a:pt x="0" y="60176"/>
                      <a:pt x="4696" y="44208"/>
                      <a:pt x="7421" y="28504"/>
                    </a:cubicBezTo>
                    <a:cubicBezTo>
                      <a:pt x="8652" y="21409"/>
                      <a:pt x="9608" y="13774"/>
                      <a:pt x="8456" y="6606"/>
                    </a:cubicBezTo>
                    <a:cubicBezTo>
                      <a:pt x="7862" y="2912"/>
                      <a:pt x="6485" y="400"/>
                      <a:pt x="2562" y="4"/>
                    </a:cubicBezTo>
                    <a:cubicBezTo>
                      <a:pt x="2536" y="1"/>
                      <a:pt x="2511" y="0"/>
                      <a:pt x="2487" y="0"/>
                    </a:cubicBezTo>
                    <a:close/>
                  </a:path>
                </a:pathLst>
              </a:custGeom>
              <a:solidFill>
                <a:srgbClr val="191919"/>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7" name="Google Shape;2157;p45"/>
              <p:cNvSpPr/>
              <p:nvPr/>
            </p:nvSpPr>
            <p:spPr>
              <a:xfrm>
                <a:off x="2730675" y="3751875"/>
                <a:ext cx="156725" cy="932525"/>
              </a:xfrm>
              <a:custGeom>
                <a:avLst/>
                <a:gdLst/>
                <a:ahLst/>
                <a:cxnLst/>
                <a:rect l="l" t="t" r="r" b="b"/>
                <a:pathLst>
                  <a:path w="6269" h="37301" extrusionOk="0">
                    <a:moveTo>
                      <a:pt x="4627" y="0"/>
                    </a:moveTo>
                    <a:cubicBezTo>
                      <a:pt x="4372" y="0"/>
                      <a:pt x="4116" y="133"/>
                      <a:pt x="4011" y="438"/>
                    </a:cubicBezTo>
                    <a:cubicBezTo>
                      <a:pt x="0" y="12100"/>
                      <a:pt x="2913" y="25063"/>
                      <a:pt x="4956" y="36840"/>
                    </a:cubicBezTo>
                    <a:cubicBezTo>
                      <a:pt x="5011" y="37162"/>
                      <a:pt x="5240" y="37301"/>
                      <a:pt x="5486" y="37301"/>
                    </a:cubicBezTo>
                    <a:cubicBezTo>
                      <a:pt x="5857" y="37301"/>
                      <a:pt x="6268" y="36984"/>
                      <a:pt x="6184" y="36502"/>
                    </a:cubicBezTo>
                    <a:cubicBezTo>
                      <a:pt x="4183" y="24959"/>
                      <a:pt x="1305" y="12214"/>
                      <a:pt x="5240" y="778"/>
                    </a:cubicBezTo>
                    <a:cubicBezTo>
                      <a:pt x="5401" y="308"/>
                      <a:pt x="5016" y="0"/>
                      <a:pt x="4627" y="0"/>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8" name="Google Shape;2158;p45"/>
              <p:cNvSpPr/>
              <p:nvPr/>
            </p:nvSpPr>
            <p:spPr>
              <a:xfrm>
                <a:off x="2975900" y="3752175"/>
                <a:ext cx="100175" cy="936225"/>
              </a:xfrm>
              <a:custGeom>
                <a:avLst/>
                <a:gdLst/>
                <a:ahLst/>
                <a:cxnLst/>
                <a:rect l="l" t="t" r="r" b="b"/>
                <a:pathLst>
                  <a:path w="4007" h="37449" extrusionOk="0">
                    <a:moveTo>
                      <a:pt x="774" y="1"/>
                    </a:moveTo>
                    <a:cubicBezTo>
                      <a:pt x="379" y="1"/>
                      <a:pt x="1" y="303"/>
                      <a:pt x="185" y="765"/>
                    </a:cubicBezTo>
                    <a:lnTo>
                      <a:pt x="185" y="766"/>
                    </a:lnTo>
                    <a:cubicBezTo>
                      <a:pt x="2725" y="7118"/>
                      <a:pt x="1918" y="14361"/>
                      <a:pt x="1914" y="21073"/>
                    </a:cubicBezTo>
                    <a:cubicBezTo>
                      <a:pt x="1914" y="26464"/>
                      <a:pt x="1022" y="31402"/>
                      <a:pt x="185" y="36647"/>
                    </a:cubicBezTo>
                    <a:cubicBezTo>
                      <a:pt x="108" y="37131"/>
                      <a:pt x="522" y="37448"/>
                      <a:pt x="893" y="37448"/>
                    </a:cubicBezTo>
                    <a:cubicBezTo>
                      <a:pt x="1137" y="37448"/>
                      <a:pt x="1363" y="37309"/>
                      <a:pt x="1415" y="36988"/>
                    </a:cubicBezTo>
                    <a:cubicBezTo>
                      <a:pt x="2279" y="31567"/>
                      <a:pt x="3184" y="26645"/>
                      <a:pt x="3189" y="21073"/>
                    </a:cubicBezTo>
                    <a:cubicBezTo>
                      <a:pt x="3196" y="14231"/>
                      <a:pt x="4007" y="6909"/>
                      <a:pt x="1415" y="426"/>
                    </a:cubicBezTo>
                    <a:cubicBezTo>
                      <a:pt x="1296" y="129"/>
                      <a:pt x="1031" y="1"/>
                      <a:pt x="774" y="1"/>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9" name="Google Shape;2159;p45"/>
              <p:cNvSpPr/>
              <p:nvPr/>
            </p:nvSpPr>
            <p:spPr>
              <a:xfrm>
                <a:off x="490375" y="1655425"/>
                <a:ext cx="2120325" cy="1760650"/>
              </a:xfrm>
              <a:custGeom>
                <a:avLst/>
                <a:gdLst/>
                <a:ahLst/>
                <a:cxnLst/>
                <a:rect l="l" t="t" r="r" b="b"/>
                <a:pathLst>
                  <a:path w="84813" h="70426" extrusionOk="0">
                    <a:moveTo>
                      <a:pt x="14845" y="0"/>
                    </a:moveTo>
                    <a:cubicBezTo>
                      <a:pt x="12305" y="0"/>
                      <a:pt x="9928" y="3147"/>
                      <a:pt x="8311" y="4911"/>
                    </a:cubicBezTo>
                    <a:cubicBezTo>
                      <a:pt x="6219" y="7196"/>
                      <a:pt x="2357" y="9301"/>
                      <a:pt x="937" y="11942"/>
                    </a:cubicBezTo>
                    <a:cubicBezTo>
                      <a:pt x="0" y="13679"/>
                      <a:pt x="802" y="15419"/>
                      <a:pt x="1359" y="17203"/>
                    </a:cubicBezTo>
                    <a:cubicBezTo>
                      <a:pt x="3839" y="25145"/>
                      <a:pt x="8576" y="31828"/>
                      <a:pt x="13936" y="38090"/>
                    </a:cubicBezTo>
                    <a:cubicBezTo>
                      <a:pt x="26128" y="52338"/>
                      <a:pt x="40313" y="63035"/>
                      <a:pt x="57535" y="70369"/>
                    </a:cubicBezTo>
                    <a:cubicBezTo>
                      <a:pt x="57628" y="70408"/>
                      <a:pt x="57719" y="70426"/>
                      <a:pt x="57806" y="70426"/>
                    </a:cubicBezTo>
                    <a:cubicBezTo>
                      <a:pt x="58420" y="70426"/>
                      <a:pt x="58838" y="69549"/>
                      <a:pt x="58179" y="69269"/>
                    </a:cubicBezTo>
                    <a:cubicBezTo>
                      <a:pt x="42135" y="62437"/>
                      <a:pt x="28874" y="52742"/>
                      <a:pt x="17149" y="39810"/>
                    </a:cubicBezTo>
                    <a:cubicBezTo>
                      <a:pt x="11413" y="33487"/>
                      <a:pt x="6007" y="26653"/>
                      <a:pt x="3134" y="18516"/>
                    </a:cubicBezTo>
                    <a:cubicBezTo>
                      <a:pt x="2121" y="15649"/>
                      <a:pt x="1628" y="13737"/>
                      <a:pt x="3502" y="11212"/>
                    </a:cubicBezTo>
                    <a:cubicBezTo>
                      <a:pt x="4512" y="9853"/>
                      <a:pt x="6399" y="8810"/>
                      <a:pt x="7597" y="7591"/>
                    </a:cubicBezTo>
                    <a:cubicBezTo>
                      <a:pt x="9223" y="5937"/>
                      <a:pt x="11478" y="2199"/>
                      <a:pt x="13765" y="1560"/>
                    </a:cubicBezTo>
                    <a:cubicBezTo>
                      <a:pt x="13967" y="1504"/>
                      <a:pt x="14169" y="1477"/>
                      <a:pt x="14369" y="1477"/>
                    </a:cubicBezTo>
                    <a:cubicBezTo>
                      <a:pt x="17204" y="1477"/>
                      <a:pt x="19758" y="6836"/>
                      <a:pt x="21084" y="8780"/>
                    </a:cubicBezTo>
                    <a:cubicBezTo>
                      <a:pt x="22943" y="11505"/>
                      <a:pt x="24912" y="14146"/>
                      <a:pt x="26992" y="16701"/>
                    </a:cubicBezTo>
                    <a:cubicBezTo>
                      <a:pt x="31715" y="22527"/>
                      <a:pt x="36955" y="27940"/>
                      <a:pt x="43031" y="32363"/>
                    </a:cubicBezTo>
                    <a:cubicBezTo>
                      <a:pt x="49959" y="37406"/>
                      <a:pt x="57339" y="42432"/>
                      <a:pt x="65095" y="46116"/>
                    </a:cubicBezTo>
                    <a:cubicBezTo>
                      <a:pt x="69312" y="48120"/>
                      <a:pt x="72932" y="48762"/>
                      <a:pt x="76810" y="48762"/>
                    </a:cubicBezTo>
                    <a:cubicBezTo>
                      <a:pt x="79063" y="48762"/>
                      <a:pt x="81403" y="48545"/>
                      <a:pt x="83999" y="48252"/>
                    </a:cubicBezTo>
                    <a:cubicBezTo>
                      <a:pt x="84777" y="48164"/>
                      <a:pt x="84813" y="46973"/>
                      <a:pt x="84082" y="46973"/>
                    </a:cubicBezTo>
                    <a:cubicBezTo>
                      <a:pt x="84055" y="46973"/>
                      <a:pt x="84028" y="46974"/>
                      <a:pt x="83999" y="46977"/>
                    </a:cubicBezTo>
                    <a:lnTo>
                      <a:pt x="84001" y="46977"/>
                    </a:lnTo>
                    <a:cubicBezTo>
                      <a:pt x="81276" y="47286"/>
                      <a:pt x="78783" y="47647"/>
                      <a:pt x="76265" y="47647"/>
                    </a:cubicBezTo>
                    <a:cubicBezTo>
                      <a:pt x="74247" y="47647"/>
                      <a:pt x="72213" y="47415"/>
                      <a:pt x="70031" y="46737"/>
                    </a:cubicBezTo>
                    <a:cubicBezTo>
                      <a:pt x="65039" y="45187"/>
                      <a:pt x="60392" y="42239"/>
                      <a:pt x="55980" y="39489"/>
                    </a:cubicBezTo>
                    <a:cubicBezTo>
                      <a:pt x="47250" y="34051"/>
                      <a:pt x="38903" y="28214"/>
                      <a:pt x="31962" y="20561"/>
                    </a:cubicBezTo>
                    <a:cubicBezTo>
                      <a:pt x="28418" y="16654"/>
                      <a:pt x="25165" y="12489"/>
                      <a:pt x="22186" y="8136"/>
                    </a:cubicBezTo>
                    <a:cubicBezTo>
                      <a:pt x="20691" y="5953"/>
                      <a:pt x="19029" y="2367"/>
                      <a:pt x="16856" y="724"/>
                    </a:cubicBezTo>
                    <a:cubicBezTo>
                      <a:pt x="16182" y="214"/>
                      <a:pt x="15508" y="0"/>
                      <a:pt x="14845" y="0"/>
                    </a:cubicBezTo>
                    <a:close/>
                  </a:path>
                </a:pathLst>
              </a:custGeom>
              <a:solidFill>
                <a:srgbClr val="191919"/>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0" name="Google Shape;2160;p45"/>
              <p:cNvSpPr/>
              <p:nvPr/>
            </p:nvSpPr>
            <p:spPr>
              <a:xfrm>
                <a:off x="1739775" y="3389500"/>
                <a:ext cx="216075" cy="1251275"/>
              </a:xfrm>
              <a:custGeom>
                <a:avLst/>
                <a:gdLst/>
                <a:ahLst/>
                <a:cxnLst/>
                <a:rect l="l" t="t" r="r" b="b"/>
                <a:pathLst>
                  <a:path w="8643" h="50051" extrusionOk="0">
                    <a:moveTo>
                      <a:pt x="7868" y="0"/>
                    </a:moveTo>
                    <a:cubicBezTo>
                      <a:pt x="7615" y="0"/>
                      <a:pt x="7364" y="135"/>
                      <a:pt x="7268" y="445"/>
                    </a:cubicBezTo>
                    <a:cubicBezTo>
                      <a:pt x="4738" y="8592"/>
                      <a:pt x="3764" y="16950"/>
                      <a:pt x="2579" y="25360"/>
                    </a:cubicBezTo>
                    <a:cubicBezTo>
                      <a:pt x="1453" y="33352"/>
                      <a:pt x="1" y="41343"/>
                      <a:pt x="1" y="49434"/>
                    </a:cubicBezTo>
                    <a:cubicBezTo>
                      <a:pt x="1" y="49845"/>
                      <a:pt x="320" y="50050"/>
                      <a:pt x="638" y="50050"/>
                    </a:cubicBezTo>
                    <a:cubicBezTo>
                      <a:pt x="956" y="50050"/>
                      <a:pt x="1274" y="49845"/>
                      <a:pt x="1274" y="49434"/>
                    </a:cubicBezTo>
                    <a:cubicBezTo>
                      <a:pt x="1274" y="40804"/>
                      <a:pt x="2926" y="32301"/>
                      <a:pt x="4087" y="23777"/>
                    </a:cubicBezTo>
                    <a:cubicBezTo>
                      <a:pt x="5146" y="15989"/>
                      <a:pt x="6158" y="8312"/>
                      <a:pt x="8496" y="785"/>
                    </a:cubicBezTo>
                    <a:cubicBezTo>
                      <a:pt x="8643" y="311"/>
                      <a:pt x="8253" y="0"/>
                      <a:pt x="7868" y="0"/>
                    </a:cubicBezTo>
                    <a:close/>
                  </a:path>
                </a:pathLst>
              </a:custGeom>
              <a:solidFill>
                <a:srgbClr val="191919"/>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1" name="Google Shape;2161;p45"/>
              <p:cNvSpPr/>
              <p:nvPr/>
            </p:nvSpPr>
            <p:spPr>
              <a:xfrm>
                <a:off x="560650" y="1790825"/>
                <a:ext cx="452550" cy="402325"/>
              </a:xfrm>
              <a:custGeom>
                <a:avLst/>
                <a:gdLst/>
                <a:ahLst/>
                <a:cxnLst/>
                <a:rect l="l" t="t" r="r" b="b"/>
                <a:pathLst>
                  <a:path w="18102" h="16093" extrusionOk="0">
                    <a:moveTo>
                      <a:pt x="17219" y="1"/>
                    </a:moveTo>
                    <a:cubicBezTo>
                      <a:pt x="17026" y="1"/>
                      <a:pt x="16832" y="89"/>
                      <a:pt x="16700" y="302"/>
                    </a:cubicBezTo>
                    <a:cubicBezTo>
                      <a:pt x="14794" y="3380"/>
                      <a:pt x="11573" y="5472"/>
                      <a:pt x="8756" y="7634"/>
                    </a:cubicBezTo>
                    <a:cubicBezTo>
                      <a:pt x="5854" y="9863"/>
                      <a:pt x="3534" y="12762"/>
                      <a:pt x="551" y="14876"/>
                    </a:cubicBezTo>
                    <a:cubicBezTo>
                      <a:pt x="0" y="15266"/>
                      <a:pt x="343" y="16093"/>
                      <a:pt x="859" y="16093"/>
                    </a:cubicBezTo>
                    <a:cubicBezTo>
                      <a:pt x="966" y="16093"/>
                      <a:pt x="1080" y="16058"/>
                      <a:pt x="1195" y="15976"/>
                    </a:cubicBezTo>
                    <a:cubicBezTo>
                      <a:pt x="4660" y="13517"/>
                      <a:pt x="7450" y="10224"/>
                      <a:pt x="10841" y="7639"/>
                    </a:cubicBezTo>
                    <a:cubicBezTo>
                      <a:pt x="13402" y="5687"/>
                      <a:pt x="16083" y="3720"/>
                      <a:pt x="17802" y="944"/>
                    </a:cubicBezTo>
                    <a:cubicBezTo>
                      <a:pt x="18101" y="459"/>
                      <a:pt x="17661" y="1"/>
                      <a:pt x="17219" y="1"/>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2" name="Google Shape;2162;p45"/>
              <p:cNvSpPr/>
              <p:nvPr/>
            </p:nvSpPr>
            <p:spPr>
              <a:xfrm>
                <a:off x="598500" y="1862075"/>
                <a:ext cx="454675" cy="392875"/>
              </a:xfrm>
              <a:custGeom>
                <a:avLst/>
                <a:gdLst/>
                <a:ahLst/>
                <a:cxnLst/>
                <a:rect l="l" t="t" r="r" b="b"/>
                <a:pathLst>
                  <a:path w="18187" h="15715" extrusionOk="0">
                    <a:moveTo>
                      <a:pt x="17292" y="0"/>
                    </a:moveTo>
                    <a:cubicBezTo>
                      <a:pt x="17097" y="0"/>
                      <a:pt x="16900" y="84"/>
                      <a:pt x="16761" y="286"/>
                    </a:cubicBezTo>
                    <a:cubicBezTo>
                      <a:pt x="14755" y="3200"/>
                      <a:pt x="11632" y="5012"/>
                      <a:pt x="8898" y="7158"/>
                    </a:cubicBezTo>
                    <a:cubicBezTo>
                      <a:pt x="5945" y="9478"/>
                      <a:pt x="3288" y="12154"/>
                      <a:pt x="480" y="14645"/>
                    </a:cubicBezTo>
                    <a:cubicBezTo>
                      <a:pt x="0" y="15071"/>
                      <a:pt x="448" y="15714"/>
                      <a:pt x="959" y="15714"/>
                    </a:cubicBezTo>
                    <a:cubicBezTo>
                      <a:pt x="1101" y="15714"/>
                      <a:pt x="1248" y="15664"/>
                      <a:pt x="1382" y="15546"/>
                    </a:cubicBezTo>
                    <a:lnTo>
                      <a:pt x="1383" y="15546"/>
                    </a:lnTo>
                    <a:cubicBezTo>
                      <a:pt x="4636" y="12659"/>
                      <a:pt x="7725" y="9617"/>
                      <a:pt x="11211" y="7004"/>
                    </a:cubicBezTo>
                    <a:cubicBezTo>
                      <a:pt x="13636" y="5186"/>
                      <a:pt x="16121" y="3460"/>
                      <a:pt x="17861" y="929"/>
                    </a:cubicBezTo>
                    <a:cubicBezTo>
                      <a:pt x="18187" y="455"/>
                      <a:pt x="17745" y="0"/>
                      <a:pt x="17292" y="0"/>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3" name="Google Shape;2163;p45"/>
              <p:cNvSpPr/>
              <p:nvPr/>
            </p:nvSpPr>
            <p:spPr>
              <a:xfrm>
                <a:off x="205475" y="1333375"/>
                <a:ext cx="579725" cy="574850"/>
              </a:xfrm>
              <a:custGeom>
                <a:avLst/>
                <a:gdLst/>
                <a:ahLst/>
                <a:cxnLst/>
                <a:rect l="l" t="t" r="r" b="b"/>
                <a:pathLst>
                  <a:path w="23189" h="22994" extrusionOk="0">
                    <a:moveTo>
                      <a:pt x="8964" y="0"/>
                    </a:moveTo>
                    <a:cubicBezTo>
                      <a:pt x="8743" y="0"/>
                      <a:pt x="8534" y="71"/>
                      <a:pt x="8342" y="224"/>
                    </a:cubicBezTo>
                    <a:cubicBezTo>
                      <a:pt x="7311" y="1044"/>
                      <a:pt x="7508" y="2584"/>
                      <a:pt x="8217" y="4296"/>
                    </a:cubicBezTo>
                    <a:lnTo>
                      <a:pt x="8217" y="4296"/>
                    </a:lnTo>
                    <a:cubicBezTo>
                      <a:pt x="6692" y="2712"/>
                      <a:pt x="5147" y="1485"/>
                      <a:pt x="3967" y="1485"/>
                    </a:cubicBezTo>
                    <a:cubicBezTo>
                      <a:pt x="3565" y="1485"/>
                      <a:pt x="3205" y="1628"/>
                      <a:pt x="2904" y="1948"/>
                    </a:cubicBezTo>
                    <a:cubicBezTo>
                      <a:pt x="2237" y="2654"/>
                      <a:pt x="2908" y="4099"/>
                      <a:pt x="4129" y="5771"/>
                    </a:cubicBezTo>
                    <a:lnTo>
                      <a:pt x="4129" y="5771"/>
                    </a:lnTo>
                    <a:cubicBezTo>
                      <a:pt x="3613" y="5520"/>
                      <a:pt x="3133" y="5376"/>
                      <a:pt x="2709" y="5376"/>
                    </a:cubicBezTo>
                    <a:cubicBezTo>
                      <a:pt x="2413" y="5376"/>
                      <a:pt x="2144" y="5447"/>
                      <a:pt x="1911" y="5600"/>
                    </a:cubicBezTo>
                    <a:cubicBezTo>
                      <a:pt x="1" y="6855"/>
                      <a:pt x="2980" y="10052"/>
                      <a:pt x="5875" y="12674"/>
                    </a:cubicBezTo>
                    <a:lnTo>
                      <a:pt x="5875" y="12674"/>
                    </a:lnTo>
                    <a:cubicBezTo>
                      <a:pt x="5218" y="12416"/>
                      <a:pt x="4604" y="12249"/>
                      <a:pt x="4115" y="12249"/>
                    </a:cubicBezTo>
                    <a:cubicBezTo>
                      <a:pt x="3247" y="12249"/>
                      <a:pt x="2773" y="12775"/>
                      <a:pt x="3142" y="14256"/>
                    </a:cubicBezTo>
                    <a:cubicBezTo>
                      <a:pt x="3561" y="15938"/>
                      <a:pt x="6320" y="17502"/>
                      <a:pt x="7614" y="18426"/>
                    </a:cubicBezTo>
                    <a:cubicBezTo>
                      <a:pt x="9993" y="20129"/>
                      <a:pt x="12536" y="21772"/>
                      <a:pt x="15232" y="22935"/>
                    </a:cubicBezTo>
                    <a:cubicBezTo>
                      <a:pt x="15325" y="22976"/>
                      <a:pt x="15418" y="22994"/>
                      <a:pt x="15506" y="22994"/>
                    </a:cubicBezTo>
                    <a:cubicBezTo>
                      <a:pt x="16118" y="22994"/>
                      <a:pt x="16531" y="22119"/>
                      <a:pt x="15875" y="21835"/>
                    </a:cubicBezTo>
                    <a:lnTo>
                      <a:pt x="15873" y="21835"/>
                    </a:lnTo>
                    <a:cubicBezTo>
                      <a:pt x="12913" y="20559"/>
                      <a:pt x="10092" y="18730"/>
                      <a:pt x="7524" y="16796"/>
                    </a:cubicBezTo>
                    <a:cubicBezTo>
                      <a:pt x="6763" y="16222"/>
                      <a:pt x="3484" y="13928"/>
                      <a:pt x="4924" y="13432"/>
                    </a:cubicBezTo>
                    <a:cubicBezTo>
                      <a:pt x="4968" y="13417"/>
                      <a:pt x="5019" y="13410"/>
                      <a:pt x="5075" y="13410"/>
                    </a:cubicBezTo>
                    <a:cubicBezTo>
                      <a:pt x="6161" y="13410"/>
                      <a:pt x="9423" y="16072"/>
                      <a:pt x="10190" y="16478"/>
                    </a:cubicBezTo>
                    <a:cubicBezTo>
                      <a:pt x="10302" y="16538"/>
                      <a:pt x="10412" y="16565"/>
                      <a:pt x="10515" y="16565"/>
                    </a:cubicBezTo>
                    <a:cubicBezTo>
                      <a:pt x="11015" y="16565"/>
                      <a:pt x="11340" y="15932"/>
                      <a:pt x="10963" y="15477"/>
                    </a:cubicBezTo>
                    <a:cubicBezTo>
                      <a:pt x="9476" y="13683"/>
                      <a:pt x="7689" y="12208"/>
                      <a:pt x="5962" y="10654"/>
                    </a:cubicBezTo>
                    <a:cubicBezTo>
                      <a:pt x="5082" y="9863"/>
                      <a:pt x="1950" y="7154"/>
                      <a:pt x="3063" y="6881"/>
                    </a:cubicBezTo>
                    <a:cubicBezTo>
                      <a:pt x="3118" y="6867"/>
                      <a:pt x="3177" y="6860"/>
                      <a:pt x="3239" y="6860"/>
                    </a:cubicBezTo>
                    <a:cubicBezTo>
                      <a:pt x="5180" y="6860"/>
                      <a:pt x="10491" y="13263"/>
                      <a:pt x="11794" y="14490"/>
                    </a:cubicBezTo>
                    <a:cubicBezTo>
                      <a:pt x="11924" y="14612"/>
                      <a:pt x="12075" y="14664"/>
                      <a:pt x="12223" y="14664"/>
                    </a:cubicBezTo>
                    <a:cubicBezTo>
                      <a:pt x="12666" y="14664"/>
                      <a:pt x="13080" y="14195"/>
                      <a:pt x="12796" y="13718"/>
                    </a:cubicBezTo>
                    <a:cubicBezTo>
                      <a:pt x="11682" y="11850"/>
                      <a:pt x="10207" y="10237"/>
                      <a:pt x="8752" y="8632"/>
                    </a:cubicBezTo>
                    <a:cubicBezTo>
                      <a:pt x="8017" y="7822"/>
                      <a:pt x="3707" y="4127"/>
                      <a:pt x="3926" y="3014"/>
                    </a:cubicBezTo>
                    <a:cubicBezTo>
                      <a:pt x="3938" y="2950"/>
                      <a:pt x="3979" y="2920"/>
                      <a:pt x="4042" y="2920"/>
                    </a:cubicBezTo>
                    <a:cubicBezTo>
                      <a:pt x="4703" y="2920"/>
                      <a:pt x="7870" y="6105"/>
                      <a:pt x="8368" y="6670"/>
                    </a:cubicBezTo>
                    <a:cubicBezTo>
                      <a:pt x="9902" y="8413"/>
                      <a:pt x="11296" y="10284"/>
                      <a:pt x="12896" y="11970"/>
                    </a:cubicBezTo>
                    <a:cubicBezTo>
                      <a:pt x="13025" y="12106"/>
                      <a:pt x="13175" y="12163"/>
                      <a:pt x="13321" y="12163"/>
                    </a:cubicBezTo>
                    <a:cubicBezTo>
                      <a:pt x="13751" y="12163"/>
                      <a:pt x="14148" y="11665"/>
                      <a:pt x="13897" y="11198"/>
                    </a:cubicBezTo>
                    <a:cubicBezTo>
                      <a:pt x="13059" y="9639"/>
                      <a:pt x="12065" y="8176"/>
                      <a:pt x="11161" y="6656"/>
                    </a:cubicBezTo>
                    <a:cubicBezTo>
                      <a:pt x="10865" y="6155"/>
                      <a:pt x="8538" y="1466"/>
                      <a:pt x="9293" y="1466"/>
                    </a:cubicBezTo>
                    <a:cubicBezTo>
                      <a:pt x="9306" y="1466"/>
                      <a:pt x="9321" y="1468"/>
                      <a:pt x="9336" y="1471"/>
                    </a:cubicBezTo>
                    <a:cubicBezTo>
                      <a:pt x="10134" y="1627"/>
                      <a:pt x="11645" y="4876"/>
                      <a:pt x="12114" y="5644"/>
                    </a:cubicBezTo>
                    <a:cubicBezTo>
                      <a:pt x="13208" y="7447"/>
                      <a:pt x="14199" y="9262"/>
                      <a:pt x="15574" y="10867"/>
                    </a:cubicBezTo>
                    <a:cubicBezTo>
                      <a:pt x="15687" y="10999"/>
                      <a:pt x="15836" y="11056"/>
                      <a:pt x="15988" y="11056"/>
                    </a:cubicBezTo>
                    <a:cubicBezTo>
                      <a:pt x="16381" y="11056"/>
                      <a:pt x="16792" y="10674"/>
                      <a:pt x="16638" y="10248"/>
                    </a:cubicBezTo>
                    <a:cubicBezTo>
                      <a:pt x="16226" y="9108"/>
                      <a:pt x="15126" y="6619"/>
                      <a:pt x="15493" y="5439"/>
                    </a:cubicBezTo>
                    <a:cubicBezTo>
                      <a:pt x="15617" y="5044"/>
                      <a:pt x="15766" y="4879"/>
                      <a:pt x="15931" y="4879"/>
                    </a:cubicBezTo>
                    <a:cubicBezTo>
                      <a:pt x="16670" y="4879"/>
                      <a:pt x="17699" y="8208"/>
                      <a:pt x="17920" y="8745"/>
                    </a:cubicBezTo>
                    <a:cubicBezTo>
                      <a:pt x="18984" y="11321"/>
                      <a:pt x="20005" y="13953"/>
                      <a:pt x="21873" y="16064"/>
                    </a:cubicBezTo>
                    <a:cubicBezTo>
                      <a:pt x="22001" y="16209"/>
                      <a:pt x="22148" y="16270"/>
                      <a:pt x="22292" y="16270"/>
                    </a:cubicBezTo>
                    <a:cubicBezTo>
                      <a:pt x="22760" y="16270"/>
                      <a:pt x="23188" y="15631"/>
                      <a:pt x="22774" y="15163"/>
                    </a:cubicBezTo>
                    <a:cubicBezTo>
                      <a:pt x="20515" y="12610"/>
                      <a:pt x="19551" y="9206"/>
                      <a:pt x="18223" y="6134"/>
                    </a:cubicBezTo>
                    <a:cubicBezTo>
                      <a:pt x="17858" y="5288"/>
                      <a:pt x="17183" y="2965"/>
                      <a:pt x="15987" y="2726"/>
                    </a:cubicBezTo>
                    <a:cubicBezTo>
                      <a:pt x="15838" y="2697"/>
                      <a:pt x="15699" y="2682"/>
                      <a:pt x="15572" y="2682"/>
                    </a:cubicBezTo>
                    <a:cubicBezTo>
                      <a:pt x="14164" y="2682"/>
                      <a:pt x="14033" y="4411"/>
                      <a:pt x="14300" y="6264"/>
                    </a:cubicBezTo>
                    <a:lnTo>
                      <a:pt x="14300" y="6264"/>
                    </a:lnTo>
                    <a:cubicBezTo>
                      <a:pt x="12659" y="3411"/>
                      <a:pt x="10503" y="0"/>
                      <a:pt x="8964" y="0"/>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4" name="Google Shape;2164;p45"/>
              <p:cNvSpPr/>
              <p:nvPr/>
            </p:nvSpPr>
            <p:spPr>
              <a:xfrm>
                <a:off x="1969325" y="4007150"/>
                <a:ext cx="445325" cy="120825"/>
              </a:xfrm>
              <a:custGeom>
                <a:avLst/>
                <a:gdLst/>
                <a:ahLst/>
                <a:cxnLst/>
                <a:rect l="l" t="t" r="r" b="b"/>
                <a:pathLst>
                  <a:path w="17813" h="4833" extrusionOk="0">
                    <a:moveTo>
                      <a:pt x="13461" y="1101"/>
                    </a:moveTo>
                    <a:cubicBezTo>
                      <a:pt x="14880" y="1101"/>
                      <a:pt x="16066" y="1352"/>
                      <a:pt x="16226" y="2206"/>
                    </a:cubicBezTo>
                    <a:cubicBezTo>
                      <a:pt x="16454" y="3428"/>
                      <a:pt x="13971" y="3671"/>
                      <a:pt x="11686" y="3671"/>
                    </a:cubicBezTo>
                    <a:cubicBezTo>
                      <a:pt x="10254" y="3671"/>
                      <a:pt x="8899" y="3575"/>
                      <a:pt x="8338" y="3565"/>
                    </a:cubicBezTo>
                    <a:cubicBezTo>
                      <a:pt x="6758" y="3537"/>
                      <a:pt x="5179" y="3474"/>
                      <a:pt x="3599" y="3451"/>
                    </a:cubicBezTo>
                    <a:cubicBezTo>
                      <a:pt x="1547" y="3421"/>
                      <a:pt x="1203" y="3256"/>
                      <a:pt x="1342" y="1428"/>
                    </a:cubicBezTo>
                    <a:lnTo>
                      <a:pt x="1342" y="1428"/>
                    </a:lnTo>
                    <a:cubicBezTo>
                      <a:pt x="2619" y="1661"/>
                      <a:pt x="3888" y="1747"/>
                      <a:pt x="5162" y="1747"/>
                    </a:cubicBezTo>
                    <a:cubicBezTo>
                      <a:pt x="6269" y="1747"/>
                      <a:pt x="7379" y="1682"/>
                      <a:pt x="8503" y="1591"/>
                    </a:cubicBezTo>
                    <a:cubicBezTo>
                      <a:pt x="9415" y="1517"/>
                      <a:pt x="11632" y="1101"/>
                      <a:pt x="13461" y="1101"/>
                    </a:cubicBezTo>
                    <a:close/>
                    <a:moveTo>
                      <a:pt x="14169" y="0"/>
                    </a:moveTo>
                    <a:cubicBezTo>
                      <a:pt x="11179" y="0"/>
                      <a:pt x="8190" y="490"/>
                      <a:pt x="5208" y="490"/>
                    </a:cubicBezTo>
                    <a:cubicBezTo>
                      <a:pt x="3986" y="490"/>
                      <a:pt x="2765" y="408"/>
                      <a:pt x="1546" y="176"/>
                    </a:cubicBezTo>
                    <a:cubicBezTo>
                      <a:pt x="1499" y="167"/>
                      <a:pt x="1454" y="162"/>
                      <a:pt x="1411" y="162"/>
                    </a:cubicBezTo>
                    <a:cubicBezTo>
                      <a:pt x="1226" y="162"/>
                      <a:pt x="1072" y="238"/>
                      <a:pt x="959" y="352"/>
                    </a:cubicBezTo>
                    <a:lnTo>
                      <a:pt x="959" y="352"/>
                    </a:lnTo>
                    <a:cubicBezTo>
                      <a:pt x="911" y="342"/>
                      <a:pt x="860" y="337"/>
                      <a:pt x="810" y="337"/>
                    </a:cubicBezTo>
                    <a:cubicBezTo>
                      <a:pt x="490" y="337"/>
                      <a:pt x="150" y="541"/>
                      <a:pt x="110" y="947"/>
                    </a:cubicBezTo>
                    <a:cubicBezTo>
                      <a:pt x="1" y="1994"/>
                      <a:pt x="1" y="3050"/>
                      <a:pt x="110" y="4097"/>
                    </a:cubicBezTo>
                    <a:cubicBezTo>
                      <a:pt x="143" y="4431"/>
                      <a:pt x="369" y="4735"/>
                      <a:pt x="735" y="4735"/>
                    </a:cubicBezTo>
                    <a:cubicBezTo>
                      <a:pt x="740" y="4735"/>
                      <a:pt x="744" y="4735"/>
                      <a:pt x="748" y="4735"/>
                    </a:cubicBezTo>
                    <a:cubicBezTo>
                      <a:pt x="1189" y="4727"/>
                      <a:pt x="1631" y="4724"/>
                      <a:pt x="2072" y="4724"/>
                    </a:cubicBezTo>
                    <a:cubicBezTo>
                      <a:pt x="4574" y="4724"/>
                      <a:pt x="7074" y="4833"/>
                      <a:pt x="9568" y="4833"/>
                    </a:cubicBezTo>
                    <a:cubicBezTo>
                      <a:pt x="12151" y="4833"/>
                      <a:pt x="14727" y="4716"/>
                      <a:pt x="17295" y="4240"/>
                    </a:cubicBezTo>
                    <a:cubicBezTo>
                      <a:pt x="17642" y="4176"/>
                      <a:pt x="17813" y="3767"/>
                      <a:pt x="17741" y="3455"/>
                    </a:cubicBezTo>
                    <a:cubicBezTo>
                      <a:pt x="17511" y="2587"/>
                      <a:pt x="17413" y="1689"/>
                      <a:pt x="17448" y="789"/>
                    </a:cubicBezTo>
                    <a:cubicBezTo>
                      <a:pt x="17443" y="414"/>
                      <a:pt x="17157" y="197"/>
                      <a:pt x="16811" y="153"/>
                    </a:cubicBezTo>
                    <a:cubicBezTo>
                      <a:pt x="15930" y="43"/>
                      <a:pt x="15049" y="0"/>
                      <a:pt x="14169" y="0"/>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5" name="Google Shape;2165;p45"/>
              <p:cNvSpPr/>
              <p:nvPr/>
            </p:nvSpPr>
            <p:spPr>
              <a:xfrm>
                <a:off x="1948375" y="4090275"/>
                <a:ext cx="499250" cy="414750"/>
              </a:xfrm>
              <a:custGeom>
                <a:avLst/>
                <a:gdLst/>
                <a:ahLst/>
                <a:cxnLst/>
                <a:rect l="l" t="t" r="r" b="b"/>
                <a:pathLst>
                  <a:path w="19970" h="16590" extrusionOk="0">
                    <a:moveTo>
                      <a:pt x="1895" y="1"/>
                    </a:moveTo>
                    <a:cubicBezTo>
                      <a:pt x="1576" y="1"/>
                      <a:pt x="1259" y="205"/>
                      <a:pt x="1262" y="616"/>
                    </a:cubicBezTo>
                    <a:lnTo>
                      <a:pt x="1263" y="617"/>
                    </a:lnTo>
                    <a:cubicBezTo>
                      <a:pt x="1288" y="4296"/>
                      <a:pt x="1" y="7990"/>
                      <a:pt x="537" y="11674"/>
                    </a:cubicBezTo>
                    <a:cubicBezTo>
                      <a:pt x="1042" y="15132"/>
                      <a:pt x="3180" y="15900"/>
                      <a:pt x="6379" y="16291"/>
                    </a:cubicBezTo>
                    <a:cubicBezTo>
                      <a:pt x="7574" y="16437"/>
                      <a:pt x="8992" y="16590"/>
                      <a:pt x="10430" y="16590"/>
                    </a:cubicBezTo>
                    <a:cubicBezTo>
                      <a:pt x="13040" y="16590"/>
                      <a:pt x="15717" y="16087"/>
                      <a:pt x="17251" y="14124"/>
                    </a:cubicBezTo>
                    <a:cubicBezTo>
                      <a:pt x="19969" y="10648"/>
                      <a:pt x="18349" y="4730"/>
                      <a:pt x="18286" y="773"/>
                    </a:cubicBezTo>
                    <a:cubicBezTo>
                      <a:pt x="18280" y="363"/>
                      <a:pt x="17958" y="157"/>
                      <a:pt x="17639" y="157"/>
                    </a:cubicBezTo>
                    <a:cubicBezTo>
                      <a:pt x="17320" y="157"/>
                      <a:pt x="17005" y="362"/>
                      <a:pt x="17011" y="773"/>
                    </a:cubicBezTo>
                    <a:cubicBezTo>
                      <a:pt x="17067" y="4246"/>
                      <a:pt x="18018" y="8190"/>
                      <a:pt x="17064" y="11602"/>
                    </a:cubicBezTo>
                    <a:cubicBezTo>
                      <a:pt x="16227" y="14588"/>
                      <a:pt x="13228" y="15325"/>
                      <a:pt x="10222" y="15325"/>
                    </a:cubicBezTo>
                    <a:cubicBezTo>
                      <a:pt x="8601" y="15325"/>
                      <a:pt x="6978" y="15111"/>
                      <a:pt x="5690" y="14920"/>
                    </a:cubicBezTo>
                    <a:cubicBezTo>
                      <a:pt x="1753" y="14338"/>
                      <a:pt x="1521" y="11481"/>
                      <a:pt x="1803" y="8028"/>
                    </a:cubicBezTo>
                    <a:cubicBezTo>
                      <a:pt x="2007" y="5556"/>
                      <a:pt x="2554" y="3104"/>
                      <a:pt x="2536" y="616"/>
                    </a:cubicBezTo>
                    <a:cubicBezTo>
                      <a:pt x="2534" y="206"/>
                      <a:pt x="2213" y="1"/>
                      <a:pt x="1895" y="1"/>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6" name="Google Shape;2166;p45"/>
              <p:cNvSpPr/>
              <p:nvPr/>
            </p:nvSpPr>
            <p:spPr>
              <a:xfrm>
                <a:off x="3258550" y="3652275"/>
                <a:ext cx="389600" cy="327525"/>
              </a:xfrm>
              <a:custGeom>
                <a:avLst/>
                <a:gdLst/>
                <a:ahLst/>
                <a:cxnLst/>
                <a:rect l="l" t="t" r="r" b="b"/>
                <a:pathLst>
                  <a:path w="15584" h="13101" extrusionOk="0">
                    <a:moveTo>
                      <a:pt x="7282" y="1260"/>
                    </a:moveTo>
                    <a:cubicBezTo>
                      <a:pt x="9428" y="1260"/>
                      <a:pt x="11544" y="2569"/>
                      <a:pt x="12597" y="4520"/>
                    </a:cubicBezTo>
                    <a:cubicBezTo>
                      <a:pt x="14179" y="7451"/>
                      <a:pt x="12182" y="11023"/>
                      <a:pt x="9009" y="11731"/>
                    </a:cubicBezTo>
                    <a:cubicBezTo>
                      <a:pt x="8637" y="11815"/>
                      <a:pt x="8272" y="11854"/>
                      <a:pt x="7915" y="11854"/>
                    </a:cubicBezTo>
                    <a:cubicBezTo>
                      <a:pt x="3183" y="11854"/>
                      <a:pt x="1" y="4955"/>
                      <a:pt x="4462" y="1992"/>
                    </a:cubicBezTo>
                    <a:cubicBezTo>
                      <a:pt x="4501" y="1966"/>
                      <a:pt x="4535" y="1938"/>
                      <a:pt x="4565" y="1909"/>
                    </a:cubicBezTo>
                    <a:lnTo>
                      <a:pt x="4565" y="1909"/>
                    </a:lnTo>
                    <a:cubicBezTo>
                      <a:pt x="4586" y="1911"/>
                      <a:pt x="4608" y="1913"/>
                      <a:pt x="4630" y="1913"/>
                    </a:cubicBezTo>
                    <a:cubicBezTo>
                      <a:pt x="4727" y="1913"/>
                      <a:pt x="4829" y="1889"/>
                      <a:pt x="4934" y="1834"/>
                    </a:cubicBezTo>
                    <a:cubicBezTo>
                      <a:pt x="5686" y="1440"/>
                      <a:pt x="6486" y="1260"/>
                      <a:pt x="7282" y="1260"/>
                    </a:cubicBezTo>
                    <a:close/>
                    <a:moveTo>
                      <a:pt x="7280" y="0"/>
                    </a:moveTo>
                    <a:cubicBezTo>
                      <a:pt x="6267" y="0"/>
                      <a:pt x="5247" y="232"/>
                      <a:pt x="4290" y="733"/>
                    </a:cubicBezTo>
                    <a:cubicBezTo>
                      <a:pt x="4259" y="749"/>
                      <a:pt x="4231" y="767"/>
                      <a:pt x="4204" y="785"/>
                    </a:cubicBezTo>
                    <a:lnTo>
                      <a:pt x="4204" y="785"/>
                    </a:lnTo>
                    <a:cubicBezTo>
                      <a:pt x="4186" y="783"/>
                      <a:pt x="4168" y="782"/>
                      <a:pt x="4149" y="782"/>
                    </a:cubicBezTo>
                    <a:cubicBezTo>
                      <a:pt x="4044" y="782"/>
                      <a:pt x="3932" y="815"/>
                      <a:pt x="3819" y="890"/>
                    </a:cubicBezTo>
                    <a:lnTo>
                      <a:pt x="3819" y="892"/>
                    </a:lnTo>
                    <a:cubicBezTo>
                      <a:pt x="904" y="2826"/>
                      <a:pt x="127" y="6197"/>
                      <a:pt x="1867" y="9236"/>
                    </a:cubicBezTo>
                    <a:cubicBezTo>
                      <a:pt x="3137" y="11456"/>
                      <a:pt x="5540" y="13100"/>
                      <a:pt x="8071" y="13100"/>
                    </a:cubicBezTo>
                    <a:cubicBezTo>
                      <a:pt x="8720" y="13100"/>
                      <a:pt x="9377" y="12992"/>
                      <a:pt x="10026" y="12757"/>
                    </a:cubicBezTo>
                    <a:cubicBezTo>
                      <a:pt x="13632" y="11453"/>
                      <a:pt x="15584" y="7317"/>
                      <a:pt x="13698" y="3877"/>
                    </a:cubicBezTo>
                    <a:cubicBezTo>
                      <a:pt x="12401" y="1507"/>
                      <a:pt x="9865" y="0"/>
                      <a:pt x="7280" y="0"/>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7" name="Google Shape;2167;p45"/>
              <p:cNvSpPr/>
              <p:nvPr/>
            </p:nvSpPr>
            <p:spPr>
              <a:xfrm>
                <a:off x="3140750" y="2774725"/>
                <a:ext cx="949700" cy="507625"/>
              </a:xfrm>
              <a:custGeom>
                <a:avLst/>
                <a:gdLst/>
                <a:ahLst/>
                <a:cxnLst/>
                <a:rect l="l" t="t" r="r" b="b"/>
                <a:pathLst>
                  <a:path w="37988" h="20305" extrusionOk="0">
                    <a:moveTo>
                      <a:pt x="811" y="1"/>
                    </a:moveTo>
                    <a:cubicBezTo>
                      <a:pt x="1" y="1"/>
                      <a:pt x="4" y="1264"/>
                      <a:pt x="822" y="1274"/>
                    </a:cubicBezTo>
                    <a:cubicBezTo>
                      <a:pt x="6996" y="1353"/>
                      <a:pt x="14072" y="5851"/>
                      <a:pt x="19592" y="8520"/>
                    </a:cubicBezTo>
                    <a:cubicBezTo>
                      <a:pt x="25632" y="11440"/>
                      <a:pt x="31480" y="15826"/>
                      <a:pt x="36592" y="20145"/>
                    </a:cubicBezTo>
                    <a:cubicBezTo>
                      <a:pt x="36725" y="20257"/>
                      <a:pt x="36871" y="20305"/>
                      <a:pt x="37012" y="20305"/>
                    </a:cubicBezTo>
                    <a:cubicBezTo>
                      <a:pt x="37532" y="20305"/>
                      <a:pt x="37987" y="19660"/>
                      <a:pt x="37493" y="19244"/>
                    </a:cubicBezTo>
                    <a:cubicBezTo>
                      <a:pt x="31843" y="14468"/>
                      <a:pt x="25486" y="9725"/>
                      <a:pt x="18716" y="6714"/>
                    </a:cubicBezTo>
                    <a:cubicBezTo>
                      <a:pt x="13172" y="4250"/>
                      <a:pt x="7063" y="80"/>
                      <a:pt x="822" y="1"/>
                    </a:cubicBezTo>
                    <a:cubicBezTo>
                      <a:pt x="818" y="1"/>
                      <a:pt x="815" y="1"/>
                      <a:pt x="811" y="1"/>
                    </a:cubicBezTo>
                    <a:close/>
                  </a:path>
                </a:pathLst>
              </a:custGeom>
              <a:solidFill>
                <a:srgbClr val="191919"/>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8" name="Google Shape;2168;p45"/>
              <p:cNvSpPr/>
              <p:nvPr/>
            </p:nvSpPr>
            <p:spPr>
              <a:xfrm>
                <a:off x="3626200" y="3448650"/>
                <a:ext cx="519100" cy="1239500"/>
              </a:xfrm>
              <a:custGeom>
                <a:avLst/>
                <a:gdLst/>
                <a:ahLst/>
                <a:cxnLst/>
                <a:rect l="l" t="t" r="r" b="b"/>
                <a:pathLst>
                  <a:path w="20764" h="49580" extrusionOk="0">
                    <a:moveTo>
                      <a:pt x="774" y="0"/>
                    </a:moveTo>
                    <a:cubicBezTo>
                      <a:pt x="387" y="0"/>
                      <a:pt x="1" y="309"/>
                      <a:pt x="159" y="779"/>
                    </a:cubicBezTo>
                    <a:cubicBezTo>
                      <a:pt x="3334" y="10281"/>
                      <a:pt x="6637" y="19724"/>
                      <a:pt x="10689" y="28890"/>
                    </a:cubicBezTo>
                    <a:cubicBezTo>
                      <a:pt x="13637" y="35556"/>
                      <a:pt x="15450" y="43068"/>
                      <a:pt x="19357" y="49281"/>
                    </a:cubicBezTo>
                    <a:cubicBezTo>
                      <a:pt x="19490" y="49492"/>
                      <a:pt x="19684" y="49580"/>
                      <a:pt x="19878" y="49580"/>
                    </a:cubicBezTo>
                    <a:cubicBezTo>
                      <a:pt x="20322" y="49580"/>
                      <a:pt x="20764" y="49123"/>
                      <a:pt x="20459" y="48638"/>
                    </a:cubicBezTo>
                    <a:cubicBezTo>
                      <a:pt x="16867" y="42926"/>
                      <a:pt x="15224" y="36136"/>
                      <a:pt x="12559" y="29988"/>
                    </a:cubicBezTo>
                    <a:cubicBezTo>
                      <a:pt x="8357" y="20292"/>
                      <a:pt x="4737" y="10461"/>
                      <a:pt x="1388" y="441"/>
                    </a:cubicBezTo>
                    <a:cubicBezTo>
                      <a:pt x="1285" y="134"/>
                      <a:pt x="1029" y="0"/>
                      <a:pt x="774" y="0"/>
                    </a:cubicBezTo>
                    <a:close/>
                  </a:path>
                </a:pathLst>
              </a:custGeom>
              <a:solidFill>
                <a:srgbClr val="191919"/>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9" name="Google Shape;2169;p45"/>
              <p:cNvSpPr/>
              <p:nvPr/>
            </p:nvSpPr>
            <p:spPr>
              <a:xfrm>
                <a:off x="1980000" y="4019575"/>
                <a:ext cx="407250" cy="107550"/>
              </a:xfrm>
              <a:custGeom>
                <a:avLst/>
                <a:gdLst/>
                <a:ahLst/>
                <a:cxnLst/>
                <a:rect l="l" t="t" r="r" b="b"/>
                <a:pathLst>
                  <a:path w="16290" h="4302" extrusionOk="0">
                    <a:moveTo>
                      <a:pt x="12062" y="0"/>
                    </a:moveTo>
                    <a:cubicBezTo>
                      <a:pt x="11923" y="0"/>
                      <a:pt x="11784" y="3"/>
                      <a:pt x="11644" y="8"/>
                    </a:cubicBezTo>
                    <a:cubicBezTo>
                      <a:pt x="11581" y="7"/>
                      <a:pt x="11519" y="7"/>
                      <a:pt x="11455" y="7"/>
                    </a:cubicBezTo>
                    <a:cubicBezTo>
                      <a:pt x="10105" y="7"/>
                      <a:pt x="8665" y="236"/>
                      <a:pt x="7392" y="529"/>
                    </a:cubicBezTo>
                    <a:cubicBezTo>
                      <a:pt x="7122" y="511"/>
                      <a:pt x="6852" y="502"/>
                      <a:pt x="6582" y="502"/>
                    </a:cubicBezTo>
                    <a:cubicBezTo>
                      <a:pt x="5999" y="502"/>
                      <a:pt x="5416" y="544"/>
                      <a:pt x="4838" y="631"/>
                    </a:cubicBezTo>
                    <a:cubicBezTo>
                      <a:pt x="4302" y="491"/>
                      <a:pt x="3753" y="411"/>
                      <a:pt x="3215" y="411"/>
                    </a:cubicBezTo>
                    <a:cubicBezTo>
                      <a:pt x="2741" y="411"/>
                      <a:pt x="2276" y="473"/>
                      <a:pt x="1833" y="610"/>
                    </a:cubicBezTo>
                    <a:cubicBezTo>
                      <a:pt x="1757" y="548"/>
                      <a:pt x="1677" y="494"/>
                      <a:pt x="1605" y="427"/>
                    </a:cubicBezTo>
                    <a:cubicBezTo>
                      <a:pt x="1485" y="319"/>
                      <a:pt x="1329" y="265"/>
                      <a:pt x="1175" y="265"/>
                    </a:cubicBezTo>
                    <a:cubicBezTo>
                      <a:pt x="926" y="265"/>
                      <a:pt x="684" y="408"/>
                      <a:pt x="617" y="687"/>
                    </a:cubicBezTo>
                    <a:cubicBezTo>
                      <a:pt x="574" y="866"/>
                      <a:pt x="547" y="1050"/>
                      <a:pt x="538" y="1234"/>
                    </a:cubicBezTo>
                    <a:cubicBezTo>
                      <a:pt x="125" y="1401"/>
                      <a:pt x="0" y="1862"/>
                      <a:pt x="298" y="2209"/>
                    </a:cubicBezTo>
                    <a:cubicBezTo>
                      <a:pt x="342" y="2262"/>
                      <a:pt x="396" y="2300"/>
                      <a:pt x="446" y="2348"/>
                    </a:cubicBezTo>
                    <a:cubicBezTo>
                      <a:pt x="458" y="2376"/>
                      <a:pt x="456" y="2404"/>
                      <a:pt x="474" y="2432"/>
                    </a:cubicBezTo>
                    <a:cubicBezTo>
                      <a:pt x="856" y="3086"/>
                      <a:pt x="1643" y="3335"/>
                      <a:pt x="2457" y="3344"/>
                    </a:cubicBezTo>
                    <a:cubicBezTo>
                      <a:pt x="2560" y="3354"/>
                      <a:pt x="2662" y="3360"/>
                      <a:pt x="2765" y="3360"/>
                    </a:cubicBezTo>
                    <a:cubicBezTo>
                      <a:pt x="3101" y="3360"/>
                      <a:pt x="3434" y="3303"/>
                      <a:pt x="3751" y="3193"/>
                    </a:cubicBezTo>
                    <a:cubicBezTo>
                      <a:pt x="3925" y="3228"/>
                      <a:pt x="4100" y="3256"/>
                      <a:pt x="4275" y="3275"/>
                    </a:cubicBezTo>
                    <a:cubicBezTo>
                      <a:pt x="4363" y="3312"/>
                      <a:pt x="4456" y="3328"/>
                      <a:pt x="4546" y="3358"/>
                    </a:cubicBezTo>
                    <a:cubicBezTo>
                      <a:pt x="5900" y="4035"/>
                      <a:pt x="7471" y="4302"/>
                      <a:pt x="9080" y="4302"/>
                    </a:cubicBezTo>
                    <a:cubicBezTo>
                      <a:pt x="10712" y="4302"/>
                      <a:pt x="12381" y="4028"/>
                      <a:pt x="13899" y="3629"/>
                    </a:cubicBezTo>
                    <a:cubicBezTo>
                      <a:pt x="13913" y="3630"/>
                      <a:pt x="13926" y="3630"/>
                      <a:pt x="13939" y="3630"/>
                    </a:cubicBezTo>
                    <a:cubicBezTo>
                      <a:pt x="14296" y="3630"/>
                      <a:pt x="14653" y="3607"/>
                      <a:pt x="15008" y="3561"/>
                    </a:cubicBezTo>
                    <a:cubicBezTo>
                      <a:pt x="15264" y="3533"/>
                      <a:pt x="15478" y="3351"/>
                      <a:pt x="15548" y="3102"/>
                    </a:cubicBezTo>
                    <a:cubicBezTo>
                      <a:pt x="15658" y="3028"/>
                      <a:pt x="15737" y="2919"/>
                      <a:pt x="15774" y="2795"/>
                    </a:cubicBezTo>
                    <a:cubicBezTo>
                      <a:pt x="15958" y="2595"/>
                      <a:pt x="15974" y="2262"/>
                      <a:pt x="15816" y="2032"/>
                    </a:cubicBezTo>
                    <a:cubicBezTo>
                      <a:pt x="15842" y="2011"/>
                      <a:pt x="15870" y="1995"/>
                      <a:pt x="15897" y="1969"/>
                    </a:cubicBezTo>
                    <a:cubicBezTo>
                      <a:pt x="15920" y="1950"/>
                      <a:pt x="15923" y="1920"/>
                      <a:pt x="15942" y="1897"/>
                    </a:cubicBezTo>
                    <a:cubicBezTo>
                      <a:pt x="16246" y="1650"/>
                      <a:pt x="16290" y="1152"/>
                      <a:pt x="15893" y="925"/>
                    </a:cubicBezTo>
                    <a:cubicBezTo>
                      <a:pt x="14721" y="253"/>
                      <a:pt x="13400" y="0"/>
                      <a:pt x="12062" y="0"/>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0" name="Google Shape;2170;p45"/>
              <p:cNvSpPr/>
              <p:nvPr/>
            </p:nvSpPr>
            <p:spPr>
              <a:xfrm>
                <a:off x="578000" y="1823125"/>
                <a:ext cx="449625" cy="419450"/>
              </a:xfrm>
              <a:custGeom>
                <a:avLst/>
                <a:gdLst/>
                <a:ahLst/>
                <a:cxnLst/>
                <a:rect l="l" t="t" r="r" b="b"/>
                <a:pathLst>
                  <a:path w="17985" h="16778" extrusionOk="0">
                    <a:moveTo>
                      <a:pt x="16418" y="0"/>
                    </a:moveTo>
                    <a:cubicBezTo>
                      <a:pt x="16165" y="0"/>
                      <a:pt x="15914" y="171"/>
                      <a:pt x="15829" y="434"/>
                    </a:cubicBezTo>
                    <a:cubicBezTo>
                      <a:pt x="15768" y="625"/>
                      <a:pt x="15675" y="797"/>
                      <a:pt x="15589" y="974"/>
                    </a:cubicBezTo>
                    <a:cubicBezTo>
                      <a:pt x="15573" y="973"/>
                      <a:pt x="15558" y="972"/>
                      <a:pt x="15543" y="972"/>
                    </a:cubicBezTo>
                    <a:cubicBezTo>
                      <a:pt x="15401" y="972"/>
                      <a:pt x="15263" y="1023"/>
                      <a:pt x="15156" y="1118"/>
                    </a:cubicBezTo>
                    <a:cubicBezTo>
                      <a:pt x="13525" y="2516"/>
                      <a:pt x="11899" y="3920"/>
                      <a:pt x="10312" y="5370"/>
                    </a:cubicBezTo>
                    <a:cubicBezTo>
                      <a:pt x="10221" y="5455"/>
                      <a:pt x="10163" y="5570"/>
                      <a:pt x="10151" y="5695"/>
                    </a:cubicBezTo>
                    <a:cubicBezTo>
                      <a:pt x="9199" y="6377"/>
                      <a:pt x="8289" y="7117"/>
                      <a:pt x="7427" y="7910"/>
                    </a:cubicBezTo>
                    <a:cubicBezTo>
                      <a:pt x="7368" y="7962"/>
                      <a:pt x="7310" y="8017"/>
                      <a:pt x="7252" y="8071"/>
                    </a:cubicBezTo>
                    <a:cubicBezTo>
                      <a:pt x="6310" y="8960"/>
                      <a:pt x="5448" y="9926"/>
                      <a:pt x="4681" y="10989"/>
                    </a:cubicBezTo>
                    <a:cubicBezTo>
                      <a:pt x="4180" y="11431"/>
                      <a:pt x="3673" y="11866"/>
                      <a:pt x="3157" y="12287"/>
                    </a:cubicBezTo>
                    <a:cubicBezTo>
                      <a:pt x="2682" y="12632"/>
                      <a:pt x="2216" y="12988"/>
                      <a:pt x="1762" y="13360"/>
                    </a:cubicBezTo>
                    <a:cubicBezTo>
                      <a:pt x="1430" y="13591"/>
                      <a:pt x="1093" y="13812"/>
                      <a:pt x="748" y="14018"/>
                    </a:cubicBezTo>
                    <a:cubicBezTo>
                      <a:pt x="587" y="14112"/>
                      <a:pt x="432" y="14324"/>
                      <a:pt x="455" y="14521"/>
                    </a:cubicBezTo>
                    <a:cubicBezTo>
                      <a:pt x="436" y="14542"/>
                      <a:pt x="413" y="14559"/>
                      <a:pt x="392" y="14580"/>
                    </a:cubicBezTo>
                    <a:cubicBezTo>
                      <a:pt x="0" y="14974"/>
                      <a:pt x="353" y="15584"/>
                      <a:pt x="816" y="15584"/>
                    </a:cubicBezTo>
                    <a:cubicBezTo>
                      <a:pt x="817" y="15584"/>
                      <a:pt x="818" y="15584"/>
                      <a:pt x="820" y="15584"/>
                    </a:cubicBezTo>
                    <a:cubicBezTo>
                      <a:pt x="853" y="15634"/>
                      <a:pt x="888" y="15684"/>
                      <a:pt x="927" y="15731"/>
                    </a:cubicBezTo>
                    <a:cubicBezTo>
                      <a:pt x="899" y="15829"/>
                      <a:pt x="851" y="15920"/>
                      <a:pt x="830" y="16022"/>
                    </a:cubicBezTo>
                    <a:cubicBezTo>
                      <a:pt x="746" y="16432"/>
                      <a:pt x="1118" y="16778"/>
                      <a:pt x="1463" y="16778"/>
                    </a:cubicBezTo>
                    <a:cubicBezTo>
                      <a:pt x="1630" y="16778"/>
                      <a:pt x="1791" y="16697"/>
                      <a:pt x="1891" y="16504"/>
                    </a:cubicBezTo>
                    <a:cubicBezTo>
                      <a:pt x="1894" y="16504"/>
                      <a:pt x="1896" y="16504"/>
                      <a:pt x="1899" y="16504"/>
                    </a:cubicBezTo>
                    <a:cubicBezTo>
                      <a:pt x="2042" y="16504"/>
                      <a:pt x="2181" y="16454"/>
                      <a:pt x="2291" y="16360"/>
                    </a:cubicBezTo>
                    <a:cubicBezTo>
                      <a:pt x="2486" y="16201"/>
                      <a:pt x="2682" y="16043"/>
                      <a:pt x="2880" y="15883"/>
                    </a:cubicBezTo>
                    <a:cubicBezTo>
                      <a:pt x="4215" y="15322"/>
                      <a:pt x="5707" y="13944"/>
                      <a:pt x="6307" y="13172"/>
                    </a:cubicBezTo>
                    <a:cubicBezTo>
                      <a:pt x="6500" y="12922"/>
                      <a:pt x="6459" y="12634"/>
                      <a:pt x="6319" y="12425"/>
                    </a:cubicBezTo>
                    <a:cubicBezTo>
                      <a:pt x="6386" y="12318"/>
                      <a:pt x="6456" y="12218"/>
                      <a:pt x="6516" y="12108"/>
                    </a:cubicBezTo>
                    <a:cubicBezTo>
                      <a:pt x="6552" y="12041"/>
                      <a:pt x="6575" y="11968"/>
                      <a:pt x="6584" y="11892"/>
                    </a:cubicBezTo>
                    <a:cubicBezTo>
                      <a:pt x="6635" y="11840"/>
                      <a:pt x="6686" y="11787"/>
                      <a:pt x="6737" y="11733"/>
                    </a:cubicBezTo>
                    <a:cubicBezTo>
                      <a:pt x="7103" y="11394"/>
                      <a:pt x="7471" y="11056"/>
                      <a:pt x="7838" y="10717"/>
                    </a:cubicBezTo>
                    <a:cubicBezTo>
                      <a:pt x="7929" y="10689"/>
                      <a:pt x="8011" y="10640"/>
                      <a:pt x="8078" y="10573"/>
                    </a:cubicBezTo>
                    <a:cubicBezTo>
                      <a:pt x="8609" y="10051"/>
                      <a:pt x="9155" y="9542"/>
                      <a:pt x="9712" y="9051"/>
                    </a:cubicBezTo>
                    <a:cubicBezTo>
                      <a:pt x="10063" y="8757"/>
                      <a:pt x="10421" y="8469"/>
                      <a:pt x="10787" y="8192"/>
                    </a:cubicBezTo>
                    <a:cubicBezTo>
                      <a:pt x="10956" y="8064"/>
                      <a:pt x="11128" y="7939"/>
                      <a:pt x="11296" y="7810"/>
                    </a:cubicBezTo>
                    <a:cubicBezTo>
                      <a:pt x="13313" y="6461"/>
                      <a:pt x="15056" y="4776"/>
                      <a:pt x="16937" y="3250"/>
                    </a:cubicBezTo>
                    <a:cubicBezTo>
                      <a:pt x="17092" y="3126"/>
                      <a:pt x="17130" y="2957"/>
                      <a:pt x="17104" y="2793"/>
                    </a:cubicBezTo>
                    <a:cubicBezTo>
                      <a:pt x="17279" y="2694"/>
                      <a:pt x="17458" y="2600"/>
                      <a:pt x="17644" y="2516"/>
                    </a:cubicBezTo>
                    <a:cubicBezTo>
                      <a:pt x="17949" y="2379"/>
                      <a:pt x="17984" y="1974"/>
                      <a:pt x="17853" y="1711"/>
                    </a:cubicBezTo>
                    <a:cubicBezTo>
                      <a:pt x="17555" y="1100"/>
                      <a:pt x="17281" y="658"/>
                      <a:pt x="16816" y="173"/>
                    </a:cubicBezTo>
                    <a:cubicBezTo>
                      <a:pt x="16702" y="53"/>
                      <a:pt x="16560" y="0"/>
                      <a:pt x="16418" y="0"/>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1" name="Google Shape;2171;p45"/>
              <p:cNvSpPr/>
              <p:nvPr/>
            </p:nvSpPr>
            <p:spPr>
              <a:xfrm>
                <a:off x="5575625" y="3674775"/>
                <a:ext cx="165875" cy="767000"/>
              </a:xfrm>
              <a:custGeom>
                <a:avLst/>
                <a:gdLst/>
                <a:ahLst/>
                <a:cxnLst/>
                <a:rect l="l" t="t" r="r" b="b"/>
                <a:pathLst>
                  <a:path w="6635" h="30680" extrusionOk="0">
                    <a:moveTo>
                      <a:pt x="1236" y="0"/>
                    </a:moveTo>
                    <a:cubicBezTo>
                      <a:pt x="600" y="0"/>
                      <a:pt x="1" y="406"/>
                      <a:pt x="71" y="1223"/>
                    </a:cubicBezTo>
                    <a:cubicBezTo>
                      <a:pt x="311" y="4001"/>
                      <a:pt x="563" y="6775"/>
                      <a:pt x="869" y="9542"/>
                    </a:cubicBezTo>
                    <a:cubicBezTo>
                      <a:pt x="1114" y="16157"/>
                      <a:pt x="772" y="22775"/>
                      <a:pt x="963" y="29392"/>
                    </a:cubicBezTo>
                    <a:cubicBezTo>
                      <a:pt x="985" y="30116"/>
                      <a:pt x="1639" y="30679"/>
                      <a:pt x="2298" y="30679"/>
                    </a:cubicBezTo>
                    <a:cubicBezTo>
                      <a:pt x="2597" y="30679"/>
                      <a:pt x="2897" y="30563"/>
                      <a:pt x="3140" y="30293"/>
                    </a:cubicBezTo>
                    <a:cubicBezTo>
                      <a:pt x="5098" y="28112"/>
                      <a:pt x="6631" y="26246"/>
                      <a:pt x="6631" y="23201"/>
                    </a:cubicBezTo>
                    <a:cubicBezTo>
                      <a:pt x="6635" y="18423"/>
                      <a:pt x="4323" y="13713"/>
                      <a:pt x="4150" y="8871"/>
                    </a:cubicBezTo>
                    <a:cubicBezTo>
                      <a:pt x="4129" y="8215"/>
                      <a:pt x="3702" y="7826"/>
                      <a:pt x="3210" y="7694"/>
                    </a:cubicBezTo>
                    <a:cubicBezTo>
                      <a:pt x="2992" y="5539"/>
                      <a:pt x="2806" y="3382"/>
                      <a:pt x="2620" y="1223"/>
                    </a:cubicBezTo>
                    <a:cubicBezTo>
                      <a:pt x="2550" y="410"/>
                      <a:pt x="1875" y="0"/>
                      <a:pt x="12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2" name="Google Shape;2172;p45"/>
              <p:cNvSpPr/>
              <p:nvPr/>
            </p:nvSpPr>
            <p:spPr>
              <a:xfrm>
                <a:off x="4473350" y="3058925"/>
                <a:ext cx="698300" cy="300850"/>
              </a:xfrm>
              <a:custGeom>
                <a:avLst/>
                <a:gdLst/>
                <a:ahLst/>
                <a:cxnLst/>
                <a:rect l="l" t="t" r="r" b="b"/>
                <a:pathLst>
                  <a:path w="27932" h="12034" extrusionOk="0">
                    <a:moveTo>
                      <a:pt x="4044" y="0"/>
                    </a:moveTo>
                    <a:cubicBezTo>
                      <a:pt x="3379" y="0"/>
                      <a:pt x="2647" y="483"/>
                      <a:pt x="2611" y="1259"/>
                    </a:cubicBezTo>
                    <a:lnTo>
                      <a:pt x="2611" y="1273"/>
                    </a:lnTo>
                    <a:cubicBezTo>
                      <a:pt x="2564" y="1305"/>
                      <a:pt x="2518" y="1340"/>
                      <a:pt x="2475" y="1377"/>
                    </a:cubicBezTo>
                    <a:cubicBezTo>
                      <a:pt x="956" y="2795"/>
                      <a:pt x="0" y="5180"/>
                      <a:pt x="116" y="7251"/>
                    </a:cubicBezTo>
                    <a:cubicBezTo>
                      <a:pt x="12" y="8703"/>
                      <a:pt x="370" y="10092"/>
                      <a:pt x="1550" y="11060"/>
                    </a:cubicBezTo>
                    <a:cubicBezTo>
                      <a:pt x="2398" y="11754"/>
                      <a:pt x="3288" y="12033"/>
                      <a:pt x="4198" y="12033"/>
                    </a:cubicBezTo>
                    <a:cubicBezTo>
                      <a:pt x="7446" y="12033"/>
                      <a:pt x="10944" y="8470"/>
                      <a:pt x="13642" y="7437"/>
                    </a:cubicBezTo>
                    <a:cubicBezTo>
                      <a:pt x="13661" y="7463"/>
                      <a:pt x="13668" y="7490"/>
                      <a:pt x="13691" y="7514"/>
                    </a:cubicBezTo>
                    <a:cubicBezTo>
                      <a:pt x="15600" y="9538"/>
                      <a:pt x="18172" y="11422"/>
                      <a:pt x="20945" y="11422"/>
                    </a:cubicBezTo>
                    <a:cubicBezTo>
                      <a:pt x="21683" y="11422"/>
                      <a:pt x="22435" y="11288"/>
                      <a:pt x="23194" y="10988"/>
                    </a:cubicBezTo>
                    <a:cubicBezTo>
                      <a:pt x="25298" y="10155"/>
                      <a:pt x="27932" y="7583"/>
                      <a:pt x="27471" y="5075"/>
                    </a:cubicBezTo>
                    <a:cubicBezTo>
                      <a:pt x="27049" y="2777"/>
                      <a:pt x="25569" y="1806"/>
                      <a:pt x="23667" y="1806"/>
                    </a:cubicBezTo>
                    <a:cubicBezTo>
                      <a:pt x="23198" y="1806"/>
                      <a:pt x="22703" y="1865"/>
                      <a:pt x="22192" y="1978"/>
                    </a:cubicBezTo>
                    <a:cubicBezTo>
                      <a:pt x="20172" y="2425"/>
                      <a:pt x="18338" y="3470"/>
                      <a:pt x="16293" y="3853"/>
                    </a:cubicBezTo>
                    <a:cubicBezTo>
                      <a:pt x="16288" y="3853"/>
                      <a:pt x="16283" y="3853"/>
                      <a:pt x="16277" y="3856"/>
                    </a:cubicBezTo>
                    <a:cubicBezTo>
                      <a:pt x="16163" y="3402"/>
                      <a:pt x="15820" y="3036"/>
                      <a:pt x="15239" y="3036"/>
                    </a:cubicBezTo>
                    <a:cubicBezTo>
                      <a:pt x="15195" y="3036"/>
                      <a:pt x="15149" y="3038"/>
                      <a:pt x="15102" y="3043"/>
                    </a:cubicBezTo>
                    <a:cubicBezTo>
                      <a:pt x="14294" y="3117"/>
                      <a:pt x="12776" y="3264"/>
                      <a:pt x="11162" y="3264"/>
                    </a:cubicBezTo>
                    <a:cubicBezTo>
                      <a:pt x="8420" y="3264"/>
                      <a:pt x="5400" y="2840"/>
                      <a:pt x="5114" y="921"/>
                    </a:cubicBezTo>
                    <a:cubicBezTo>
                      <a:pt x="5018" y="279"/>
                      <a:pt x="4550" y="0"/>
                      <a:pt x="40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3" name="Google Shape;2173;p45"/>
              <p:cNvSpPr/>
              <p:nvPr/>
            </p:nvSpPr>
            <p:spPr>
              <a:xfrm>
                <a:off x="6738450" y="2230775"/>
                <a:ext cx="374075" cy="406800"/>
              </a:xfrm>
              <a:custGeom>
                <a:avLst/>
                <a:gdLst/>
                <a:ahLst/>
                <a:cxnLst/>
                <a:rect l="l" t="t" r="r" b="b"/>
                <a:pathLst>
                  <a:path w="14963" h="16272" extrusionOk="0">
                    <a:moveTo>
                      <a:pt x="3939" y="0"/>
                    </a:moveTo>
                    <a:cubicBezTo>
                      <a:pt x="3431" y="0"/>
                      <a:pt x="2951" y="280"/>
                      <a:pt x="2805" y="905"/>
                    </a:cubicBezTo>
                    <a:cubicBezTo>
                      <a:pt x="2454" y="2396"/>
                      <a:pt x="1502" y="3414"/>
                      <a:pt x="583" y="4591"/>
                    </a:cubicBezTo>
                    <a:cubicBezTo>
                      <a:pt x="188" y="5096"/>
                      <a:pt x="1" y="5913"/>
                      <a:pt x="583" y="6394"/>
                    </a:cubicBezTo>
                    <a:cubicBezTo>
                      <a:pt x="2658" y="8107"/>
                      <a:pt x="4455" y="10083"/>
                      <a:pt x="6591" y="11705"/>
                    </a:cubicBezTo>
                    <a:cubicBezTo>
                      <a:pt x="7000" y="12126"/>
                      <a:pt x="7424" y="12533"/>
                      <a:pt x="7843" y="12944"/>
                    </a:cubicBezTo>
                    <a:cubicBezTo>
                      <a:pt x="7948" y="13068"/>
                      <a:pt x="8062" y="13182"/>
                      <a:pt x="8188" y="13284"/>
                    </a:cubicBezTo>
                    <a:cubicBezTo>
                      <a:pt x="9097" y="14168"/>
                      <a:pt x="10018" y="15043"/>
                      <a:pt x="10950" y="15911"/>
                    </a:cubicBezTo>
                    <a:cubicBezTo>
                      <a:pt x="11213" y="16156"/>
                      <a:pt x="11532" y="16271"/>
                      <a:pt x="11845" y="16271"/>
                    </a:cubicBezTo>
                    <a:cubicBezTo>
                      <a:pt x="12381" y="16271"/>
                      <a:pt x="12898" y="15936"/>
                      <a:pt x="13079" y="15348"/>
                    </a:cubicBezTo>
                    <a:cubicBezTo>
                      <a:pt x="13128" y="15195"/>
                      <a:pt x="13188" y="15046"/>
                      <a:pt x="13241" y="14897"/>
                    </a:cubicBezTo>
                    <a:cubicBezTo>
                      <a:pt x="13465" y="14662"/>
                      <a:pt x="13602" y="14341"/>
                      <a:pt x="13635" y="13990"/>
                    </a:cubicBezTo>
                    <a:cubicBezTo>
                      <a:pt x="13640" y="13929"/>
                      <a:pt x="13639" y="13871"/>
                      <a:pt x="13642" y="13812"/>
                    </a:cubicBezTo>
                    <a:cubicBezTo>
                      <a:pt x="14046" y="12803"/>
                      <a:pt x="14480" y="11811"/>
                      <a:pt x="14779" y="10760"/>
                    </a:cubicBezTo>
                    <a:cubicBezTo>
                      <a:pt x="14963" y="10106"/>
                      <a:pt x="14559" y="9357"/>
                      <a:pt x="13888" y="9193"/>
                    </a:cubicBezTo>
                    <a:cubicBezTo>
                      <a:pt x="9656" y="8154"/>
                      <a:pt x="7524" y="3856"/>
                      <a:pt x="5134" y="602"/>
                    </a:cubicBezTo>
                    <a:cubicBezTo>
                      <a:pt x="4851" y="216"/>
                      <a:pt x="4384" y="0"/>
                      <a:pt x="3939" y="0"/>
                    </a:cubicBezTo>
                    <a:close/>
                  </a:path>
                </a:pathLst>
              </a:custGeom>
              <a:solidFill>
                <a:srgbClr val="FF52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4" name="Google Shape;2174;p45"/>
              <p:cNvSpPr/>
              <p:nvPr/>
            </p:nvSpPr>
            <p:spPr>
              <a:xfrm>
                <a:off x="4155675" y="2880050"/>
                <a:ext cx="480275" cy="325150"/>
              </a:xfrm>
              <a:custGeom>
                <a:avLst/>
                <a:gdLst/>
                <a:ahLst/>
                <a:cxnLst/>
                <a:rect l="l" t="t" r="r" b="b"/>
                <a:pathLst>
                  <a:path w="19211" h="13006" extrusionOk="0">
                    <a:moveTo>
                      <a:pt x="14935" y="1"/>
                    </a:moveTo>
                    <a:cubicBezTo>
                      <a:pt x="14189" y="1"/>
                      <a:pt x="13463" y="189"/>
                      <a:pt x="12763" y="686"/>
                    </a:cubicBezTo>
                    <a:cubicBezTo>
                      <a:pt x="12716" y="717"/>
                      <a:pt x="12681" y="765"/>
                      <a:pt x="12639" y="803"/>
                    </a:cubicBezTo>
                    <a:cubicBezTo>
                      <a:pt x="12622" y="803"/>
                      <a:pt x="12606" y="803"/>
                      <a:pt x="12590" y="803"/>
                    </a:cubicBezTo>
                    <a:cubicBezTo>
                      <a:pt x="9765" y="803"/>
                      <a:pt x="7047" y="1108"/>
                      <a:pt x="4484" y="2776"/>
                    </a:cubicBezTo>
                    <a:cubicBezTo>
                      <a:pt x="1494" y="4723"/>
                      <a:pt x="0" y="8255"/>
                      <a:pt x="276" y="11727"/>
                    </a:cubicBezTo>
                    <a:cubicBezTo>
                      <a:pt x="333" y="12441"/>
                      <a:pt x="902" y="13006"/>
                      <a:pt x="1561" y="13006"/>
                    </a:cubicBezTo>
                    <a:cubicBezTo>
                      <a:pt x="1767" y="13006"/>
                      <a:pt x="1983" y="12950"/>
                      <a:pt x="2194" y="12826"/>
                    </a:cubicBezTo>
                    <a:cubicBezTo>
                      <a:pt x="5959" y="10624"/>
                      <a:pt x="9924" y="9052"/>
                      <a:pt x="14108" y="7883"/>
                    </a:cubicBezTo>
                    <a:cubicBezTo>
                      <a:pt x="16537" y="7202"/>
                      <a:pt x="17642" y="5810"/>
                      <a:pt x="18366" y="3858"/>
                    </a:cubicBezTo>
                    <a:cubicBezTo>
                      <a:pt x="18659" y="3590"/>
                      <a:pt x="18762" y="3211"/>
                      <a:pt x="18705" y="2831"/>
                    </a:cubicBezTo>
                    <a:cubicBezTo>
                      <a:pt x="18796" y="2520"/>
                      <a:pt x="18883" y="2201"/>
                      <a:pt x="18968" y="1868"/>
                    </a:cubicBezTo>
                    <a:cubicBezTo>
                      <a:pt x="19210" y="911"/>
                      <a:pt x="18420" y="286"/>
                      <a:pt x="17663" y="286"/>
                    </a:cubicBezTo>
                    <a:cubicBezTo>
                      <a:pt x="17473" y="286"/>
                      <a:pt x="17285" y="325"/>
                      <a:pt x="17116" y="409"/>
                    </a:cubicBezTo>
                    <a:cubicBezTo>
                      <a:pt x="16373" y="171"/>
                      <a:pt x="15644" y="1"/>
                      <a:pt x="149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5" name="Google Shape;2175;p45"/>
              <p:cNvSpPr/>
              <p:nvPr/>
            </p:nvSpPr>
            <p:spPr>
              <a:xfrm>
                <a:off x="5002675" y="2877200"/>
                <a:ext cx="483700" cy="254700"/>
              </a:xfrm>
              <a:custGeom>
                <a:avLst/>
                <a:gdLst/>
                <a:ahLst/>
                <a:cxnLst/>
                <a:rect l="l" t="t" r="r" b="b"/>
                <a:pathLst>
                  <a:path w="19348" h="10188" extrusionOk="0">
                    <a:moveTo>
                      <a:pt x="1607" y="0"/>
                    </a:moveTo>
                    <a:cubicBezTo>
                      <a:pt x="653" y="0"/>
                      <a:pt x="1" y="986"/>
                      <a:pt x="476" y="1906"/>
                    </a:cubicBezTo>
                    <a:cubicBezTo>
                      <a:pt x="625" y="2196"/>
                      <a:pt x="781" y="2473"/>
                      <a:pt x="944" y="2741"/>
                    </a:cubicBezTo>
                    <a:cubicBezTo>
                      <a:pt x="954" y="2787"/>
                      <a:pt x="968" y="2832"/>
                      <a:pt x="984" y="2876"/>
                    </a:cubicBezTo>
                    <a:cubicBezTo>
                      <a:pt x="1975" y="5242"/>
                      <a:pt x="3476" y="6564"/>
                      <a:pt x="5828" y="7536"/>
                    </a:cubicBezTo>
                    <a:cubicBezTo>
                      <a:pt x="8799" y="8763"/>
                      <a:pt x="12329" y="10110"/>
                      <a:pt x="15641" y="10110"/>
                    </a:cubicBezTo>
                    <a:cubicBezTo>
                      <a:pt x="16012" y="10110"/>
                      <a:pt x="16380" y="10093"/>
                      <a:pt x="16744" y="10057"/>
                    </a:cubicBezTo>
                    <a:cubicBezTo>
                      <a:pt x="16884" y="10043"/>
                      <a:pt x="17002" y="10003"/>
                      <a:pt x="17119" y="9961"/>
                    </a:cubicBezTo>
                    <a:cubicBezTo>
                      <a:pt x="17317" y="10118"/>
                      <a:pt x="17551" y="10188"/>
                      <a:pt x="17789" y="10188"/>
                    </a:cubicBezTo>
                    <a:cubicBezTo>
                      <a:pt x="18549" y="10188"/>
                      <a:pt x="19347" y="9472"/>
                      <a:pt x="19120" y="8572"/>
                    </a:cubicBezTo>
                    <a:cubicBezTo>
                      <a:pt x="18510" y="6154"/>
                      <a:pt x="17091" y="4551"/>
                      <a:pt x="15259" y="3432"/>
                    </a:cubicBezTo>
                    <a:cubicBezTo>
                      <a:pt x="14305" y="2732"/>
                      <a:pt x="13193" y="2259"/>
                      <a:pt x="11906" y="1970"/>
                    </a:cubicBezTo>
                    <a:cubicBezTo>
                      <a:pt x="8623" y="959"/>
                      <a:pt x="4863" y="668"/>
                      <a:pt x="1915" y="34"/>
                    </a:cubicBezTo>
                    <a:cubicBezTo>
                      <a:pt x="1810" y="11"/>
                      <a:pt x="1707" y="0"/>
                      <a:pt x="16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6" name="Google Shape;2176;p45"/>
              <p:cNvSpPr/>
              <p:nvPr/>
            </p:nvSpPr>
            <p:spPr>
              <a:xfrm>
                <a:off x="3930325" y="3670325"/>
                <a:ext cx="82225" cy="63750"/>
              </a:xfrm>
              <a:custGeom>
                <a:avLst/>
                <a:gdLst/>
                <a:ahLst/>
                <a:cxnLst/>
                <a:rect l="l" t="t" r="r" b="b"/>
                <a:pathLst>
                  <a:path w="3289" h="2550" extrusionOk="0">
                    <a:moveTo>
                      <a:pt x="1644" y="0"/>
                    </a:moveTo>
                    <a:cubicBezTo>
                      <a:pt x="1" y="0"/>
                      <a:pt x="1" y="2550"/>
                      <a:pt x="1644" y="2550"/>
                    </a:cubicBezTo>
                    <a:cubicBezTo>
                      <a:pt x="3289" y="2550"/>
                      <a:pt x="3289" y="0"/>
                      <a:pt x="1644" y="0"/>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7" name="Google Shape;2177;p45"/>
              <p:cNvSpPr/>
              <p:nvPr/>
            </p:nvSpPr>
            <p:spPr>
              <a:xfrm>
                <a:off x="4435900" y="3449350"/>
                <a:ext cx="82225" cy="63775"/>
              </a:xfrm>
              <a:custGeom>
                <a:avLst/>
                <a:gdLst/>
                <a:ahLst/>
                <a:cxnLst/>
                <a:rect l="l" t="t" r="r" b="b"/>
                <a:pathLst>
                  <a:path w="3289" h="2551" extrusionOk="0">
                    <a:moveTo>
                      <a:pt x="1644" y="1"/>
                    </a:moveTo>
                    <a:cubicBezTo>
                      <a:pt x="1" y="1"/>
                      <a:pt x="1" y="2551"/>
                      <a:pt x="1644" y="2551"/>
                    </a:cubicBezTo>
                    <a:cubicBezTo>
                      <a:pt x="3289" y="2551"/>
                      <a:pt x="3289" y="1"/>
                      <a:pt x="1644" y="1"/>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8" name="Google Shape;2178;p45"/>
              <p:cNvSpPr/>
              <p:nvPr/>
            </p:nvSpPr>
            <p:spPr>
              <a:xfrm>
                <a:off x="4478375" y="3823275"/>
                <a:ext cx="82225" cy="63725"/>
              </a:xfrm>
              <a:custGeom>
                <a:avLst/>
                <a:gdLst/>
                <a:ahLst/>
                <a:cxnLst/>
                <a:rect l="l" t="t" r="r" b="b"/>
                <a:pathLst>
                  <a:path w="3289" h="2549" extrusionOk="0">
                    <a:moveTo>
                      <a:pt x="1646" y="1"/>
                    </a:moveTo>
                    <a:cubicBezTo>
                      <a:pt x="1" y="1"/>
                      <a:pt x="1" y="2549"/>
                      <a:pt x="1646" y="2549"/>
                    </a:cubicBezTo>
                    <a:cubicBezTo>
                      <a:pt x="3289" y="2549"/>
                      <a:pt x="3289" y="1"/>
                      <a:pt x="1646" y="1"/>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9" name="Google Shape;2179;p45"/>
              <p:cNvSpPr/>
              <p:nvPr/>
            </p:nvSpPr>
            <p:spPr>
              <a:xfrm>
                <a:off x="4571850" y="4243875"/>
                <a:ext cx="82225" cy="63725"/>
              </a:xfrm>
              <a:custGeom>
                <a:avLst/>
                <a:gdLst/>
                <a:ahLst/>
                <a:cxnLst/>
                <a:rect l="l" t="t" r="r" b="b"/>
                <a:pathLst>
                  <a:path w="3289" h="2549" extrusionOk="0">
                    <a:moveTo>
                      <a:pt x="1644" y="1"/>
                    </a:moveTo>
                    <a:cubicBezTo>
                      <a:pt x="1" y="1"/>
                      <a:pt x="1" y="2549"/>
                      <a:pt x="1644" y="2549"/>
                    </a:cubicBezTo>
                    <a:cubicBezTo>
                      <a:pt x="3289" y="2549"/>
                      <a:pt x="3289" y="1"/>
                      <a:pt x="1644" y="1"/>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0" name="Google Shape;2180;p45"/>
              <p:cNvSpPr/>
              <p:nvPr/>
            </p:nvSpPr>
            <p:spPr>
              <a:xfrm>
                <a:off x="5115700" y="4401050"/>
                <a:ext cx="82225" cy="63775"/>
              </a:xfrm>
              <a:custGeom>
                <a:avLst/>
                <a:gdLst/>
                <a:ahLst/>
                <a:cxnLst/>
                <a:rect l="l" t="t" r="r" b="b"/>
                <a:pathLst>
                  <a:path w="3289" h="2551" extrusionOk="0">
                    <a:moveTo>
                      <a:pt x="1643" y="1"/>
                    </a:moveTo>
                    <a:cubicBezTo>
                      <a:pt x="0" y="1"/>
                      <a:pt x="0" y="2550"/>
                      <a:pt x="1643" y="2550"/>
                    </a:cubicBezTo>
                    <a:cubicBezTo>
                      <a:pt x="3288" y="2550"/>
                      <a:pt x="3288" y="1"/>
                      <a:pt x="1643" y="1"/>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1" name="Google Shape;2181;p45"/>
              <p:cNvSpPr/>
              <p:nvPr/>
            </p:nvSpPr>
            <p:spPr>
              <a:xfrm>
                <a:off x="5315350" y="4154675"/>
                <a:ext cx="82225" cy="63725"/>
              </a:xfrm>
              <a:custGeom>
                <a:avLst/>
                <a:gdLst/>
                <a:ahLst/>
                <a:cxnLst/>
                <a:rect l="l" t="t" r="r" b="b"/>
                <a:pathLst>
                  <a:path w="3289" h="2549" extrusionOk="0">
                    <a:moveTo>
                      <a:pt x="1645" y="0"/>
                    </a:moveTo>
                    <a:cubicBezTo>
                      <a:pt x="0" y="0"/>
                      <a:pt x="0" y="2548"/>
                      <a:pt x="1645" y="2548"/>
                    </a:cubicBezTo>
                    <a:cubicBezTo>
                      <a:pt x="3288" y="2548"/>
                      <a:pt x="3288" y="0"/>
                      <a:pt x="1645" y="0"/>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2" name="Google Shape;2182;p45"/>
              <p:cNvSpPr/>
              <p:nvPr/>
            </p:nvSpPr>
            <p:spPr>
              <a:xfrm>
                <a:off x="5060450" y="3823275"/>
                <a:ext cx="82225" cy="63725"/>
              </a:xfrm>
              <a:custGeom>
                <a:avLst/>
                <a:gdLst/>
                <a:ahLst/>
                <a:cxnLst/>
                <a:rect l="l" t="t" r="r" b="b"/>
                <a:pathLst>
                  <a:path w="3289" h="2549" extrusionOk="0">
                    <a:moveTo>
                      <a:pt x="1644" y="1"/>
                    </a:moveTo>
                    <a:cubicBezTo>
                      <a:pt x="1" y="1"/>
                      <a:pt x="1" y="2549"/>
                      <a:pt x="1644" y="2549"/>
                    </a:cubicBezTo>
                    <a:cubicBezTo>
                      <a:pt x="3289" y="2549"/>
                      <a:pt x="3289" y="1"/>
                      <a:pt x="1644" y="1"/>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3" name="Google Shape;2183;p45"/>
              <p:cNvSpPr/>
              <p:nvPr/>
            </p:nvSpPr>
            <p:spPr>
              <a:xfrm>
                <a:off x="5417350" y="3453650"/>
                <a:ext cx="82250" cy="63725"/>
              </a:xfrm>
              <a:custGeom>
                <a:avLst/>
                <a:gdLst/>
                <a:ahLst/>
                <a:cxnLst/>
                <a:rect l="l" t="t" r="r" b="b"/>
                <a:pathLst>
                  <a:path w="3290" h="2549" extrusionOk="0">
                    <a:moveTo>
                      <a:pt x="1644" y="1"/>
                    </a:moveTo>
                    <a:cubicBezTo>
                      <a:pt x="1" y="1"/>
                      <a:pt x="1" y="2549"/>
                      <a:pt x="1644" y="2549"/>
                    </a:cubicBezTo>
                    <a:cubicBezTo>
                      <a:pt x="3289" y="2549"/>
                      <a:pt x="3289" y="1"/>
                      <a:pt x="1644" y="1"/>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4" name="Google Shape;2184;p45"/>
              <p:cNvSpPr/>
              <p:nvPr/>
            </p:nvSpPr>
            <p:spPr>
              <a:xfrm>
                <a:off x="5736000" y="3219950"/>
                <a:ext cx="82225" cy="63750"/>
              </a:xfrm>
              <a:custGeom>
                <a:avLst/>
                <a:gdLst/>
                <a:ahLst/>
                <a:cxnLst/>
                <a:rect l="l" t="t" r="r" b="b"/>
                <a:pathLst>
                  <a:path w="3289" h="2550" extrusionOk="0">
                    <a:moveTo>
                      <a:pt x="1643" y="0"/>
                    </a:moveTo>
                    <a:cubicBezTo>
                      <a:pt x="0" y="0"/>
                      <a:pt x="0" y="2550"/>
                      <a:pt x="1643" y="2550"/>
                    </a:cubicBezTo>
                    <a:cubicBezTo>
                      <a:pt x="3288" y="2550"/>
                      <a:pt x="3288" y="0"/>
                      <a:pt x="1643" y="0"/>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5" name="Google Shape;2185;p45"/>
              <p:cNvSpPr/>
              <p:nvPr/>
            </p:nvSpPr>
            <p:spPr>
              <a:xfrm>
                <a:off x="6046125" y="3275175"/>
                <a:ext cx="82225" cy="63775"/>
              </a:xfrm>
              <a:custGeom>
                <a:avLst/>
                <a:gdLst/>
                <a:ahLst/>
                <a:cxnLst/>
                <a:rect l="l" t="t" r="r" b="b"/>
                <a:pathLst>
                  <a:path w="3289" h="2551" extrusionOk="0">
                    <a:moveTo>
                      <a:pt x="1645" y="1"/>
                    </a:moveTo>
                    <a:cubicBezTo>
                      <a:pt x="1" y="1"/>
                      <a:pt x="1" y="2550"/>
                      <a:pt x="1645" y="2550"/>
                    </a:cubicBezTo>
                    <a:cubicBezTo>
                      <a:pt x="3289" y="2550"/>
                      <a:pt x="3289" y="1"/>
                      <a:pt x="1645" y="1"/>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6" name="Google Shape;2186;p45"/>
              <p:cNvSpPr/>
              <p:nvPr/>
            </p:nvSpPr>
            <p:spPr>
              <a:xfrm>
                <a:off x="6288300" y="3024500"/>
                <a:ext cx="82225" cy="63775"/>
              </a:xfrm>
              <a:custGeom>
                <a:avLst/>
                <a:gdLst/>
                <a:ahLst/>
                <a:cxnLst/>
                <a:rect l="l" t="t" r="r" b="b"/>
                <a:pathLst>
                  <a:path w="3289" h="2551" extrusionOk="0">
                    <a:moveTo>
                      <a:pt x="1645" y="0"/>
                    </a:moveTo>
                    <a:cubicBezTo>
                      <a:pt x="1" y="0"/>
                      <a:pt x="1" y="2550"/>
                      <a:pt x="1645" y="2550"/>
                    </a:cubicBezTo>
                    <a:cubicBezTo>
                      <a:pt x="3289" y="2550"/>
                      <a:pt x="3289" y="0"/>
                      <a:pt x="1645" y="0"/>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7" name="Google Shape;2187;p45"/>
              <p:cNvSpPr/>
              <p:nvPr/>
            </p:nvSpPr>
            <p:spPr>
              <a:xfrm>
                <a:off x="6577200" y="2965050"/>
                <a:ext cx="82225" cy="63725"/>
              </a:xfrm>
              <a:custGeom>
                <a:avLst/>
                <a:gdLst/>
                <a:ahLst/>
                <a:cxnLst/>
                <a:rect l="l" t="t" r="r" b="b"/>
                <a:pathLst>
                  <a:path w="3289" h="2549" extrusionOk="0">
                    <a:moveTo>
                      <a:pt x="1644" y="1"/>
                    </a:moveTo>
                    <a:cubicBezTo>
                      <a:pt x="1" y="1"/>
                      <a:pt x="1" y="2549"/>
                      <a:pt x="1644" y="2549"/>
                    </a:cubicBezTo>
                    <a:cubicBezTo>
                      <a:pt x="3289" y="2549"/>
                      <a:pt x="3289" y="1"/>
                      <a:pt x="1644" y="1"/>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8" name="Google Shape;2188;p45"/>
              <p:cNvSpPr/>
              <p:nvPr/>
            </p:nvSpPr>
            <p:spPr>
              <a:xfrm>
                <a:off x="3949825" y="1911400"/>
                <a:ext cx="223400" cy="237025"/>
              </a:xfrm>
              <a:custGeom>
                <a:avLst/>
                <a:gdLst/>
                <a:ahLst/>
                <a:cxnLst/>
                <a:rect l="l" t="t" r="r" b="b"/>
                <a:pathLst>
                  <a:path w="8936" h="9481" extrusionOk="0">
                    <a:moveTo>
                      <a:pt x="4993" y="1"/>
                    </a:moveTo>
                    <a:cubicBezTo>
                      <a:pt x="2540" y="1"/>
                      <a:pt x="0" y="2034"/>
                      <a:pt x="45" y="4773"/>
                    </a:cubicBezTo>
                    <a:cubicBezTo>
                      <a:pt x="94" y="7660"/>
                      <a:pt x="2684" y="9480"/>
                      <a:pt x="5268" y="9480"/>
                    </a:cubicBezTo>
                    <a:cubicBezTo>
                      <a:pt x="6397" y="9480"/>
                      <a:pt x="7524" y="9133"/>
                      <a:pt x="8438" y="8375"/>
                    </a:cubicBezTo>
                    <a:cubicBezTo>
                      <a:pt x="8936" y="7963"/>
                      <a:pt x="8477" y="7318"/>
                      <a:pt x="7954" y="7318"/>
                    </a:cubicBezTo>
                    <a:cubicBezTo>
                      <a:pt x="7814" y="7318"/>
                      <a:pt x="7669" y="7364"/>
                      <a:pt x="7536" y="7474"/>
                    </a:cubicBezTo>
                    <a:cubicBezTo>
                      <a:pt x="6889" y="8011"/>
                      <a:pt x="6088" y="8256"/>
                      <a:pt x="5279" y="8256"/>
                    </a:cubicBezTo>
                    <a:cubicBezTo>
                      <a:pt x="3473" y="8256"/>
                      <a:pt x="1627" y="7038"/>
                      <a:pt x="1355" y="5133"/>
                    </a:cubicBezTo>
                    <a:cubicBezTo>
                      <a:pt x="1066" y="3105"/>
                      <a:pt x="3118" y="1194"/>
                      <a:pt x="5029" y="1194"/>
                    </a:cubicBezTo>
                    <a:cubicBezTo>
                      <a:pt x="5805" y="1194"/>
                      <a:pt x="6558" y="1510"/>
                      <a:pt x="7121" y="2262"/>
                    </a:cubicBezTo>
                    <a:cubicBezTo>
                      <a:pt x="7265" y="2455"/>
                      <a:pt x="7463" y="2535"/>
                      <a:pt x="7658" y="2535"/>
                    </a:cubicBezTo>
                    <a:cubicBezTo>
                      <a:pt x="8122" y="2535"/>
                      <a:pt x="8568" y="2083"/>
                      <a:pt x="8222" y="1620"/>
                    </a:cubicBezTo>
                    <a:cubicBezTo>
                      <a:pt x="7376" y="488"/>
                      <a:pt x="6195" y="1"/>
                      <a:pt x="4993" y="1"/>
                    </a:cubicBezTo>
                    <a:close/>
                  </a:path>
                </a:pathLst>
              </a:custGeom>
              <a:solidFill>
                <a:srgbClr val="191919"/>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9" name="Google Shape;2189;p45"/>
              <p:cNvSpPr/>
              <p:nvPr/>
            </p:nvSpPr>
            <p:spPr>
              <a:xfrm>
                <a:off x="4007125" y="1972325"/>
                <a:ext cx="129625" cy="101950"/>
              </a:xfrm>
              <a:custGeom>
                <a:avLst/>
                <a:gdLst/>
                <a:ahLst/>
                <a:cxnLst/>
                <a:rect l="l" t="t" r="r" b="b"/>
                <a:pathLst>
                  <a:path w="5185" h="4078" extrusionOk="0">
                    <a:moveTo>
                      <a:pt x="1788" y="0"/>
                    </a:moveTo>
                    <a:cubicBezTo>
                      <a:pt x="1264" y="0"/>
                      <a:pt x="807" y="645"/>
                      <a:pt x="1306" y="1058"/>
                    </a:cubicBezTo>
                    <a:cubicBezTo>
                      <a:pt x="1965" y="1603"/>
                      <a:pt x="2686" y="2138"/>
                      <a:pt x="3247" y="2795"/>
                    </a:cubicBezTo>
                    <a:lnTo>
                      <a:pt x="3247" y="2795"/>
                    </a:lnTo>
                    <a:cubicBezTo>
                      <a:pt x="2434" y="2780"/>
                      <a:pt x="1624" y="2741"/>
                      <a:pt x="813" y="2647"/>
                    </a:cubicBezTo>
                    <a:cubicBezTo>
                      <a:pt x="784" y="2643"/>
                      <a:pt x="756" y="2642"/>
                      <a:pt x="729" y="2642"/>
                    </a:cubicBezTo>
                    <a:cubicBezTo>
                      <a:pt x="1" y="2642"/>
                      <a:pt x="35" y="3830"/>
                      <a:pt x="813" y="3922"/>
                    </a:cubicBezTo>
                    <a:cubicBezTo>
                      <a:pt x="2019" y="4062"/>
                      <a:pt x="3222" y="4078"/>
                      <a:pt x="4434" y="4078"/>
                    </a:cubicBezTo>
                    <a:cubicBezTo>
                      <a:pt x="4950" y="4078"/>
                      <a:pt x="5185" y="3545"/>
                      <a:pt x="4985" y="3120"/>
                    </a:cubicBezTo>
                    <a:cubicBezTo>
                      <a:pt x="4396" y="1870"/>
                      <a:pt x="3245" y="1016"/>
                      <a:pt x="2207" y="156"/>
                    </a:cubicBezTo>
                    <a:cubicBezTo>
                      <a:pt x="2074" y="47"/>
                      <a:pt x="1929" y="0"/>
                      <a:pt x="1788" y="0"/>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0" name="Google Shape;2190;p45"/>
              <p:cNvSpPr/>
              <p:nvPr/>
            </p:nvSpPr>
            <p:spPr>
              <a:xfrm>
                <a:off x="5398050" y="1897825"/>
                <a:ext cx="240400" cy="225600"/>
              </a:xfrm>
              <a:custGeom>
                <a:avLst/>
                <a:gdLst/>
                <a:ahLst/>
                <a:cxnLst/>
                <a:rect l="l" t="t" r="r" b="b"/>
                <a:pathLst>
                  <a:path w="9616" h="9024" extrusionOk="0">
                    <a:moveTo>
                      <a:pt x="3646" y="0"/>
                    </a:moveTo>
                    <a:cubicBezTo>
                      <a:pt x="2126" y="0"/>
                      <a:pt x="710" y="739"/>
                      <a:pt x="152" y="2472"/>
                    </a:cubicBezTo>
                    <a:cubicBezTo>
                      <a:pt x="1" y="2944"/>
                      <a:pt x="389" y="3254"/>
                      <a:pt x="776" y="3254"/>
                    </a:cubicBezTo>
                    <a:cubicBezTo>
                      <a:pt x="1030" y="3254"/>
                      <a:pt x="1283" y="3120"/>
                      <a:pt x="1381" y="2810"/>
                    </a:cubicBezTo>
                    <a:cubicBezTo>
                      <a:pt x="1744" y="1683"/>
                      <a:pt x="2606" y="1228"/>
                      <a:pt x="3567" y="1228"/>
                    </a:cubicBezTo>
                    <a:cubicBezTo>
                      <a:pt x="5147" y="1228"/>
                      <a:pt x="6994" y="2457"/>
                      <a:pt x="7333" y="3957"/>
                    </a:cubicBezTo>
                    <a:cubicBezTo>
                      <a:pt x="7898" y="6464"/>
                      <a:pt x="5883" y="7763"/>
                      <a:pt x="3793" y="7763"/>
                    </a:cubicBezTo>
                    <a:cubicBezTo>
                      <a:pt x="2955" y="7763"/>
                      <a:pt x="2105" y="7555"/>
                      <a:pt x="1404" y="7131"/>
                    </a:cubicBezTo>
                    <a:cubicBezTo>
                      <a:pt x="1294" y="7064"/>
                      <a:pt x="1184" y="7035"/>
                      <a:pt x="1082" y="7035"/>
                    </a:cubicBezTo>
                    <a:cubicBezTo>
                      <a:pt x="532" y="7035"/>
                      <a:pt x="170" y="7873"/>
                      <a:pt x="761" y="8231"/>
                    </a:cubicBezTo>
                    <a:cubicBezTo>
                      <a:pt x="1656" y="8771"/>
                      <a:pt x="2685" y="9024"/>
                      <a:pt x="3701" y="9024"/>
                    </a:cubicBezTo>
                    <a:cubicBezTo>
                      <a:pt x="6721" y="9024"/>
                      <a:pt x="9615" y="6791"/>
                      <a:pt x="8470" y="3259"/>
                    </a:cubicBezTo>
                    <a:cubicBezTo>
                      <a:pt x="7827" y="1280"/>
                      <a:pt x="5646" y="0"/>
                      <a:pt x="3646" y="0"/>
                    </a:cubicBezTo>
                    <a:close/>
                  </a:path>
                </a:pathLst>
              </a:custGeom>
              <a:solidFill>
                <a:srgbClr val="191919"/>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1" name="Google Shape;2191;p45"/>
              <p:cNvSpPr/>
              <p:nvPr/>
            </p:nvSpPr>
            <p:spPr>
              <a:xfrm>
                <a:off x="5425775" y="1955100"/>
                <a:ext cx="111825" cy="107625"/>
              </a:xfrm>
              <a:custGeom>
                <a:avLst/>
                <a:gdLst/>
                <a:ahLst/>
                <a:cxnLst/>
                <a:rect l="l" t="t" r="r" b="b"/>
                <a:pathLst>
                  <a:path w="4473" h="4305" extrusionOk="0">
                    <a:moveTo>
                      <a:pt x="3248" y="0"/>
                    </a:moveTo>
                    <a:cubicBezTo>
                      <a:pt x="3104" y="0"/>
                      <a:pt x="2957" y="63"/>
                      <a:pt x="2831" y="214"/>
                    </a:cubicBezTo>
                    <a:lnTo>
                      <a:pt x="2831" y="216"/>
                    </a:lnTo>
                    <a:cubicBezTo>
                      <a:pt x="2161" y="1017"/>
                      <a:pt x="1300" y="1587"/>
                      <a:pt x="439" y="2162"/>
                    </a:cubicBezTo>
                    <a:cubicBezTo>
                      <a:pt x="53" y="2420"/>
                      <a:pt x="1" y="3016"/>
                      <a:pt x="439" y="3262"/>
                    </a:cubicBezTo>
                    <a:cubicBezTo>
                      <a:pt x="1367" y="3785"/>
                      <a:pt x="2424" y="3951"/>
                      <a:pt x="3427" y="4270"/>
                    </a:cubicBezTo>
                    <a:cubicBezTo>
                      <a:pt x="3499" y="4294"/>
                      <a:pt x="3568" y="4304"/>
                      <a:pt x="3632" y="4304"/>
                    </a:cubicBezTo>
                    <a:cubicBezTo>
                      <a:pt x="4262" y="4304"/>
                      <a:pt x="4473" y="3269"/>
                      <a:pt x="3766" y="3043"/>
                    </a:cubicBezTo>
                    <a:cubicBezTo>
                      <a:pt x="3218" y="2867"/>
                      <a:pt x="2641" y="2749"/>
                      <a:pt x="2087" y="2577"/>
                    </a:cubicBezTo>
                    <a:lnTo>
                      <a:pt x="2087" y="2577"/>
                    </a:lnTo>
                    <a:cubicBezTo>
                      <a:pt x="2687" y="2148"/>
                      <a:pt x="3259" y="1682"/>
                      <a:pt x="3732" y="1116"/>
                    </a:cubicBezTo>
                    <a:cubicBezTo>
                      <a:pt x="4130" y="639"/>
                      <a:pt x="3705" y="0"/>
                      <a:pt x="3248" y="0"/>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2" name="Google Shape;2192;p45"/>
              <p:cNvSpPr/>
              <p:nvPr/>
            </p:nvSpPr>
            <p:spPr>
              <a:xfrm>
                <a:off x="4129825" y="2074475"/>
                <a:ext cx="1298575" cy="605150"/>
              </a:xfrm>
              <a:custGeom>
                <a:avLst/>
                <a:gdLst/>
                <a:ahLst/>
                <a:cxnLst/>
                <a:rect l="l" t="t" r="r" b="b"/>
                <a:pathLst>
                  <a:path w="51943" h="24206" extrusionOk="0">
                    <a:moveTo>
                      <a:pt x="51168" y="0"/>
                    </a:moveTo>
                    <a:cubicBezTo>
                      <a:pt x="50915" y="0"/>
                      <a:pt x="50664" y="135"/>
                      <a:pt x="50569" y="446"/>
                    </a:cubicBezTo>
                    <a:cubicBezTo>
                      <a:pt x="47067" y="11879"/>
                      <a:pt x="41571" y="21203"/>
                      <a:pt x="28558" y="22720"/>
                    </a:cubicBezTo>
                    <a:cubicBezTo>
                      <a:pt x="27482" y="22845"/>
                      <a:pt x="26400" y="22910"/>
                      <a:pt x="25321" y="22910"/>
                    </a:cubicBezTo>
                    <a:cubicBezTo>
                      <a:pt x="19701" y="22910"/>
                      <a:pt x="14161" y="21164"/>
                      <a:pt x="10009" y="17170"/>
                    </a:cubicBezTo>
                    <a:cubicBezTo>
                      <a:pt x="5531" y="12863"/>
                      <a:pt x="3505" y="6917"/>
                      <a:pt x="1403" y="1233"/>
                    </a:cubicBezTo>
                    <a:cubicBezTo>
                      <a:pt x="1291" y="931"/>
                      <a:pt x="1030" y="800"/>
                      <a:pt x="774" y="800"/>
                    </a:cubicBezTo>
                    <a:cubicBezTo>
                      <a:pt x="382" y="800"/>
                      <a:pt x="1" y="1105"/>
                      <a:pt x="173" y="1572"/>
                    </a:cubicBezTo>
                    <a:cubicBezTo>
                      <a:pt x="2441" y="7701"/>
                      <a:pt x="4671" y="14112"/>
                      <a:pt x="9664" y="18613"/>
                    </a:cubicBezTo>
                    <a:cubicBezTo>
                      <a:pt x="13949" y="22477"/>
                      <a:pt x="19661" y="24205"/>
                      <a:pt x="25355" y="24205"/>
                    </a:cubicBezTo>
                    <a:cubicBezTo>
                      <a:pt x="26203" y="24205"/>
                      <a:pt x="27049" y="24167"/>
                      <a:pt x="27891" y="24092"/>
                    </a:cubicBezTo>
                    <a:cubicBezTo>
                      <a:pt x="41878" y="22845"/>
                      <a:pt x="48030" y="13086"/>
                      <a:pt x="51797" y="784"/>
                    </a:cubicBezTo>
                    <a:cubicBezTo>
                      <a:pt x="51943" y="311"/>
                      <a:pt x="51553" y="0"/>
                      <a:pt x="51168" y="0"/>
                    </a:cubicBezTo>
                    <a:close/>
                  </a:path>
                </a:pathLst>
              </a:custGeom>
              <a:solidFill>
                <a:srgbClr val="191919"/>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3" name="Google Shape;2193;p45"/>
              <p:cNvSpPr/>
              <p:nvPr/>
            </p:nvSpPr>
            <p:spPr>
              <a:xfrm>
                <a:off x="4570000" y="2633275"/>
                <a:ext cx="513200" cy="534625"/>
              </a:xfrm>
              <a:custGeom>
                <a:avLst/>
                <a:gdLst/>
                <a:ahLst/>
                <a:cxnLst/>
                <a:rect l="l" t="t" r="r" b="b"/>
                <a:pathLst>
                  <a:path w="20528" h="21385" extrusionOk="0">
                    <a:moveTo>
                      <a:pt x="15513" y="1"/>
                    </a:moveTo>
                    <a:cubicBezTo>
                      <a:pt x="15136" y="1"/>
                      <a:pt x="14736" y="314"/>
                      <a:pt x="14849" y="794"/>
                    </a:cubicBezTo>
                    <a:cubicBezTo>
                      <a:pt x="15857" y="5056"/>
                      <a:pt x="16232" y="9224"/>
                      <a:pt x="17662" y="13394"/>
                    </a:cubicBezTo>
                    <a:cubicBezTo>
                      <a:pt x="18507" y="15860"/>
                      <a:pt x="19747" y="18094"/>
                      <a:pt x="16508" y="19174"/>
                    </a:cubicBezTo>
                    <a:cubicBezTo>
                      <a:pt x="14711" y="19773"/>
                      <a:pt x="12801" y="19965"/>
                      <a:pt x="10906" y="19965"/>
                    </a:cubicBezTo>
                    <a:cubicBezTo>
                      <a:pt x="10391" y="19965"/>
                      <a:pt x="9878" y="19950"/>
                      <a:pt x="9369" y="19927"/>
                    </a:cubicBezTo>
                    <a:cubicBezTo>
                      <a:pt x="9119" y="19915"/>
                      <a:pt x="8838" y="19912"/>
                      <a:pt x="8536" y="19912"/>
                    </a:cubicBezTo>
                    <a:cubicBezTo>
                      <a:pt x="8231" y="19912"/>
                      <a:pt x="7905" y="19915"/>
                      <a:pt x="7565" y="19915"/>
                    </a:cubicBezTo>
                    <a:cubicBezTo>
                      <a:pt x="5269" y="19915"/>
                      <a:pt x="2397" y="19778"/>
                      <a:pt x="1918" y="17654"/>
                    </a:cubicBezTo>
                    <a:cubicBezTo>
                      <a:pt x="1600" y="16244"/>
                      <a:pt x="2610" y="13892"/>
                      <a:pt x="2865" y="12458"/>
                    </a:cubicBezTo>
                    <a:cubicBezTo>
                      <a:pt x="3552" y="8609"/>
                      <a:pt x="4015" y="4810"/>
                      <a:pt x="3322" y="928"/>
                    </a:cubicBezTo>
                    <a:cubicBezTo>
                      <a:pt x="3265" y="607"/>
                      <a:pt x="3035" y="468"/>
                      <a:pt x="2788" y="468"/>
                    </a:cubicBezTo>
                    <a:cubicBezTo>
                      <a:pt x="2417" y="468"/>
                      <a:pt x="2006" y="784"/>
                      <a:pt x="2093" y="1268"/>
                    </a:cubicBezTo>
                    <a:cubicBezTo>
                      <a:pt x="2865" y="5591"/>
                      <a:pt x="2053" y="9803"/>
                      <a:pt x="1276" y="14064"/>
                    </a:cubicBezTo>
                    <a:cubicBezTo>
                      <a:pt x="1051" y="15297"/>
                      <a:pt x="1" y="17941"/>
                      <a:pt x="630" y="19244"/>
                    </a:cubicBezTo>
                    <a:cubicBezTo>
                      <a:pt x="1491" y="21024"/>
                      <a:pt x="4783" y="21385"/>
                      <a:pt x="7686" y="21385"/>
                    </a:cubicBezTo>
                    <a:cubicBezTo>
                      <a:pt x="9363" y="21385"/>
                      <a:pt x="10911" y="21264"/>
                      <a:pt x="11785" y="21228"/>
                    </a:cubicBezTo>
                    <a:cubicBezTo>
                      <a:pt x="14239" y="21126"/>
                      <a:pt x="19812" y="20840"/>
                      <a:pt x="20236" y="17596"/>
                    </a:cubicBezTo>
                    <a:cubicBezTo>
                      <a:pt x="20527" y="15362"/>
                      <a:pt x="18489" y="12282"/>
                      <a:pt x="17902" y="10220"/>
                    </a:cubicBezTo>
                    <a:cubicBezTo>
                      <a:pt x="16992" y="7032"/>
                      <a:pt x="16843" y="3684"/>
                      <a:pt x="16078" y="456"/>
                    </a:cubicBezTo>
                    <a:cubicBezTo>
                      <a:pt x="16003" y="138"/>
                      <a:pt x="15763" y="1"/>
                      <a:pt x="15513" y="1"/>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4" name="Google Shape;2194;p45"/>
              <p:cNvSpPr/>
              <p:nvPr/>
            </p:nvSpPr>
            <p:spPr>
              <a:xfrm>
                <a:off x="4127900" y="1578375"/>
                <a:ext cx="1301525" cy="400875"/>
              </a:xfrm>
              <a:custGeom>
                <a:avLst/>
                <a:gdLst/>
                <a:ahLst/>
                <a:cxnLst/>
                <a:rect l="l" t="t" r="r" b="b"/>
                <a:pathLst>
                  <a:path w="52061" h="16035" extrusionOk="0">
                    <a:moveTo>
                      <a:pt x="15845" y="1"/>
                    </a:moveTo>
                    <a:cubicBezTo>
                      <a:pt x="15594" y="1"/>
                      <a:pt x="15333" y="148"/>
                      <a:pt x="15207" y="446"/>
                    </a:cubicBezTo>
                    <a:cubicBezTo>
                      <a:pt x="14218" y="2796"/>
                      <a:pt x="14220" y="4893"/>
                      <a:pt x="11523" y="5600"/>
                    </a:cubicBezTo>
                    <a:cubicBezTo>
                      <a:pt x="10307" y="5919"/>
                      <a:pt x="8820" y="6040"/>
                      <a:pt x="7318" y="6040"/>
                    </a:cubicBezTo>
                    <a:cubicBezTo>
                      <a:pt x="5582" y="6040"/>
                      <a:pt x="3827" y="5878"/>
                      <a:pt x="2448" y="5670"/>
                    </a:cubicBezTo>
                    <a:cubicBezTo>
                      <a:pt x="2403" y="5663"/>
                      <a:pt x="2358" y="5660"/>
                      <a:pt x="2313" y="5660"/>
                    </a:cubicBezTo>
                    <a:cubicBezTo>
                      <a:pt x="2024" y="5660"/>
                      <a:pt x="1735" y="5798"/>
                      <a:pt x="1664" y="6115"/>
                    </a:cubicBezTo>
                    <a:cubicBezTo>
                      <a:pt x="994" y="9084"/>
                      <a:pt x="640" y="12100"/>
                      <a:pt x="89" y="15092"/>
                    </a:cubicBezTo>
                    <a:cubicBezTo>
                      <a:pt x="0" y="15574"/>
                      <a:pt x="410" y="15891"/>
                      <a:pt x="783" y="15891"/>
                    </a:cubicBezTo>
                    <a:cubicBezTo>
                      <a:pt x="1029" y="15891"/>
                      <a:pt x="1260" y="15752"/>
                      <a:pt x="1318" y="15430"/>
                    </a:cubicBezTo>
                    <a:lnTo>
                      <a:pt x="1320" y="15430"/>
                    </a:lnTo>
                    <a:cubicBezTo>
                      <a:pt x="1785" y="12905"/>
                      <a:pt x="1450" y="8391"/>
                      <a:pt x="3868" y="7162"/>
                    </a:cubicBezTo>
                    <a:cubicBezTo>
                      <a:pt x="4218" y="6984"/>
                      <a:pt x="4808" y="6928"/>
                      <a:pt x="5476" y="6928"/>
                    </a:cubicBezTo>
                    <a:cubicBezTo>
                      <a:pt x="6582" y="6928"/>
                      <a:pt x="7899" y="7081"/>
                      <a:pt x="8681" y="7081"/>
                    </a:cubicBezTo>
                    <a:cubicBezTo>
                      <a:pt x="8772" y="7081"/>
                      <a:pt x="8855" y="7079"/>
                      <a:pt x="8931" y="7074"/>
                    </a:cubicBezTo>
                    <a:cubicBezTo>
                      <a:pt x="10655" y="6969"/>
                      <a:pt x="12364" y="6815"/>
                      <a:pt x="14092" y="6764"/>
                    </a:cubicBezTo>
                    <a:cubicBezTo>
                      <a:pt x="14358" y="6757"/>
                      <a:pt x="14649" y="6573"/>
                      <a:pt x="14705" y="6296"/>
                    </a:cubicBezTo>
                    <a:cubicBezTo>
                      <a:pt x="14919" y="5267"/>
                      <a:pt x="15181" y="4282"/>
                      <a:pt x="15496" y="3310"/>
                    </a:cubicBezTo>
                    <a:lnTo>
                      <a:pt x="15496" y="3310"/>
                    </a:lnTo>
                    <a:cubicBezTo>
                      <a:pt x="15761" y="4698"/>
                      <a:pt x="16264" y="6078"/>
                      <a:pt x="17294" y="6641"/>
                    </a:cubicBezTo>
                    <a:cubicBezTo>
                      <a:pt x="17581" y="6799"/>
                      <a:pt x="17903" y="6844"/>
                      <a:pt x="18233" y="6844"/>
                    </a:cubicBezTo>
                    <a:cubicBezTo>
                      <a:pt x="18674" y="6844"/>
                      <a:pt x="19131" y="6764"/>
                      <a:pt x="19546" y="6764"/>
                    </a:cubicBezTo>
                    <a:cubicBezTo>
                      <a:pt x="19565" y="6764"/>
                      <a:pt x="19584" y="6764"/>
                      <a:pt x="19603" y="6764"/>
                    </a:cubicBezTo>
                    <a:cubicBezTo>
                      <a:pt x="22828" y="6827"/>
                      <a:pt x="26006" y="6980"/>
                      <a:pt x="29208" y="7394"/>
                    </a:cubicBezTo>
                    <a:cubicBezTo>
                      <a:pt x="29223" y="7396"/>
                      <a:pt x="29238" y="7397"/>
                      <a:pt x="29254" y="7397"/>
                    </a:cubicBezTo>
                    <a:cubicBezTo>
                      <a:pt x="29497" y="7397"/>
                      <a:pt x="29784" y="7159"/>
                      <a:pt x="29822" y="6925"/>
                    </a:cubicBezTo>
                    <a:cubicBezTo>
                      <a:pt x="29958" y="6103"/>
                      <a:pt x="30123" y="5293"/>
                      <a:pt x="30299" y="4486"/>
                    </a:cubicBezTo>
                    <a:lnTo>
                      <a:pt x="30299" y="4486"/>
                    </a:lnTo>
                    <a:cubicBezTo>
                      <a:pt x="30618" y="5432"/>
                      <a:pt x="31093" y="6297"/>
                      <a:pt x="31837" y="6748"/>
                    </a:cubicBezTo>
                    <a:cubicBezTo>
                      <a:pt x="32732" y="7292"/>
                      <a:pt x="34128" y="7466"/>
                      <a:pt x="35658" y="7466"/>
                    </a:cubicBezTo>
                    <a:cubicBezTo>
                      <a:pt x="38148" y="7466"/>
                      <a:pt x="40990" y="7004"/>
                      <a:pt x="42595" y="6922"/>
                    </a:cubicBezTo>
                    <a:cubicBezTo>
                      <a:pt x="42963" y="6903"/>
                      <a:pt x="43197" y="6643"/>
                      <a:pt x="43232" y="6284"/>
                    </a:cubicBezTo>
                    <a:cubicBezTo>
                      <a:pt x="43285" y="5606"/>
                      <a:pt x="43381" y="4933"/>
                      <a:pt x="43520" y="4270"/>
                    </a:cubicBezTo>
                    <a:lnTo>
                      <a:pt x="43520" y="4270"/>
                    </a:lnTo>
                    <a:cubicBezTo>
                      <a:pt x="43895" y="5765"/>
                      <a:pt x="44394" y="7123"/>
                      <a:pt x="46066" y="7515"/>
                    </a:cubicBezTo>
                    <a:cubicBezTo>
                      <a:pt x="46207" y="7547"/>
                      <a:pt x="46352" y="7562"/>
                      <a:pt x="46500" y="7562"/>
                    </a:cubicBezTo>
                    <a:cubicBezTo>
                      <a:pt x="47405" y="7562"/>
                      <a:pt x="48417" y="7034"/>
                      <a:pt x="49224" y="7034"/>
                    </a:cubicBezTo>
                    <a:cubicBezTo>
                      <a:pt x="49476" y="7034"/>
                      <a:pt x="49709" y="7086"/>
                      <a:pt x="49911" y="7222"/>
                    </a:cubicBezTo>
                    <a:cubicBezTo>
                      <a:pt x="50814" y="7825"/>
                      <a:pt x="50746" y="14182"/>
                      <a:pt x="50776" y="15420"/>
                    </a:cubicBezTo>
                    <a:cubicBezTo>
                      <a:pt x="50786" y="15830"/>
                      <a:pt x="51110" y="16035"/>
                      <a:pt x="51429" y="16035"/>
                    </a:cubicBezTo>
                    <a:cubicBezTo>
                      <a:pt x="51747" y="16035"/>
                      <a:pt x="52060" y="15830"/>
                      <a:pt x="52051" y="15420"/>
                    </a:cubicBezTo>
                    <a:cubicBezTo>
                      <a:pt x="51972" y="12244"/>
                      <a:pt x="51593" y="9091"/>
                      <a:pt x="51083" y="5957"/>
                    </a:cubicBezTo>
                    <a:cubicBezTo>
                      <a:pt x="51033" y="5653"/>
                      <a:pt x="50720" y="5500"/>
                      <a:pt x="50439" y="5500"/>
                    </a:cubicBezTo>
                    <a:cubicBezTo>
                      <a:pt x="50391" y="5500"/>
                      <a:pt x="50344" y="5505"/>
                      <a:pt x="50299" y="5514"/>
                    </a:cubicBezTo>
                    <a:cubicBezTo>
                      <a:pt x="49424" y="5685"/>
                      <a:pt x="48401" y="5998"/>
                      <a:pt x="47424" y="5998"/>
                    </a:cubicBezTo>
                    <a:cubicBezTo>
                      <a:pt x="46564" y="5998"/>
                      <a:pt x="45740" y="5756"/>
                      <a:pt x="45084" y="4961"/>
                    </a:cubicBezTo>
                    <a:cubicBezTo>
                      <a:pt x="44521" y="4277"/>
                      <a:pt x="44452" y="2541"/>
                      <a:pt x="44154" y="1707"/>
                    </a:cubicBezTo>
                    <a:cubicBezTo>
                      <a:pt x="44048" y="1409"/>
                      <a:pt x="43783" y="1253"/>
                      <a:pt x="43522" y="1253"/>
                    </a:cubicBezTo>
                    <a:cubicBezTo>
                      <a:pt x="43269" y="1253"/>
                      <a:pt x="43021" y="1399"/>
                      <a:pt x="42925" y="1707"/>
                    </a:cubicBezTo>
                    <a:cubicBezTo>
                      <a:pt x="41901" y="4986"/>
                      <a:pt x="42022" y="5786"/>
                      <a:pt x="38106" y="5817"/>
                    </a:cubicBezTo>
                    <a:cubicBezTo>
                      <a:pt x="37796" y="5820"/>
                      <a:pt x="37494" y="5822"/>
                      <a:pt x="37201" y="5822"/>
                    </a:cubicBezTo>
                    <a:cubicBezTo>
                      <a:pt x="33821" y="5822"/>
                      <a:pt x="31556" y="5496"/>
                      <a:pt x="30925" y="1391"/>
                    </a:cubicBezTo>
                    <a:cubicBezTo>
                      <a:pt x="30877" y="1082"/>
                      <a:pt x="30613" y="936"/>
                      <a:pt x="30340" y="936"/>
                    </a:cubicBezTo>
                    <a:cubicBezTo>
                      <a:pt x="30056" y="936"/>
                      <a:pt x="29763" y="1094"/>
                      <a:pt x="29695" y="1391"/>
                    </a:cubicBezTo>
                    <a:cubicBezTo>
                      <a:pt x="28880" y="5013"/>
                      <a:pt x="28097" y="5651"/>
                      <a:pt x="25555" y="5651"/>
                    </a:cubicBezTo>
                    <a:cubicBezTo>
                      <a:pt x="24954" y="5651"/>
                      <a:pt x="24256" y="5615"/>
                      <a:pt x="23437" y="5575"/>
                    </a:cubicBezTo>
                    <a:cubicBezTo>
                      <a:pt x="23323" y="5570"/>
                      <a:pt x="23206" y="5567"/>
                      <a:pt x="23085" y="5567"/>
                    </a:cubicBezTo>
                    <a:cubicBezTo>
                      <a:pt x="22431" y="5567"/>
                      <a:pt x="21683" y="5635"/>
                      <a:pt x="20974" y="5635"/>
                    </a:cubicBezTo>
                    <a:cubicBezTo>
                      <a:pt x="20482" y="5635"/>
                      <a:pt x="20009" y="5602"/>
                      <a:pt x="19602" y="5491"/>
                    </a:cubicBezTo>
                    <a:cubicBezTo>
                      <a:pt x="17211" y="4835"/>
                      <a:pt x="16663" y="3362"/>
                      <a:pt x="16459" y="616"/>
                    </a:cubicBezTo>
                    <a:cubicBezTo>
                      <a:pt x="16430" y="208"/>
                      <a:pt x="16144" y="1"/>
                      <a:pt x="15845" y="1"/>
                    </a:cubicBezTo>
                    <a:close/>
                  </a:path>
                </a:pathLst>
              </a:custGeom>
              <a:solidFill>
                <a:srgbClr val="191919"/>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5" name="Google Shape;2195;p45"/>
              <p:cNvSpPr/>
              <p:nvPr/>
            </p:nvSpPr>
            <p:spPr>
              <a:xfrm>
                <a:off x="4388950" y="3018700"/>
                <a:ext cx="832550" cy="352475"/>
              </a:xfrm>
              <a:custGeom>
                <a:avLst/>
                <a:gdLst/>
                <a:ahLst/>
                <a:cxnLst/>
                <a:rect l="l" t="t" r="r" b="b"/>
                <a:pathLst>
                  <a:path w="33302" h="14099" extrusionOk="0">
                    <a:moveTo>
                      <a:pt x="8548" y="1"/>
                    </a:moveTo>
                    <a:cubicBezTo>
                      <a:pt x="8490" y="1"/>
                      <a:pt x="8428" y="9"/>
                      <a:pt x="8363" y="27"/>
                    </a:cubicBezTo>
                    <a:cubicBezTo>
                      <a:pt x="3706" y="1323"/>
                      <a:pt x="0" y="6688"/>
                      <a:pt x="2475" y="11517"/>
                    </a:cubicBezTo>
                    <a:cubicBezTo>
                      <a:pt x="3414" y="13350"/>
                      <a:pt x="4962" y="13986"/>
                      <a:pt x="6678" y="13986"/>
                    </a:cubicBezTo>
                    <a:cubicBezTo>
                      <a:pt x="8930" y="13986"/>
                      <a:pt x="11470" y="12890"/>
                      <a:pt x="13303" y="11961"/>
                    </a:cubicBezTo>
                    <a:cubicBezTo>
                      <a:pt x="14309" y="11451"/>
                      <a:pt x="15446" y="10449"/>
                      <a:pt x="16500" y="10449"/>
                    </a:cubicBezTo>
                    <a:cubicBezTo>
                      <a:pt x="16580" y="10449"/>
                      <a:pt x="16660" y="10454"/>
                      <a:pt x="16739" y="10467"/>
                    </a:cubicBezTo>
                    <a:cubicBezTo>
                      <a:pt x="18175" y="10691"/>
                      <a:pt x="19669" y="12546"/>
                      <a:pt x="21018" y="13183"/>
                    </a:cubicBezTo>
                    <a:cubicBezTo>
                      <a:pt x="22240" y="13760"/>
                      <a:pt x="23471" y="14098"/>
                      <a:pt x="24688" y="14098"/>
                    </a:cubicBezTo>
                    <a:cubicBezTo>
                      <a:pt x="25878" y="14098"/>
                      <a:pt x="27054" y="13775"/>
                      <a:pt x="28197" y="13036"/>
                    </a:cubicBezTo>
                    <a:cubicBezTo>
                      <a:pt x="33302" y="9728"/>
                      <a:pt x="32002" y="4459"/>
                      <a:pt x="27438" y="1667"/>
                    </a:cubicBezTo>
                    <a:cubicBezTo>
                      <a:pt x="27327" y="1599"/>
                      <a:pt x="27217" y="1569"/>
                      <a:pt x="27114" y="1569"/>
                    </a:cubicBezTo>
                    <a:cubicBezTo>
                      <a:pt x="26567" y="1569"/>
                      <a:pt x="26205" y="2408"/>
                      <a:pt x="26794" y="2768"/>
                    </a:cubicBezTo>
                    <a:cubicBezTo>
                      <a:pt x="30612" y="5103"/>
                      <a:pt x="30193" y="12756"/>
                      <a:pt x="24513" y="12756"/>
                    </a:cubicBezTo>
                    <a:cubicBezTo>
                      <a:pt x="23986" y="12756"/>
                      <a:pt x="23415" y="12690"/>
                      <a:pt x="22798" y="12548"/>
                    </a:cubicBezTo>
                    <a:cubicBezTo>
                      <a:pt x="20741" y="12076"/>
                      <a:pt x="18550" y="10100"/>
                      <a:pt x="17014" y="8853"/>
                    </a:cubicBezTo>
                    <a:cubicBezTo>
                      <a:pt x="16880" y="8744"/>
                      <a:pt x="16708" y="8667"/>
                      <a:pt x="16536" y="8667"/>
                    </a:cubicBezTo>
                    <a:cubicBezTo>
                      <a:pt x="16436" y="8667"/>
                      <a:pt x="16335" y="8693"/>
                      <a:pt x="16242" y="8753"/>
                    </a:cubicBezTo>
                    <a:cubicBezTo>
                      <a:pt x="14115" y="10140"/>
                      <a:pt x="11783" y="11575"/>
                      <a:pt x="9321" y="12264"/>
                    </a:cubicBezTo>
                    <a:cubicBezTo>
                      <a:pt x="8620" y="12460"/>
                      <a:pt x="7984" y="12550"/>
                      <a:pt x="7411" y="12550"/>
                    </a:cubicBezTo>
                    <a:cubicBezTo>
                      <a:pt x="1517" y="12550"/>
                      <a:pt x="2330" y="3031"/>
                      <a:pt x="8702" y="1257"/>
                    </a:cubicBezTo>
                    <a:cubicBezTo>
                      <a:pt x="9427" y="1055"/>
                      <a:pt x="9203" y="1"/>
                      <a:pt x="8548" y="1"/>
                    </a:cubicBezTo>
                    <a:close/>
                  </a:path>
                </a:pathLst>
              </a:custGeom>
              <a:solidFill>
                <a:srgbClr val="191919"/>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6" name="Google Shape;2196;p45"/>
              <p:cNvSpPr/>
              <p:nvPr/>
            </p:nvSpPr>
            <p:spPr>
              <a:xfrm>
                <a:off x="3663725" y="3019025"/>
                <a:ext cx="949850" cy="536175"/>
              </a:xfrm>
              <a:custGeom>
                <a:avLst/>
                <a:gdLst/>
                <a:ahLst/>
                <a:cxnLst/>
                <a:rect l="l" t="t" r="r" b="b"/>
                <a:pathLst>
                  <a:path w="37994" h="21447" extrusionOk="0">
                    <a:moveTo>
                      <a:pt x="37039" y="0"/>
                    </a:moveTo>
                    <a:cubicBezTo>
                      <a:pt x="36994" y="0"/>
                      <a:pt x="36947" y="5"/>
                      <a:pt x="36899" y="14"/>
                    </a:cubicBezTo>
                    <a:cubicBezTo>
                      <a:pt x="29888" y="1386"/>
                      <a:pt x="23764" y="4705"/>
                      <a:pt x="17874" y="8646"/>
                    </a:cubicBezTo>
                    <a:cubicBezTo>
                      <a:pt x="12408" y="12300"/>
                      <a:pt x="6849" y="17801"/>
                      <a:pt x="678" y="20172"/>
                    </a:cubicBezTo>
                    <a:cubicBezTo>
                      <a:pt x="0" y="20433"/>
                      <a:pt x="192" y="21447"/>
                      <a:pt x="789" y="21447"/>
                    </a:cubicBezTo>
                    <a:cubicBezTo>
                      <a:pt x="860" y="21447"/>
                      <a:pt x="935" y="21433"/>
                      <a:pt x="1016" y="21401"/>
                    </a:cubicBezTo>
                    <a:cubicBezTo>
                      <a:pt x="6351" y="19352"/>
                      <a:pt x="11149" y="14853"/>
                      <a:pt x="15801" y="11611"/>
                    </a:cubicBezTo>
                    <a:cubicBezTo>
                      <a:pt x="22412" y="7006"/>
                      <a:pt x="29218" y="2813"/>
                      <a:pt x="37237" y="1244"/>
                    </a:cubicBezTo>
                    <a:cubicBezTo>
                      <a:pt x="37994" y="1095"/>
                      <a:pt x="37739" y="0"/>
                      <a:pt x="37039" y="0"/>
                    </a:cubicBezTo>
                    <a:close/>
                  </a:path>
                </a:pathLst>
              </a:custGeom>
              <a:solidFill>
                <a:srgbClr val="191919"/>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7" name="Google Shape;2197;p45"/>
              <p:cNvSpPr/>
              <p:nvPr/>
            </p:nvSpPr>
            <p:spPr>
              <a:xfrm>
                <a:off x="4783175" y="3251675"/>
                <a:ext cx="35825" cy="1406825"/>
              </a:xfrm>
              <a:custGeom>
                <a:avLst/>
                <a:gdLst/>
                <a:ahLst/>
                <a:cxnLst/>
                <a:rect l="l" t="t" r="r" b="b"/>
                <a:pathLst>
                  <a:path w="1433" h="56273" extrusionOk="0">
                    <a:moveTo>
                      <a:pt x="637" y="0"/>
                    </a:moveTo>
                    <a:cubicBezTo>
                      <a:pt x="318" y="0"/>
                      <a:pt x="0" y="205"/>
                      <a:pt x="0" y="616"/>
                    </a:cubicBezTo>
                    <a:cubicBezTo>
                      <a:pt x="5" y="18963"/>
                      <a:pt x="153" y="37311"/>
                      <a:pt x="158" y="55657"/>
                    </a:cubicBezTo>
                    <a:cubicBezTo>
                      <a:pt x="158" y="56068"/>
                      <a:pt x="477" y="56273"/>
                      <a:pt x="795" y="56273"/>
                    </a:cubicBezTo>
                    <a:cubicBezTo>
                      <a:pt x="1114" y="56273"/>
                      <a:pt x="1433" y="56068"/>
                      <a:pt x="1433" y="55657"/>
                    </a:cubicBezTo>
                    <a:cubicBezTo>
                      <a:pt x="1427" y="37311"/>
                      <a:pt x="1280" y="18963"/>
                      <a:pt x="1275" y="616"/>
                    </a:cubicBezTo>
                    <a:cubicBezTo>
                      <a:pt x="1275" y="206"/>
                      <a:pt x="956" y="0"/>
                      <a:pt x="637" y="0"/>
                    </a:cubicBezTo>
                    <a:close/>
                  </a:path>
                </a:pathLst>
              </a:custGeom>
              <a:solidFill>
                <a:srgbClr val="191919"/>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8" name="Google Shape;2198;p45"/>
              <p:cNvSpPr/>
              <p:nvPr/>
            </p:nvSpPr>
            <p:spPr>
              <a:xfrm>
                <a:off x="4858625" y="4196650"/>
                <a:ext cx="111825" cy="188825"/>
              </a:xfrm>
              <a:custGeom>
                <a:avLst/>
                <a:gdLst/>
                <a:ahLst/>
                <a:cxnLst/>
                <a:rect l="l" t="t" r="r" b="b"/>
                <a:pathLst>
                  <a:path w="4473" h="7553" extrusionOk="0">
                    <a:moveTo>
                      <a:pt x="1895" y="1361"/>
                    </a:moveTo>
                    <a:cubicBezTo>
                      <a:pt x="2525" y="1361"/>
                      <a:pt x="2660" y="2822"/>
                      <a:pt x="2692" y="3335"/>
                    </a:cubicBezTo>
                    <a:cubicBezTo>
                      <a:pt x="2730" y="3931"/>
                      <a:pt x="2804" y="6165"/>
                      <a:pt x="1847" y="6281"/>
                    </a:cubicBezTo>
                    <a:cubicBezTo>
                      <a:pt x="1841" y="6282"/>
                      <a:pt x="1835" y="6282"/>
                      <a:pt x="1830" y="6282"/>
                    </a:cubicBezTo>
                    <a:cubicBezTo>
                      <a:pt x="1276" y="6282"/>
                      <a:pt x="1431" y="2824"/>
                      <a:pt x="1528" y="1499"/>
                    </a:cubicBezTo>
                    <a:lnTo>
                      <a:pt x="1528" y="1499"/>
                    </a:lnTo>
                    <a:cubicBezTo>
                      <a:pt x="1539" y="1492"/>
                      <a:pt x="1551" y="1485"/>
                      <a:pt x="1562" y="1478"/>
                    </a:cubicBezTo>
                    <a:cubicBezTo>
                      <a:pt x="1686" y="1397"/>
                      <a:pt x="1797" y="1361"/>
                      <a:pt x="1895" y="1361"/>
                    </a:cubicBezTo>
                    <a:close/>
                    <a:moveTo>
                      <a:pt x="1999" y="0"/>
                    </a:moveTo>
                    <a:cubicBezTo>
                      <a:pt x="1680" y="0"/>
                      <a:pt x="1320" y="116"/>
                      <a:pt x="919" y="376"/>
                    </a:cubicBezTo>
                    <a:cubicBezTo>
                      <a:pt x="857" y="417"/>
                      <a:pt x="805" y="463"/>
                      <a:pt x="764" y="512"/>
                    </a:cubicBezTo>
                    <a:lnTo>
                      <a:pt x="764" y="512"/>
                    </a:lnTo>
                    <a:cubicBezTo>
                      <a:pt x="527" y="586"/>
                      <a:pt x="322" y="778"/>
                      <a:pt x="289" y="1085"/>
                    </a:cubicBezTo>
                    <a:cubicBezTo>
                      <a:pt x="121" y="2653"/>
                      <a:pt x="0" y="4334"/>
                      <a:pt x="312" y="5892"/>
                    </a:cubicBezTo>
                    <a:cubicBezTo>
                      <a:pt x="508" y="6872"/>
                      <a:pt x="1094" y="7553"/>
                      <a:pt x="1824" y="7553"/>
                    </a:cubicBezTo>
                    <a:cubicBezTo>
                      <a:pt x="2200" y="7553"/>
                      <a:pt x="2615" y="7373"/>
                      <a:pt x="3034" y="6961"/>
                    </a:cubicBezTo>
                    <a:cubicBezTo>
                      <a:pt x="4473" y="5548"/>
                      <a:pt x="4211" y="0"/>
                      <a:pt x="1999" y="0"/>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 name="Google Shape;2199;p45"/>
              <p:cNvSpPr/>
              <p:nvPr/>
            </p:nvSpPr>
            <p:spPr>
              <a:xfrm>
                <a:off x="4858625" y="3838375"/>
                <a:ext cx="111825" cy="188800"/>
              </a:xfrm>
              <a:custGeom>
                <a:avLst/>
                <a:gdLst/>
                <a:ahLst/>
                <a:cxnLst/>
                <a:rect l="l" t="t" r="r" b="b"/>
                <a:pathLst>
                  <a:path w="4473" h="7552" extrusionOk="0">
                    <a:moveTo>
                      <a:pt x="1895" y="1362"/>
                    </a:moveTo>
                    <a:cubicBezTo>
                      <a:pt x="2525" y="1362"/>
                      <a:pt x="2660" y="2822"/>
                      <a:pt x="2692" y="3333"/>
                    </a:cubicBezTo>
                    <a:cubicBezTo>
                      <a:pt x="2730" y="3931"/>
                      <a:pt x="2804" y="6164"/>
                      <a:pt x="1847" y="6281"/>
                    </a:cubicBezTo>
                    <a:cubicBezTo>
                      <a:pt x="1841" y="6282"/>
                      <a:pt x="1835" y="6282"/>
                      <a:pt x="1830" y="6282"/>
                    </a:cubicBezTo>
                    <a:cubicBezTo>
                      <a:pt x="1276" y="6282"/>
                      <a:pt x="1430" y="2825"/>
                      <a:pt x="1527" y="1500"/>
                    </a:cubicBezTo>
                    <a:lnTo>
                      <a:pt x="1527" y="1500"/>
                    </a:lnTo>
                    <a:cubicBezTo>
                      <a:pt x="1539" y="1493"/>
                      <a:pt x="1551" y="1486"/>
                      <a:pt x="1562" y="1478"/>
                    </a:cubicBezTo>
                    <a:cubicBezTo>
                      <a:pt x="1686" y="1397"/>
                      <a:pt x="1797" y="1362"/>
                      <a:pt x="1895" y="1362"/>
                    </a:cubicBezTo>
                    <a:close/>
                    <a:moveTo>
                      <a:pt x="2000" y="0"/>
                    </a:moveTo>
                    <a:cubicBezTo>
                      <a:pt x="1681" y="0"/>
                      <a:pt x="1320" y="116"/>
                      <a:pt x="919" y="377"/>
                    </a:cubicBezTo>
                    <a:cubicBezTo>
                      <a:pt x="857" y="417"/>
                      <a:pt x="806" y="462"/>
                      <a:pt x="765" y="512"/>
                    </a:cubicBezTo>
                    <a:lnTo>
                      <a:pt x="765" y="512"/>
                    </a:lnTo>
                    <a:cubicBezTo>
                      <a:pt x="528" y="586"/>
                      <a:pt x="322" y="777"/>
                      <a:pt x="289" y="1085"/>
                    </a:cubicBezTo>
                    <a:cubicBezTo>
                      <a:pt x="121" y="2655"/>
                      <a:pt x="0" y="4335"/>
                      <a:pt x="312" y="5892"/>
                    </a:cubicBezTo>
                    <a:cubicBezTo>
                      <a:pt x="508" y="6872"/>
                      <a:pt x="1094" y="7552"/>
                      <a:pt x="1824" y="7552"/>
                    </a:cubicBezTo>
                    <a:cubicBezTo>
                      <a:pt x="2200" y="7552"/>
                      <a:pt x="2615" y="7372"/>
                      <a:pt x="3034" y="6960"/>
                    </a:cubicBezTo>
                    <a:cubicBezTo>
                      <a:pt x="4473" y="5549"/>
                      <a:pt x="4211" y="0"/>
                      <a:pt x="2000" y="0"/>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 name="Google Shape;2200;p45"/>
              <p:cNvSpPr/>
              <p:nvPr/>
            </p:nvSpPr>
            <p:spPr>
              <a:xfrm>
                <a:off x="4858625" y="3511575"/>
                <a:ext cx="111825" cy="188825"/>
              </a:xfrm>
              <a:custGeom>
                <a:avLst/>
                <a:gdLst/>
                <a:ahLst/>
                <a:cxnLst/>
                <a:rect l="l" t="t" r="r" b="b"/>
                <a:pathLst>
                  <a:path w="4473" h="7553" extrusionOk="0">
                    <a:moveTo>
                      <a:pt x="1895" y="1362"/>
                    </a:moveTo>
                    <a:cubicBezTo>
                      <a:pt x="2525" y="1362"/>
                      <a:pt x="2660" y="2823"/>
                      <a:pt x="2692" y="3334"/>
                    </a:cubicBezTo>
                    <a:cubicBezTo>
                      <a:pt x="2730" y="3932"/>
                      <a:pt x="2804" y="6166"/>
                      <a:pt x="1847" y="6282"/>
                    </a:cubicBezTo>
                    <a:cubicBezTo>
                      <a:pt x="1841" y="6282"/>
                      <a:pt x="1835" y="6283"/>
                      <a:pt x="1830" y="6283"/>
                    </a:cubicBezTo>
                    <a:cubicBezTo>
                      <a:pt x="1276" y="6283"/>
                      <a:pt x="1431" y="2824"/>
                      <a:pt x="1528" y="1500"/>
                    </a:cubicBezTo>
                    <a:lnTo>
                      <a:pt x="1528" y="1500"/>
                    </a:lnTo>
                    <a:cubicBezTo>
                      <a:pt x="1539" y="1493"/>
                      <a:pt x="1551" y="1486"/>
                      <a:pt x="1562" y="1479"/>
                    </a:cubicBezTo>
                    <a:cubicBezTo>
                      <a:pt x="1686" y="1398"/>
                      <a:pt x="1797" y="1362"/>
                      <a:pt x="1895" y="1362"/>
                    </a:cubicBezTo>
                    <a:close/>
                    <a:moveTo>
                      <a:pt x="2000" y="1"/>
                    </a:moveTo>
                    <a:cubicBezTo>
                      <a:pt x="1681" y="1"/>
                      <a:pt x="1320" y="117"/>
                      <a:pt x="919" y="377"/>
                    </a:cubicBezTo>
                    <a:cubicBezTo>
                      <a:pt x="857" y="417"/>
                      <a:pt x="806" y="463"/>
                      <a:pt x="765" y="512"/>
                    </a:cubicBezTo>
                    <a:lnTo>
                      <a:pt x="765" y="512"/>
                    </a:lnTo>
                    <a:cubicBezTo>
                      <a:pt x="528" y="586"/>
                      <a:pt x="322" y="777"/>
                      <a:pt x="289" y="1086"/>
                    </a:cubicBezTo>
                    <a:cubicBezTo>
                      <a:pt x="121" y="2653"/>
                      <a:pt x="0" y="4335"/>
                      <a:pt x="312" y="5891"/>
                    </a:cubicBezTo>
                    <a:cubicBezTo>
                      <a:pt x="508" y="6872"/>
                      <a:pt x="1094" y="7553"/>
                      <a:pt x="1824" y="7553"/>
                    </a:cubicBezTo>
                    <a:cubicBezTo>
                      <a:pt x="2200" y="7553"/>
                      <a:pt x="2615" y="7372"/>
                      <a:pt x="3034" y="6960"/>
                    </a:cubicBezTo>
                    <a:cubicBezTo>
                      <a:pt x="4473" y="5549"/>
                      <a:pt x="4211" y="1"/>
                      <a:pt x="2000" y="1"/>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1" name="Google Shape;2201;p45"/>
              <p:cNvSpPr/>
              <p:nvPr/>
            </p:nvSpPr>
            <p:spPr>
              <a:xfrm>
                <a:off x="3956600" y="3117400"/>
                <a:ext cx="425175" cy="1259125"/>
              </a:xfrm>
              <a:custGeom>
                <a:avLst/>
                <a:gdLst/>
                <a:ahLst/>
                <a:cxnLst/>
                <a:rect l="l" t="t" r="r" b="b"/>
                <a:pathLst>
                  <a:path w="17007" h="50365" extrusionOk="0">
                    <a:moveTo>
                      <a:pt x="15906" y="0"/>
                    </a:moveTo>
                    <a:cubicBezTo>
                      <a:pt x="14015" y="790"/>
                      <a:pt x="11811" y="1261"/>
                      <a:pt x="10550" y="3152"/>
                    </a:cubicBezTo>
                    <a:cubicBezTo>
                      <a:pt x="8661" y="6143"/>
                      <a:pt x="10078" y="10238"/>
                      <a:pt x="10394" y="13388"/>
                    </a:cubicBezTo>
                    <a:cubicBezTo>
                      <a:pt x="11180" y="20632"/>
                      <a:pt x="11495" y="29137"/>
                      <a:pt x="8503" y="36065"/>
                    </a:cubicBezTo>
                    <a:cubicBezTo>
                      <a:pt x="6771" y="40002"/>
                      <a:pt x="4409" y="42208"/>
                      <a:pt x="1731" y="45514"/>
                    </a:cubicBezTo>
                    <a:cubicBezTo>
                      <a:pt x="944" y="46615"/>
                      <a:pt x="0" y="48034"/>
                      <a:pt x="1417" y="49609"/>
                    </a:cubicBezTo>
                    <a:cubicBezTo>
                      <a:pt x="1892" y="50143"/>
                      <a:pt x="2345" y="50364"/>
                      <a:pt x="2818" y="50364"/>
                    </a:cubicBezTo>
                    <a:cubicBezTo>
                      <a:pt x="3598" y="50364"/>
                      <a:pt x="4433" y="49763"/>
                      <a:pt x="5512" y="48979"/>
                    </a:cubicBezTo>
                    <a:cubicBezTo>
                      <a:pt x="11811" y="44411"/>
                      <a:pt x="14015" y="37011"/>
                      <a:pt x="15276" y="29609"/>
                    </a:cubicBezTo>
                    <a:cubicBezTo>
                      <a:pt x="16063" y="24727"/>
                      <a:pt x="17007" y="19371"/>
                      <a:pt x="16221" y="14489"/>
                    </a:cubicBezTo>
                    <a:cubicBezTo>
                      <a:pt x="15590" y="9765"/>
                      <a:pt x="14960" y="4882"/>
                      <a:pt x="16221" y="158"/>
                    </a:cubicBezTo>
                    <a:lnTo>
                      <a:pt x="15906" y="0"/>
                    </a:ln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2" name="Google Shape;2202;p45"/>
              <p:cNvSpPr/>
              <p:nvPr/>
            </p:nvSpPr>
            <p:spPr>
              <a:xfrm>
                <a:off x="5036600" y="2188250"/>
                <a:ext cx="2096150" cy="1461875"/>
              </a:xfrm>
              <a:custGeom>
                <a:avLst/>
                <a:gdLst/>
                <a:ahLst/>
                <a:cxnLst/>
                <a:rect l="l" t="t" r="r" b="b"/>
                <a:pathLst>
                  <a:path w="83846" h="58475" extrusionOk="0">
                    <a:moveTo>
                      <a:pt x="72044" y="0"/>
                    </a:moveTo>
                    <a:cubicBezTo>
                      <a:pt x="71844" y="0"/>
                      <a:pt x="71649" y="95"/>
                      <a:pt x="71529" y="309"/>
                    </a:cubicBezTo>
                    <a:cubicBezTo>
                      <a:pt x="67936" y="6736"/>
                      <a:pt x="62753" y="12135"/>
                      <a:pt x="57770" y="17505"/>
                    </a:cubicBezTo>
                    <a:cubicBezTo>
                      <a:pt x="53285" y="22339"/>
                      <a:pt x="48448" y="26908"/>
                      <a:pt x="42705" y="30224"/>
                    </a:cubicBezTo>
                    <a:cubicBezTo>
                      <a:pt x="35789" y="34217"/>
                      <a:pt x="26130" y="37300"/>
                      <a:pt x="16982" y="37300"/>
                    </a:cubicBezTo>
                    <a:cubicBezTo>
                      <a:pt x="11262" y="37300"/>
                      <a:pt x="5742" y="36095"/>
                      <a:pt x="1218" y="33152"/>
                    </a:cubicBezTo>
                    <a:cubicBezTo>
                      <a:pt x="1105" y="33079"/>
                      <a:pt x="993" y="33047"/>
                      <a:pt x="889" y="33047"/>
                    </a:cubicBezTo>
                    <a:cubicBezTo>
                      <a:pt x="355" y="33047"/>
                      <a:pt x="1" y="33880"/>
                      <a:pt x="574" y="34254"/>
                    </a:cubicBezTo>
                    <a:lnTo>
                      <a:pt x="572" y="34254"/>
                    </a:lnTo>
                    <a:cubicBezTo>
                      <a:pt x="5234" y="37284"/>
                      <a:pt x="11027" y="38508"/>
                      <a:pt x="16989" y="38508"/>
                    </a:cubicBezTo>
                    <a:cubicBezTo>
                      <a:pt x="24926" y="38508"/>
                      <a:pt x="33162" y="36339"/>
                      <a:pt x="39429" y="33380"/>
                    </a:cubicBezTo>
                    <a:cubicBezTo>
                      <a:pt x="45937" y="30308"/>
                      <a:pt x="51410" y="25870"/>
                      <a:pt x="56422" y="20758"/>
                    </a:cubicBezTo>
                    <a:cubicBezTo>
                      <a:pt x="59172" y="17952"/>
                      <a:pt x="61795" y="15006"/>
                      <a:pt x="64404" y="12068"/>
                    </a:cubicBezTo>
                    <a:cubicBezTo>
                      <a:pt x="66732" y="9450"/>
                      <a:pt x="68803" y="5371"/>
                      <a:pt x="71379" y="3106"/>
                    </a:cubicBezTo>
                    <a:cubicBezTo>
                      <a:pt x="72012" y="2549"/>
                      <a:pt x="72249" y="2254"/>
                      <a:pt x="72434" y="2254"/>
                    </a:cubicBezTo>
                    <a:cubicBezTo>
                      <a:pt x="72680" y="2254"/>
                      <a:pt x="72832" y="2774"/>
                      <a:pt x="73693" y="3893"/>
                    </a:cubicBezTo>
                    <a:cubicBezTo>
                      <a:pt x="74605" y="5079"/>
                      <a:pt x="75540" y="6253"/>
                      <a:pt x="76548" y="7362"/>
                    </a:cubicBezTo>
                    <a:cubicBezTo>
                      <a:pt x="77501" y="8405"/>
                      <a:pt x="78488" y="9442"/>
                      <a:pt x="79600" y="10317"/>
                    </a:cubicBezTo>
                    <a:cubicBezTo>
                      <a:pt x="79798" y="10471"/>
                      <a:pt x="81857" y="11669"/>
                      <a:pt x="81934" y="11851"/>
                    </a:cubicBezTo>
                    <a:cubicBezTo>
                      <a:pt x="83081" y="14546"/>
                      <a:pt x="77600" y="21521"/>
                      <a:pt x="76185" y="23635"/>
                    </a:cubicBezTo>
                    <a:cubicBezTo>
                      <a:pt x="73592" y="27509"/>
                      <a:pt x="70672" y="31151"/>
                      <a:pt x="67740" y="34771"/>
                    </a:cubicBezTo>
                    <a:cubicBezTo>
                      <a:pt x="62523" y="41208"/>
                      <a:pt x="56669" y="47036"/>
                      <a:pt x="49530" y="51348"/>
                    </a:cubicBezTo>
                    <a:cubicBezTo>
                      <a:pt x="45834" y="53580"/>
                      <a:pt x="41686" y="55704"/>
                      <a:pt x="37409" y="56521"/>
                    </a:cubicBezTo>
                    <a:cubicBezTo>
                      <a:pt x="35687" y="56850"/>
                      <a:pt x="32922" y="57137"/>
                      <a:pt x="30135" y="57137"/>
                    </a:cubicBezTo>
                    <a:cubicBezTo>
                      <a:pt x="27130" y="57137"/>
                      <a:pt x="24099" y="56804"/>
                      <a:pt x="22321" y="55832"/>
                    </a:cubicBezTo>
                    <a:cubicBezTo>
                      <a:pt x="22214" y="55774"/>
                      <a:pt x="22109" y="55748"/>
                      <a:pt x="22010" y="55748"/>
                    </a:cubicBezTo>
                    <a:cubicBezTo>
                      <a:pt x="21440" y="55748"/>
                      <a:pt x="21063" y="56597"/>
                      <a:pt x="21677" y="56931"/>
                    </a:cubicBezTo>
                    <a:cubicBezTo>
                      <a:pt x="23770" y="58075"/>
                      <a:pt x="26927" y="58474"/>
                      <a:pt x="30066" y="58474"/>
                    </a:cubicBezTo>
                    <a:cubicBezTo>
                      <a:pt x="32909" y="58474"/>
                      <a:pt x="35737" y="58147"/>
                      <a:pt x="37748" y="57750"/>
                    </a:cubicBezTo>
                    <a:cubicBezTo>
                      <a:pt x="44527" y="56416"/>
                      <a:pt x="51122" y="52288"/>
                      <a:pt x="56445" y="48070"/>
                    </a:cubicBezTo>
                    <a:cubicBezTo>
                      <a:pt x="62644" y="43159"/>
                      <a:pt x="67614" y="37128"/>
                      <a:pt x="72441" y="30911"/>
                    </a:cubicBezTo>
                    <a:cubicBezTo>
                      <a:pt x="77015" y="25021"/>
                      <a:pt x="81178" y="18878"/>
                      <a:pt x="83719" y="11825"/>
                    </a:cubicBezTo>
                    <a:cubicBezTo>
                      <a:pt x="83845" y="11470"/>
                      <a:pt x="83570" y="11164"/>
                      <a:pt x="83273" y="11041"/>
                    </a:cubicBezTo>
                    <a:cubicBezTo>
                      <a:pt x="78672" y="9114"/>
                      <a:pt x="75440" y="4219"/>
                      <a:pt x="72631" y="309"/>
                    </a:cubicBezTo>
                    <a:cubicBezTo>
                      <a:pt x="72490" y="114"/>
                      <a:pt x="72264" y="0"/>
                      <a:pt x="72044" y="0"/>
                    </a:cubicBezTo>
                    <a:close/>
                  </a:path>
                </a:pathLst>
              </a:custGeom>
              <a:solidFill>
                <a:srgbClr val="191919"/>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 name="Google Shape;2203;p45"/>
              <p:cNvSpPr/>
              <p:nvPr/>
            </p:nvSpPr>
            <p:spPr>
              <a:xfrm>
                <a:off x="5575200" y="3590250"/>
                <a:ext cx="61925" cy="1006225"/>
              </a:xfrm>
              <a:custGeom>
                <a:avLst/>
                <a:gdLst/>
                <a:ahLst/>
                <a:cxnLst/>
                <a:rect l="l" t="t" r="r" b="b"/>
                <a:pathLst>
                  <a:path w="2477" h="40249" extrusionOk="0">
                    <a:moveTo>
                      <a:pt x="780" y="1"/>
                    </a:moveTo>
                    <a:cubicBezTo>
                      <a:pt x="461" y="1"/>
                      <a:pt x="139" y="206"/>
                      <a:pt x="132" y="617"/>
                    </a:cubicBezTo>
                    <a:cubicBezTo>
                      <a:pt x="0" y="8155"/>
                      <a:pt x="193" y="15715"/>
                      <a:pt x="319" y="23254"/>
                    </a:cubicBezTo>
                    <a:cubicBezTo>
                      <a:pt x="377" y="26730"/>
                      <a:pt x="475" y="30216"/>
                      <a:pt x="686" y="33688"/>
                    </a:cubicBezTo>
                    <a:cubicBezTo>
                      <a:pt x="758" y="34881"/>
                      <a:pt x="680" y="36294"/>
                      <a:pt x="949" y="37434"/>
                    </a:cubicBezTo>
                    <a:lnTo>
                      <a:pt x="1010" y="38279"/>
                    </a:lnTo>
                    <a:cubicBezTo>
                      <a:pt x="892" y="38734"/>
                      <a:pt x="916" y="39013"/>
                      <a:pt x="1084" y="39115"/>
                    </a:cubicBezTo>
                    <a:lnTo>
                      <a:pt x="1084" y="39115"/>
                    </a:lnTo>
                    <a:cubicBezTo>
                      <a:pt x="892" y="39391"/>
                      <a:pt x="878" y="39819"/>
                      <a:pt x="1235" y="40066"/>
                    </a:cubicBezTo>
                    <a:lnTo>
                      <a:pt x="1356" y="40150"/>
                    </a:lnTo>
                    <a:cubicBezTo>
                      <a:pt x="1455" y="40219"/>
                      <a:pt x="1560" y="40249"/>
                      <a:pt x="1664" y="40249"/>
                    </a:cubicBezTo>
                    <a:cubicBezTo>
                      <a:pt x="1994" y="40249"/>
                      <a:pt x="2304" y="39942"/>
                      <a:pt x="2315" y="39600"/>
                    </a:cubicBezTo>
                    <a:cubicBezTo>
                      <a:pt x="2476" y="34195"/>
                      <a:pt x="1684" y="28673"/>
                      <a:pt x="1594" y="23256"/>
                    </a:cubicBezTo>
                    <a:cubicBezTo>
                      <a:pt x="1468" y="15715"/>
                      <a:pt x="1275" y="8155"/>
                      <a:pt x="1406" y="617"/>
                    </a:cubicBezTo>
                    <a:cubicBezTo>
                      <a:pt x="1413" y="206"/>
                      <a:pt x="1098" y="1"/>
                      <a:pt x="780" y="1"/>
                    </a:cubicBezTo>
                    <a:close/>
                  </a:path>
                </a:pathLst>
              </a:custGeom>
              <a:solidFill>
                <a:srgbClr val="191919"/>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4" name="Google Shape;2204;p45"/>
              <p:cNvSpPr/>
              <p:nvPr/>
            </p:nvSpPr>
            <p:spPr>
              <a:xfrm>
                <a:off x="5192850" y="3109550"/>
                <a:ext cx="413400" cy="1078800"/>
              </a:xfrm>
              <a:custGeom>
                <a:avLst/>
                <a:gdLst/>
                <a:ahLst/>
                <a:cxnLst/>
                <a:rect l="l" t="t" r="r" b="b"/>
                <a:pathLst>
                  <a:path w="16536" h="43152" extrusionOk="0">
                    <a:moveTo>
                      <a:pt x="1418" y="0"/>
                    </a:moveTo>
                    <a:lnTo>
                      <a:pt x="1418" y="0"/>
                    </a:lnTo>
                    <a:cubicBezTo>
                      <a:pt x="1575" y="2678"/>
                      <a:pt x="630" y="5356"/>
                      <a:pt x="472" y="8032"/>
                    </a:cubicBezTo>
                    <a:cubicBezTo>
                      <a:pt x="1" y="13230"/>
                      <a:pt x="1" y="18112"/>
                      <a:pt x="946" y="23308"/>
                    </a:cubicBezTo>
                    <a:cubicBezTo>
                      <a:pt x="2205" y="30710"/>
                      <a:pt x="5984" y="40790"/>
                      <a:pt x="14489" y="42522"/>
                    </a:cubicBezTo>
                    <a:cubicBezTo>
                      <a:pt x="15119" y="42678"/>
                      <a:pt x="15592" y="42994"/>
                      <a:pt x="16220" y="43152"/>
                    </a:cubicBezTo>
                    <a:cubicBezTo>
                      <a:pt x="16536" y="40946"/>
                      <a:pt x="16064" y="38270"/>
                      <a:pt x="16064" y="35906"/>
                    </a:cubicBezTo>
                    <a:cubicBezTo>
                      <a:pt x="9447" y="35120"/>
                      <a:pt x="5037" y="26457"/>
                      <a:pt x="4251" y="20630"/>
                    </a:cubicBezTo>
                    <a:cubicBezTo>
                      <a:pt x="3306" y="14333"/>
                      <a:pt x="3464" y="7087"/>
                      <a:pt x="5982" y="1104"/>
                    </a:cubicBezTo>
                    <a:cubicBezTo>
                      <a:pt x="4567" y="946"/>
                      <a:pt x="2677" y="158"/>
                      <a:pt x="1575" y="158"/>
                    </a:cubicBezTo>
                    <a:lnTo>
                      <a:pt x="1418" y="0"/>
                    </a:ln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5" name="Google Shape;2205;p45"/>
              <p:cNvSpPr/>
              <p:nvPr/>
            </p:nvSpPr>
            <p:spPr>
              <a:xfrm>
                <a:off x="4149275" y="2865575"/>
                <a:ext cx="497125" cy="361750"/>
              </a:xfrm>
              <a:custGeom>
                <a:avLst/>
                <a:gdLst/>
                <a:ahLst/>
                <a:cxnLst/>
                <a:rect l="l" t="t" r="r" b="b"/>
                <a:pathLst>
                  <a:path w="19885" h="14470" extrusionOk="0">
                    <a:moveTo>
                      <a:pt x="14946" y="1"/>
                    </a:moveTo>
                    <a:cubicBezTo>
                      <a:pt x="11143" y="1"/>
                      <a:pt x="7072" y="450"/>
                      <a:pt x="3999" y="2242"/>
                    </a:cubicBezTo>
                    <a:cubicBezTo>
                      <a:pt x="70" y="4528"/>
                      <a:pt x="21" y="9823"/>
                      <a:pt x="2" y="13854"/>
                    </a:cubicBezTo>
                    <a:cubicBezTo>
                      <a:pt x="0" y="14265"/>
                      <a:pt x="318" y="14470"/>
                      <a:pt x="637" y="14470"/>
                    </a:cubicBezTo>
                    <a:cubicBezTo>
                      <a:pt x="956" y="14470"/>
                      <a:pt x="1275" y="14265"/>
                      <a:pt x="1277" y="13854"/>
                    </a:cubicBezTo>
                    <a:cubicBezTo>
                      <a:pt x="1302" y="8965"/>
                      <a:pt x="1594" y="4041"/>
                      <a:pt x="7011" y="2417"/>
                    </a:cubicBezTo>
                    <a:cubicBezTo>
                      <a:pt x="9783" y="1587"/>
                      <a:pt x="12739" y="1307"/>
                      <a:pt x="15665" y="1307"/>
                    </a:cubicBezTo>
                    <a:cubicBezTo>
                      <a:pt x="16807" y="1307"/>
                      <a:pt x="17945" y="1350"/>
                      <a:pt x="19066" y="1419"/>
                    </a:cubicBezTo>
                    <a:cubicBezTo>
                      <a:pt x="19082" y="1420"/>
                      <a:pt x="19097" y="1421"/>
                      <a:pt x="19113" y="1421"/>
                    </a:cubicBezTo>
                    <a:cubicBezTo>
                      <a:pt x="19884" y="1421"/>
                      <a:pt x="19865" y="194"/>
                      <a:pt x="19066" y="144"/>
                    </a:cubicBezTo>
                    <a:cubicBezTo>
                      <a:pt x="17776" y="65"/>
                      <a:pt x="16380" y="1"/>
                      <a:pt x="14946" y="1"/>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 name="Google Shape;2206;p45"/>
              <p:cNvSpPr/>
              <p:nvPr/>
            </p:nvSpPr>
            <p:spPr>
              <a:xfrm>
                <a:off x="4987275" y="2857375"/>
                <a:ext cx="517900" cy="287100"/>
              </a:xfrm>
              <a:custGeom>
                <a:avLst/>
                <a:gdLst/>
                <a:ahLst/>
                <a:cxnLst/>
                <a:rect l="l" t="t" r="r" b="b"/>
                <a:pathLst>
                  <a:path w="20716" h="11484" extrusionOk="0">
                    <a:moveTo>
                      <a:pt x="802" y="0"/>
                    </a:moveTo>
                    <a:cubicBezTo>
                      <a:pt x="1" y="0"/>
                      <a:pt x="9" y="1255"/>
                      <a:pt x="822" y="1276"/>
                    </a:cubicBezTo>
                    <a:cubicBezTo>
                      <a:pt x="5050" y="1382"/>
                      <a:pt x="9674" y="2003"/>
                      <a:pt x="13742" y="3290"/>
                    </a:cubicBezTo>
                    <a:cubicBezTo>
                      <a:pt x="17521" y="4486"/>
                      <a:pt x="18982" y="7041"/>
                      <a:pt x="19398" y="10875"/>
                    </a:cubicBezTo>
                    <a:cubicBezTo>
                      <a:pt x="19442" y="11279"/>
                      <a:pt x="19784" y="11483"/>
                      <a:pt x="20103" y="11483"/>
                    </a:cubicBezTo>
                    <a:cubicBezTo>
                      <a:pt x="20421" y="11483"/>
                      <a:pt x="20716" y="11281"/>
                      <a:pt x="20671" y="10875"/>
                    </a:cubicBezTo>
                    <a:cubicBezTo>
                      <a:pt x="20325" y="7667"/>
                      <a:pt x="19494" y="4723"/>
                      <a:pt x="16534" y="3050"/>
                    </a:cubicBezTo>
                    <a:cubicBezTo>
                      <a:pt x="12143" y="565"/>
                      <a:pt x="5749" y="123"/>
                      <a:pt x="822" y="1"/>
                    </a:cubicBezTo>
                    <a:cubicBezTo>
                      <a:pt x="815" y="0"/>
                      <a:pt x="808" y="0"/>
                      <a:pt x="802" y="0"/>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 name="Google Shape;2207;p45"/>
              <p:cNvSpPr/>
              <p:nvPr/>
            </p:nvSpPr>
            <p:spPr>
              <a:xfrm>
                <a:off x="4434275" y="2688300"/>
                <a:ext cx="218550" cy="200650"/>
              </a:xfrm>
              <a:custGeom>
                <a:avLst/>
                <a:gdLst/>
                <a:ahLst/>
                <a:cxnLst/>
                <a:rect l="l" t="t" r="r" b="b"/>
                <a:pathLst>
                  <a:path w="8742" h="8026" extrusionOk="0">
                    <a:moveTo>
                      <a:pt x="7804" y="1"/>
                    </a:moveTo>
                    <a:cubicBezTo>
                      <a:pt x="7756" y="1"/>
                      <a:pt x="7706" y="6"/>
                      <a:pt x="7653" y="17"/>
                    </a:cubicBezTo>
                    <a:cubicBezTo>
                      <a:pt x="3985" y="805"/>
                      <a:pt x="1046" y="3590"/>
                      <a:pt x="122" y="7234"/>
                    </a:cubicBezTo>
                    <a:cubicBezTo>
                      <a:pt x="0" y="7712"/>
                      <a:pt x="397" y="8026"/>
                      <a:pt x="776" y="8026"/>
                    </a:cubicBezTo>
                    <a:cubicBezTo>
                      <a:pt x="1027" y="8026"/>
                      <a:pt x="1270" y="7889"/>
                      <a:pt x="1351" y="7572"/>
                    </a:cubicBezTo>
                    <a:cubicBezTo>
                      <a:pt x="2172" y="4335"/>
                      <a:pt x="4741" y="1945"/>
                      <a:pt x="7992" y="1247"/>
                    </a:cubicBezTo>
                    <a:cubicBezTo>
                      <a:pt x="8741" y="1084"/>
                      <a:pt x="8494" y="1"/>
                      <a:pt x="7804" y="1"/>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 name="Google Shape;2208;p45"/>
              <p:cNvSpPr/>
              <p:nvPr/>
            </p:nvSpPr>
            <p:spPr>
              <a:xfrm>
                <a:off x="4945775" y="2684175"/>
                <a:ext cx="204800" cy="204450"/>
              </a:xfrm>
              <a:custGeom>
                <a:avLst/>
                <a:gdLst/>
                <a:ahLst/>
                <a:cxnLst/>
                <a:rect l="l" t="t" r="r" b="b"/>
                <a:pathLst>
                  <a:path w="8192" h="8178" extrusionOk="0">
                    <a:moveTo>
                      <a:pt x="905" y="1"/>
                    </a:moveTo>
                    <a:cubicBezTo>
                      <a:pt x="235" y="1"/>
                      <a:pt x="0" y="1067"/>
                      <a:pt x="737" y="1252"/>
                    </a:cubicBezTo>
                    <a:cubicBezTo>
                      <a:pt x="3755" y="2010"/>
                      <a:pt x="6618" y="4279"/>
                      <a:pt x="6883" y="7567"/>
                    </a:cubicBezTo>
                    <a:cubicBezTo>
                      <a:pt x="6917" y="7973"/>
                      <a:pt x="7254" y="8178"/>
                      <a:pt x="7573" y="8178"/>
                    </a:cubicBezTo>
                    <a:cubicBezTo>
                      <a:pt x="7891" y="8178"/>
                      <a:pt x="8191" y="7975"/>
                      <a:pt x="8158" y="7567"/>
                    </a:cubicBezTo>
                    <a:cubicBezTo>
                      <a:pt x="7844" y="3700"/>
                      <a:pt x="4689" y="931"/>
                      <a:pt x="1075" y="23"/>
                    </a:cubicBezTo>
                    <a:cubicBezTo>
                      <a:pt x="1016" y="8"/>
                      <a:pt x="959" y="1"/>
                      <a:pt x="905" y="1"/>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 name="Google Shape;2209;p45"/>
              <p:cNvSpPr/>
              <p:nvPr/>
            </p:nvSpPr>
            <p:spPr>
              <a:xfrm>
                <a:off x="4529800" y="2762900"/>
                <a:ext cx="128450" cy="134075"/>
              </a:xfrm>
              <a:custGeom>
                <a:avLst/>
                <a:gdLst/>
                <a:ahLst/>
                <a:cxnLst/>
                <a:rect l="l" t="t" r="r" b="b"/>
                <a:pathLst>
                  <a:path w="5138" h="5363" extrusionOk="0">
                    <a:moveTo>
                      <a:pt x="4340" y="0"/>
                    </a:moveTo>
                    <a:cubicBezTo>
                      <a:pt x="4332" y="0"/>
                      <a:pt x="4324" y="0"/>
                      <a:pt x="4316" y="1"/>
                    </a:cubicBezTo>
                    <a:cubicBezTo>
                      <a:pt x="1714" y="79"/>
                      <a:pt x="466" y="2222"/>
                      <a:pt x="80" y="4563"/>
                    </a:cubicBezTo>
                    <a:cubicBezTo>
                      <a:pt x="1" y="5046"/>
                      <a:pt x="414" y="5363"/>
                      <a:pt x="784" y="5363"/>
                    </a:cubicBezTo>
                    <a:cubicBezTo>
                      <a:pt x="1029" y="5363"/>
                      <a:pt x="1256" y="5224"/>
                      <a:pt x="1309" y="4902"/>
                    </a:cubicBezTo>
                    <a:cubicBezTo>
                      <a:pt x="1593" y="3178"/>
                      <a:pt x="2305" y="1335"/>
                      <a:pt x="4316" y="1275"/>
                    </a:cubicBezTo>
                    <a:cubicBezTo>
                      <a:pt x="5126" y="1251"/>
                      <a:pt x="5137" y="0"/>
                      <a:pt x="4340" y="0"/>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 name="Google Shape;2210;p45"/>
              <p:cNvSpPr/>
              <p:nvPr/>
            </p:nvSpPr>
            <p:spPr>
              <a:xfrm>
                <a:off x="4967550" y="2774725"/>
                <a:ext cx="104700" cy="102600"/>
              </a:xfrm>
              <a:custGeom>
                <a:avLst/>
                <a:gdLst/>
                <a:ahLst/>
                <a:cxnLst/>
                <a:rect l="l" t="t" r="r" b="b"/>
                <a:pathLst>
                  <a:path w="4188" h="4104" extrusionOk="0">
                    <a:moveTo>
                      <a:pt x="792" y="0"/>
                    </a:moveTo>
                    <a:cubicBezTo>
                      <a:pt x="1" y="0"/>
                      <a:pt x="13" y="1245"/>
                      <a:pt x="821" y="1276"/>
                    </a:cubicBezTo>
                    <a:lnTo>
                      <a:pt x="821" y="1274"/>
                    </a:lnTo>
                    <a:cubicBezTo>
                      <a:pt x="1996" y="1318"/>
                      <a:pt x="2729" y="2603"/>
                      <a:pt x="2885" y="3642"/>
                    </a:cubicBezTo>
                    <a:cubicBezTo>
                      <a:pt x="2934" y="3964"/>
                      <a:pt x="3158" y="4103"/>
                      <a:pt x="3403" y="4103"/>
                    </a:cubicBezTo>
                    <a:cubicBezTo>
                      <a:pt x="3772" y="4103"/>
                      <a:pt x="4188" y="3787"/>
                      <a:pt x="4115" y="3303"/>
                    </a:cubicBezTo>
                    <a:cubicBezTo>
                      <a:pt x="3869" y="1669"/>
                      <a:pt x="2552" y="66"/>
                      <a:pt x="821" y="1"/>
                    </a:cubicBezTo>
                    <a:cubicBezTo>
                      <a:pt x="811" y="1"/>
                      <a:pt x="802" y="0"/>
                      <a:pt x="792" y="0"/>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 name="Google Shape;2211;p45"/>
              <p:cNvSpPr/>
              <p:nvPr/>
            </p:nvSpPr>
            <p:spPr>
              <a:xfrm>
                <a:off x="3656100" y="1230625"/>
                <a:ext cx="2199650" cy="1824025"/>
              </a:xfrm>
              <a:custGeom>
                <a:avLst/>
                <a:gdLst/>
                <a:ahLst/>
                <a:cxnLst/>
                <a:rect l="l" t="t" r="r" b="b"/>
                <a:pathLst>
                  <a:path w="87986" h="72961" extrusionOk="0">
                    <a:moveTo>
                      <a:pt x="45340" y="0"/>
                    </a:moveTo>
                    <a:cubicBezTo>
                      <a:pt x="39094" y="0"/>
                      <a:pt x="32778" y="1428"/>
                      <a:pt x="27073" y="4043"/>
                    </a:cubicBezTo>
                    <a:cubicBezTo>
                      <a:pt x="20892" y="6877"/>
                      <a:pt x="15603" y="11852"/>
                      <a:pt x="12437" y="17870"/>
                    </a:cubicBezTo>
                    <a:cubicBezTo>
                      <a:pt x="8241" y="25842"/>
                      <a:pt x="8004" y="34857"/>
                      <a:pt x="6396" y="43529"/>
                    </a:cubicBezTo>
                    <a:cubicBezTo>
                      <a:pt x="5446" y="48664"/>
                      <a:pt x="2431" y="52099"/>
                      <a:pt x="729" y="56801"/>
                    </a:cubicBezTo>
                    <a:cubicBezTo>
                      <a:pt x="122" y="58473"/>
                      <a:pt x="1" y="59771"/>
                      <a:pt x="1220" y="61207"/>
                    </a:cubicBezTo>
                    <a:cubicBezTo>
                      <a:pt x="3117" y="63440"/>
                      <a:pt x="7084" y="64602"/>
                      <a:pt x="9616" y="65968"/>
                    </a:cubicBezTo>
                    <a:cubicBezTo>
                      <a:pt x="13504" y="68066"/>
                      <a:pt x="17395" y="70074"/>
                      <a:pt x="21772" y="70891"/>
                    </a:cubicBezTo>
                    <a:cubicBezTo>
                      <a:pt x="21818" y="70899"/>
                      <a:pt x="21862" y="70903"/>
                      <a:pt x="21905" y="70903"/>
                    </a:cubicBezTo>
                    <a:cubicBezTo>
                      <a:pt x="22609" y="70903"/>
                      <a:pt x="22871" y="69804"/>
                      <a:pt x="22111" y="69662"/>
                    </a:cubicBezTo>
                    <a:lnTo>
                      <a:pt x="22111" y="69660"/>
                    </a:lnTo>
                    <a:cubicBezTo>
                      <a:pt x="17591" y="68818"/>
                      <a:pt x="13579" y="66668"/>
                      <a:pt x="9577" y="64494"/>
                    </a:cubicBezTo>
                    <a:cubicBezTo>
                      <a:pt x="5709" y="62393"/>
                      <a:pt x="623" y="61341"/>
                      <a:pt x="3035" y="55187"/>
                    </a:cubicBezTo>
                    <a:cubicBezTo>
                      <a:pt x="4330" y="51878"/>
                      <a:pt x="6424" y="49262"/>
                      <a:pt x="7280" y="45719"/>
                    </a:cubicBezTo>
                    <a:cubicBezTo>
                      <a:pt x="8290" y="41537"/>
                      <a:pt x="8557" y="37165"/>
                      <a:pt x="9249" y="32925"/>
                    </a:cubicBezTo>
                    <a:cubicBezTo>
                      <a:pt x="10682" y="24137"/>
                      <a:pt x="13500" y="15916"/>
                      <a:pt x="20373" y="9909"/>
                    </a:cubicBezTo>
                    <a:cubicBezTo>
                      <a:pt x="27071" y="4052"/>
                      <a:pt x="36860" y="1173"/>
                      <a:pt x="45717" y="1173"/>
                    </a:cubicBezTo>
                    <a:cubicBezTo>
                      <a:pt x="46005" y="1173"/>
                      <a:pt x="46292" y="1176"/>
                      <a:pt x="46577" y="1183"/>
                    </a:cubicBezTo>
                    <a:cubicBezTo>
                      <a:pt x="65925" y="1593"/>
                      <a:pt x="79312" y="18601"/>
                      <a:pt x="80434" y="37037"/>
                    </a:cubicBezTo>
                    <a:cubicBezTo>
                      <a:pt x="80850" y="43868"/>
                      <a:pt x="79454" y="51477"/>
                      <a:pt x="82437" y="57911"/>
                    </a:cubicBezTo>
                    <a:cubicBezTo>
                      <a:pt x="83928" y="61130"/>
                      <a:pt x="87659" y="64527"/>
                      <a:pt x="83289" y="67338"/>
                    </a:cubicBezTo>
                    <a:cubicBezTo>
                      <a:pt x="80354" y="69227"/>
                      <a:pt x="76505" y="71685"/>
                      <a:pt x="72967" y="71685"/>
                    </a:cubicBezTo>
                    <a:cubicBezTo>
                      <a:pt x="72147" y="71685"/>
                      <a:pt x="72145" y="72960"/>
                      <a:pt x="72967" y="72960"/>
                    </a:cubicBezTo>
                    <a:cubicBezTo>
                      <a:pt x="77113" y="72960"/>
                      <a:pt x="83698" y="69719"/>
                      <a:pt x="86400" y="66554"/>
                    </a:cubicBezTo>
                    <a:cubicBezTo>
                      <a:pt x="87403" y="65379"/>
                      <a:pt x="87986" y="64259"/>
                      <a:pt x="87435" y="62714"/>
                    </a:cubicBezTo>
                    <a:cubicBezTo>
                      <a:pt x="87158" y="61937"/>
                      <a:pt x="86367" y="61397"/>
                      <a:pt x="85874" y="60787"/>
                    </a:cubicBezTo>
                    <a:cubicBezTo>
                      <a:pt x="84040" y="58509"/>
                      <a:pt x="82881" y="56099"/>
                      <a:pt x="82321" y="53216"/>
                    </a:cubicBezTo>
                    <a:cubicBezTo>
                      <a:pt x="80661" y="44657"/>
                      <a:pt x="82921" y="35775"/>
                      <a:pt x="80092" y="27341"/>
                    </a:cubicBezTo>
                    <a:cubicBezTo>
                      <a:pt x="77846" y="20643"/>
                      <a:pt x="74274" y="13630"/>
                      <a:pt x="69025" y="8786"/>
                    </a:cubicBezTo>
                    <a:cubicBezTo>
                      <a:pt x="62451" y="2719"/>
                      <a:pt x="53961" y="0"/>
                      <a:pt x="45340" y="0"/>
                    </a:cubicBezTo>
                    <a:close/>
                  </a:path>
                </a:pathLst>
              </a:custGeom>
              <a:solidFill>
                <a:srgbClr val="191919"/>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2" name="Google Shape;2212;p45"/>
              <p:cNvSpPr/>
              <p:nvPr/>
            </p:nvSpPr>
            <p:spPr>
              <a:xfrm>
                <a:off x="6713950" y="2369025"/>
                <a:ext cx="344250" cy="280375"/>
              </a:xfrm>
              <a:custGeom>
                <a:avLst/>
                <a:gdLst/>
                <a:ahLst/>
                <a:cxnLst/>
                <a:rect l="l" t="t" r="r" b="b"/>
                <a:pathLst>
                  <a:path w="13770" h="11215" extrusionOk="0">
                    <a:moveTo>
                      <a:pt x="916" y="0"/>
                    </a:moveTo>
                    <a:cubicBezTo>
                      <a:pt x="433" y="0"/>
                      <a:pt x="0" y="640"/>
                      <a:pt x="439" y="1095"/>
                    </a:cubicBezTo>
                    <a:cubicBezTo>
                      <a:pt x="4036" y="4829"/>
                      <a:pt x="8095" y="8413"/>
                      <a:pt x="12537" y="11117"/>
                    </a:cubicBezTo>
                    <a:cubicBezTo>
                      <a:pt x="12648" y="11185"/>
                      <a:pt x="12757" y="11214"/>
                      <a:pt x="12860" y="11214"/>
                    </a:cubicBezTo>
                    <a:cubicBezTo>
                      <a:pt x="13408" y="11214"/>
                      <a:pt x="13770" y="10375"/>
                      <a:pt x="13179" y="10016"/>
                    </a:cubicBezTo>
                    <a:cubicBezTo>
                      <a:pt x="8830" y="7368"/>
                      <a:pt x="4865" y="3852"/>
                      <a:pt x="1340" y="194"/>
                    </a:cubicBezTo>
                    <a:cubicBezTo>
                      <a:pt x="1209" y="57"/>
                      <a:pt x="1060" y="0"/>
                      <a:pt x="916" y="0"/>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3" name="Google Shape;2213;p45"/>
              <p:cNvSpPr/>
              <p:nvPr/>
            </p:nvSpPr>
            <p:spPr>
              <a:xfrm>
                <a:off x="6879450" y="1838875"/>
                <a:ext cx="534500" cy="629700"/>
              </a:xfrm>
              <a:custGeom>
                <a:avLst/>
                <a:gdLst/>
                <a:ahLst/>
                <a:cxnLst/>
                <a:rect l="l" t="t" r="r" b="b"/>
                <a:pathLst>
                  <a:path w="21380" h="25188" extrusionOk="0">
                    <a:moveTo>
                      <a:pt x="11543" y="1"/>
                    </a:moveTo>
                    <a:cubicBezTo>
                      <a:pt x="9993" y="1"/>
                      <a:pt x="8383" y="3787"/>
                      <a:pt x="7205" y="6977"/>
                    </a:cubicBezTo>
                    <a:lnTo>
                      <a:pt x="7205" y="6977"/>
                    </a:lnTo>
                    <a:cubicBezTo>
                      <a:pt x="7148" y="5283"/>
                      <a:pt x="6755" y="3801"/>
                      <a:pt x="5549" y="3801"/>
                    </a:cubicBezTo>
                    <a:cubicBezTo>
                      <a:pt x="5383" y="3801"/>
                      <a:pt x="5201" y="3829"/>
                      <a:pt x="5004" y="3888"/>
                    </a:cubicBezTo>
                    <a:cubicBezTo>
                      <a:pt x="3923" y="4213"/>
                      <a:pt x="3643" y="6242"/>
                      <a:pt x="3418" y="7087"/>
                    </a:cubicBezTo>
                    <a:cubicBezTo>
                      <a:pt x="2501" y="10541"/>
                      <a:pt x="2210" y="14261"/>
                      <a:pt x="300" y="17367"/>
                    </a:cubicBezTo>
                    <a:cubicBezTo>
                      <a:pt x="1" y="17854"/>
                      <a:pt x="441" y="18312"/>
                      <a:pt x="881" y="18312"/>
                    </a:cubicBezTo>
                    <a:cubicBezTo>
                      <a:pt x="1075" y="18312"/>
                      <a:pt x="1269" y="18223"/>
                      <a:pt x="1400" y="18010"/>
                    </a:cubicBezTo>
                    <a:cubicBezTo>
                      <a:pt x="3022" y="15373"/>
                      <a:pt x="3560" y="12274"/>
                      <a:pt x="4225" y="9291"/>
                    </a:cubicBezTo>
                    <a:cubicBezTo>
                      <a:pt x="4390" y="8553"/>
                      <a:pt x="4600" y="5898"/>
                      <a:pt x="5414" y="5843"/>
                    </a:cubicBezTo>
                    <a:cubicBezTo>
                      <a:pt x="5420" y="5843"/>
                      <a:pt x="5427" y="5843"/>
                      <a:pt x="5433" y="5843"/>
                    </a:cubicBezTo>
                    <a:cubicBezTo>
                      <a:pt x="6375" y="5843"/>
                      <a:pt x="5701" y="10581"/>
                      <a:pt x="5566" y="11332"/>
                    </a:cubicBezTo>
                    <a:cubicBezTo>
                      <a:pt x="5485" y="11784"/>
                      <a:pt x="5849" y="12139"/>
                      <a:pt x="6218" y="12139"/>
                    </a:cubicBezTo>
                    <a:cubicBezTo>
                      <a:pt x="6407" y="12139"/>
                      <a:pt x="6598" y="12045"/>
                      <a:pt x="6731" y="11823"/>
                    </a:cubicBezTo>
                    <a:cubicBezTo>
                      <a:pt x="7611" y="10350"/>
                      <a:pt x="8186" y="8811"/>
                      <a:pt x="8812" y="7218"/>
                    </a:cubicBezTo>
                    <a:cubicBezTo>
                      <a:pt x="9084" y="6533"/>
                      <a:pt x="10554" y="1903"/>
                      <a:pt x="11199" y="1717"/>
                    </a:cubicBezTo>
                    <a:cubicBezTo>
                      <a:pt x="11210" y="1714"/>
                      <a:pt x="11221" y="1712"/>
                      <a:pt x="11230" y="1712"/>
                    </a:cubicBezTo>
                    <a:cubicBezTo>
                      <a:pt x="11962" y="1712"/>
                      <a:pt x="8802" y="10752"/>
                      <a:pt x="8392" y="11967"/>
                    </a:cubicBezTo>
                    <a:cubicBezTo>
                      <a:pt x="8234" y="12434"/>
                      <a:pt x="8615" y="12747"/>
                      <a:pt x="9006" y="12747"/>
                    </a:cubicBezTo>
                    <a:cubicBezTo>
                      <a:pt x="9213" y="12747"/>
                      <a:pt x="9423" y="12658"/>
                      <a:pt x="9556" y="12458"/>
                    </a:cubicBezTo>
                    <a:cubicBezTo>
                      <a:pt x="10824" y="10554"/>
                      <a:pt x="11873" y="8507"/>
                      <a:pt x="13070" y="6559"/>
                    </a:cubicBezTo>
                    <a:cubicBezTo>
                      <a:pt x="13582" y="5726"/>
                      <a:pt x="14098" y="4870"/>
                      <a:pt x="14684" y="4085"/>
                    </a:cubicBezTo>
                    <a:cubicBezTo>
                      <a:pt x="15096" y="3476"/>
                      <a:pt x="15571" y="2913"/>
                      <a:pt x="16100" y="2403"/>
                    </a:cubicBezTo>
                    <a:cubicBezTo>
                      <a:pt x="16557" y="2159"/>
                      <a:pt x="16854" y="2037"/>
                      <a:pt x="16991" y="2037"/>
                    </a:cubicBezTo>
                    <a:cubicBezTo>
                      <a:pt x="17188" y="2037"/>
                      <a:pt x="17052" y="2291"/>
                      <a:pt x="16583" y="2799"/>
                    </a:cubicBezTo>
                    <a:cubicBezTo>
                      <a:pt x="16330" y="4511"/>
                      <a:pt x="14072" y="6911"/>
                      <a:pt x="13140" y="8369"/>
                    </a:cubicBezTo>
                    <a:cubicBezTo>
                      <a:pt x="11930" y="10266"/>
                      <a:pt x="10722" y="12162"/>
                      <a:pt x="9903" y="14266"/>
                    </a:cubicBezTo>
                    <a:cubicBezTo>
                      <a:pt x="9719" y="14739"/>
                      <a:pt x="10097" y="15026"/>
                      <a:pt x="10494" y="15026"/>
                    </a:cubicBezTo>
                    <a:cubicBezTo>
                      <a:pt x="10709" y="15026"/>
                      <a:pt x="10930" y="14941"/>
                      <a:pt x="11069" y="14757"/>
                    </a:cubicBezTo>
                    <a:cubicBezTo>
                      <a:pt x="12036" y="13473"/>
                      <a:pt x="12972" y="12165"/>
                      <a:pt x="13944" y="10885"/>
                    </a:cubicBezTo>
                    <a:cubicBezTo>
                      <a:pt x="14682" y="9914"/>
                      <a:pt x="16955" y="6170"/>
                      <a:pt x="18317" y="5868"/>
                    </a:cubicBezTo>
                    <a:cubicBezTo>
                      <a:pt x="18411" y="5847"/>
                      <a:pt x="18489" y="5838"/>
                      <a:pt x="18553" y="5838"/>
                    </a:cubicBezTo>
                    <a:cubicBezTo>
                      <a:pt x="19283" y="5838"/>
                      <a:pt x="18239" y="7091"/>
                      <a:pt x="17924" y="7674"/>
                    </a:cubicBezTo>
                    <a:cubicBezTo>
                      <a:pt x="17293" y="8842"/>
                      <a:pt x="16278" y="9854"/>
                      <a:pt x="15453" y="10896"/>
                    </a:cubicBezTo>
                    <a:cubicBezTo>
                      <a:pt x="14226" y="12446"/>
                      <a:pt x="12990" y="13965"/>
                      <a:pt x="11995" y="15683"/>
                    </a:cubicBezTo>
                    <a:cubicBezTo>
                      <a:pt x="11704" y="16186"/>
                      <a:pt x="12110" y="16606"/>
                      <a:pt x="12559" y="16606"/>
                    </a:cubicBezTo>
                    <a:cubicBezTo>
                      <a:pt x="12708" y="16606"/>
                      <a:pt x="12862" y="16560"/>
                      <a:pt x="12997" y="16455"/>
                    </a:cubicBezTo>
                    <a:cubicBezTo>
                      <a:pt x="13957" y="15705"/>
                      <a:pt x="16399" y="12917"/>
                      <a:pt x="17547" y="12917"/>
                    </a:cubicBezTo>
                    <a:cubicBezTo>
                      <a:pt x="17636" y="12917"/>
                      <a:pt x="17717" y="12934"/>
                      <a:pt x="17789" y="12970"/>
                    </a:cubicBezTo>
                    <a:cubicBezTo>
                      <a:pt x="18677" y="13412"/>
                      <a:pt x="15823" y="16369"/>
                      <a:pt x="15294" y="16956"/>
                    </a:cubicBezTo>
                    <a:cubicBezTo>
                      <a:pt x="13021" y="19485"/>
                      <a:pt x="10494" y="22093"/>
                      <a:pt x="7648" y="23978"/>
                    </a:cubicBezTo>
                    <a:cubicBezTo>
                      <a:pt x="7080" y="24355"/>
                      <a:pt x="7430" y="25187"/>
                      <a:pt x="7960" y="25187"/>
                    </a:cubicBezTo>
                    <a:cubicBezTo>
                      <a:pt x="8065" y="25187"/>
                      <a:pt x="8178" y="25154"/>
                      <a:pt x="8292" y="25079"/>
                    </a:cubicBezTo>
                    <a:lnTo>
                      <a:pt x="8292" y="25077"/>
                    </a:lnTo>
                    <a:cubicBezTo>
                      <a:pt x="10698" y="23483"/>
                      <a:pt x="12812" y="21396"/>
                      <a:pt x="14812" y="19332"/>
                    </a:cubicBezTo>
                    <a:cubicBezTo>
                      <a:pt x="16141" y="17961"/>
                      <a:pt x="19204" y="15369"/>
                      <a:pt x="19473" y="13282"/>
                    </a:cubicBezTo>
                    <a:cubicBezTo>
                      <a:pt x="19659" y="11837"/>
                      <a:pt x="19254" y="11303"/>
                      <a:pt x="18551" y="11303"/>
                    </a:cubicBezTo>
                    <a:cubicBezTo>
                      <a:pt x="18010" y="11303"/>
                      <a:pt x="17293" y="11619"/>
                      <a:pt x="16531" y="12079"/>
                    </a:cubicBezTo>
                    <a:lnTo>
                      <a:pt x="16531" y="12079"/>
                    </a:lnTo>
                    <a:cubicBezTo>
                      <a:pt x="18946" y="8960"/>
                      <a:pt x="21380" y="5161"/>
                      <a:pt x="19217" y="4341"/>
                    </a:cubicBezTo>
                    <a:cubicBezTo>
                      <a:pt x="19063" y="4282"/>
                      <a:pt x="18901" y="4254"/>
                      <a:pt x="18734" y="4254"/>
                    </a:cubicBezTo>
                    <a:cubicBezTo>
                      <a:pt x="18239" y="4254"/>
                      <a:pt x="17692" y="4498"/>
                      <a:pt x="17118" y="4910"/>
                    </a:cubicBezTo>
                    <a:lnTo>
                      <a:pt x="17118" y="4910"/>
                    </a:lnTo>
                    <a:cubicBezTo>
                      <a:pt x="18043" y="3053"/>
                      <a:pt x="18454" y="1516"/>
                      <a:pt x="17644" y="937"/>
                    </a:cubicBezTo>
                    <a:cubicBezTo>
                      <a:pt x="17378" y="747"/>
                      <a:pt x="17097" y="659"/>
                      <a:pt x="16806" y="659"/>
                    </a:cubicBezTo>
                    <a:cubicBezTo>
                      <a:pt x="15572" y="659"/>
                      <a:pt x="14142" y="2222"/>
                      <a:pt x="12808" y="4188"/>
                    </a:cubicBezTo>
                    <a:lnTo>
                      <a:pt x="12808" y="4188"/>
                    </a:lnTo>
                    <a:cubicBezTo>
                      <a:pt x="13251" y="2282"/>
                      <a:pt x="13194" y="653"/>
                      <a:pt x="11946" y="90"/>
                    </a:cubicBezTo>
                    <a:cubicBezTo>
                      <a:pt x="11812" y="29"/>
                      <a:pt x="11678" y="1"/>
                      <a:pt x="11543" y="1"/>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4" name="Google Shape;2214;p45"/>
              <p:cNvSpPr/>
              <p:nvPr/>
            </p:nvSpPr>
            <p:spPr>
              <a:xfrm>
                <a:off x="6662125" y="2424500"/>
                <a:ext cx="360900" cy="275950"/>
              </a:xfrm>
              <a:custGeom>
                <a:avLst/>
                <a:gdLst/>
                <a:ahLst/>
                <a:cxnLst/>
                <a:rect l="l" t="t" r="r" b="b"/>
                <a:pathLst>
                  <a:path w="14436" h="11038" extrusionOk="0">
                    <a:moveTo>
                      <a:pt x="941" y="1"/>
                    </a:moveTo>
                    <a:cubicBezTo>
                      <a:pt x="442" y="1"/>
                      <a:pt x="0" y="642"/>
                      <a:pt x="464" y="1081"/>
                    </a:cubicBezTo>
                    <a:cubicBezTo>
                      <a:pt x="4369" y="4779"/>
                      <a:pt x="8543" y="8220"/>
                      <a:pt x="13193" y="10945"/>
                    </a:cubicBezTo>
                    <a:cubicBezTo>
                      <a:pt x="13303" y="11009"/>
                      <a:pt x="13411" y="11037"/>
                      <a:pt x="13512" y="11037"/>
                    </a:cubicBezTo>
                    <a:cubicBezTo>
                      <a:pt x="14068" y="11037"/>
                      <a:pt x="14436" y="10195"/>
                      <a:pt x="13837" y="9845"/>
                    </a:cubicBezTo>
                    <a:cubicBezTo>
                      <a:pt x="9277" y="7173"/>
                      <a:pt x="5195" y="3806"/>
                      <a:pt x="1365" y="179"/>
                    </a:cubicBezTo>
                    <a:cubicBezTo>
                      <a:pt x="1232" y="54"/>
                      <a:pt x="1085" y="1"/>
                      <a:pt x="941" y="1"/>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 name="Google Shape;2215;p45"/>
              <p:cNvSpPr/>
              <p:nvPr/>
            </p:nvSpPr>
            <p:spPr>
              <a:xfrm>
                <a:off x="5596925" y="3590475"/>
                <a:ext cx="225425" cy="869325"/>
              </a:xfrm>
              <a:custGeom>
                <a:avLst/>
                <a:gdLst/>
                <a:ahLst/>
                <a:cxnLst/>
                <a:rect l="l" t="t" r="r" b="b"/>
                <a:pathLst>
                  <a:path w="9017" h="34773" extrusionOk="0">
                    <a:moveTo>
                      <a:pt x="611" y="1"/>
                    </a:moveTo>
                    <a:cubicBezTo>
                      <a:pt x="293" y="1"/>
                      <a:pt x="1" y="202"/>
                      <a:pt x="52" y="608"/>
                    </a:cubicBezTo>
                    <a:cubicBezTo>
                      <a:pt x="697" y="5851"/>
                      <a:pt x="9016" y="32357"/>
                      <a:pt x="990" y="33535"/>
                    </a:cubicBezTo>
                    <a:cubicBezTo>
                      <a:pt x="219" y="33649"/>
                      <a:pt x="496" y="34773"/>
                      <a:pt x="1222" y="34773"/>
                    </a:cubicBezTo>
                    <a:cubicBezTo>
                      <a:pt x="1257" y="34773"/>
                      <a:pt x="1293" y="34770"/>
                      <a:pt x="1330" y="34765"/>
                    </a:cubicBezTo>
                    <a:cubicBezTo>
                      <a:pt x="5446" y="34160"/>
                      <a:pt x="6126" y="27885"/>
                      <a:pt x="5851" y="24708"/>
                    </a:cubicBezTo>
                    <a:cubicBezTo>
                      <a:pt x="5149" y="16606"/>
                      <a:pt x="2321" y="8693"/>
                      <a:pt x="1325" y="608"/>
                    </a:cubicBezTo>
                    <a:cubicBezTo>
                      <a:pt x="1276" y="204"/>
                      <a:pt x="930" y="1"/>
                      <a:pt x="611" y="1"/>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 name="Google Shape;2216;p45"/>
              <p:cNvSpPr/>
              <p:nvPr/>
            </p:nvSpPr>
            <p:spPr>
              <a:xfrm>
                <a:off x="4449375" y="2700325"/>
                <a:ext cx="203375" cy="188575"/>
              </a:xfrm>
              <a:custGeom>
                <a:avLst/>
                <a:gdLst/>
                <a:ahLst/>
                <a:cxnLst/>
                <a:rect l="l" t="t" r="r" b="b"/>
                <a:pathLst>
                  <a:path w="8135" h="7543" extrusionOk="0">
                    <a:moveTo>
                      <a:pt x="7072" y="0"/>
                    </a:moveTo>
                    <a:cubicBezTo>
                      <a:pt x="6834" y="0"/>
                      <a:pt x="6600" y="154"/>
                      <a:pt x="6490" y="426"/>
                    </a:cubicBezTo>
                    <a:cubicBezTo>
                      <a:pt x="6432" y="571"/>
                      <a:pt x="6387" y="722"/>
                      <a:pt x="6357" y="876"/>
                    </a:cubicBezTo>
                    <a:cubicBezTo>
                      <a:pt x="4452" y="1122"/>
                      <a:pt x="2269" y="2195"/>
                      <a:pt x="1471" y="3945"/>
                    </a:cubicBezTo>
                    <a:cubicBezTo>
                      <a:pt x="1401" y="4092"/>
                      <a:pt x="1387" y="4261"/>
                      <a:pt x="1434" y="4417"/>
                    </a:cubicBezTo>
                    <a:cubicBezTo>
                      <a:pt x="1389" y="4559"/>
                      <a:pt x="1354" y="4703"/>
                      <a:pt x="1331" y="4850"/>
                    </a:cubicBezTo>
                    <a:cubicBezTo>
                      <a:pt x="1226" y="4885"/>
                      <a:pt x="1124" y="4929"/>
                      <a:pt x="1028" y="4983"/>
                    </a:cubicBezTo>
                    <a:cubicBezTo>
                      <a:pt x="580" y="5236"/>
                      <a:pt x="279" y="5755"/>
                      <a:pt x="607" y="6225"/>
                    </a:cubicBezTo>
                    <a:cubicBezTo>
                      <a:pt x="501" y="6370"/>
                      <a:pt x="391" y="6512"/>
                      <a:pt x="289" y="6663"/>
                    </a:cubicBezTo>
                    <a:cubicBezTo>
                      <a:pt x="0" y="7088"/>
                      <a:pt x="409" y="7542"/>
                      <a:pt x="828" y="7542"/>
                    </a:cubicBezTo>
                    <a:cubicBezTo>
                      <a:pt x="965" y="7542"/>
                      <a:pt x="1103" y="7493"/>
                      <a:pt x="1219" y="7379"/>
                    </a:cubicBezTo>
                    <a:lnTo>
                      <a:pt x="1420" y="7175"/>
                    </a:lnTo>
                    <a:cubicBezTo>
                      <a:pt x="1668" y="7398"/>
                      <a:pt x="1969" y="7492"/>
                      <a:pt x="2278" y="7492"/>
                    </a:cubicBezTo>
                    <a:cubicBezTo>
                      <a:pt x="3258" y="7492"/>
                      <a:pt x="4316" y="6546"/>
                      <a:pt x="4005" y="5750"/>
                    </a:cubicBezTo>
                    <a:cubicBezTo>
                      <a:pt x="5033" y="5113"/>
                      <a:pt x="5989" y="4152"/>
                      <a:pt x="6508" y="3058"/>
                    </a:cubicBezTo>
                    <a:cubicBezTo>
                      <a:pt x="6543" y="3065"/>
                      <a:pt x="6579" y="3069"/>
                      <a:pt x="6615" y="3069"/>
                    </a:cubicBezTo>
                    <a:cubicBezTo>
                      <a:pt x="6750" y="3069"/>
                      <a:pt x="6888" y="3017"/>
                      <a:pt x="7006" y="2889"/>
                    </a:cubicBezTo>
                    <a:cubicBezTo>
                      <a:pt x="7011" y="2884"/>
                      <a:pt x="7013" y="2879"/>
                      <a:pt x="7020" y="2872"/>
                    </a:cubicBezTo>
                    <a:cubicBezTo>
                      <a:pt x="7079" y="2905"/>
                      <a:pt x="7144" y="2926"/>
                      <a:pt x="7211" y="2935"/>
                    </a:cubicBezTo>
                    <a:cubicBezTo>
                      <a:pt x="7323" y="3001"/>
                      <a:pt x="7440" y="3033"/>
                      <a:pt x="7553" y="3033"/>
                    </a:cubicBezTo>
                    <a:cubicBezTo>
                      <a:pt x="7838" y="3033"/>
                      <a:pt x="8090" y="2828"/>
                      <a:pt x="8123" y="2472"/>
                    </a:cubicBezTo>
                    <a:cubicBezTo>
                      <a:pt x="8135" y="2323"/>
                      <a:pt x="8135" y="2174"/>
                      <a:pt x="8119" y="2027"/>
                    </a:cubicBezTo>
                    <a:cubicBezTo>
                      <a:pt x="8119" y="2016"/>
                      <a:pt x="8123" y="2009"/>
                      <a:pt x="8123" y="2000"/>
                    </a:cubicBezTo>
                    <a:cubicBezTo>
                      <a:pt x="8112" y="1792"/>
                      <a:pt x="8084" y="1585"/>
                      <a:pt x="8040" y="1381"/>
                    </a:cubicBezTo>
                    <a:cubicBezTo>
                      <a:pt x="8030" y="1220"/>
                      <a:pt x="8012" y="1059"/>
                      <a:pt x="7982" y="897"/>
                    </a:cubicBezTo>
                    <a:cubicBezTo>
                      <a:pt x="7956" y="734"/>
                      <a:pt x="7856" y="638"/>
                      <a:pt x="7740" y="573"/>
                    </a:cubicBezTo>
                    <a:cubicBezTo>
                      <a:pt x="7688" y="473"/>
                      <a:pt x="7632" y="376"/>
                      <a:pt x="7570" y="283"/>
                    </a:cubicBezTo>
                    <a:cubicBezTo>
                      <a:pt x="7438" y="89"/>
                      <a:pt x="7254" y="0"/>
                      <a:pt x="7072" y="0"/>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7" name="Google Shape;2217;p45"/>
              <p:cNvSpPr/>
              <p:nvPr/>
            </p:nvSpPr>
            <p:spPr>
              <a:xfrm>
                <a:off x="4961075" y="2703125"/>
                <a:ext cx="173150" cy="171600"/>
              </a:xfrm>
              <a:custGeom>
                <a:avLst/>
                <a:gdLst/>
                <a:ahLst/>
                <a:cxnLst/>
                <a:rect l="l" t="t" r="r" b="b"/>
                <a:pathLst>
                  <a:path w="6926" h="6864" extrusionOk="0">
                    <a:moveTo>
                      <a:pt x="891" y="0"/>
                    </a:moveTo>
                    <a:cubicBezTo>
                      <a:pt x="583" y="0"/>
                      <a:pt x="296" y="243"/>
                      <a:pt x="293" y="587"/>
                    </a:cubicBezTo>
                    <a:cubicBezTo>
                      <a:pt x="295" y="669"/>
                      <a:pt x="302" y="750"/>
                      <a:pt x="314" y="831"/>
                    </a:cubicBezTo>
                    <a:cubicBezTo>
                      <a:pt x="121" y="968"/>
                      <a:pt x="0" y="1199"/>
                      <a:pt x="77" y="1453"/>
                    </a:cubicBezTo>
                    <a:cubicBezTo>
                      <a:pt x="368" y="2416"/>
                      <a:pt x="1091" y="3239"/>
                      <a:pt x="1980" y="3740"/>
                    </a:cubicBezTo>
                    <a:cubicBezTo>
                      <a:pt x="2490" y="4121"/>
                      <a:pt x="3059" y="4419"/>
                      <a:pt x="3662" y="4620"/>
                    </a:cubicBezTo>
                    <a:cubicBezTo>
                      <a:pt x="3679" y="4668"/>
                      <a:pt x="3700" y="4708"/>
                      <a:pt x="3720" y="4752"/>
                    </a:cubicBezTo>
                    <a:cubicBezTo>
                      <a:pt x="3714" y="4947"/>
                      <a:pt x="3734" y="5139"/>
                      <a:pt x="3778" y="5329"/>
                    </a:cubicBezTo>
                    <a:cubicBezTo>
                      <a:pt x="3693" y="5518"/>
                      <a:pt x="3704" y="5753"/>
                      <a:pt x="3890" y="5967"/>
                    </a:cubicBezTo>
                    <a:cubicBezTo>
                      <a:pt x="3930" y="6032"/>
                      <a:pt x="3958" y="6102"/>
                      <a:pt x="3974" y="6178"/>
                    </a:cubicBezTo>
                    <a:cubicBezTo>
                      <a:pt x="4041" y="6418"/>
                      <a:pt x="4209" y="6537"/>
                      <a:pt x="4397" y="6576"/>
                    </a:cubicBezTo>
                    <a:cubicBezTo>
                      <a:pt x="4426" y="6607"/>
                      <a:pt x="4453" y="6642"/>
                      <a:pt x="4481" y="6676"/>
                    </a:cubicBezTo>
                    <a:cubicBezTo>
                      <a:pt x="4596" y="6808"/>
                      <a:pt x="4728" y="6863"/>
                      <a:pt x="4859" y="6863"/>
                    </a:cubicBezTo>
                    <a:cubicBezTo>
                      <a:pt x="4997" y="6863"/>
                      <a:pt x="5133" y="6801"/>
                      <a:pt x="5244" y="6704"/>
                    </a:cubicBezTo>
                    <a:cubicBezTo>
                      <a:pt x="5324" y="6714"/>
                      <a:pt x="5405" y="6720"/>
                      <a:pt x="5486" y="6721"/>
                    </a:cubicBezTo>
                    <a:cubicBezTo>
                      <a:pt x="5556" y="6753"/>
                      <a:pt x="5610" y="6798"/>
                      <a:pt x="5685" y="6826"/>
                    </a:cubicBezTo>
                    <a:cubicBezTo>
                      <a:pt x="5741" y="6848"/>
                      <a:pt x="5796" y="6858"/>
                      <a:pt x="5850" y="6858"/>
                    </a:cubicBezTo>
                    <a:cubicBezTo>
                      <a:pt x="6024" y="6858"/>
                      <a:pt x="6180" y="6754"/>
                      <a:pt x="6287" y="6613"/>
                    </a:cubicBezTo>
                    <a:cubicBezTo>
                      <a:pt x="6290" y="6612"/>
                      <a:pt x="6294" y="6612"/>
                      <a:pt x="6297" y="6612"/>
                    </a:cubicBezTo>
                    <a:cubicBezTo>
                      <a:pt x="6303" y="6612"/>
                      <a:pt x="6309" y="6613"/>
                      <a:pt x="6315" y="6613"/>
                    </a:cubicBezTo>
                    <a:cubicBezTo>
                      <a:pt x="6618" y="6574"/>
                      <a:pt x="6925" y="6372"/>
                      <a:pt x="6906" y="6022"/>
                    </a:cubicBezTo>
                    <a:cubicBezTo>
                      <a:pt x="6824" y="4585"/>
                      <a:pt x="5989" y="3105"/>
                      <a:pt x="4695" y="2427"/>
                    </a:cubicBezTo>
                    <a:cubicBezTo>
                      <a:pt x="4340" y="2074"/>
                      <a:pt x="3923" y="1792"/>
                      <a:pt x="3465" y="1594"/>
                    </a:cubicBezTo>
                    <a:cubicBezTo>
                      <a:pt x="2759" y="973"/>
                      <a:pt x="1899" y="480"/>
                      <a:pt x="1180" y="77"/>
                    </a:cubicBezTo>
                    <a:cubicBezTo>
                      <a:pt x="1087" y="24"/>
                      <a:pt x="988" y="0"/>
                      <a:pt x="891" y="0"/>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8" name="Google Shape;2218;p45"/>
              <p:cNvSpPr/>
              <p:nvPr/>
            </p:nvSpPr>
            <p:spPr>
              <a:xfrm>
                <a:off x="6677775" y="2389750"/>
                <a:ext cx="374350" cy="301250"/>
              </a:xfrm>
              <a:custGeom>
                <a:avLst/>
                <a:gdLst/>
                <a:ahLst/>
                <a:cxnLst/>
                <a:rect l="l" t="t" r="r" b="b"/>
                <a:pathLst>
                  <a:path w="14974" h="12050" extrusionOk="0">
                    <a:moveTo>
                      <a:pt x="2508" y="1"/>
                    </a:moveTo>
                    <a:cubicBezTo>
                      <a:pt x="2426" y="1"/>
                      <a:pt x="2339" y="22"/>
                      <a:pt x="2249" y="70"/>
                    </a:cubicBezTo>
                    <a:cubicBezTo>
                      <a:pt x="2179" y="45"/>
                      <a:pt x="2103" y="32"/>
                      <a:pt x="2027" y="32"/>
                    </a:cubicBezTo>
                    <a:cubicBezTo>
                      <a:pt x="1732" y="32"/>
                      <a:pt x="1434" y="223"/>
                      <a:pt x="1430" y="603"/>
                    </a:cubicBezTo>
                    <a:cubicBezTo>
                      <a:pt x="1430" y="664"/>
                      <a:pt x="1439" y="722"/>
                      <a:pt x="1440" y="784"/>
                    </a:cubicBezTo>
                    <a:cubicBezTo>
                      <a:pt x="1386" y="852"/>
                      <a:pt x="1335" y="924"/>
                      <a:pt x="1290" y="1001"/>
                    </a:cubicBezTo>
                    <a:cubicBezTo>
                      <a:pt x="1141" y="975"/>
                      <a:pt x="990" y="961"/>
                      <a:pt x="839" y="957"/>
                    </a:cubicBezTo>
                    <a:cubicBezTo>
                      <a:pt x="364" y="957"/>
                      <a:pt x="1" y="1629"/>
                      <a:pt x="420" y="1966"/>
                    </a:cubicBezTo>
                    <a:cubicBezTo>
                      <a:pt x="653" y="2153"/>
                      <a:pt x="878" y="2351"/>
                      <a:pt x="1100" y="2551"/>
                    </a:cubicBezTo>
                    <a:cubicBezTo>
                      <a:pt x="1114" y="2593"/>
                      <a:pt x="1132" y="2635"/>
                      <a:pt x="1155" y="2674"/>
                    </a:cubicBezTo>
                    <a:cubicBezTo>
                      <a:pt x="1156" y="2677"/>
                      <a:pt x="1160" y="2681"/>
                      <a:pt x="1163" y="2684"/>
                    </a:cubicBezTo>
                    <a:cubicBezTo>
                      <a:pt x="1484" y="3574"/>
                      <a:pt x="2307" y="4438"/>
                      <a:pt x="3194" y="5106"/>
                    </a:cubicBezTo>
                    <a:cubicBezTo>
                      <a:pt x="3804" y="5669"/>
                      <a:pt x="4481" y="6151"/>
                      <a:pt x="5195" y="6444"/>
                    </a:cubicBezTo>
                    <a:cubicBezTo>
                      <a:pt x="5839" y="6976"/>
                      <a:pt x="6517" y="7460"/>
                      <a:pt x="7273" y="7845"/>
                    </a:cubicBezTo>
                    <a:cubicBezTo>
                      <a:pt x="7366" y="7894"/>
                      <a:pt x="7458" y="7915"/>
                      <a:pt x="7546" y="7915"/>
                    </a:cubicBezTo>
                    <a:cubicBezTo>
                      <a:pt x="7683" y="7915"/>
                      <a:pt x="7810" y="7863"/>
                      <a:pt x="7911" y="7782"/>
                    </a:cubicBezTo>
                    <a:cubicBezTo>
                      <a:pt x="8683" y="8403"/>
                      <a:pt x="9455" y="9022"/>
                      <a:pt x="10223" y="9643"/>
                    </a:cubicBezTo>
                    <a:cubicBezTo>
                      <a:pt x="10358" y="9752"/>
                      <a:pt x="10498" y="9796"/>
                      <a:pt x="10629" y="9796"/>
                    </a:cubicBezTo>
                    <a:cubicBezTo>
                      <a:pt x="10652" y="9796"/>
                      <a:pt x="10675" y="9795"/>
                      <a:pt x="10698" y="9792"/>
                    </a:cubicBezTo>
                    <a:cubicBezTo>
                      <a:pt x="10940" y="9980"/>
                      <a:pt x="11185" y="10165"/>
                      <a:pt x="11434" y="10346"/>
                    </a:cubicBezTo>
                    <a:cubicBezTo>
                      <a:pt x="11510" y="10492"/>
                      <a:pt x="11596" y="10578"/>
                      <a:pt x="11759" y="10707"/>
                    </a:cubicBezTo>
                    <a:cubicBezTo>
                      <a:pt x="11773" y="10718"/>
                      <a:pt x="11789" y="10718"/>
                      <a:pt x="11803" y="10728"/>
                    </a:cubicBezTo>
                    <a:cubicBezTo>
                      <a:pt x="12211" y="11126"/>
                      <a:pt x="12622" y="11516"/>
                      <a:pt x="13058" y="11888"/>
                    </a:cubicBezTo>
                    <a:cubicBezTo>
                      <a:pt x="13186" y="11996"/>
                      <a:pt x="13340" y="12050"/>
                      <a:pt x="13489" y="12050"/>
                    </a:cubicBezTo>
                    <a:cubicBezTo>
                      <a:pt x="13733" y="12050"/>
                      <a:pt x="13964" y="11907"/>
                      <a:pt x="14046" y="11626"/>
                    </a:cubicBezTo>
                    <a:cubicBezTo>
                      <a:pt x="14117" y="11381"/>
                      <a:pt x="14105" y="11137"/>
                      <a:pt x="14061" y="10898"/>
                    </a:cubicBezTo>
                    <a:cubicBezTo>
                      <a:pt x="14165" y="10874"/>
                      <a:pt x="14267" y="10841"/>
                      <a:pt x="14365" y="10799"/>
                    </a:cubicBezTo>
                    <a:cubicBezTo>
                      <a:pt x="14974" y="10531"/>
                      <a:pt x="14593" y="9722"/>
                      <a:pt x="14027" y="9722"/>
                    </a:cubicBezTo>
                    <a:cubicBezTo>
                      <a:pt x="13945" y="9722"/>
                      <a:pt x="13858" y="9739"/>
                      <a:pt x="13770" y="9778"/>
                    </a:cubicBezTo>
                    <a:cubicBezTo>
                      <a:pt x="13742" y="9790"/>
                      <a:pt x="13710" y="9795"/>
                      <a:pt x="13674" y="9795"/>
                    </a:cubicBezTo>
                    <a:cubicBezTo>
                      <a:pt x="13631" y="9795"/>
                      <a:pt x="13583" y="9788"/>
                      <a:pt x="13534" y="9776"/>
                    </a:cubicBezTo>
                    <a:cubicBezTo>
                      <a:pt x="13027" y="9096"/>
                      <a:pt x="12301" y="8500"/>
                      <a:pt x="11818" y="8068"/>
                    </a:cubicBezTo>
                    <a:cubicBezTo>
                      <a:pt x="10188" y="6611"/>
                      <a:pt x="8278" y="5466"/>
                      <a:pt x="6689" y="3965"/>
                    </a:cubicBezTo>
                    <a:cubicBezTo>
                      <a:pt x="6585" y="3865"/>
                      <a:pt x="6447" y="3811"/>
                      <a:pt x="6303" y="3811"/>
                    </a:cubicBezTo>
                    <a:cubicBezTo>
                      <a:pt x="6292" y="3811"/>
                      <a:pt x="6281" y="3811"/>
                      <a:pt x="6270" y="3812"/>
                    </a:cubicBezTo>
                    <a:cubicBezTo>
                      <a:pt x="5437" y="2614"/>
                      <a:pt x="4195" y="1615"/>
                      <a:pt x="2807" y="1171"/>
                    </a:cubicBezTo>
                    <a:cubicBezTo>
                      <a:pt x="2843" y="1120"/>
                      <a:pt x="2871" y="1068"/>
                      <a:pt x="2910" y="1020"/>
                    </a:cubicBezTo>
                    <a:cubicBezTo>
                      <a:pt x="3236" y="622"/>
                      <a:pt x="2952" y="1"/>
                      <a:pt x="2508" y="1"/>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9" name="Google Shape;2219;p45"/>
              <p:cNvSpPr/>
              <p:nvPr/>
            </p:nvSpPr>
            <p:spPr>
              <a:xfrm>
                <a:off x="3776350" y="2448250"/>
                <a:ext cx="179775" cy="365550"/>
              </a:xfrm>
              <a:custGeom>
                <a:avLst/>
                <a:gdLst/>
                <a:ahLst/>
                <a:cxnLst/>
                <a:rect l="l" t="t" r="r" b="b"/>
                <a:pathLst>
                  <a:path w="7191" h="14622" extrusionOk="0">
                    <a:moveTo>
                      <a:pt x="6413" y="1"/>
                    </a:moveTo>
                    <a:cubicBezTo>
                      <a:pt x="6163" y="1"/>
                      <a:pt x="5922" y="138"/>
                      <a:pt x="5846" y="457"/>
                    </a:cubicBezTo>
                    <a:cubicBezTo>
                      <a:pt x="4687" y="5284"/>
                      <a:pt x="2347" y="9241"/>
                      <a:pt x="241" y="13651"/>
                    </a:cubicBezTo>
                    <a:cubicBezTo>
                      <a:pt x="0" y="14157"/>
                      <a:pt x="444" y="14622"/>
                      <a:pt x="859" y="14622"/>
                    </a:cubicBezTo>
                    <a:cubicBezTo>
                      <a:pt x="1048" y="14622"/>
                      <a:pt x="1231" y="14526"/>
                      <a:pt x="1341" y="14295"/>
                    </a:cubicBezTo>
                    <a:cubicBezTo>
                      <a:pt x="3496" y="9781"/>
                      <a:pt x="5890" y="5735"/>
                      <a:pt x="7075" y="795"/>
                    </a:cubicBezTo>
                    <a:cubicBezTo>
                      <a:pt x="7190" y="315"/>
                      <a:pt x="6791" y="1"/>
                      <a:pt x="6413" y="1"/>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0" name="Google Shape;2220;p45"/>
              <p:cNvSpPr/>
              <p:nvPr/>
            </p:nvSpPr>
            <p:spPr>
              <a:xfrm>
                <a:off x="3927550" y="2578125"/>
                <a:ext cx="143550" cy="317425"/>
              </a:xfrm>
              <a:custGeom>
                <a:avLst/>
                <a:gdLst/>
                <a:ahLst/>
                <a:cxnLst/>
                <a:rect l="l" t="t" r="r" b="b"/>
                <a:pathLst>
                  <a:path w="5742" h="12697" extrusionOk="0">
                    <a:moveTo>
                      <a:pt x="4963" y="0"/>
                    </a:moveTo>
                    <a:cubicBezTo>
                      <a:pt x="4714" y="0"/>
                      <a:pt x="4476" y="138"/>
                      <a:pt x="4405" y="458"/>
                    </a:cubicBezTo>
                    <a:cubicBezTo>
                      <a:pt x="3510" y="4468"/>
                      <a:pt x="1404" y="8023"/>
                      <a:pt x="152" y="11914"/>
                    </a:cubicBezTo>
                    <a:cubicBezTo>
                      <a:pt x="1" y="12387"/>
                      <a:pt x="388" y="12697"/>
                      <a:pt x="775" y="12697"/>
                    </a:cubicBezTo>
                    <a:cubicBezTo>
                      <a:pt x="1029" y="12697"/>
                      <a:pt x="1282" y="12563"/>
                      <a:pt x="1381" y="12254"/>
                    </a:cubicBezTo>
                    <a:cubicBezTo>
                      <a:pt x="2633" y="8360"/>
                      <a:pt x="4738" y="4812"/>
                      <a:pt x="5634" y="796"/>
                    </a:cubicBezTo>
                    <a:cubicBezTo>
                      <a:pt x="5741" y="315"/>
                      <a:pt x="5339" y="0"/>
                      <a:pt x="4963" y="0"/>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1" name="Google Shape;2221;p45"/>
              <p:cNvSpPr/>
              <p:nvPr/>
            </p:nvSpPr>
            <p:spPr>
              <a:xfrm>
                <a:off x="4069050" y="2581200"/>
                <a:ext cx="159000" cy="389225"/>
              </a:xfrm>
              <a:custGeom>
                <a:avLst/>
                <a:gdLst/>
                <a:ahLst/>
                <a:cxnLst/>
                <a:rect l="l" t="t" r="r" b="b"/>
                <a:pathLst>
                  <a:path w="6360" h="15569" extrusionOk="0">
                    <a:moveTo>
                      <a:pt x="5583" y="1"/>
                    </a:moveTo>
                    <a:cubicBezTo>
                      <a:pt x="5332" y="1"/>
                      <a:pt x="5088" y="137"/>
                      <a:pt x="5005" y="452"/>
                    </a:cubicBezTo>
                    <a:cubicBezTo>
                      <a:pt x="4388" y="2799"/>
                      <a:pt x="4098" y="5229"/>
                      <a:pt x="3376" y="7544"/>
                    </a:cubicBezTo>
                    <a:cubicBezTo>
                      <a:pt x="2608" y="10004"/>
                      <a:pt x="1263" y="12244"/>
                      <a:pt x="226" y="14592"/>
                    </a:cubicBezTo>
                    <a:cubicBezTo>
                      <a:pt x="0" y="15102"/>
                      <a:pt x="447" y="15568"/>
                      <a:pt x="857" y="15568"/>
                    </a:cubicBezTo>
                    <a:cubicBezTo>
                      <a:pt x="1044" y="15568"/>
                      <a:pt x="1224" y="15471"/>
                      <a:pt x="1328" y="15235"/>
                    </a:cubicBezTo>
                    <a:cubicBezTo>
                      <a:pt x="2282" y="13073"/>
                      <a:pt x="3481" y="11009"/>
                      <a:pt x="4297" y="8789"/>
                    </a:cubicBezTo>
                    <a:cubicBezTo>
                      <a:pt x="5244" y="6209"/>
                      <a:pt x="5536" y="3442"/>
                      <a:pt x="6233" y="792"/>
                    </a:cubicBezTo>
                    <a:cubicBezTo>
                      <a:pt x="6359" y="314"/>
                      <a:pt x="5964" y="1"/>
                      <a:pt x="5583" y="1"/>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2" name="Google Shape;2222;p45"/>
              <p:cNvSpPr/>
              <p:nvPr/>
            </p:nvSpPr>
            <p:spPr>
              <a:xfrm>
                <a:off x="5226650" y="2602175"/>
                <a:ext cx="94775" cy="308075"/>
              </a:xfrm>
              <a:custGeom>
                <a:avLst/>
                <a:gdLst/>
                <a:ahLst/>
                <a:cxnLst/>
                <a:rect l="l" t="t" r="r" b="b"/>
                <a:pathLst>
                  <a:path w="3791" h="12323" extrusionOk="0">
                    <a:moveTo>
                      <a:pt x="774" y="0"/>
                    </a:moveTo>
                    <a:cubicBezTo>
                      <a:pt x="387" y="0"/>
                      <a:pt x="1" y="309"/>
                      <a:pt x="159" y="779"/>
                    </a:cubicBezTo>
                    <a:cubicBezTo>
                      <a:pt x="1365" y="4392"/>
                      <a:pt x="1195" y="8269"/>
                      <a:pt x="2403" y="11882"/>
                    </a:cubicBezTo>
                    <a:cubicBezTo>
                      <a:pt x="2505" y="12189"/>
                      <a:pt x="2761" y="12322"/>
                      <a:pt x="3016" y="12322"/>
                    </a:cubicBezTo>
                    <a:cubicBezTo>
                      <a:pt x="3404" y="12322"/>
                      <a:pt x="3790" y="12014"/>
                      <a:pt x="3632" y="11543"/>
                    </a:cubicBezTo>
                    <a:cubicBezTo>
                      <a:pt x="2424" y="7931"/>
                      <a:pt x="2594" y="4053"/>
                      <a:pt x="1388" y="441"/>
                    </a:cubicBezTo>
                    <a:cubicBezTo>
                      <a:pt x="1285" y="134"/>
                      <a:pt x="1029" y="0"/>
                      <a:pt x="774" y="0"/>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3" name="Google Shape;2223;p45"/>
              <p:cNvSpPr/>
              <p:nvPr/>
            </p:nvSpPr>
            <p:spPr>
              <a:xfrm>
                <a:off x="5451750" y="2616675"/>
                <a:ext cx="193150" cy="391525"/>
              </a:xfrm>
              <a:custGeom>
                <a:avLst/>
                <a:gdLst/>
                <a:ahLst/>
                <a:cxnLst/>
                <a:rect l="l" t="t" r="r" b="b"/>
                <a:pathLst>
                  <a:path w="7726" h="15661" extrusionOk="0">
                    <a:moveTo>
                      <a:pt x="775" y="1"/>
                    </a:moveTo>
                    <a:cubicBezTo>
                      <a:pt x="394" y="1"/>
                      <a:pt x="0" y="312"/>
                      <a:pt x="131" y="790"/>
                    </a:cubicBezTo>
                    <a:cubicBezTo>
                      <a:pt x="1538" y="5920"/>
                      <a:pt x="3660" y="10761"/>
                      <a:pt x="6337" y="15352"/>
                    </a:cubicBezTo>
                    <a:cubicBezTo>
                      <a:pt x="6464" y="15570"/>
                      <a:pt x="6656" y="15660"/>
                      <a:pt x="6849" y="15660"/>
                    </a:cubicBezTo>
                    <a:cubicBezTo>
                      <a:pt x="7284" y="15660"/>
                      <a:pt x="7725" y="15201"/>
                      <a:pt x="7439" y="14709"/>
                    </a:cubicBezTo>
                    <a:cubicBezTo>
                      <a:pt x="4815" y="10211"/>
                      <a:pt x="2737" y="5476"/>
                      <a:pt x="1361" y="452"/>
                    </a:cubicBezTo>
                    <a:cubicBezTo>
                      <a:pt x="1274" y="137"/>
                      <a:pt x="1027" y="1"/>
                      <a:pt x="775" y="1"/>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4" name="Google Shape;2224;p45"/>
              <p:cNvSpPr/>
              <p:nvPr/>
            </p:nvSpPr>
            <p:spPr>
              <a:xfrm>
                <a:off x="5642400" y="2682250"/>
                <a:ext cx="149850" cy="231600"/>
              </a:xfrm>
              <a:custGeom>
                <a:avLst/>
                <a:gdLst/>
                <a:ahLst/>
                <a:cxnLst/>
                <a:rect l="l" t="t" r="r" b="b"/>
                <a:pathLst>
                  <a:path w="5994" h="9264" extrusionOk="0">
                    <a:moveTo>
                      <a:pt x="774" y="0"/>
                    </a:moveTo>
                    <a:cubicBezTo>
                      <a:pt x="380" y="0"/>
                      <a:pt x="0" y="304"/>
                      <a:pt x="183" y="766"/>
                    </a:cubicBezTo>
                    <a:cubicBezTo>
                      <a:pt x="1330" y="3674"/>
                      <a:pt x="3104" y="6231"/>
                      <a:pt x="4618" y="8950"/>
                    </a:cubicBezTo>
                    <a:cubicBezTo>
                      <a:pt x="4740" y="9172"/>
                      <a:pt x="4930" y="9263"/>
                      <a:pt x="5122" y="9263"/>
                    </a:cubicBezTo>
                    <a:cubicBezTo>
                      <a:pt x="5552" y="9263"/>
                      <a:pt x="5994" y="8803"/>
                      <a:pt x="5717" y="8307"/>
                    </a:cubicBezTo>
                    <a:cubicBezTo>
                      <a:pt x="4262" y="5690"/>
                      <a:pt x="2515" y="3227"/>
                      <a:pt x="1412" y="428"/>
                    </a:cubicBezTo>
                    <a:cubicBezTo>
                      <a:pt x="1294" y="129"/>
                      <a:pt x="1031" y="0"/>
                      <a:pt x="774" y="0"/>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5" name="Google Shape;2225;p45"/>
              <p:cNvSpPr/>
              <p:nvPr/>
            </p:nvSpPr>
            <p:spPr>
              <a:xfrm>
                <a:off x="4270175" y="4243875"/>
                <a:ext cx="82225" cy="63725"/>
              </a:xfrm>
              <a:custGeom>
                <a:avLst/>
                <a:gdLst/>
                <a:ahLst/>
                <a:cxnLst/>
                <a:rect l="l" t="t" r="r" b="b"/>
                <a:pathLst>
                  <a:path w="3289" h="2549" extrusionOk="0">
                    <a:moveTo>
                      <a:pt x="1646" y="1"/>
                    </a:moveTo>
                    <a:cubicBezTo>
                      <a:pt x="1" y="1"/>
                      <a:pt x="1" y="2549"/>
                      <a:pt x="1646" y="2549"/>
                    </a:cubicBezTo>
                    <a:cubicBezTo>
                      <a:pt x="3289" y="2549"/>
                      <a:pt x="3289" y="1"/>
                      <a:pt x="1646" y="1"/>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 name="Google Shape;2226;p45"/>
              <p:cNvSpPr/>
              <p:nvPr/>
            </p:nvSpPr>
            <p:spPr>
              <a:xfrm>
                <a:off x="6666425" y="2659125"/>
                <a:ext cx="82225" cy="63775"/>
              </a:xfrm>
              <a:custGeom>
                <a:avLst/>
                <a:gdLst/>
                <a:ahLst/>
                <a:cxnLst/>
                <a:rect l="l" t="t" r="r" b="b"/>
                <a:pathLst>
                  <a:path w="3289" h="2551" extrusionOk="0">
                    <a:moveTo>
                      <a:pt x="1644" y="1"/>
                    </a:moveTo>
                    <a:cubicBezTo>
                      <a:pt x="1" y="1"/>
                      <a:pt x="1" y="2550"/>
                      <a:pt x="1644" y="2550"/>
                    </a:cubicBezTo>
                    <a:cubicBezTo>
                      <a:pt x="3289" y="2550"/>
                      <a:pt x="3289" y="1"/>
                      <a:pt x="1644" y="1"/>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27" name="Google Shape;2227;p45"/>
            <p:cNvGrpSpPr/>
            <p:nvPr/>
          </p:nvGrpSpPr>
          <p:grpSpPr>
            <a:xfrm>
              <a:off x="5356934" y="3278235"/>
              <a:ext cx="407487" cy="234180"/>
              <a:chOff x="3380175" y="493600"/>
              <a:chExt cx="356725" cy="205025"/>
            </a:xfrm>
          </p:grpSpPr>
          <p:sp>
            <p:nvSpPr>
              <p:cNvPr id="2228" name="Google Shape;2228;p45"/>
              <p:cNvSpPr/>
              <p:nvPr/>
            </p:nvSpPr>
            <p:spPr>
              <a:xfrm>
                <a:off x="3671450" y="625025"/>
                <a:ext cx="65450" cy="73600"/>
              </a:xfrm>
              <a:custGeom>
                <a:avLst/>
                <a:gdLst/>
                <a:ahLst/>
                <a:cxnLst/>
                <a:rect l="l" t="t" r="r" b="b"/>
                <a:pathLst>
                  <a:path w="2618" h="2944" extrusionOk="0">
                    <a:moveTo>
                      <a:pt x="1108" y="0"/>
                    </a:moveTo>
                    <a:cubicBezTo>
                      <a:pt x="1105" y="0"/>
                      <a:pt x="1103" y="0"/>
                      <a:pt x="1101" y="0"/>
                    </a:cubicBezTo>
                    <a:cubicBezTo>
                      <a:pt x="491" y="4"/>
                      <a:pt x="1" y="568"/>
                      <a:pt x="5" y="1266"/>
                    </a:cubicBezTo>
                    <a:cubicBezTo>
                      <a:pt x="5" y="2251"/>
                      <a:pt x="523" y="2929"/>
                      <a:pt x="1280" y="2943"/>
                    </a:cubicBezTo>
                    <a:cubicBezTo>
                      <a:pt x="1289" y="2943"/>
                      <a:pt x="1298" y="2943"/>
                      <a:pt x="1307" y="2943"/>
                    </a:cubicBezTo>
                    <a:cubicBezTo>
                      <a:pt x="2036" y="2943"/>
                      <a:pt x="2595" y="2412"/>
                      <a:pt x="2605" y="1706"/>
                    </a:cubicBezTo>
                    <a:cubicBezTo>
                      <a:pt x="2618" y="800"/>
                      <a:pt x="1911" y="0"/>
                      <a:pt x="1108" y="0"/>
                    </a:cubicBezTo>
                    <a:close/>
                  </a:path>
                </a:pathLst>
              </a:custGeom>
              <a:solidFill>
                <a:srgbClr val="FEB8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 name="Google Shape;2229;p45"/>
              <p:cNvSpPr/>
              <p:nvPr/>
            </p:nvSpPr>
            <p:spPr>
              <a:xfrm>
                <a:off x="3627025" y="493600"/>
                <a:ext cx="64050" cy="78675"/>
              </a:xfrm>
              <a:custGeom>
                <a:avLst/>
                <a:gdLst/>
                <a:ahLst/>
                <a:cxnLst/>
                <a:rect l="l" t="t" r="r" b="b"/>
                <a:pathLst>
                  <a:path w="2562" h="3147" extrusionOk="0">
                    <a:moveTo>
                      <a:pt x="1360" y="0"/>
                    </a:moveTo>
                    <a:cubicBezTo>
                      <a:pt x="1214" y="0"/>
                      <a:pt x="1064" y="63"/>
                      <a:pt x="934" y="205"/>
                    </a:cubicBezTo>
                    <a:cubicBezTo>
                      <a:pt x="329" y="874"/>
                      <a:pt x="0" y="1768"/>
                      <a:pt x="669" y="2689"/>
                    </a:cubicBezTo>
                    <a:cubicBezTo>
                      <a:pt x="890" y="2996"/>
                      <a:pt x="1176" y="3146"/>
                      <a:pt x="1455" y="3146"/>
                    </a:cubicBezTo>
                    <a:cubicBezTo>
                      <a:pt x="1778" y="3146"/>
                      <a:pt x="2091" y="2946"/>
                      <a:pt x="2282" y="2552"/>
                    </a:cubicBezTo>
                    <a:cubicBezTo>
                      <a:pt x="2392" y="2329"/>
                      <a:pt x="2415" y="2066"/>
                      <a:pt x="2479" y="1824"/>
                    </a:cubicBezTo>
                    <a:lnTo>
                      <a:pt x="2561" y="1755"/>
                    </a:lnTo>
                    <a:cubicBezTo>
                      <a:pt x="2342" y="1275"/>
                      <a:pt x="2173" y="756"/>
                      <a:pt x="1883" y="310"/>
                    </a:cubicBezTo>
                    <a:cubicBezTo>
                      <a:pt x="1759" y="119"/>
                      <a:pt x="1563" y="0"/>
                      <a:pt x="136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 name="Google Shape;2230;p45"/>
              <p:cNvSpPr/>
              <p:nvPr/>
            </p:nvSpPr>
            <p:spPr>
              <a:xfrm>
                <a:off x="3520425" y="584200"/>
                <a:ext cx="48400" cy="59025"/>
              </a:xfrm>
              <a:custGeom>
                <a:avLst/>
                <a:gdLst/>
                <a:ahLst/>
                <a:cxnLst/>
                <a:rect l="l" t="t" r="r" b="b"/>
                <a:pathLst>
                  <a:path w="1936" h="2361" extrusionOk="0">
                    <a:moveTo>
                      <a:pt x="779" y="1"/>
                    </a:moveTo>
                    <a:cubicBezTo>
                      <a:pt x="628" y="1"/>
                      <a:pt x="398" y="83"/>
                      <a:pt x="367" y="177"/>
                    </a:cubicBezTo>
                    <a:cubicBezTo>
                      <a:pt x="207" y="676"/>
                      <a:pt x="56" y="1189"/>
                      <a:pt x="15" y="1707"/>
                    </a:cubicBezTo>
                    <a:cubicBezTo>
                      <a:pt x="1" y="1890"/>
                      <a:pt x="280" y="2211"/>
                      <a:pt x="487" y="2275"/>
                    </a:cubicBezTo>
                    <a:cubicBezTo>
                      <a:pt x="678" y="2337"/>
                      <a:pt x="887" y="2360"/>
                      <a:pt x="1098" y="2360"/>
                    </a:cubicBezTo>
                    <a:cubicBezTo>
                      <a:pt x="1255" y="2360"/>
                      <a:pt x="1413" y="2347"/>
                      <a:pt x="1564" y="2330"/>
                    </a:cubicBezTo>
                    <a:cubicBezTo>
                      <a:pt x="1701" y="2312"/>
                      <a:pt x="1812" y="2073"/>
                      <a:pt x="1935" y="1936"/>
                    </a:cubicBezTo>
                    <a:cubicBezTo>
                      <a:pt x="1788" y="1826"/>
                      <a:pt x="1651" y="1660"/>
                      <a:pt x="1486" y="1616"/>
                    </a:cubicBezTo>
                    <a:cubicBezTo>
                      <a:pt x="1399" y="1593"/>
                      <a:pt x="1308" y="1587"/>
                      <a:pt x="1210" y="1587"/>
                    </a:cubicBezTo>
                    <a:cubicBezTo>
                      <a:pt x="1066" y="1587"/>
                      <a:pt x="907" y="1601"/>
                      <a:pt x="729" y="1601"/>
                    </a:cubicBezTo>
                    <a:cubicBezTo>
                      <a:pt x="831" y="1143"/>
                      <a:pt x="935" y="772"/>
                      <a:pt x="981" y="400"/>
                    </a:cubicBezTo>
                    <a:cubicBezTo>
                      <a:pt x="1000" y="268"/>
                      <a:pt x="886" y="6"/>
                      <a:pt x="812" y="2"/>
                    </a:cubicBezTo>
                    <a:cubicBezTo>
                      <a:pt x="802" y="1"/>
                      <a:pt x="790" y="1"/>
                      <a:pt x="77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1" name="Google Shape;2231;p45"/>
              <p:cNvSpPr/>
              <p:nvPr/>
            </p:nvSpPr>
            <p:spPr>
              <a:xfrm>
                <a:off x="3441025" y="514975"/>
                <a:ext cx="50450" cy="68150"/>
              </a:xfrm>
              <a:custGeom>
                <a:avLst/>
                <a:gdLst/>
                <a:ahLst/>
                <a:cxnLst/>
                <a:rect l="l" t="t" r="r" b="b"/>
                <a:pathLst>
                  <a:path w="2018" h="2726" extrusionOk="0">
                    <a:moveTo>
                      <a:pt x="993" y="0"/>
                    </a:moveTo>
                    <a:cubicBezTo>
                      <a:pt x="719" y="0"/>
                      <a:pt x="449" y="162"/>
                      <a:pt x="303" y="479"/>
                    </a:cubicBezTo>
                    <a:cubicBezTo>
                      <a:pt x="28" y="1070"/>
                      <a:pt x="0" y="1712"/>
                      <a:pt x="326" y="2275"/>
                    </a:cubicBezTo>
                    <a:cubicBezTo>
                      <a:pt x="459" y="2509"/>
                      <a:pt x="839" y="2725"/>
                      <a:pt x="1109" y="2725"/>
                    </a:cubicBezTo>
                    <a:cubicBezTo>
                      <a:pt x="1347" y="2725"/>
                      <a:pt x="1641" y="2459"/>
                      <a:pt x="1806" y="2235"/>
                    </a:cubicBezTo>
                    <a:cubicBezTo>
                      <a:pt x="1948" y="2051"/>
                      <a:pt x="1939" y="1753"/>
                      <a:pt x="2017" y="1414"/>
                    </a:cubicBezTo>
                    <a:cubicBezTo>
                      <a:pt x="1916" y="1116"/>
                      <a:pt x="1847" y="727"/>
                      <a:pt x="1659" y="411"/>
                    </a:cubicBezTo>
                    <a:cubicBezTo>
                      <a:pt x="1495" y="135"/>
                      <a:pt x="1242" y="0"/>
                      <a:pt x="99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2" name="Google Shape;2232;p45"/>
              <p:cNvSpPr/>
              <p:nvPr/>
            </p:nvSpPr>
            <p:spPr>
              <a:xfrm>
                <a:off x="3380175" y="621125"/>
                <a:ext cx="74825" cy="77150"/>
              </a:xfrm>
              <a:custGeom>
                <a:avLst/>
                <a:gdLst/>
                <a:ahLst/>
                <a:cxnLst/>
                <a:rect l="l" t="t" r="r" b="b"/>
                <a:pathLst>
                  <a:path w="2993" h="3086" extrusionOk="0">
                    <a:moveTo>
                      <a:pt x="1189" y="0"/>
                    </a:moveTo>
                    <a:cubicBezTo>
                      <a:pt x="476" y="0"/>
                      <a:pt x="1" y="666"/>
                      <a:pt x="14" y="1655"/>
                    </a:cubicBezTo>
                    <a:cubicBezTo>
                      <a:pt x="28" y="2499"/>
                      <a:pt x="569" y="3080"/>
                      <a:pt x="1347" y="3086"/>
                    </a:cubicBezTo>
                    <a:cubicBezTo>
                      <a:pt x="2324" y="3086"/>
                      <a:pt x="2993" y="2544"/>
                      <a:pt x="2984" y="1765"/>
                    </a:cubicBezTo>
                    <a:cubicBezTo>
                      <a:pt x="2979" y="885"/>
                      <a:pt x="2104" y="19"/>
                      <a:pt x="1210" y="0"/>
                    </a:cubicBezTo>
                    <a:cubicBezTo>
                      <a:pt x="1203" y="0"/>
                      <a:pt x="1196" y="0"/>
                      <a:pt x="1189" y="0"/>
                    </a:cubicBezTo>
                    <a:close/>
                  </a:path>
                </a:pathLst>
              </a:custGeom>
              <a:solidFill>
                <a:srgbClr val="FEB8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33" name="Google Shape;2233;p45"/>
            <p:cNvSpPr/>
            <p:nvPr/>
          </p:nvSpPr>
          <p:spPr>
            <a:xfrm rot="1091532">
              <a:off x="5489438" y="3495043"/>
              <a:ext cx="142455" cy="89086"/>
            </a:xfrm>
            <a:custGeom>
              <a:avLst/>
              <a:gdLst/>
              <a:ahLst/>
              <a:cxnLst/>
              <a:rect l="l" t="t" r="r" b="b"/>
              <a:pathLst>
                <a:path w="7004" h="4380" extrusionOk="0">
                  <a:moveTo>
                    <a:pt x="5618" y="820"/>
                  </a:moveTo>
                  <a:cubicBezTo>
                    <a:pt x="5743" y="820"/>
                    <a:pt x="5864" y="841"/>
                    <a:pt x="5951" y="896"/>
                  </a:cubicBezTo>
                  <a:cubicBezTo>
                    <a:pt x="6042" y="957"/>
                    <a:pt x="6010" y="1305"/>
                    <a:pt x="5951" y="1497"/>
                  </a:cubicBezTo>
                  <a:cubicBezTo>
                    <a:pt x="5575" y="2707"/>
                    <a:pt x="4388" y="3458"/>
                    <a:pt x="2870" y="3523"/>
                  </a:cubicBezTo>
                  <a:cubicBezTo>
                    <a:pt x="2472" y="3418"/>
                    <a:pt x="2045" y="3358"/>
                    <a:pt x="1674" y="3184"/>
                  </a:cubicBezTo>
                  <a:cubicBezTo>
                    <a:pt x="1435" y="3073"/>
                    <a:pt x="1124" y="2808"/>
                    <a:pt x="1115" y="2597"/>
                  </a:cubicBezTo>
                  <a:cubicBezTo>
                    <a:pt x="1106" y="2396"/>
                    <a:pt x="1408" y="2125"/>
                    <a:pt x="1637" y="1988"/>
                  </a:cubicBezTo>
                  <a:cubicBezTo>
                    <a:pt x="1927" y="1809"/>
                    <a:pt x="2274" y="1708"/>
                    <a:pt x="2605" y="1611"/>
                  </a:cubicBezTo>
                  <a:cubicBezTo>
                    <a:pt x="3500" y="1350"/>
                    <a:pt x="4392" y="1094"/>
                    <a:pt x="5295" y="860"/>
                  </a:cubicBezTo>
                  <a:cubicBezTo>
                    <a:pt x="5392" y="836"/>
                    <a:pt x="5507" y="820"/>
                    <a:pt x="5618" y="820"/>
                  </a:cubicBezTo>
                  <a:close/>
                  <a:moveTo>
                    <a:pt x="5778" y="0"/>
                  </a:moveTo>
                  <a:cubicBezTo>
                    <a:pt x="5705" y="0"/>
                    <a:pt x="5630" y="6"/>
                    <a:pt x="5552" y="17"/>
                  </a:cubicBezTo>
                  <a:cubicBezTo>
                    <a:pt x="5392" y="40"/>
                    <a:pt x="5231" y="90"/>
                    <a:pt x="5070" y="131"/>
                  </a:cubicBezTo>
                  <a:cubicBezTo>
                    <a:pt x="4227" y="351"/>
                    <a:pt x="3370" y="539"/>
                    <a:pt x="2535" y="805"/>
                  </a:cubicBezTo>
                  <a:cubicBezTo>
                    <a:pt x="1949" y="993"/>
                    <a:pt x="1344" y="1203"/>
                    <a:pt x="840" y="1542"/>
                  </a:cubicBezTo>
                  <a:cubicBezTo>
                    <a:pt x="1" y="2106"/>
                    <a:pt x="19" y="3156"/>
                    <a:pt x="890" y="3665"/>
                  </a:cubicBezTo>
                  <a:cubicBezTo>
                    <a:pt x="1486" y="4018"/>
                    <a:pt x="2192" y="4182"/>
                    <a:pt x="2710" y="4380"/>
                  </a:cubicBezTo>
                  <a:cubicBezTo>
                    <a:pt x="3429" y="4233"/>
                    <a:pt x="3961" y="4178"/>
                    <a:pt x="4461" y="4013"/>
                  </a:cubicBezTo>
                  <a:cubicBezTo>
                    <a:pt x="5749" y="3591"/>
                    <a:pt x="6555" y="2703"/>
                    <a:pt x="6835" y="1369"/>
                  </a:cubicBezTo>
                  <a:cubicBezTo>
                    <a:pt x="7003" y="570"/>
                    <a:pt x="6533" y="0"/>
                    <a:pt x="577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34" name="Google Shape;2234;p45"/>
            <p:cNvGrpSpPr/>
            <p:nvPr/>
          </p:nvGrpSpPr>
          <p:grpSpPr>
            <a:xfrm>
              <a:off x="6223698" y="3332744"/>
              <a:ext cx="329650" cy="189443"/>
              <a:chOff x="3380175" y="493600"/>
              <a:chExt cx="356725" cy="205025"/>
            </a:xfrm>
          </p:grpSpPr>
          <p:sp>
            <p:nvSpPr>
              <p:cNvPr id="2235" name="Google Shape;2235;p45"/>
              <p:cNvSpPr/>
              <p:nvPr/>
            </p:nvSpPr>
            <p:spPr>
              <a:xfrm>
                <a:off x="3671450" y="625025"/>
                <a:ext cx="65450" cy="73600"/>
              </a:xfrm>
              <a:custGeom>
                <a:avLst/>
                <a:gdLst/>
                <a:ahLst/>
                <a:cxnLst/>
                <a:rect l="l" t="t" r="r" b="b"/>
                <a:pathLst>
                  <a:path w="2618" h="2944" extrusionOk="0">
                    <a:moveTo>
                      <a:pt x="1108" y="0"/>
                    </a:moveTo>
                    <a:cubicBezTo>
                      <a:pt x="1105" y="0"/>
                      <a:pt x="1103" y="0"/>
                      <a:pt x="1101" y="0"/>
                    </a:cubicBezTo>
                    <a:cubicBezTo>
                      <a:pt x="491" y="4"/>
                      <a:pt x="1" y="568"/>
                      <a:pt x="5" y="1266"/>
                    </a:cubicBezTo>
                    <a:cubicBezTo>
                      <a:pt x="5" y="2251"/>
                      <a:pt x="523" y="2929"/>
                      <a:pt x="1280" y="2943"/>
                    </a:cubicBezTo>
                    <a:cubicBezTo>
                      <a:pt x="1289" y="2943"/>
                      <a:pt x="1298" y="2943"/>
                      <a:pt x="1307" y="2943"/>
                    </a:cubicBezTo>
                    <a:cubicBezTo>
                      <a:pt x="2036" y="2943"/>
                      <a:pt x="2595" y="2412"/>
                      <a:pt x="2605" y="1706"/>
                    </a:cubicBezTo>
                    <a:cubicBezTo>
                      <a:pt x="2618" y="800"/>
                      <a:pt x="1911" y="0"/>
                      <a:pt x="1108" y="0"/>
                    </a:cubicBezTo>
                    <a:close/>
                  </a:path>
                </a:pathLst>
              </a:custGeom>
              <a:solidFill>
                <a:srgbClr val="FEB8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 name="Google Shape;2236;p45"/>
              <p:cNvSpPr/>
              <p:nvPr/>
            </p:nvSpPr>
            <p:spPr>
              <a:xfrm>
                <a:off x="3627025" y="493600"/>
                <a:ext cx="64050" cy="78675"/>
              </a:xfrm>
              <a:custGeom>
                <a:avLst/>
                <a:gdLst/>
                <a:ahLst/>
                <a:cxnLst/>
                <a:rect l="l" t="t" r="r" b="b"/>
                <a:pathLst>
                  <a:path w="2562" h="3147" extrusionOk="0">
                    <a:moveTo>
                      <a:pt x="1360" y="0"/>
                    </a:moveTo>
                    <a:cubicBezTo>
                      <a:pt x="1214" y="0"/>
                      <a:pt x="1064" y="63"/>
                      <a:pt x="934" y="205"/>
                    </a:cubicBezTo>
                    <a:cubicBezTo>
                      <a:pt x="329" y="874"/>
                      <a:pt x="0" y="1768"/>
                      <a:pt x="669" y="2689"/>
                    </a:cubicBezTo>
                    <a:cubicBezTo>
                      <a:pt x="890" y="2996"/>
                      <a:pt x="1176" y="3146"/>
                      <a:pt x="1455" y="3146"/>
                    </a:cubicBezTo>
                    <a:cubicBezTo>
                      <a:pt x="1778" y="3146"/>
                      <a:pt x="2091" y="2946"/>
                      <a:pt x="2282" y="2552"/>
                    </a:cubicBezTo>
                    <a:cubicBezTo>
                      <a:pt x="2392" y="2329"/>
                      <a:pt x="2415" y="2066"/>
                      <a:pt x="2479" y="1824"/>
                    </a:cubicBezTo>
                    <a:lnTo>
                      <a:pt x="2561" y="1755"/>
                    </a:lnTo>
                    <a:cubicBezTo>
                      <a:pt x="2342" y="1275"/>
                      <a:pt x="2173" y="756"/>
                      <a:pt x="1883" y="310"/>
                    </a:cubicBezTo>
                    <a:cubicBezTo>
                      <a:pt x="1759" y="119"/>
                      <a:pt x="1563" y="0"/>
                      <a:pt x="136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 name="Google Shape;2237;p45"/>
              <p:cNvSpPr/>
              <p:nvPr/>
            </p:nvSpPr>
            <p:spPr>
              <a:xfrm>
                <a:off x="3520425" y="584200"/>
                <a:ext cx="48400" cy="59025"/>
              </a:xfrm>
              <a:custGeom>
                <a:avLst/>
                <a:gdLst/>
                <a:ahLst/>
                <a:cxnLst/>
                <a:rect l="l" t="t" r="r" b="b"/>
                <a:pathLst>
                  <a:path w="1936" h="2361" extrusionOk="0">
                    <a:moveTo>
                      <a:pt x="779" y="1"/>
                    </a:moveTo>
                    <a:cubicBezTo>
                      <a:pt x="628" y="1"/>
                      <a:pt x="398" y="83"/>
                      <a:pt x="367" y="177"/>
                    </a:cubicBezTo>
                    <a:cubicBezTo>
                      <a:pt x="207" y="676"/>
                      <a:pt x="56" y="1189"/>
                      <a:pt x="15" y="1707"/>
                    </a:cubicBezTo>
                    <a:cubicBezTo>
                      <a:pt x="1" y="1890"/>
                      <a:pt x="280" y="2211"/>
                      <a:pt x="487" y="2275"/>
                    </a:cubicBezTo>
                    <a:cubicBezTo>
                      <a:pt x="678" y="2337"/>
                      <a:pt x="887" y="2360"/>
                      <a:pt x="1098" y="2360"/>
                    </a:cubicBezTo>
                    <a:cubicBezTo>
                      <a:pt x="1255" y="2360"/>
                      <a:pt x="1413" y="2347"/>
                      <a:pt x="1564" y="2330"/>
                    </a:cubicBezTo>
                    <a:cubicBezTo>
                      <a:pt x="1701" y="2312"/>
                      <a:pt x="1812" y="2073"/>
                      <a:pt x="1935" y="1936"/>
                    </a:cubicBezTo>
                    <a:cubicBezTo>
                      <a:pt x="1788" y="1826"/>
                      <a:pt x="1651" y="1660"/>
                      <a:pt x="1486" y="1616"/>
                    </a:cubicBezTo>
                    <a:cubicBezTo>
                      <a:pt x="1399" y="1593"/>
                      <a:pt x="1308" y="1587"/>
                      <a:pt x="1210" y="1587"/>
                    </a:cubicBezTo>
                    <a:cubicBezTo>
                      <a:pt x="1066" y="1587"/>
                      <a:pt x="907" y="1601"/>
                      <a:pt x="729" y="1601"/>
                    </a:cubicBezTo>
                    <a:cubicBezTo>
                      <a:pt x="831" y="1143"/>
                      <a:pt x="935" y="772"/>
                      <a:pt x="981" y="400"/>
                    </a:cubicBezTo>
                    <a:cubicBezTo>
                      <a:pt x="1000" y="268"/>
                      <a:pt x="886" y="6"/>
                      <a:pt x="812" y="2"/>
                    </a:cubicBezTo>
                    <a:cubicBezTo>
                      <a:pt x="802" y="1"/>
                      <a:pt x="790" y="1"/>
                      <a:pt x="77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 name="Google Shape;2238;p45"/>
              <p:cNvSpPr/>
              <p:nvPr/>
            </p:nvSpPr>
            <p:spPr>
              <a:xfrm>
                <a:off x="3441025" y="514975"/>
                <a:ext cx="50450" cy="68150"/>
              </a:xfrm>
              <a:custGeom>
                <a:avLst/>
                <a:gdLst/>
                <a:ahLst/>
                <a:cxnLst/>
                <a:rect l="l" t="t" r="r" b="b"/>
                <a:pathLst>
                  <a:path w="2018" h="2726" extrusionOk="0">
                    <a:moveTo>
                      <a:pt x="993" y="0"/>
                    </a:moveTo>
                    <a:cubicBezTo>
                      <a:pt x="719" y="0"/>
                      <a:pt x="449" y="162"/>
                      <a:pt x="303" y="479"/>
                    </a:cubicBezTo>
                    <a:cubicBezTo>
                      <a:pt x="28" y="1070"/>
                      <a:pt x="0" y="1712"/>
                      <a:pt x="326" y="2275"/>
                    </a:cubicBezTo>
                    <a:cubicBezTo>
                      <a:pt x="459" y="2509"/>
                      <a:pt x="839" y="2725"/>
                      <a:pt x="1109" y="2725"/>
                    </a:cubicBezTo>
                    <a:cubicBezTo>
                      <a:pt x="1347" y="2725"/>
                      <a:pt x="1641" y="2459"/>
                      <a:pt x="1806" y="2235"/>
                    </a:cubicBezTo>
                    <a:cubicBezTo>
                      <a:pt x="1948" y="2051"/>
                      <a:pt x="1939" y="1753"/>
                      <a:pt x="2017" y="1414"/>
                    </a:cubicBezTo>
                    <a:cubicBezTo>
                      <a:pt x="1916" y="1116"/>
                      <a:pt x="1847" y="727"/>
                      <a:pt x="1659" y="411"/>
                    </a:cubicBezTo>
                    <a:cubicBezTo>
                      <a:pt x="1495" y="135"/>
                      <a:pt x="1242" y="0"/>
                      <a:pt x="99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 name="Google Shape;2239;p45"/>
              <p:cNvSpPr/>
              <p:nvPr/>
            </p:nvSpPr>
            <p:spPr>
              <a:xfrm>
                <a:off x="3380175" y="621125"/>
                <a:ext cx="74825" cy="77150"/>
              </a:xfrm>
              <a:custGeom>
                <a:avLst/>
                <a:gdLst/>
                <a:ahLst/>
                <a:cxnLst/>
                <a:rect l="l" t="t" r="r" b="b"/>
                <a:pathLst>
                  <a:path w="2993" h="3086" extrusionOk="0">
                    <a:moveTo>
                      <a:pt x="1189" y="0"/>
                    </a:moveTo>
                    <a:cubicBezTo>
                      <a:pt x="476" y="0"/>
                      <a:pt x="1" y="666"/>
                      <a:pt x="14" y="1655"/>
                    </a:cubicBezTo>
                    <a:cubicBezTo>
                      <a:pt x="28" y="2499"/>
                      <a:pt x="569" y="3080"/>
                      <a:pt x="1347" y="3086"/>
                    </a:cubicBezTo>
                    <a:cubicBezTo>
                      <a:pt x="2324" y="3086"/>
                      <a:pt x="2993" y="2544"/>
                      <a:pt x="2984" y="1765"/>
                    </a:cubicBezTo>
                    <a:cubicBezTo>
                      <a:pt x="2979" y="885"/>
                      <a:pt x="2104" y="19"/>
                      <a:pt x="1210" y="0"/>
                    </a:cubicBezTo>
                    <a:cubicBezTo>
                      <a:pt x="1203" y="0"/>
                      <a:pt x="1196" y="0"/>
                      <a:pt x="1189" y="0"/>
                    </a:cubicBezTo>
                    <a:close/>
                  </a:path>
                </a:pathLst>
              </a:custGeom>
              <a:solidFill>
                <a:srgbClr val="FEB8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0" name="Google Shape;2240;p45"/>
            <p:cNvSpPr/>
            <p:nvPr/>
          </p:nvSpPr>
          <p:spPr>
            <a:xfrm>
              <a:off x="6335839" y="3509482"/>
              <a:ext cx="105358" cy="60218"/>
            </a:xfrm>
            <a:custGeom>
              <a:avLst/>
              <a:gdLst/>
              <a:ahLst/>
              <a:cxnLst/>
              <a:rect l="l" t="t" r="r" b="b"/>
              <a:pathLst>
                <a:path w="4034" h="2305" extrusionOk="0">
                  <a:moveTo>
                    <a:pt x="3636" y="0"/>
                  </a:moveTo>
                  <a:cubicBezTo>
                    <a:pt x="3636" y="0"/>
                    <a:pt x="3636" y="0"/>
                    <a:pt x="3636" y="0"/>
                  </a:cubicBezTo>
                  <a:cubicBezTo>
                    <a:pt x="3467" y="4"/>
                    <a:pt x="3237" y="91"/>
                    <a:pt x="3145" y="220"/>
                  </a:cubicBezTo>
                  <a:cubicBezTo>
                    <a:pt x="2985" y="439"/>
                    <a:pt x="2907" y="710"/>
                    <a:pt x="2815" y="971"/>
                  </a:cubicBezTo>
                  <a:cubicBezTo>
                    <a:pt x="2707" y="1292"/>
                    <a:pt x="2489" y="1483"/>
                    <a:pt x="2213" y="1483"/>
                  </a:cubicBezTo>
                  <a:cubicBezTo>
                    <a:pt x="2151" y="1483"/>
                    <a:pt x="2085" y="1473"/>
                    <a:pt x="2018" y="1453"/>
                  </a:cubicBezTo>
                  <a:cubicBezTo>
                    <a:pt x="1660" y="1337"/>
                    <a:pt x="1326" y="1108"/>
                    <a:pt x="1019" y="884"/>
                  </a:cubicBezTo>
                  <a:cubicBezTo>
                    <a:pt x="835" y="746"/>
                    <a:pt x="743" y="490"/>
                    <a:pt x="564" y="343"/>
                  </a:cubicBezTo>
                  <a:cubicBezTo>
                    <a:pt x="496" y="284"/>
                    <a:pt x="380" y="254"/>
                    <a:pt x="273" y="254"/>
                  </a:cubicBezTo>
                  <a:cubicBezTo>
                    <a:pt x="223" y="254"/>
                    <a:pt x="174" y="261"/>
                    <a:pt x="135" y="275"/>
                  </a:cubicBezTo>
                  <a:cubicBezTo>
                    <a:pt x="65" y="298"/>
                    <a:pt x="1" y="550"/>
                    <a:pt x="47" y="651"/>
                  </a:cubicBezTo>
                  <a:cubicBezTo>
                    <a:pt x="462" y="1593"/>
                    <a:pt x="970" y="2305"/>
                    <a:pt x="2100" y="2305"/>
                  </a:cubicBezTo>
                  <a:cubicBezTo>
                    <a:pt x="2107" y="2305"/>
                    <a:pt x="2115" y="2305"/>
                    <a:pt x="2123" y="2305"/>
                  </a:cubicBezTo>
                  <a:cubicBezTo>
                    <a:pt x="2125" y="2305"/>
                    <a:pt x="2127" y="2305"/>
                    <a:pt x="2129" y="2305"/>
                  </a:cubicBezTo>
                  <a:cubicBezTo>
                    <a:pt x="3071" y="2305"/>
                    <a:pt x="4033" y="1263"/>
                    <a:pt x="3911" y="338"/>
                  </a:cubicBezTo>
                  <a:cubicBezTo>
                    <a:pt x="3892" y="211"/>
                    <a:pt x="3733" y="0"/>
                    <a:pt x="363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 name="Text Box 4"/>
          <p:cNvSpPr txBox="1"/>
          <p:nvPr/>
        </p:nvSpPr>
        <p:spPr>
          <a:xfrm>
            <a:off x="-116014" y="205201"/>
            <a:ext cx="7121958" cy="1938992"/>
          </a:xfrm>
          <a:prstGeom prst="rect">
            <a:avLst/>
          </a:prstGeom>
          <a:noFill/>
        </p:spPr>
        <p:txBody>
          <a:bodyPr wrap="square" rtlCol="0">
            <a:spAutoFit/>
          </a:bodyPr>
          <a:lstStyle/>
          <a:p>
            <a:pPr algn="ctr">
              <a:lnSpc>
                <a:spcPct val="150000"/>
              </a:lnSpc>
            </a:pPr>
            <a:r>
              <a:rPr lang="en-US" sz="4000" b="1" dirty="0">
                <a:latin typeface="Sitka Subheading Semibold" charset="0"/>
                <a:cs typeface="Sitka Subheading Semibold" charset="0"/>
              </a:rPr>
              <a:t>CHÚC CÁC EM MỘT NGÀY HỌC TẬP VUI VẺ, HIỆU QUẢ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grpSp>
        <p:nvGrpSpPr>
          <p:cNvPr id="502" name="Google Shape;502;p33"/>
          <p:cNvGrpSpPr/>
          <p:nvPr/>
        </p:nvGrpSpPr>
        <p:grpSpPr>
          <a:xfrm>
            <a:off x="1259315" y="771392"/>
            <a:ext cx="4703364" cy="3495184"/>
            <a:chOff x="309900" y="238100"/>
            <a:chExt cx="7048350" cy="5237800"/>
          </a:xfrm>
        </p:grpSpPr>
        <p:sp>
          <p:nvSpPr>
            <p:cNvPr id="503" name="Google Shape;503;p33"/>
            <p:cNvSpPr/>
            <p:nvPr/>
          </p:nvSpPr>
          <p:spPr>
            <a:xfrm>
              <a:off x="374700" y="364600"/>
              <a:ext cx="6983550" cy="5111300"/>
            </a:xfrm>
            <a:custGeom>
              <a:avLst/>
              <a:gdLst/>
              <a:ahLst/>
              <a:cxnLst/>
              <a:rect l="l" t="t" r="r" b="b"/>
              <a:pathLst>
                <a:path w="279342" h="204452" extrusionOk="0">
                  <a:moveTo>
                    <a:pt x="196699" y="0"/>
                  </a:moveTo>
                  <a:cubicBezTo>
                    <a:pt x="188842" y="0"/>
                    <a:pt x="180997" y="1696"/>
                    <a:pt x="174665" y="5070"/>
                  </a:cubicBezTo>
                  <a:cubicBezTo>
                    <a:pt x="164598" y="10436"/>
                    <a:pt x="158908" y="20001"/>
                    <a:pt x="161043" y="28943"/>
                  </a:cubicBezTo>
                  <a:cubicBezTo>
                    <a:pt x="160346" y="27106"/>
                    <a:pt x="155949" y="25269"/>
                    <a:pt x="153350" y="25016"/>
                  </a:cubicBezTo>
                  <a:cubicBezTo>
                    <a:pt x="153075" y="24989"/>
                    <a:pt x="152799" y="24976"/>
                    <a:pt x="152522" y="24976"/>
                  </a:cubicBezTo>
                  <a:cubicBezTo>
                    <a:pt x="150184" y="24976"/>
                    <a:pt x="147860" y="25903"/>
                    <a:pt x="146661" y="27369"/>
                  </a:cubicBezTo>
                  <a:cubicBezTo>
                    <a:pt x="149786" y="20196"/>
                    <a:pt x="141467" y="12184"/>
                    <a:pt x="132333" y="8646"/>
                  </a:cubicBezTo>
                  <a:cubicBezTo>
                    <a:pt x="129206" y="7435"/>
                    <a:pt x="125693" y="6858"/>
                    <a:pt x="122164" y="6858"/>
                  </a:cubicBezTo>
                  <a:cubicBezTo>
                    <a:pt x="115383" y="6858"/>
                    <a:pt x="108548" y="8990"/>
                    <a:pt x="104302" y="12858"/>
                  </a:cubicBezTo>
                  <a:cubicBezTo>
                    <a:pt x="99403" y="17326"/>
                    <a:pt x="95032" y="22352"/>
                    <a:pt x="96092" y="28013"/>
                  </a:cubicBezTo>
                  <a:cubicBezTo>
                    <a:pt x="92782" y="25870"/>
                    <a:pt x="87330" y="24203"/>
                    <a:pt x="82557" y="24203"/>
                  </a:cubicBezTo>
                  <a:cubicBezTo>
                    <a:pt x="81343" y="24203"/>
                    <a:pt x="80174" y="24311"/>
                    <a:pt x="79094" y="24546"/>
                  </a:cubicBezTo>
                  <a:cubicBezTo>
                    <a:pt x="75387" y="21032"/>
                    <a:pt x="68979" y="19351"/>
                    <a:pt x="62520" y="19351"/>
                  </a:cubicBezTo>
                  <a:cubicBezTo>
                    <a:pt x="57943" y="19351"/>
                    <a:pt x="53339" y="20195"/>
                    <a:pt x="49652" y="21829"/>
                  </a:cubicBezTo>
                  <a:cubicBezTo>
                    <a:pt x="40760" y="25766"/>
                    <a:pt x="35601" y="33057"/>
                    <a:pt x="33185" y="40416"/>
                  </a:cubicBezTo>
                  <a:cubicBezTo>
                    <a:pt x="31765" y="44742"/>
                    <a:pt x="31142" y="49269"/>
                    <a:pt x="32249" y="53643"/>
                  </a:cubicBezTo>
                  <a:cubicBezTo>
                    <a:pt x="33353" y="58020"/>
                    <a:pt x="36304" y="62240"/>
                    <a:pt x="41088" y="65015"/>
                  </a:cubicBezTo>
                  <a:cubicBezTo>
                    <a:pt x="37435" y="67558"/>
                    <a:pt x="36079" y="73320"/>
                    <a:pt x="39844" y="75777"/>
                  </a:cubicBezTo>
                  <a:cubicBezTo>
                    <a:pt x="37844" y="75479"/>
                    <a:pt x="35915" y="75337"/>
                    <a:pt x="34059" y="75337"/>
                  </a:cubicBezTo>
                  <a:cubicBezTo>
                    <a:pt x="11716" y="75337"/>
                    <a:pt x="0" y="95809"/>
                    <a:pt x="3722" y="110012"/>
                  </a:cubicBezTo>
                  <a:cubicBezTo>
                    <a:pt x="4369" y="112487"/>
                    <a:pt x="5358" y="114894"/>
                    <a:pt x="6628" y="117215"/>
                  </a:cubicBezTo>
                  <a:cubicBezTo>
                    <a:pt x="9584" y="122619"/>
                    <a:pt x="14073" y="127574"/>
                    <a:pt x="19379" y="131933"/>
                  </a:cubicBezTo>
                  <a:cubicBezTo>
                    <a:pt x="21069" y="133319"/>
                    <a:pt x="41101" y="145237"/>
                    <a:pt x="44051" y="145237"/>
                  </a:cubicBezTo>
                  <a:cubicBezTo>
                    <a:pt x="44205" y="145237"/>
                    <a:pt x="44313" y="145205"/>
                    <a:pt x="44368" y="145136"/>
                  </a:cubicBezTo>
                  <a:lnTo>
                    <a:pt x="44368" y="145136"/>
                  </a:lnTo>
                  <a:cubicBezTo>
                    <a:pt x="40178" y="150275"/>
                    <a:pt x="38743" y="156311"/>
                    <a:pt x="42121" y="161756"/>
                  </a:cubicBezTo>
                  <a:cubicBezTo>
                    <a:pt x="45934" y="167896"/>
                    <a:pt x="54264" y="172184"/>
                    <a:pt x="63257" y="173817"/>
                  </a:cubicBezTo>
                  <a:cubicBezTo>
                    <a:pt x="67520" y="174593"/>
                    <a:pt x="71651" y="175199"/>
                    <a:pt x="75698" y="175199"/>
                  </a:cubicBezTo>
                  <a:cubicBezTo>
                    <a:pt x="81021" y="175199"/>
                    <a:pt x="86200" y="174150"/>
                    <a:pt x="91347" y="171059"/>
                  </a:cubicBezTo>
                  <a:cubicBezTo>
                    <a:pt x="91642" y="176079"/>
                    <a:pt x="94704" y="180653"/>
                    <a:pt x="98729" y="183672"/>
                  </a:cubicBezTo>
                  <a:cubicBezTo>
                    <a:pt x="102975" y="186857"/>
                    <a:pt x="106996" y="187931"/>
                    <a:pt x="111085" y="187931"/>
                  </a:cubicBezTo>
                  <a:cubicBezTo>
                    <a:pt x="116328" y="187931"/>
                    <a:pt x="121682" y="186166"/>
                    <a:pt x="127761" y="184823"/>
                  </a:cubicBezTo>
                  <a:lnTo>
                    <a:pt x="127761" y="184823"/>
                  </a:lnTo>
                  <a:cubicBezTo>
                    <a:pt x="126299" y="190960"/>
                    <a:pt x="131553" y="196695"/>
                    <a:pt x="137084" y="199731"/>
                  </a:cubicBezTo>
                  <a:cubicBezTo>
                    <a:pt x="142847" y="202895"/>
                    <a:pt x="149407" y="204451"/>
                    <a:pt x="155975" y="204451"/>
                  </a:cubicBezTo>
                  <a:cubicBezTo>
                    <a:pt x="164338" y="204451"/>
                    <a:pt x="172713" y="201928"/>
                    <a:pt x="179470" y="196987"/>
                  </a:cubicBezTo>
                  <a:cubicBezTo>
                    <a:pt x="181821" y="195268"/>
                    <a:pt x="184039" y="193207"/>
                    <a:pt x="185217" y="190546"/>
                  </a:cubicBezTo>
                  <a:cubicBezTo>
                    <a:pt x="187683" y="184986"/>
                    <a:pt x="182550" y="176531"/>
                    <a:pt x="178865" y="172467"/>
                  </a:cubicBezTo>
                  <a:lnTo>
                    <a:pt x="178865" y="172467"/>
                  </a:lnTo>
                  <a:cubicBezTo>
                    <a:pt x="179605" y="172985"/>
                    <a:pt x="180333" y="173188"/>
                    <a:pt x="181071" y="173188"/>
                  </a:cubicBezTo>
                  <a:cubicBezTo>
                    <a:pt x="182909" y="173188"/>
                    <a:pt x="184809" y="171925"/>
                    <a:pt x="187110" y="171112"/>
                  </a:cubicBezTo>
                  <a:cubicBezTo>
                    <a:pt x="190338" y="169972"/>
                    <a:pt x="192396" y="167294"/>
                    <a:pt x="192036" y="164698"/>
                  </a:cubicBezTo>
                  <a:lnTo>
                    <a:pt x="192036" y="164698"/>
                  </a:lnTo>
                  <a:cubicBezTo>
                    <a:pt x="200855" y="168780"/>
                    <a:pt x="211206" y="170820"/>
                    <a:pt x="221554" y="170820"/>
                  </a:cubicBezTo>
                  <a:cubicBezTo>
                    <a:pt x="232217" y="170820"/>
                    <a:pt x="242878" y="168654"/>
                    <a:pt x="251857" y="164326"/>
                  </a:cubicBezTo>
                  <a:cubicBezTo>
                    <a:pt x="269552" y="155800"/>
                    <a:pt x="279341" y="139381"/>
                    <a:pt x="275803" y="124169"/>
                  </a:cubicBezTo>
                  <a:cubicBezTo>
                    <a:pt x="272263" y="108958"/>
                    <a:pt x="255589" y="95790"/>
                    <a:pt x="235021" y="91963"/>
                  </a:cubicBezTo>
                  <a:cubicBezTo>
                    <a:pt x="237304" y="90519"/>
                    <a:pt x="236557" y="88313"/>
                    <a:pt x="235706" y="86201"/>
                  </a:cubicBezTo>
                  <a:cubicBezTo>
                    <a:pt x="234856" y="84090"/>
                    <a:pt x="232219" y="82421"/>
                    <a:pt x="229227" y="82096"/>
                  </a:cubicBezTo>
                  <a:cubicBezTo>
                    <a:pt x="235166" y="76125"/>
                    <a:pt x="236344" y="66557"/>
                    <a:pt x="234611" y="59295"/>
                  </a:cubicBezTo>
                  <a:cubicBezTo>
                    <a:pt x="233654" y="55291"/>
                    <a:pt x="231359" y="51334"/>
                    <a:pt x="227219" y="48599"/>
                  </a:cubicBezTo>
                  <a:cubicBezTo>
                    <a:pt x="224260" y="46647"/>
                    <a:pt x="220258" y="45434"/>
                    <a:pt x="216310" y="45434"/>
                  </a:cubicBezTo>
                  <a:cubicBezTo>
                    <a:pt x="214734" y="45434"/>
                    <a:pt x="213166" y="45627"/>
                    <a:pt x="211677" y="46045"/>
                  </a:cubicBezTo>
                  <a:cubicBezTo>
                    <a:pt x="214916" y="44958"/>
                    <a:pt x="212648" y="39604"/>
                    <a:pt x="209379" y="38561"/>
                  </a:cubicBezTo>
                  <a:lnTo>
                    <a:pt x="209379" y="38561"/>
                  </a:lnTo>
                  <a:cubicBezTo>
                    <a:pt x="210006" y="38627"/>
                    <a:pt x="210632" y="38659"/>
                    <a:pt x="211253" y="38659"/>
                  </a:cubicBezTo>
                  <a:cubicBezTo>
                    <a:pt x="218505" y="38659"/>
                    <a:pt x="225272" y="34366"/>
                    <a:pt x="228746" y="29625"/>
                  </a:cubicBezTo>
                  <a:cubicBezTo>
                    <a:pt x="232517" y="24481"/>
                    <a:pt x="232044" y="17978"/>
                    <a:pt x="228300" y="12822"/>
                  </a:cubicBezTo>
                  <a:cubicBezTo>
                    <a:pt x="224555" y="7666"/>
                    <a:pt x="217825" y="3833"/>
                    <a:pt x="210318" y="1777"/>
                  </a:cubicBezTo>
                  <a:cubicBezTo>
                    <a:pt x="205980" y="591"/>
                    <a:pt x="201338" y="0"/>
                    <a:pt x="196699" y="0"/>
                  </a:cubicBezTo>
                  <a:close/>
                </a:path>
              </a:pathLst>
            </a:custGeom>
            <a:solidFill>
              <a:srgbClr val="FFFFFF">
                <a:alpha val="58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33"/>
            <p:cNvSpPr/>
            <p:nvPr/>
          </p:nvSpPr>
          <p:spPr>
            <a:xfrm>
              <a:off x="6437575" y="2133650"/>
              <a:ext cx="784600" cy="511650"/>
            </a:xfrm>
            <a:custGeom>
              <a:avLst/>
              <a:gdLst/>
              <a:ahLst/>
              <a:cxnLst/>
              <a:rect l="l" t="t" r="r" b="b"/>
              <a:pathLst>
                <a:path w="31384" h="20466" extrusionOk="0">
                  <a:moveTo>
                    <a:pt x="14437" y="0"/>
                  </a:moveTo>
                  <a:cubicBezTo>
                    <a:pt x="12541" y="0"/>
                    <a:pt x="10757" y="363"/>
                    <a:pt x="9277" y="1093"/>
                  </a:cubicBezTo>
                  <a:lnTo>
                    <a:pt x="9280" y="1093"/>
                  </a:lnTo>
                  <a:cubicBezTo>
                    <a:pt x="1" y="5673"/>
                    <a:pt x="3666" y="20264"/>
                    <a:pt x="17717" y="20462"/>
                  </a:cubicBezTo>
                  <a:cubicBezTo>
                    <a:pt x="17859" y="20464"/>
                    <a:pt x="18001" y="20465"/>
                    <a:pt x="18143" y="20465"/>
                  </a:cubicBezTo>
                  <a:cubicBezTo>
                    <a:pt x="22939" y="20465"/>
                    <a:pt x="27741" y="19335"/>
                    <a:pt x="29500" y="15867"/>
                  </a:cubicBezTo>
                  <a:cubicBezTo>
                    <a:pt x="31384" y="12152"/>
                    <a:pt x="28838" y="6408"/>
                    <a:pt x="24163" y="3119"/>
                  </a:cubicBezTo>
                  <a:cubicBezTo>
                    <a:pt x="21217" y="1049"/>
                    <a:pt x="17664" y="0"/>
                    <a:pt x="14437" y="0"/>
                  </a:cubicBezTo>
                  <a:close/>
                </a:path>
              </a:pathLst>
            </a:custGeom>
            <a:solidFill>
              <a:srgbClr val="FFFFFF">
                <a:alpha val="58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33"/>
            <p:cNvSpPr/>
            <p:nvPr/>
          </p:nvSpPr>
          <p:spPr>
            <a:xfrm>
              <a:off x="6471250" y="1628000"/>
              <a:ext cx="494900" cy="353775"/>
            </a:xfrm>
            <a:custGeom>
              <a:avLst/>
              <a:gdLst/>
              <a:ahLst/>
              <a:cxnLst/>
              <a:rect l="l" t="t" r="r" b="b"/>
              <a:pathLst>
                <a:path w="19796" h="14151" extrusionOk="0">
                  <a:moveTo>
                    <a:pt x="10661" y="0"/>
                  </a:moveTo>
                  <a:cubicBezTo>
                    <a:pt x="9582" y="0"/>
                    <a:pt x="8566" y="205"/>
                    <a:pt x="7729" y="620"/>
                  </a:cubicBezTo>
                  <a:cubicBezTo>
                    <a:pt x="3323" y="2806"/>
                    <a:pt x="1" y="10995"/>
                    <a:pt x="8898" y="13750"/>
                  </a:cubicBezTo>
                  <a:cubicBezTo>
                    <a:pt x="9794" y="14027"/>
                    <a:pt x="10682" y="14150"/>
                    <a:pt x="11538" y="14150"/>
                  </a:cubicBezTo>
                  <a:cubicBezTo>
                    <a:pt x="13043" y="14150"/>
                    <a:pt x="14450" y="13770"/>
                    <a:pt x="15634" y="13183"/>
                  </a:cubicBezTo>
                  <a:cubicBezTo>
                    <a:pt x="17504" y="12253"/>
                    <a:pt x="18968" y="10767"/>
                    <a:pt x="19382" y="8807"/>
                  </a:cubicBezTo>
                  <a:cubicBezTo>
                    <a:pt x="19795" y="6843"/>
                    <a:pt x="19033" y="4380"/>
                    <a:pt x="17135" y="2555"/>
                  </a:cubicBezTo>
                  <a:cubicBezTo>
                    <a:pt x="15380" y="870"/>
                    <a:pt x="12886" y="0"/>
                    <a:pt x="10661" y="0"/>
                  </a:cubicBezTo>
                  <a:close/>
                </a:path>
              </a:pathLst>
            </a:custGeom>
            <a:solidFill>
              <a:srgbClr val="FFFFFF">
                <a:alpha val="58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33"/>
            <p:cNvSpPr/>
            <p:nvPr/>
          </p:nvSpPr>
          <p:spPr>
            <a:xfrm>
              <a:off x="468925" y="1526250"/>
              <a:ext cx="494875" cy="353775"/>
            </a:xfrm>
            <a:custGeom>
              <a:avLst/>
              <a:gdLst/>
              <a:ahLst/>
              <a:cxnLst/>
              <a:rect l="l" t="t" r="r" b="b"/>
              <a:pathLst>
                <a:path w="19795" h="14151" extrusionOk="0">
                  <a:moveTo>
                    <a:pt x="10660" y="1"/>
                  </a:moveTo>
                  <a:cubicBezTo>
                    <a:pt x="9581" y="1"/>
                    <a:pt x="8566" y="205"/>
                    <a:pt x="7728" y="621"/>
                  </a:cubicBezTo>
                  <a:cubicBezTo>
                    <a:pt x="3322" y="2806"/>
                    <a:pt x="0" y="10995"/>
                    <a:pt x="8898" y="13751"/>
                  </a:cubicBezTo>
                  <a:cubicBezTo>
                    <a:pt x="9794" y="14028"/>
                    <a:pt x="10682" y="14151"/>
                    <a:pt x="11537" y="14151"/>
                  </a:cubicBezTo>
                  <a:cubicBezTo>
                    <a:pt x="13043" y="14151"/>
                    <a:pt x="14450" y="13771"/>
                    <a:pt x="15634" y="13184"/>
                  </a:cubicBezTo>
                  <a:cubicBezTo>
                    <a:pt x="17503" y="12253"/>
                    <a:pt x="18968" y="10768"/>
                    <a:pt x="19381" y="8807"/>
                  </a:cubicBezTo>
                  <a:cubicBezTo>
                    <a:pt x="19795" y="6843"/>
                    <a:pt x="19030" y="4380"/>
                    <a:pt x="17134" y="2555"/>
                  </a:cubicBezTo>
                  <a:cubicBezTo>
                    <a:pt x="15380" y="871"/>
                    <a:pt x="12885" y="1"/>
                    <a:pt x="10660" y="1"/>
                  </a:cubicBezTo>
                  <a:close/>
                </a:path>
              </a:pathLst>
            </a:custGeom>
            <a:solidFill>
              <a:srgbClr val="FFFFFF">
                <a:alpha val="58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33"/>
            <p:cNvSpPr/>
            <p:nvPr/>
          </p:nvSpPr>
          <p:spPr>
            <a:xfrm>
              <a:off x="478875" y="2084700"/>
              <a:ext cx="265675" cy="189975"/>
            </a:xfrm>
            <a:custGeom>
              <a:avLst/>
              <a:gdLst/>
              <a:ahLst/>
              <a:cxnLst/>
              <a:rect l="l" t="t" r="r" b="b"/>
              <a:pathLst>
                <a:path w="10627" h="7599" extrusionOk="0">
                  <a:moveTo>
                    <a:pt x="5722" y="0"/>
                  </a:moveTo>
                  <a:cubicBezTo>
                    <a:pt x="5143" y="0"/>
                    <a:pt x="4597" y="110"/>
                    <a:pt x="4147" y="334"/>
                  </a:cubicBezTo>
                  <a:cubicBezTo>
                    <a:pt x="1782" y="1506"/>
                    <a:pt x="1" y="5904"/>
                    <a:pt x="4776" y="7383"/>
                  </a:cubicBezTo>
                  <a:cubicBezTo>
                    <a:pt x="5258" y="7532"/>
                    <a:pt x="5735" y="7598"/>
                    <a:pt x="6195" y="7598"/>
                  </a:cubicBezTo>
                  <a:cubicBezTo>
                    <a:pt x="7002" y="7598"/>
                    <a:pt x="7758" y="7395"/>
                    <a:pt x="8394" y="7079"/>
                  </a:cubicBezTo>
                  <a:cubicBezTo>
                    <a:pt x="9398" y="6580"/>
                    <a:pt x="10183" y="5782"/>
                    <a:pt x="10405" y="4728"/>
                  </a:cubicBezTo>
                  <a:cubicBezTo>
                    <a:pt x="10626" y="3674"/>
                    <a:pt x="10219" y="2351"/>
                    <a:pt x="9200" y="1373"/>
                  </a:cubicBezTo>
                  <a:cubicBezTo>
                    <a:pt x="8257" y="469"/>
                    <a:pt x="6918" y="0"/>
                    <a:pt x="5722" y="0"/>
                  </a:cubicBezTo>
                  <a:close/>
                </a:path>
              </a:pathLst>
            </a:custGeom>
            <a:solidFill>
              <a:srgbClr val="FFFFFF">
                <a:alpha val="58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33"/>
            <p:cNvSpPr/>
            <p:nvPr/>
          </p:nvSpPr>
          <p:spPr>
            <a:xfrm>
              <a:off x="2039825" y="293625"/>
              <a:ext cx="718650" cy="436675"/>
            </a:xfrm>
            <a:custGeom>
              <a:avLst/>
              <a:gdLst/>
              <a:ahLst/>
              <a:cxnLst/>
              <a:rect l="l" t="t" r="r" b="b"/>
              <a:pathLst>
                <a:path w="28746" h="17467" extrusionOk="0">
                  <a:moveTo>
                    <a:pt x="9864" y="0"/>
                  </a:moveTo>
                  <a:cubicBezTo>
                    <a:pt x="9816" y="0"/>
                    <a:pt x="9767" y="0"/>
                    <a:pt x="9719" y="1"/>
                  </a:cubicBezTo>
                  <a:cubicBezTo>
                    <a:pt x="7661" y="10"/>
                    <a:pt x="5555" y="261"/>
                    <a:pt x="3769" y="1002"/>
                  </a:cubicBezTo>
                  <a:cubicBezTo>
                    <a:pt x="1979" y="1743"/>
                    <a:pt x="547" y="3034"/>
                    <a:pt x="296" y="4519"/>
                  </a:cubicBezTo>
                  <a:cubicBezTo>
                    <a:pt x="0" y="6297"/>
                    <a:pt x="1377" y="7986"/>
                    <a:pt x="2891" y="9398"/>
                  </a:cubicBezTo>
                  <a:cubicBezTo>
                    <a:pt x="6160" y="12438"/>
                    <a:pt x="13422" y="17466"/>
                    <a:pt x="19863" y="17466"/>
                  </a:cubicBezTo>
                  <a:cubicBezTo>
                    <a:pt x="21930" y="17466"/>
                    <a:pt x="23912" y="16949"/>
                    <a:pt x="25651" y="15682"/>
                  </a:cubicBezTo>
                  <a:cubicBezTo>
                    <a:pt x="28031" y="13948"/>
                    <a:pt x="28746" y="11226"/>
                    <a:pt x="27907" y="8854"/>
                  </a:cubicBezTo>
                  <a:cubicBezTo>
                    <a:pt x="27069" y="6483"/>
                    <a:pt x="24848" y="4457"/>
                    <a:pt x="22155" y="2986"/>
                  </a:cubicBezTo>
                  <a:cubicBezTo>
                    <a:pt x="18643" y="1064"/>
                    <a:pt x="14260" y="0"/>
                    <a:pt x="9864" y="0"/>
                  </a:cubicBezTo>
                  <a:close/>
                </a:path>
              </a:pathLst>
            </a:custGeom>
            <a:solidFill>
              <a:srgbClr val="FFFFFF">
                <a:alpha val="58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33"/>
            <p:cNvSpPr/>
            <p:nvPr/>
          </p:nvSpPr>
          <p:spPr>
            <a:xfrm>
              <a:off x="2884125" y="245625"/>
              <a:ext cx="371725" cy="299200"/>
            </a:xfrm>
            <a:custGeom>
              <a:avLst/>
              <a:gdLst/>
              <a:ahLst/>
              <a:cxnLst/>
              <a:rect l="l" t="t" r="r" b="b"/>
              <a:pathLst>
                <a:path w="14869" h="11968" extrusionOk="0">
                  <a:moveTo>
                    <a:pt x="7586" y="1"/>
                  </a:moveTo>
                  <a:cubicBezTo>
                    <a:pt x="6829" y="1"/>
                    <a:pt x="6075" y="91"/>
                    <a:pt x="5360" y="285"/>
                  </a:cubicBezTo>
                  <a:cubicBezTo>
                    <a:pt x="2475" y="1067"/>
                    <a:pt x="192" y="4676"/>
                    <a:pt x="83" y="7679"/>
                  </a:cubicBezTo>
                  <a:cubicBezTo>
                    <a:pt x="0" y="9995"/>
                    <a:pt x="1211" y="11950"/>
                    <a:pt x="4439" y="11967"/>
                  </a:cubicBezTo>
                  <a:cubicBezTo>
                    <a:pt x="4453" y="11967"/>
                    <a:pt x="4466" y="11967"/>
                    <a:pt x="4480" y="11967"/>
                  </a:cubicBezTo>
                  <a:cubicBezTo>
                    <a:pt x="6416" y="11967"/>
                    <a:pt x="8170" y="11155"/>
                    <a:pt x="9692" y="10287"/>
                  </a:cubicBezTo>
                  <a:cubicBezTo>
                    <a:pt x="12341" y="8775"/>
                    <a:pt x="14869" y="6660"/>
                    <a:pt x="14609" y="4221"/>
                  </a:cubicBezTo>
                  <a:cubicBezTo>
                    <a:pt x="14349" y="1776"/>
                    <a:pt x="10940" y="1"/>
                    <a:pt x="7586" y="1"/>
                  </a:cubicBezTo>
                  <a:close/>
                </a:path>
              </a:pathLst>
            </a:custGeom>
            <a:solidFill>
              <a:srgbClr val="FFFFFF">
                <a:alpha val="58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33"/>
            <p:cNvSpPr/>
            <p:nvPr/>
          </p:nvSpPr>
          <p:spPr>
            <a:xfrm>
              <a:off x="4059225" y="238100"/>
              <a:ext cx="434500" cy="388400"/>
            </a:xfrm>
            <a:custGeom>
              <a:avLst/>
              <a:gdLst/>
              <a:ahLst/>
              <a:cxnLst/>
              <a:rect l="l" t="t" r="r" b="b"/>
              <a:pathLst>
                <a:path w="17380" h="15536" extrusionOk="0">
                  <a:moveTo>
                    <a:pt x="10399" y="1"/>
                  </a:moveTo>
                  <a:cubicBezTo>
                    <a:pt x="8145" y="1"/>
                    <a:pt x="5801" y="677"/>
                    <a:pt x="4230" y="1873"/>
                  </a:cubicBezTo>
                  <a:cubicBezTo>
                    <a:pt x="1335" y="4076"/>
                    <a:pt x="686" y="7419"/>
                    <a:pt x="1285" y="10434"/>
                  </a:cubicBezTo>
                  <a:lnTo>
                    <a:pt x="1282" y="10434"/>
                  </a:lnTo>
                  <a:cubicBezTo>
                    <a:pt x="1793" y="13004"/>
                    <a:pt x="1" y="13503"/>
                    <a:pt x="3243" y="14595"/>
                  </a:cubicBezTo>
                  <a:cubicBezTo>
                    <a:pt x="3890" y="15242"/>
                    <a:pt x="4973" y="15535"/>
                    <a:pt x="6087" y="15535"/>
                  </a:cubicBezTo>
                  <a:cubicBezTo>
                    <a:pt x="6777" y="15535"/>
                    <a:pt x="7480" y="15423"/>
                    <a:pt x="8098" y="15212"/>
                  </a:cubicBezTo>
                  <a:cubicBezTo>
                    <a:pt x="9711" y="14663"/>
                    <a:pt x="10880" y="13618"/>
                    <a:pt x="11990" y="12605"/>
                  </a:cubicBezTo>
                  <a:cubicBezTo>
                    <a:pt x="13759" y="10992"/>
                    <a:pt x="15561" y="9339"/>
                    <a:pt x="16470" y="7387"/>
                  </a:cubicBezTo>
                  <a:cubicBezTo>
                    <a:pt x="17380" y="5435"/>
                    <a:pt x="17235" y="3093"/>
                    <a:pt x="15383" y="1534"/>
                  </a:cubicBezTo>
                  <a:cubicBezTo>
                    <a:pt x="14131" y="481"/>
                    <a:pt x="12297" y="1"/>
                    <a:pt x="10399" y="1"/>
                  </a:cubicBezTo>
                  <a:close/>
                </a:path>
              </a:pathLst>
            </a:custGeom>
            <a:solidFill>
              <a:srgbClr val="FFFFFF">
                <a:alpha val="58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33"/>
            <p:cNvSpPr/>
            <p:nvPr/>
          </p:nvSpPr>
          <p:spPr>
            <a:xfrm>
              <a:off x="309900" y="4032700"/>
              <a:ext cx="760950" cy="582525"/>
            </a:xfrm>
            <a:custGeom>
              <a:avLst/>
              <a:gdLst/>
              <a:ahLst/>
              <a:cxnLst/>
              <a:rect l="l" t="t" r="r" b="b"/>
              <a:pathLst>
                <a:path w="30438" h="23301" extrusionOk="0">
                  <a:moveTo>
                    <a:pt x="17155" y="0"/>
                  </a:moveTo>
                  <a:cubicBezTo>
                    <a:pt x="11271" y="0"/>
                    <a:pt x="4179" y="1506"/>
                    <a:pt x="1471" y="8816"/>
                  </a:cubicBezTo>
                  <a:cubicBezTo>
                    <a:pt x="0" y="12782"/>
                    <a:pt x="1264" y="16609"/>
                    <a:pt x="3337" y="19043"/>
                  </a:cubicBezTo>
                  <a:cubicBezTo>
                    <a:pt x="5638" y="21743"/>
                    <a:pt x="8946" y="23301"/>
                    <a:pt x="12649" y="23301"/>
                  </a:cubicBezTo>
                  <a:cubicBezTo>
                    <a:pt x="12939" y="23301"/>
                    <a:pt x="13231" y="23291"/>
                    <a:pt x="13525" y="23272"/>
                  </a:cubicBezTo>
                  <a:cubicBezTo>
                    <a:pt x="17577" y="23006"/>
                    <a:pt x="21995" y="20856"/>
                    <a:pt x="25524" y="17289"/>
                  </a:cubicBezTo>
                  <a:cubicBezTo>
                    <a:pt x="28031" y="14755"/>
                    <a:pt x="30160" y="11250"/>
                    <a:pt x="30278" y="7936"/>
                  </a:cubicBezTo>
                  <a:cubicBezTo>
                    <a:pt x="30438" y="3335"/>
                    <a:pt x="26749" y="881"/>
                    <a:pt x="22946" y="406"/>
                  </a:cubicBezTo>
                  <a:cubicBezTo>
                    <a:pt x="21377" y="210"/>
                    <a:pt x="19350" y="0"/>
                    <a:pt x="17155" y="0"/>
                  </a:cubicBezTo>
                  <a:close/>
                </a:path>
              </a:pathLst>
            </a:custGeom>
            <a:solidFill>
              <a:srgbClr val="FFFFFF">
                <a:alpha val="58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2" name="Google Shape;512;p33"/>
          <p:cNvSpPr/>
          <p:nvPr/>
        </p:nvSpPr>
        <p:spPr>
          <a:xfrm>
            <a:off x="6653125" y="4299498"/>
            <a:ext cx="1149000" cy="309000"/>
          </a:xfrm>
          <a:prstGeom prst="ellipse">
            <a:avLst/>
          </a:prstGeom>
          <a:solidFill>
            <a:srgbClr val="053A3F">
              <a:alpha val="23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16" name="Google Shape;516;p33"/>
          <p:cNvPicPr preferRelativeResize="0"/>
          <p:nvPr/>
        </p:nvPicPr>
        <p:blipFill>
          <a:blip r:embed="rId3"/>
          <a:stretch>
            <a:fillRect/>
          </a:stretch>
        </p:blipFill>
        <p:spPr>
          <a:xfrm>
            <a:off x="6583224" y="995525"/>
            <a:ext cx="1751018" cy="3495178"/>
          </a:xfrm>
          <a:prstGeom prst="rect">
            <a:avLst/>
          </a:prstGeom>
          <a:noFill/>
          <a:ln>
            <a:noFill/>
          </a:ln>
        </p:spPr>
      </p:pic>
      <p:pic>
        <p:nvPicPr>
          <p:cNvPr id="517" name="Google Shape;517;p33"/>
          <p:cNvPicPr preferRelativeResize="0"/>
          <p:nvPr/>
        </p:nvPicPr>
        <p:blipFill>
          <a:blip r:embed="rId4"/>
          <a:stretch>
            <a:fillRect/>
          </a:stretch>
        </p:blipFill>
        <p:spPr>
          <a:xfrm>
            <a:off x="5641625" y="343275"/>
            <a:ext cx="1509268" cy="1150375"/>
          </a:xfrm>
          <a:prstGeom prst="rect">
            <a:avLst/>
          </a:prstGeom>
          <a:noFill/>
          <a:ln>
            <a:noFill/>
          </a:ln>
        </p:spPr>
      </p:pic>
      <p:pic>
        <p:nvPicPr>
          <p:cNvPr id="518" name="Google Shape;518;p33"/>
          <p:cNvPicPr preferRelativeResize="0"/>
          <p:nvPr/>
        </p:nvPicPr>
        <p:blipFill>
          <a:blip r:embed="rId5"/>
          <a:stretch>
            <a:fillRect/>
          </a:stretch>
        </p:blipFill>
        <p:spPr>
          <a:xfrm rot="10800000">
            <a:off x="8334244" y="3400490"/>
            <a:ext cx="327023" cy="309086"/>
          </a:xfrm>
          <a:prstGeom prst="rect">
            <a:avLst/>
          </a:prstGeom>
          <a:noFill/>
          <a:ln>
            <a:noFill/>
          </a:ln>
        </p:spPr>
      </p:pic>
      <p:pic>
        <p:nvPicPr>
          <p:cNvPr id="519" name="Google Shape;519;p33"/>
          <p:cNvPicPr preferRelativeResize="0"/>
          <p:nvPr/>
        </p:nvPicPr>
        <p:blipFill>
          <a:blip r:embed="rId6"/>
          <a:stretch>
            <a:fillRect/>
          </a:stretch>
        </p:blipFill>
        <p:spPr>
          <a:xfrm>
            <a:off x="8020578" y="2965813"/>
            <a:ext cx="486038" cy="434673"/>
          </a:xfrm>
          <a:prstGeom prst="rect">
            <a:avLst/>
          </a:prstGeom>
          <a:noFill/>
          <a:ln>
            <a:noFill/>
          </a:ln>
        </p:spPr>
      </p:pic>
      <p:pic>
        <p:nvPicPr>
          <p:cNvPr id="520" name="Google Shape;520;p33"/>
          <p:cNvPicPr preferRelativeResize="0"/>
          <p:nvPr/>
        </p:nvPicPr>
        <p:blipFill>
          <a:blip r:embed="rId6"/>
          <a:stretch>
            <a:fillRect/>
          </a:stretch>
        </p:blipFill>
        <p:spPr>
          <a:xfrm rot="2699987">
            <a:off x="7884686" y="3720913"/>
            <a:ext cx="486036" cy="434674"/>
          </a:xfrm>
          <a:prstGeom prst="rect">
            <a:avLst/>
          </a:prstGeom>
          <a:noFill/>
          <a:ln>
            <a:noFill/>
          </a:ln>
        </p:spPr>
      </p:pic>
      <p:sp>
        <p:nvSpPr>
          <p:cNvPr id="3" name="Oval Callout 2"/>
          <p:cNvSpPr/>
          <p:nvPr/>
        </p:nvSpPr>
        <p:spPr>
          <a:xfrm rot="15240000">
            <a:off x="1222117" y="-187352"/>
            <a:ext cx="4006058" cy="4635500"/>
          </a:xfrm>
          <a:prstGeom prst="wedgeEllipseCallou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 name="Text Box 3"/>
          <p:cNvSpPr txBox="1"/>
          <p:nvPr/>
        </p:nvSpPr>
        <p:spPr>
          <a:xfrm>
            <a:off x="1315637" y="995525"/>
            <a:ext cx="3878025" cy="2245360"/>
          </a:xfrm>
          <a:prstGeom prst="rect">
            <a:avLst/>
          </a:prstGeom>
          <a:noFill/>
        </p:spPr>
        <p:txBody>
          <a:bodyPr wrap="square" rtlCol="0">
            <a:spAutoFit/>
          </a:bodyPr>
          <a:lstStyle/>
          <a:p>
            <a:pPr algn="ctr"/>
            <a:r>
              <a:rPr lang="en-US" sz="2800" dirty="0" err="1">
                <a:latin typeface="Sitka Subheading Semibold" charset="0"/>
                <a:cs typeface="Sitka Subheading Semibold" charset="0"/>
              </a:rPr>
              <a:t>Trong</a:t>
            </a:r>
            <a:r>
              <a:rPr lang="en-US" sz="2800" dirty="0">
                <a:latin typeface="Sitka Subheading Semibold" charset="0"/>
                <a:cs typeface="Sitka Subheading Semibold" charset="0"/>
              </a:rPr>
              <a:t> </a:t>
            </a:r>
            <a:r>
              <a:rPr lang="en-US" sz="2800" dirty="0" err="1">
                <a:latin typeface="Sitka Subheading Semibold" charset="0"/>
                <a:cs typeface="Sitka Subheading Semibold" charset="0"/>
              </a:rPr>
              <a:t>thực</a:t>
            </a:r>
            <a:r>
              <a:rPr lang="en-US" sz="2800" dirty="0">
                <a:latin typeface="Sitka Subheading Semibold" charset="0"/>
                <a:cs typeface="Sitka Subheading Semibold" charset="0"/>
              </a:rPr>
              <a:t> </a:t>
            </a:r>
            <a:r>
              <a:rPr lang="en-US" sz="2800" dirty="0" err="1">
                <a:latin typeface="Sitka Subheading Semibold" charset="0"/>
                <a:cs typeface="Sitka Subheading Semibold" charset="0"/>
              </a:rPr>
              <a:t>tế</a:t>
            </a:r>
            <a:r>
              <a:rPr lang="en-US" sz="2800" dirty="0">
                <a:latin typeface="Sitka Subheading Semibold" charset="0"/>
                <a:cs typeface="Sitka Subheading Semibold" charset="0"/>
              </a:rPr>
              <a:t>, </a:t>
            </a:r>
            <a:r>
              <a:rPr lang="en-US" sz="2800" dirty="0" err="1">
                <a:latin typeface="Sitka Subheading Semibold" charset="0"/>
                <a:cs typeface="Sitka Subheading Semibold" charset="0"/>
              </a:rPr>
              <a:t>việc</a:t>
            </a:r>
            <a:r>
              <a:rPr lang="en-US" sz="2800" dirty="0">
                <a:latin typeface="Sitka Subheading Semibold" charset="0"/>
                <a:cs typeface="Sitka Subheading Semibold" charset="0"/>
              </a:rPr>
              <a:t> </a:t>
            </a:r>
            <a:r>
              <a:rPr lang="en-US" sz="2800" dirty="0" err="1">
                <a:latin typeface="Sitka Subheading Semibold" charset="0"/>
                <a:cs typeface="Sitka Subheading Semibold" charset="0"/>
              </a:rPr>
              <a:t>những</a:t>
            </a:r>
            <a:r>
              <a:rPr lang="en-US" sz="2800" dirty="0">
                <a:latin typeface="Sitka Subheading Semibold" charset="0"/>
                <a:cs typeface="Sitka Subheading Semibold" charset="0"/>
              </a:rPr>
              <a:t> </a:t>
            </a:r>
            <a:r>
              <a:rPr lang="en-US" sz="2800" dirty="0" err="1">
                <a:latin typeface="Sitka Subheading Semibold" charset="0"/>
                <a:cs typeface="Sitka Subheading Semibold" charset="0"/>
              </a:rPr>
              <a:t>bài</a:t>
            </a:r>
            <a:r>
              <a:rPr lang="en-US" sz="2800" dirty="0">
                <a:latin typeface="Sitka Subheading Semibold" charset="0"/>
                <a:cs typeface="Sitka Subheading Semibold" charset="0"/>
              </a:rPr>
              <a:t> </a:t>
            </a:r>
            <a:r>
              <a:rPr lang="en-US" sz="2800" dirty="0" err="1">
                <a:latin typeface="Sitka Subheading Semibold" charset="0"/>
                <a:cs typeface="Sitka Subheading Semibold" charset="0"/>
              </a:rPr>
              <a:t>thơ</a:t>
            </a:r>
            <a:r>
              <a:rPr lang="en-US" sz="2800" dirty="0">
                <a:latin typeface="Sitka Subheading Semibold" charset="0"/>
                <a:cs typeface="Sitka Subheading Semibold" charset="0"/>
              </a:rPr>
              <a:t> </a:t>
            </a:r>
            <a:r>
              <a:rPr lang="en-US" sz="2800" dirty="0" err="1">
                <a:latin typeface="Sitka Subheading Semibold" charset="0"/>
                <a:cs typeface="Sitka Subheading Semibold" charset="0"/>
              </a:rPr>
              <a:t>được</a:t>
            </a:r>
            <a:r>
              <a:rPr lang="en-US" sz="2800" dirty="0">
                <a:latin typeface="Sitka Subheading Semibold" charset="0"/>
                <a:cs typeface="Sitka Subheading Semibold" charset="0"/>
              </a:rPr>
              <a:t> </a:t>
            </a:r>
            <a:r>
              <a:rPr lang="en-US" sz="2800" dirty="0" err="1">
                <a:latin typeface="Sitka Subheading Semibold" charset="0"/>
                <a:cs typeface="Sitka Subheading Semibold" charset="0"/>
              </a:rPr>
              <a:t>phổ</a:t>
            </a:r>
            <a:r>
              <a:rPr lang="en-US" sz="2800" dirty="0">
                <a:latin typeface="Sitka Subheading Semibold" charset="0"/>
                <a:cs typeface="Sitka Subheading Semibold" charset="0"/>
              </a:rPr>
              <a:t> </a:t>
            </a:r>
            <a:r>
              <a:rPr lang="en-US" sz="2800" dirty="0" err="1">
                <a:latin typeface="Sitka Subheading Semibold" charset="0"/>
                <a:cs typeface="Sitka Subheading Semibold" charset="0"/>
              </a:rPr>
              <a:t>nhạc</a:t>
            </a:r>
            <a:r>
              <a:rPr lang="en-US" sz="2800" dirty="0">
                <a:latin typeface="Sitka Subheading Semibold" charset="0"/>
                <a:cs typeface="Sitka Subheading Semibold" charset="0"/>
              </a:rPr>
              <a:t> </a:t>
            </a:r>
            <a:r>
              <a:rPr lang="en-US" sz="2800" dirty="0" err="1">
                <a:latin typeface="Sitka Subheading Semibold" charset="0"/>
                <a:cs typeface="Sitka Subheading Semibold" charset="0"/>
              </a:rPr>
              <a:t>không</a:t>
            </a:r>
            <a:r>
              <a:rPr lang="en-US" sz="2800" dirty="0">
                <a:latin typeface="Sitka Subheading Semibold" charset="0"/>
                <a:cs typeface="Sitka Subheading Semibold" charset="0"/>
              </a:rPr>
              <a:t> </a:t>
            </a:r>
            <a:r>
              <a:rPr lang="en-US" sz="2800" dirty="0" err="1">
                <a:latin typeface="Sitka Subheading Semibold" charset="0"/>
                <a:cs typeface="Sitka Subheading Semibold" charset="0"/>
              </a:rPr>
              <a:t>phải</a:t>
            </a:r>
            <a:r>
              <a:rPr lang="en-US" sz="2800" dirty="0">
                <a:latin typeface="Sitka Subheading Semibold" charset="0"/>
                <a:cs typeface="Sitka Subheading Semibold" charset="0"/>
              </a:rPr>
              <a:t> </a:t>
            </a:r>
            <a:r>
              <a:rPr lang="en-US" sz="2800" dirty="0" err="1">
                <a:latin typeface="Sitka Subheading Semibold" charset="0"/>
                <a:cs typeface="Sitka Subheading Semibold" charset="0"/>
              </a:rPr>
              <a:t>là</a:t>
            </a:r>
            <a:r>
              <a:rPr lang="en-US" sz="2800" dirty="0">
                <a:latin typeface="Sitka Subheading Semibold" charset="0"/>
                <a:cs typeface="Sitka Subheading Semibold" charset="0"/>
              </a:rPr>
              <a:t> </a:t>
            </a:r>
            <a:r>
              <a:rPr lang="en-US" sz="2800" dirty="0" err="1">
                <a:latin typeface="Sitka Subheading Semibold" charset="0"/>
                <a:cs typeface="Sitka Subheading Semibold" charset="0"/>
              </a:rPr>
              <a:t>hiếm</a:t>
            </a:r>
            <a:r>
              <a:rPr lang="en-US" sz="2800" dirty="0">
                <a:latin typeface="Sitka Subheading Semibold" charset="0"/>
                <a:cs typeface="Sitka Subheading Semibold" charset="0"/>
              </a:rPr>
              <a:t>. Theo </a:t>
            </a:r>
            <a:r>
              <a:rPr lang="en-US" sz="2800" dirty="0" err="1">
                <a:latin typeface="Sitka Subheading Semibold" charset="0"/>
                <a:cs typeface="Sitka Subheading Semibold" charset="0"/>
              </a:rPr>
              <a:t>em</a:t>
            </a:r>
            <a:r>
              <a:rPr lang="en-US" sz="2800" dirty="0">
                <a:latin typeface="Sitka Subheading Semibold" charset="0"/>
                <a:cs typeface="Sitka Subheading Semibold" charset="0"/>
              </a:rPr>
              <a:t>, </a:t>
            </a:r>
            <a:r>
              <a:rPr lang="en-US" sz="2800" dirty="0" err="1">
                <a:latin typeface="Sitka Subheading Semibold" charset="0"/>
                <a:cs typeface="Sitka Subheading Semibold" charset="0"/>
              </a:rPr>
              <a:t>tại</a:t>
            </a:r>
            <a:r>
              <a:rPr lang="en-US" sz="2800" dirty="0">
                <a:latin typeface="Sitka Subheading Semibold" charset="0"/>
                <a:cs typeface="Sitka Subheading Semibold" charset="0"/>
              </a:rPr>
              <a:t> </a:t>
            </a:r>
            <a:r>
              <a:rPr lang="en-US" sz="2800" dirty="0" err="1">
                <a:latin typeface="Sitka Subheading Semibold" charset="0"/>
                <a:cs typeface="Sitka Subheading Semibold" charset="0"/>
              </a:rPr>
              <a:t>sao</a:t>
            </a:r>
            <a:r>
              <a:rPr lang="en-US" sz="2800" dirty="0">
                <a:latin typeface="Sitka Subheading Semibold" charset="0"/>
                <a:cs typeface="Sitka Subheading Semibold" charset="0"/>
              </a:rPr>
              <a:t> </a:t>
            </a:r>
            <a:r>
              <a:rPr lang="en-US" sz="2800" dirty="0" err="1">
                <a:latin typeface="Sitka Subheading Semibold" charset="0"/>
                <a:cs typeface="Sitka Subheading Semibold" charset="0"/>
              </a:rPr>
              <a:t>lại</a:t>
            </a:r>
            <a:r>
              <a:rPr lang="en-US" sz="2800" dirty="0">
                <a:latin typeface="Sitka Subheading Semibold" charset="0"/>
                <a:cs typeface="Sitka Subheading Semibold" charset="0"/>
              </a:rPr>
              <a:t> </a:t>
            </a:r>
            <a:r>
              <a:rPr lang="en-US" sz="2800" dirty="0" err="1">
                <a:latin typeface="Sitka Subheading Semibold" charset="0"/>
                <a:cs typeface="Sitka Subheading Semibold" charset="0"/>
              </a:rPr>
              <a:t>có</a:t>
            </a:r>
            <a:r>
              <a:rPr lang="en-US" sz="2800" dirty="0">
                <a:latin typeface="Sitka Subheading Semibold" charset="0"/>
                <a:cs typeface="Sitka Subheading Semibold" charset="0"/>
              </a:rPr>
              <a:t> </a:t>
            </a:r>
            <a:r>
              <a:rPr lang="en-US" sz="2800" dirty="0" err="1">
                <a:latin typeface="Sitka Subheading Semibold" charset="0"/>
                <a:cs typeface="Sitka Subheading Semibold" charset="0"/>
              </a:rPr>
              <a:t>hiện</a:t>
            </a:r>
            <a:r>
              <a:rPr lang="en-US" sz="2800" dirty="0">
                <a:latin typeface="Sitka Subheading Semibold" charset="0"/>
                <a:cs typeface="Sitka Subheading Semibold" charset="0"/>
              </a:rPr>
              <a:t> </a:t>
            </a:r>
            <a:r>
              <a:rPr lang="en-US" sz="2800" dirty="0" err="1">
                <a:latin typeface="Sitka Subheading Semibold" charset="0"/>
                <a:cs typeface="Sitka Subheading Semibold" charset="0"/>
              </a:rPr>
              <a:t>tượng</a:t>
            </a:r>
            <a:r>
              <a:rPr lang="en-US" sz="2800" dirty="0">
                <a:latin typeface="Sitka Subheading Semibold" charset="0"/>
                <a:cs typeface="Sitka Subheading Semibold" charset="0"/>
              </a:rPr>
              <a:t> </a:t>
            </a:r>
            <a:r>
              <a:rPr lang="en-US" sz="2800" dirty="0" err="1">
                <a:latin typeface="Sitka Subheading Semibold" charset="0"/>
                <a:cs typeface="Sitka Subheading Semibold" charset="0"/>
              </a:rPr>
              <a:t>này</a:t>
            </a:r>
            <a:r>
              <a:rPr lang="en-US" sz="2800" dirty="0">
                <a:latin typeface="Sitka Subheading Semibold" charset="0"/>
                <a:cs typeface="Sitka Subheading Semibold"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p:bldP spid="4"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33"/>
          <p:cNvSpPr txBox="1">
            <a:spLocks noGrp="1"/>
          </p:cNvSpPr>
          <p:nvPr>
            <p:ph type="ctrTitle"/>
          </p:nvPr>
        </p:nvSpPr>
        <p:spPr>
          <a:xfrm>
            <a:off x="482238" y="1300651"/>
            <a:ext cx="8411375" cy="2052600"/>
          </a:xfrm>
          <a:prstGeom prst="rect">
            <a:avLst/>
          </a:prstGeom>
        </p:spPr>
        <p:txBody>
          <a:bodyPr spcFirstLastPara="1" wrap="square" lIns="91425" tIns="91425" rIns="91425" bIns="91425" anchor="b" anchorCtr="0">
            <a:noAutofit/>
          </a:bodyPr>
          <a:lstStyle/>
          <a:p>
            <a:pPr lvl="0"/>
            <a:r>
              <a:rPr lang="en-US" sz="6000" b="1" dirty="0">
                <a:solidFill>
                  <a:srgbClr val="FF0000"/>
                </a:solidFill>
                <a:latin typeface="Sitka Subheading Semibold" charset="0"/>
                <a:ea typeface="Zilla Slab"/>
                <a:cs typeface="Sitka Subheading Semibold" charset="0"/>
                <a:sym typeface="Zilla Slab"/>
              </a:rPr>
              <a:t>TÌM HIỂU </a:t>
            </a:r>
            <a:r>
              <a:rPr lang="en-US" sz="6000" b="1" dirty="0" smtClean="0">
                <a:solidFill>
                  <a:srgbClr val="FF0000"/>
                </a:solidFill>
                <a:latin typeface="Sitka Subheading Semibold" charset="0"/>
                <a:ea typeface="Zilla Slab"/>
                <a:cs typeface="Sitka Subheading Semibold" charset="0"/>
                <a:sym typeface="Zilla Slab"/>
              </a:rPr>
              <a:t/>
            </a:r>
            <a:br>
              <a:rPr lang="en-US" sz="6000" b="1" dirty="0" smtClean="0">
                <a:solidFill>
                  <a:srgbClr val="FF0000"/>
                </a:solidFill>
                <a:latin typeface="Sitka Subheading Semibold" charset="0"/>
                <a:ea typeface="Zilla Slab"/>
                <a:cs typeface="Sitka Subheading Semibold" charset="0"/>
                <a:sym typeface="Zilla Slab"/>
              </a:rPr>
            </a:br>
            <a:r>
              <a:rPr lang="en-US" sz="6000" b="1" dirty="0" smtClean="0">
                <a:solidFill>
                  <a:srgbClr val="FF0000"/>
                </a:solidFill>
                <a:latin typeface="Sitka Subheading Semibold" charset="0"/>
                <a:ea typeface="Zilla Slab"/>
                <a:cs typeface="Sitka Subheading Semibold" charset="0"/>
                <a:sym typeface="Zilla Slab"/>
              </a:rPr>
              <a:t>TRI </a:t>
            </a:r>
            <a:r>
              <a:rPr lang="en-US" sz="6000" b="1" dirty="0">
                <a:solidFill>
                  <a:srgbClr val="FF0000"/>
                </a:solidFill>
                <a:latin typeface="Sitka Subheading Semibold" charset="0"/>
                <a:ea typeface="Zilla Slab"/>
                <a:cs typeface="Sitka Subheading Semibold" charset="0"/>
                <a:sym typeface="Zilla Slab"/>
              </a:rPr>
              <a:t>THỨC </a:t>
            </a:r>
            <a:r>
              <a:rPr lang="en-US" sz="6000" b="1" dirty="0" smtClean="0">
                <a:solidFill>
                  <a:srgbClr val="FF0000"/>
                </a:solidFill>
                <a:latin typeface="Sitka Subheading Semibold" charset="0"/>
                <a:ea typeface="Zilla Slab"/>
                <a:cs typeface="Sitka Subheading Semibold" charset="0"/>
                <a:sym typeface="Zilla Slab"/>
              </a:rPr>
              <a:t>NGỮ VĂN  </a:t>
            </a:r>
            <a:r>
              <a:rPr lang="en-US" sz="5400" dirty="0">
                <a:solidFill>
                  <a:schemeClr val="tx1"/>
                </a:solidFill>
                <a:latin typeface="Sitka Subheading Semibold" charset="0"/>
                <a:ea typeface="Zilla Slab"/>
                <a:cs typeface="Sitka Subheading Semibold" charset="0"/>
                <a:sym typeface="Zilla Slab"/>
              </a:rPr>
              <a:t/>
            </a:r>
            <a:br>
              <a:rPr lang="en-US" sz="5400" dirty="0">
                <a:solidFill>
                  <a:schemeClr val="tx1"/>
                </a:solidFill>
                <a:latin typeface="Sitka Subheading Semibold" charset="0"/>
                <a:ea typeface="Zilla Slab"/>
                <a:cs typeface="Sitka Subheading Semibold" charset="0"/>
                <a:sym typeface="Zilla Slab"/>
              </a:rPr>
            </a:br>
            <a:endParaRPr lang="en-US" sz="5400" dirty="0">
              <a:solidFill>
                <a:schemeClr val="tx1"/>
              </a:solidFill>
              <a:latin typeface="Sitka Subheading Semibold" charset="0"/>
              <a:ea typeface="Zilla Slab"/>
              <a:cs typeface="Sitka Subheading Semibold" charset="0"/>
              <a:sym typeface="Zilla Slab"/>
            </a:endParaRPr>
          </a:p>
        </p:txBody>
      </p:sp>
      <p:sp>
        <p:nvSpPr>
          <p:cNvPr id="151" name="Google Shape;151;p33"/>
          <p:cNvSpPr/>
          <p:nvPr/>
        </p:nvSpPr>
        <p:spPr>
          <a:xfrm>
            <a:off x="8267600" y="2675650"/>
            <a:ext cx="313875" cy="324875"/>
          </a:xfrm>
          <a:custGeom>
            <a:avLst/>
            <a:gdLst/>
            <a:ahLst/>
            <a:cxnLst/>
            <a:rect l="l" t="t" r="r" b="b"/>
            <a:pathLst>
              <a:path w="12555" h="12995" extrusionOk="0">
                <a:moveTo>
                  <a:pt x="2742" y="11634"/>
                </a:moveTo>
                <a:cubicBezTo>
                  <a:pt x="2909" y="11321"/>
                  <a:pt x="3160" y="11467"/>
                  <a:pt x="3369" y="11509"/>
                </a:cubicBezTo>
                <a:cubicBezTo>
                  <a:pt x="3872" y="11676"/>
                  <a:pt x="4374" y="11739"/>
                  <a:pt x="4897" y="11593"/>
                </a:cubicBezTo>
                <a:cubicBezTo>
                  <a:pt x="5002" y="11572"/>
                  <a:pt x="5085" y="11509"/>
                  <a:pt x="5148" y="11467"/>
                </a:cubicBezTo>
                <a:cubicBezTo>
                  <a:pt x="4562" y="10253"/>
                  <a:pt x="3976" y="9061"/>
                  <a:pt x="3369" y="7826"/>
                </a:cubicBezTo>
                <a:lnTo>
                  <a:pt x="2784" y="7826"/>
                </a:lnTo>
                <a:cubicBezTo>
                  <a:pt x="2512" y="7826"/>
                  <a:pt x="2323" y="7701"/>
                  <a:pt x="2261" y="7429"/>
                </a:cubicBezTo>
                <a:cubicBezTo>
                  <a:pt x="2177" y="7178"/>
                  <a:pt x="2261" y="6968"/>
                  <a:pt x="2470" y="6801"/>
                </a:cubicBezTo>
                <a:cubicBezTo>
                  <a:pt x="2595" y="6696"/>
                  <a:pt x="2742" y="6613"/>
                  <a:pt x="2888" y="6508"/>
                </a:cubicBezTo>
                <a:cubicBezTo>
                  <a:pt x="2805" y="4918"/>
                  <a:pt x="2637" y="4395"/>
                  <a:pt x="1968" y="3328"/>
                </a:cubicBezTo>
                <a:cubicBezTo>
                  <a:pt x="1842" y="3411"/>
                  <a:pt x="1675" y="3453"/>
                  <a:pt x="1570" y="3558"/>
                </a:cubicBezTo>
                <a:cubicBezTo>
                  <a:pt x="1340" y="3788"/>
                  <a:pt x="1131" y="4081"/>
                  <a:pt x="900" y="4311"/>
                </a:cubicBezTo>
                <a:cubicBezTo>
                  <a:pt x="796" y="4416"/>
                  <a:pt x="587" y="4479"/>
                  <a:pt x="419" y="4499"/>
                </a:cubicBezTo>
                <a:cubicBezTo>
                  <a:pt x="315" y="4499"/>
                  <a:pt x="189" y="4395"/>
                  <a:pt x="1" y="4311"/>
                </a:cubicBezTo>
                <a:cubicBezTo>
                  <a:pt x="294" y="3935"/>
                  <a:pt x="545" y="3558"/>
                  <a:pt x="817" y="3223"/>
                </a:cubicBezTo>
                <a:cubicBezTo>
                  <a:pt x="1068" y="2909"/>
                  <a:pt x="1340" y="2595"/>
                  <a:pt x="1633" y="2282"/>
                </a:cubicBezTo>
                <a:cubicBezTo>
                  <a:pt x="1591" y="2051"/>
                  <a:pt x="1549" y="1779"/>
                  <a:pt x="1570" y="1486"/>
                </a:cubicBezTo>
                <a:cubicBezTo>
                  <a:pt x="1591" y="1340"/>
                  <a:pt x="1696" y="1173"/>
                  <a:pt x="1842" y="1068"/>
                </a:cubicBezTo>
                <a:cubicBezTo>
                  <a:pt x="2009" y="942"/>
                  <a:pt x="2219" y="1026"/>
                  <a:pt x="2386" y="1173"/>
                </a:cubicBezTo>
                <a:lnTo>
                  <a:pt x="2616" y="1486"/>
                </a:lnTo>
                <a:cubicBezTo>
                  <a:pt x="2721" y="1486"/>
                  <a:pt x="2805" y="1507"/>
                  <a:pt x="2846" y="1466"/>
                </a:cubicBezTo>
                <a:cubicBezTo>
                  <a:pt x="3453" y="942"/>
                  <a:pt x="4165" y="754"/>
                  <a:pt x="4918" y="649"/>
                </a:cubicBezTo>
                <a:cubicBezTo>
                  <a:pt x="5838" y="524"/>
                  <a:pt x="6759" y="336"/>
                  <a:pt x="7659" y="189"/>
                </a:cubicBezTo>
                <a:cubicBezTo>
                  <a:pt x="8538" y="1"/>
                  <a:pt x="9207" y="419"/>
                  <a:pt x="9835" y="922"/>
                </a:cubicBezTo>
                <a:cubicBezTo>
                  <a:pt x="10253" y="1256"/>
                  <a:pt x="10358" y="2282"/>
                  <a:pt x="10065" y="2742"/>
                </a:cubicBezTo>
                <a:cubicBezTo>
                  <a:pt x="9709" y="3286"/>
                  <a:pt x="9312" y="3809"/>
                  <a:pt x="8914" y="4332"/>
                </a:cubicBezTo>
                <a:cubicBezTo>
                  <a:pt x="8789" y="4499"/>
                  <a:pt x="8663" y="4646"/>
                  <a:pt x="8475" y="4897"/>
                </a:cubicBezTo>
                <a:cubicBezTo>
                  <a:pt x="8705" y="4939"/>
                  <a:pt x="8872" y="5002"/>
                  <a:pt x="9019" y="5023"/>
                </a:cubicBezTo>
                <a:cubicBezTo>
                  <a:pt x="9709" y="5127"/>
                  <a:pt x="10379" y="5211"/>
                  <a:pt x="11069" y="5357"/>
                </a:cubicBezTo>
                <a:cubicBezTo>
                  <a:pt x="12011" y="5587"/>
                  <a:pt x="12555" y="6466"/>
                  <a:pt x="12408" y="7408"/>
                </a:cubicBezTo>
                <a:cubicBezTo>
                  <a:pt x="12262" y="8287"/>
                  <a:pt x="11927" y="9124"/>
                  <a:pt x="11279" y="9793"/>
                </a:cubicBezTo>
                <a:cubicBezTo>
                  <a:pt x="10484" y="10567"/>
                  <a:pt x="9647" y="11279"/>
                  <a:pt x="8642" y="11718"/>
                </a:cubicBezTo>
                <a:cubicBezTo>
                  <a:pt x="8600" y="11739"/>
                  <a:pt x="8579" y="11739"/>
                  <a:pt x="8559" y="11760"/>
                </a:cubicBezTo>
                <a:cubicBezTo>
                  <a:pt x="7408" y="12471"/>
                  <a:pt x="6131" y="12681"/>
                  <a:pt x="4813" y="12869"/>
                </a:cubicBezTo>
                <a:cubicBezTo>
                  <a:pt x="3767" y="12994"/>
                  <a:pt x="3223" y="12681"/>
                  <a:pt x="2742" y="11634"/>
                </a:cubicBezTo>
                <a:close/>
                <a:moveTo>
                  <a:pt x="6759" y="11258"/>
                </a:moveTo>
                <a:cubicBezTo>
                  <a:pt x="7178" y="11049"/>
                  <a:pt x="7596" y="10839"/>
                  <a:pt x="8035" y="10651"/>
                </a:cubicBezTo>
                <a:cubicBezTo>
                  <a:pt x="8956" y="10274"/>
                  <a:pt x="9688" y="9647"/>
                  <a:pt x="10358" y="8998"/>
                </a:cubicBezTo>
                <a:cubicBezTo>
                  <a:pt x="10860" y="8538"/>
                  <a:pt x="11069" y="7931"/>
                  <a:pt x="11195" y="7261"/>
                </a:cubicBezTo>
                <a:cubicBezTo>
                  <a:pt x="11279" y="6927"/>
                  <a:pt x="11111" y="6675"/>
                  <a:pt x="10776" y="6529"/>
                </a:cubicBezTo>
                <a:cubicBezTo>
                  <a:pt x="10672" y="6508"/>
                  <a:pt x="10588" y="6466"/>
                  <a:pt x="10484" y="6466"/>
                </a:cubicBezTo>
                <a:cubicBezTo>
                  <a:pt x="9521" y="6278"/>
                  <a:pt x="8517" y="6090"/>
                  <a:pt x="7533" y="6383"/>
                </a:cubicBezTo>
                <a:cubicBezTo>
                  <a:pt x="7240" y="6466"/>
                  <a:pt x="6926" y="6508"/>
                  <a:pt x="6613" y="6529"/>
                </a:cubicBezTo>
                <a:cubicBezTo>
                  <a:pt x="5880" y="6613"/>
                  <a:pt x="5274" y="7010"/>
                  <a:pt x="4646" y="7345"/>
                </a:cubicBezTo>
                <a:cubicBezTo>
                  <a:pt x="5106" y="8831"/>
                  <a:pt x="5922" y="10379"/>
                  <a:pt x="6759" y="11258"/>
                </a:cubicBezTo>
                <a:close/>
                <a:moveTo>
                  <a:pt x="4144" y="6090"/>
                </a:moveTo>
                <a:cubicBezTo>
                  <a:pt x="4604" y="5859"/>
                  <a:pt x="4939" y="5650"/>
                  <a:pt x="5294" y="5525"/>
                </a:cubicBezTo>
                <a:cubicBezTo>
                  <a:pt x="6801" y="4939"/>
                  <a:pt x="7847" y="3872"/>
                  <a:pt x="8747" y="2595"/>
                </a:cubicBezTo>
                <a:cubicBezTo>
                  <a:pt x="9228" y="1863"/>
                  <a:pt x="9123" y="1507"/>
                  <a:pt x="8266" y="1277"/>
                </a:cubicBezTo>
                <a:cubicBezTo>
                  <a:pt x="8056" y="1235"/>
                  <a:pt x="7805" y="1256"/>
                  <a:pt x="7554" y="1277"/>
                </a:cubicBezTo>
                <a:cubicBezTo>
                  <a:pt x="6675" y="1424"/>
                  <a:pt x="5818" y="1633"/>
                  <a:pt x="4918" y="1738"/>
                </a:cubicBezTo>
                <a:cubicBezTo>
                  <a:pt x="4206" y="1800"/>
                  <a:pt x="3641" y="2114"/>
                  <a:pt x="3097" y="2700"/>
                </a:cubicBezTo>
                <a:cubicBezTo>
                  <a:pt x="3307" y="3223"/>
                  <a:pt x="3537" y="3746"/>
                  <a:pt x="3704" y="4290"/>
                </a:cubicBezTo>
                <a:cubicBezTo>
                  <a:pt x="3934" y="4834"/>
                  <a:pt x="3997" y="5420"/>
                  <a:pt x="4144" y="609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2" name="Google Shape;152;p33"/>
          <p:cNvSpPr/>
          <p:nvPr/>
        </p:nvSpPr>
        <p:spPr>
          <a:xfrm>
            <a:off x="557800" y="4070913"/>
            <a:ext cx="283550" cy="431575"/>
          </a:xfrm>
          <a:custGeom>
            <a:avLst/>
            <a:gdLst/>
            <a:ahLst/>
            <a:cxnLst/>
            <a:rect l="l" t="t" r="r" b="b"/>
            <a:pathLst>
              <a:path w="11342" h="17263" extrusionOk="0">
                <a:moveTo>
                  <a:pt x="7826" y="9709"/>
                </a:moveTo>
                <a:cubicBezTo>
                  <a:pt x="7324" y="10316"/>
                  <a:pt x="6738" y="10420"/>
                  <a:pt x="6110" y="10399"/>
                </a:cubicBezTo>
                <a:cubicBezTo>
                  <a:pt x="5797" y="10399"/>
                  <a:pt x="5483" y="10504"/>
                  <a:pt x="5169" y="10630"/>
                </a:cubicBezTo>
                <a:cubicBezTo>
                  <a:pt x="4750" y="10776"/>
                  <a:pt x="4353" y="10985"/>
                  <a:pt x="3976" y="11195"/>
                </a:cubicBezTo>
                <a:cubicBezTo>
                  <a:pt x="3411" y="11487"/>
                  <a:pt x="2867" y="11739"/>
                  <a:pt x="2261" y="11822"/>
                </a:cubicBezTo>
                <a:cubicBezTo>
                  <a:pt x="2030" y="11843"/>
                  <a:pt x="1821" y="12011"/>
                  <a:pt x="1549" y="12136"/>
                </a:cubicBezTo>
                <a:cubicBezTo>
                  <a:pt x="1486" y="12868"/>
                  <a:pt x="1403" y="13580"/>
                  <a:pt x="1382" y="14312"/>
                </a:cubicBezTo>
                <a:cubicBezTo>
                  <a:pt x="1361" y="14919"/>
                  <a:pt x="1361" y="15547"/>
                  <a:pt x="1319" y="16153"/>
                </a:cubicBezTo>
                <a:cubicBezTo>
                  <a:pt x="1319" y="16384"/>
                  <a:pt x="1298" y="16635"/>
                  <a:pt x="1193" y="16844"/>
                </a:cubicBezTo>
                <a:cubicBezTo>
                  <a:pt x="1131" y="17011"/>
                  <a:pt x="942" y="17158"/>
                  <a:pt x="775" y="17221"/>
                </a:cubicBezTo>
                <a:cubicBezTo>
                  <a:pt x="566" y="17262"/>
                  <a:pt x="377" y="17116"/>
                  <a:pt x="336" y="16907"/>
                </a:cubicBezTo>
                <a:cubicBezTo>
                  <a:pt x="252" y="16551"/>
                  <a:pt x="168" y="16195"/>
                  <a:pt x="147" y="15840"/>
                </a:cubicBezTo>
                <a:cubicBezTo>
                  <a:pt x="1" y="13454"/>
                  <a:pt x="231" y="11132"/>
                  <a:pt x="629" y="8788"/>
                </a:cubicBezTo>
                <a:cubicBezTo>
                  <a:pt x="942" y="7073"/>
                  <a:pt x="1382" y="5399"/>
                  <a:pt x="1737" y="3662"/>
                </a:cubicBezTo>
                <a:cubicBezTo>
                  <a:pt x="1905" y="2888"/>
                  <a:pt x="2302" y="2156"/>
                  <a:pt x="2365" y="1319"/>
                </a:cubicBezTo>
                <a:cubicBezTo>
                  <a:pt x="2407" y="1026"/>
                  <a:pt x="2616" y="712"/>
                  <a:pt x="2825" y="461"/>
                </a:cubicBezTo>
                <a:cubicBezTo>
                  <a:pt x="3160" y="42"/>
                  <a:pt x="3830" y="0"/>
                  <a:pt x="4227" y="419"/>
                </a:cubicBezTo>
                <a:cubicBezTo>
                  <a:pt x="4395" y="607"/>
                  <a:pt x="4520" y="816"/>
                  <a:pt x="4646" y="1005"/>
                </a:cubicBezTo>
                <a:cubicBezTo>
                  <a:pt x="6215" y="3432"/>
                  <a:pt x="7701" y="5901"/>
                  <a:pt x="8935" y="8516"/>
                </a:cubicBezTo>
                <a:cubicBezTo>
                  <a:pt x="9312" y="9290"/>
                  <a:pt x="9772" y="10002"/>
                  <a:pt x="10170" y="10755"/>
                </a:cubicBezTo>
                <a:cubicBezTo>
                  <a:pt x="10504" y="11404"/>
                  <a:pt x="10818" y="12073"/>
                  <a:pt x="11132" y="12722"/>
                </a:cubicBezTo>
                <a:cubicBezTo>
                  <a:pt x="11216" y="12848"/>
                  <a:pt x="11258" y="13036"/>
                  <a:pt x="11300" y="13182"/>
                </a:cubicBezTo>
                <a:cubicBezTo>
                  <a:pt x="11341" y="13705"/>
                  <a:pt x="10797" y="14103"/>
                  <a:pt x="10295" y="13894"/>
                </a:cubicBezTo>
                <a:cubicBezTo>
                  <a:pt x="9940" y="13747"/>
                  <a:pt x="9668" y="13496"/>
                  <a:pt x="9563" y="13140"/>
                </a:cubicBezTo>
                <a:cubicBezTo>
                  <a:pt x="9228" y="11906"/>
                  <a:pt x="8370" y="10964"/>
                  <a:pt x="7826" y="9709"/>
                </a:cubicBezTo>
                <a:close/>
                <a:moveTo>
                  <a:pt x="3600" y="2386"/>
                </a:moveTo>
                <a:cubicBezTo>
                  <a:pt x="2637" y="4813"/>
                  <a:pt x="2323" y="7156"/>
                  <a:pt x="1821" y="9416"/>
                </a:cubicBezTo>
                <a:cubicBezTo>
                  <a:pt x="1779" y="9709"/>
                  <a:pt x="1821" y="10044"/>
                  <a:pt x="1821" y="10420"/>
                </a:cubicBezTo>
                <a:cubicBezTo>
                  <a:pt x="2114" y="10399"/>
                  <a:pt x="2344" y="10399"/>
                  <a:pt x="2553" y="10316"/>
                </a:cubicBezTo>
                <a:cubicBezTo>
                  <a:pt x="2930" y="10148"/>
                  <a:pt x="3286" y="9981"/>
                  <a:pt x="3662" y="9772"/>
                </a:cubicBezTo>
                <a:cubicBezTo>
                  <a:pt x="4709" y="9165"/>
                  <a:pt x="5776" y="8746"/>
                  <a:pt x="7010" y="8935"/>
                </a:cubicBezTo>
                <a:cubicBezTo>
                  <a:pt x="7094" y="8935"/>
                  <a:pt x="7136" y="8872"/>
                  <a:pt x="7324" y="8830"/>
                </a:cubicBezTo>
                <a:cubicBezTo>
                  <a:pt x="6320" y="6633"/>
                  <a:pt x="5169" y="4541"/>
                  <a:pt x="3600" y="2386"/>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3" name="Google Shape;153;p33"/>
          <p:cNvSpPr/>
          <p:nvPr/>
        </p:nvSpPr>
        <p:spPr>
          <a:xfrm>
            <a:off x="8596463" y="4578063"/>
            <a:ext cx="297150" cy="326950"/>
          </a:xfrm>
          <a:custGeom>
            <a:avLst/>
            <a:gdLst/>
            <a:ahLst/>
            <a:cxnLst/>
            <a:rect l="l" t="t" r="r" b="b"/>
            <a:pathLst>
              <a:path w="11886" h="13078" extrusionOk="0">
                <a:moveTo>
                  <a:pt x="11195" y="8181"/>
                </a:moveTo>
                <a:cubicBezTo>
                  <a:pt x="11864" y="8997"/>
                  <a:pt x="11885" y="9102"/>
                  <a:pt x="11509" y="9772"/>
                </a:cubicBezTo>
                <a:cubicBezTo>
                  <a:pt x="11027" y="10650"/>
                  <a:pt x="10483" y="11425"/>
                  <a:pt x="9521" y="11843"/>
                </a:cubicBezTo>
                <a:cubicBezTo>
                  <a:pt x="8956" y="12073"/>
                  <a:pt x="8496" y="12450"/>
                  <a:pt x="7952" y="12680"/>
                </a:cubicBezTo>
                <a:cubicBezTo>
                  <a:pt x="7052" y="13057"/>
                  <a:pt x="6131" y="13078"/>
                  <a:pt x="5190" y="12806"/>
                </a:cubicBezTo>
                <a:cubicBezTo>
                  <a:pt x="4813" y="12701"/>
                  <a:pt x="4353" y="12638"/>
                  <a:pt x="3934" y="12596"/>
                </a:cubicBezTo>
                <a:cubicBezTo>
                  <a:pt x="3349" y="12575"/>
                  <a:pt x="2888" y="12345"/>
                  <a:pt x="2512" y="11906"/>
                </a:cubicBezTo>
                <a:cubicBezTo>
                  <a:pt x="2030" y="11404"/>
                  <a:pt x="1570" y="10922"/>
                  <a:pt x="1068" y="10462"/>
                </a:cubicBezTo>
                <a:cubicBezTo>
                  <a:pt x="419" y="9834"/>
                  <a:pt x="147" y="9039"/>
                  <a:pt x="105" y="8181"/>
                </a:cubicBezTo>
                <a:cubicBezTo>
                  <a:pt x="43" y="7428"/>
                  <a:pt x="1" y="6633"/>
                  <a:pt x="126" y="5880"/>
                </a:cubicBezTo>
                <a:cubicBezTo>
                  <a:pt x="377" y="4185"/>
                  <a:pt x="984" y="2616"/>
                  <a:pt x="2240" y="1360"/>
                </a:cubicBezTo>
                <a:cubicBezTo>
                  <a:pt x="2574" y="1026"/>
                  <a:pt x="2993" y="858"/>
                  <a:pt x="3411" y="649"/>
                </a:cubicBezTo>
                <a:cubicBezTo>
                  <a:pt x="4750" y="0"/>
                  <a:pt x="6131" y="42"/>
                  <a:pt x="7533" y="210"/>
                </a:cubicBezTo>
                <a:cubicBezTo>
                  <a:pt x="8203" y="293"/>
                  <a:pt x="8642" y="1067"/>
                  <a:pt x="8391" y="1716"/>
                </a:cubicBezTo>
                <a:cubicBezTo>
                  <a:pt x="8370" y="1821"/>
                  <a:pt x="8203" y="1883"/>
                  <a:pt x="8077" y="1967"/>
                </a:cubicBezTo>
                <a:cubicBezTo>
                  <a:pt x="7805" y="1716"/>
                  <a:pt x="7575" y="1486"/>
                  <a:pt x="7324" y="1256"/>
                </a:cubicBezTo>
                <a:cubicBezTo>
                  <a:pt x="6299" y="1256"/>
                  <a:pt x="5336" y="1298"/>
                  <a:pt x="4332" y="1695"/>
                </a:cubicBezTo>
                <a:cubicBezTo>
                  <a:pt x="3244" y="2135"/>
                  <a:pt x="2658" y="2951"/>
                  <a:pt x="2219" y="3913"/>
                </a:cubicBezTo>
                <a:cubicBezTo>
                  <a:pt x="1612" y="5231"/>
                  <a:pt x="1528" y="6612"/>
                  <a:pt x="1675" y="8035"/>
                </a:cubicBezTo>
                <a:cubicBezTo>
                  <a:pt x="1696" y="8391"/>
                  <a:pt x="1821" y="8809"/>
                  <a:pt x="2051" y="9081"/>
                </a:cubicBezTo>
                <a:cubicBezTo>
                  <a:pt x="2553" y="9646"/>
                  <a:pt x="3097" y="10169"/>
                  <a:pt x="3683" y="10692"/>
                </a:cubicBezTo>
                <a:cubicBezTo>
                  <a:pt x="3809" y="10818"/>
                  <a:pt x="4039" y="10860"/>
                  <a:pt x="4248" y="10902"/>
                </a:cubicBezTo>
                <a:cubicBezTo>
                  <a:pt x="4667" y="11006"/>
                  <a:pt x="5085" y="11006"/>
                  <a:pt x="5483" y="11174"/>
                </a:cubicBezTo>
                <a:cubicBezTo>
                  <a:pt x="6403" y="11508"/>
                  <a:pt x="7240" y="11278"/>
                  <a:pt x="8056" y="10818"/>
                </a:cubicBezTo>
                <a:cubicBezTo>
                  <a:pt x="9123" y="10232"/>
                  <a:pt x="10149" y="9521"/>
                  <a:pt x="10818" y="8453"/>
                </a:cubicBezTo>
                <a:cubicBezTo>
                  <a:pt x="10902" y="8412"/>
                  <a:pt x="11027" y="8349"/>
                  <a:pt x="11195" y="818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154" name="Google Shape;154;p33"/>
          <p:cNvGrpSpPr/>
          <p:nvPr/>
        </p:nvGrpSpPr>
        <p:grpSpPr>
          <a:xfrm>
            <a:off x="7840225" y="325325"/>
            <a:ext cx="741250" cy="792000"/>
            <a:chOff x="-3118700" y="2365900"/>
            <a:chExt cx="741250" cy="792000"/>
          </a:xfrm>
        </p:grpSpPr>
        <p:sp>
          <p:nvSpPr>
            <p:cNvPr id="155" name="Google Shape;155;p33"/>
            <p:cNvSpPr/>
            <p:nvPr/>
          </p:nvSpPr>
          <p:spPr>
            <a:xfrm>
              <a:off x="-2848250" y="2598675"/>
              <a:ext cx="266800" cy="290350"/>
            </a:xfrm>
            <a:custGeom>
              <a:avLst/>
              <a:gdLst/>
              <a:ahLst/>
              <a:cxnLst/>
              <a:rect l="l" t="t" r="r" b="b"/>
              <a:pathLst>
                <a:path w="10672" h="11614" extrusionOk="0">
                  <a:moveTo>
                    <a:pt x="3139" y="1005"/>
                  </a:moveTo>
                  <a:cubicBezTo>
                    <a:pt x="3013" y="775"/>
                    <a:pt x="2929" y="628"/>
                    <a:pt x="2846" y="503"/>
                  </a:cubicBezTo>
                  <a:cubicBezTo>
                    <a:pt x="2950" y="419"/>
                    <a:pt x="3034" y="315"/>
                    <a:pt x="3139" y="294"/>
                  </a:cubicBezTo>
                  <a:cubicBezTo>
                    <a:pt x="4394" y="105"/>
                    <a:pt x="5649" y="1"/>
                    <a:pt x="6779" y="817"/>
                  </a:cubicBezTo>
                  <a:cubicBezTo>
                    <a:pt x="7030" y="1005"/>
                    <a:pt x="7302" y="1193"/>
                    <a:pt x="7553" y="1340"/>
                  </a:cubicBezTo>
                  <a:cubicBezTo>
                    <a:pt x="8118" y="1675"/>
                    <a:pt x="8516" y="2135"/>
                    <a:pt x="8872" y="2679"/>
                  </a:cubicBezTo>
                  <a:cubicBezTo>
                    <a:pt x="9227" y="3286"/>
                    <a:pt x="9625" y="3872"/>
                    <a:pt x="10022" y="4457"/>
                  </a:cubicBezTo>
                  <a:cubicBezTo>
                    <a:pt x="10441" y="5106"/>
                    <a:pt x="10671" y="5797"/>
                    <a:pt x="10650" y="6571"/>
                  </a:cubicBezTo>
                  <a:cubicBezTo>
                    <a:pt x="10608" y="7115"/>
                    <a:pt x="10650" y="7680"/>
                    <a:pt x="10587" y="8224"/>
                  </a:cubicBezTo>
                  <a:cubicBezTo>
                    <a:pt x="10546" y="8872"/>
                    <a:pt x="10294" y="9416"/>
                    <a:pt x="9813" y="9898"/>
                  </a:cubicBezTo>
                  <a:cubicBezTo>
                    <a:pt x="9123" y="10525"/>
                    <a:pt x="8390" y="11048"/>
                    <a:pt x="7470" y="11237"/>
                  </a:cubicBezTo>
                  <a:cubicBezTo>
                    <a:pt x="6926" y="11362"/>
                    <a:pt x="6403" y="11488"/>
                    <a:pt x="5859" y="11551"/>
                  </a:cubicBezTo>
                  <a:cubicBezTo>
                    <a:pt x="5147" y="11613"/>
                    <a:pt x="4478" y="11509"/>
                    <a:pt x="3787" y="11258"/>
                  </a:cubicBezTo>
                  <a:cubicBezTo>
                    <a:pt x="2636" y="10818"/>
                    <a:pt x="1758" y="10107"/>
                    <a:pt x="942" y="9207"/>
                  </a:cubicBezTo>
                  <a:cubicBezTo>
                    <a:pt x="628" y="8872"/>
                    <a:pt x="419" y="8538"/>
                    <a:pt x="439" y="8056"/>
                  </a:cubicBezTo>
                  <a:cubicBezTo>
                    <a:pt x="439" y="7805"/>
                    <a:pt x="439" y="7491"/>
                    <a:pt x="377" y="7261"/>
                  </a:cubicBezTo>
                  <a:cubicBezTo>
                    <a:pt x="0" y="6257"/>
                    <a:pt x="230" y="5294"/>
                    <a:pt x="544" y="4353"/>
                  </a:cubicBezTo>
                  <a:cubicBezTo>
                    <a:pt x="1046" y="2888"/>
                    <a:pt x="1067" y="2888"/>
                    <a:pt x="2323" y="1758"/>
                  </a:cubicBezTo>
                  <a:cubicBezTo>
                    <a:pt x="2574" y="1549"/>
                    <a:pt x="2825" y="1298"/>
                    <a:pt x="3139" y="1005"/>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6" name="Google Shape;156;p33"/>
            <p:cNvSpPr/>
            <p:nvPr/>
          </p:nvSpPr>
          <p:spPr>
            <a:xfrm>
              <a:off x="-2877550" y="2577750"/>
              <a:ext cx="325375" cy="344750"/>
            </a:xfrm>
            <a:custGeom>
              <a:avLst/>
              <a:gdLst/>
              <a:ahLst/>
              <a:cxnLst/>
              <a:rect l="l" t="t" r="r" b="b"/>
              <a:pathLst>
                <a:path w="13015" h="13790" extrusionOk="0">
                  <a:moveTo>
                    <a:pt x="12868" y="7889"/>
                  </a:moveTo>
                  <a:cubicBezTo>
                    <a:pt x="12910" y="8789"/>
                    <a:pt x="13015" y="9563"/>
                    <a:pt x="12701" y="10253"/>
                  </a:cubicBezTo>
                  <a:cubicBezTo>
                    <a:pt x="12575" y="10546"/>
                    <a:pt x="12471" y="10860"/>
                    <a:pt x="12262" y="11090"/>
                  </a:cubicBezTo>
                  <a:cubicBezTo>
                    <a:pt x="11404" y="12095"/>
                    <a:pt x="10399" y="12932"/>
                    <a:pt x="9081" y="13245"/>
                  </a:cubicBezTo>
                  <a:cubicBezTo>
                    <a:pt x="8495" y="13371"/>
                    <a:pt x="7930" y="13559"/>
                    <a:pt x="7345" y="13643"/>
                  </a:cubicBezTo>
                  <a:cubicBezTo>
                    <a:pt x="6277" y="13789"/>
                    <a:pt x="5252" y="13643"/>
                    <a:pt x="4227" y="13245"/>
                  </a:cubicBezTo>
                  <a:cubicBezTo>
                    <a:pt x="2867" y="12722"/>
                    <a:pt x="1904" y="11802"/>
                    <a:pt x="963" y="10776"/>
                  </a:cubicBezTo>
                  <a:cubicBezTo>
                    <a:pt x="775" y="10567"/>
                    <a:pt x="607" y="10337"/>
                    <a:pt x="523" y="10086"/>
                  </a:cubicBezTo>
                  <a:cubicBezTo>
                    <a:pt x="231" y="9061"/>
                    <a:pt x="0" y="8015"/>
                    <a:pt x="21" y="6947"/>
                  </a:cubicBezTo>
                  <a:cubicBezTo>
                    <a:pt x="42" y="5650"/>
                    <a:pt x="544" y="4478"/>
                    <a:pt x="1047" y="3307"/>
                  </a:cubicBezTo>
                  <a:cubicBezTo>
                    <a:pt x="1088" y="3181"/>
                    <a:pt x="1193" y="3014"/>
                    <a:pt x="1298" y="2909"/>
                  </a:cubicBezTo>
                  <a:cubicBezTo>
                    <a:pt x="1695" y="2553"/>
                    <a:pt x="2218" y="2240"/>
                    <a:pt x="2511" y="1779"/>
                  </a:cubicBezTo>
                  <a:cubicBezTo>
                    <a:pt x="2804" y="1340"/>
                    <a:pt x="3181" y="1026"/>
                    <a:pt x="3578" y="712"/>
                  </a:cubicBezTo>
                  <a:cubicBezTo>
                    <a:pt x="3976" y="377"/>
                    <a:pt x="4478" y="210"/>
                    <a:pt x="5001" y="168"/>
                  </a:cubicBezTo>
                  <a:cubicBezTo>
                    <a:pt x="6424" y="1"/>
                    <a:pt x="7721" y="315"/>
                    <a:pt x="8914" y="1152"/>
                  </a:cubicBezTo>
                  <a:cubicBezTo>
                    <a:pt x="9772" y="1758"/>
                    <a:pt x="10546" y="2386"/>
                    <a:pt x="11090" y="3307"/>
                  </a:cubicBezTo>
                  <a:cubicBezTo>
                    <a:pt x="11383" y="3767"/>
                    <a:pt x="11697" y="4227"/>
                    <a:pt x="12031" y="4667"/>
                  </a:cubicBezTo>
                  <a:cubicBezTo>
                    <a:pt x="12638" y="5504"/>
                    <a:pt x="12952" y="6424"/>
                    <a:pt x="12889" y="7429"/>
                  </a:cubicBezTo>
                  <a:cubicBezTo>
                    <a:pt x="12868" y="7638"/>
                    <a:pt x="12868" y="7847"/>
                    <a:pt x="12868" y="7889"/>
                  </a:cubicBezTo>
                  <a:close/>
                  <a:moveTo>
                    <a:pt x="4311" y="1842"/>
                  </a:moveTo>
                  <a:cubicBezTo>
                    <a:pt x="3997" y="2156"/>
                    <a:pt x="3746" y="2386"/>
                    <a:pt x="3474" y="2616"/>
                  </a:cubicBezTo>
                  <a:cubicBezTo>
                    <a:pt x="2239" y="3746"/>
                    <a:pt x="2218" y="3725"/>
                    <a:pt x="1695" y="5211"/>
                  </a:cubicBezTo>
                  <a:cubicBezTo>
                    <a:pt x="1381" y="6152"/>
                    <a:pt x="1151" y="7094"/>
                    <a:pt x="1507" y="8119"/>
                  </a:cubicBezTo>
                  <a:cubicBezTo>
                    <a:pt x="1611" y="8370"/>
                    <a:pt x="1611" y="8663"/>
                    <a:pt x="1591" y="8935"/>
                  </a:cubicBezTo>
                  <a:cubicBezTo>
                    <a:pt x="1591" y="9396"/>
                    <a:pt x="1800" y="9730"/>
                    <a:pt x="2093" y="10086"/>
                  </a:cubicBezTo>
                  <a:cubicBezTo>
                    <a:pt x="2909" y="10965"/>
                    <a:pt x="3788" y="11697"/>
                    <a:pt x="4938" y="12116"/>
                  </a:cubicBezTo>
                  <a:cubicBezTo>
                    <a:pt x="5650" y="12388"/>
                    <a:pt x="6298" y="12492"/>
                    <a:pt x="7010" y="12409"/>
                  </a:cubicBezTo>
                  <a:cubicBezTo>
                    <a:pt x="7554" y="12325"/>
                    <a:pt x="8098" y="12199"/>
                    <a:pt x="8621" y="12095"/>
                  </a:cubicBezTo>
                  <a:cubicBezTo>
                    <a:pt x="9542" y="11885"/>
                    <a:pt x="10274" y="11383"/>
                    <a:pt x="10943" y="10756"/>
                  </a:cubicBezTo>
                  <a:cubicBezTo>
                    <a:pt x="11446" y="10295"/>
                    <a:pt x="11676" y="9730"/>
                    <a:pt x="11738" y="9082"/>
                  </a:cubicBezTo>
                  <a:cubicBezTo>
                    <a:pt x="11759" y="8538"/>
                    <a:pt x="11759" y="7994"/>
                    <a:pt x="11780" y="7429"/>
                  </a:cubicBezTo>
                  <a:cubicBezTo>
                    <a:pt x="11822" y="6655"/>
                    <a:pt x="11571" y="5964"/>
                    <a:pt x="11153" y="5315"/>
                  </a:cubicBezTo>
                  <a:cubicBezTo>
                    <a:pt x="10776" y="4709"/>
                    <a:pt x="10378" y="4144"/>
                    <a:pt x="10002" y="3537"/>
                  </a:cubicBezTo>
                  <a:cubicBezTo>
                    <a:pt x="9667" y="2993"/>
                    <a:pt x="9249" y="2512"/>
                    <a:pt x="8705" y="2198"/>
                  </a:cubicBezTo>
                  <a:cubicBezTo>
                    <a:pt x="8433" y="2051"/>
                    <a:pt x="8181" y="1863"/>
                    <a:pt x="7909" y="1675"/>
                  </a:cubicBezTo>
                  <a:cubicBezTo>
                    <a:pt x="6801" y="859"/>
                    <a:pt x="5545" y="984"/>
                    <a:pt x="4290" y="1152"/>
                  </a:cubicBezTo>
                  <a:cubicBezTo>
                    <a:pt x="4185" y="1193"/>
                    <a:pt x="4101" y="1298"/>
                    <a:pt x="3997" y="1361"/>
                  </a:cubicBezTo>
                  <a:cubicBezTo>
                    <a:pt x="4101" y="1465"/>
                    <a:pt x="4185" y="1612"/>
                    <a:pt x="4311" y="1842"/>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7" name="Google Shape;157;p33"/>
            <p:cNvSpPr/>
            <p:nvPr/>
          </p:nvSpPr>
          <p:spPr>
            <a:xfrm>
              <a:off x="-3102475" y="2877500"/>
              <a:ext cx="144400" cy="69050"/>
            </a:xfrm>
            <a:custGeom>
              <a:avLst/>
              <a:gdLst/>
              <a:ahLst/>
              <a:cxnLst/>
              <a:rect l="l" t="t" r="r" b="b"/>
              <a:pathLst>
                <a:path w="5776" h="2762" extrusionOk="0">
                  <a:moveTo>
                    <a:pt x="1256" y="2762"/>
                  </a:moveTo>
                  <a:cubicBezTo>
                    <a:pt x="1025" y="2720"/>
                    <a:pt x="816" y="2699"/>
                    <a:pt x="628" y="2636"/>
                  </a:cubicBezTo>
                  <a:cubicBezTo>
                    <a:pt x="209" y="2511"/>
                    <a:pt x="0" y="1946"/>
                    <a:pt x="293" y="1569"/>
                  </a:cubicBezTo>
                  <a:cubicBezTo>
                    <a:pt x="398" y="1423"/>
                    <a:pt x="649" y="1297"/>
                    <a:pt x="774" y="1339"/>
                  </a:cubicBezTo>
                  <a:cubicBezTo>
                    <a:pt x="1716" y="1653"/>
                    <a:pt x="2490" y="1276"/>
                    <a:pt x="3181" y="732"/>
                  </a:cubicBezTo>
                  <a:cubicBezTo>
                    <a:pt x="3766" y="293"/>
                    <a:pt x="4436" y="84"/>
                    <a:pt x="5147" y="21"/>
                  </a:cubicBezTo>
                  <a:cubicBezTo>
                    <a:pt x="5545" y="0"/>
                    <a:pt x="5775" y="356"/>
                    <a:pt x="5629" y="732"/>
                  </a:cubicBezTo>
                  <a:cubicBezTo>
                    <a:pt x="5482" y="983"/>
                    <a:pt x="5315" y="1193"/>
                    <a:pt x="5022" y="1255"/>
                  </a:cubicBezTo>
                  <a:cubicBezTo>
                    <a:pt x="4436" y="1360"/>
                    <a:pt x="3976" y="1653"/>
                    <a:pt x="3557" y="1988"/>
                  </a:cubicBezTo>
                  <a:cubicBezTo>
                    <a:pt x="2825" y="2553"/>
                    <a:pt x="1988" y="2553"/>
                    <a:pt x="1256" y="2762"/>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8" name="Google Shape;158;p33"/>
            <p:cNvSpPr/>
            <p:nvPr/>
          </p:nvSpPr>
          <p:spPr>
            <a:xfrm>
              <a:off x="-2830475" y="2365900"/>
              <a:ext cx="54950" cy="134475"/>
            </a:xfrm>
            <a:custGeom>
              <a:avLst/>
              <a:gdLst/>
              <a:ahLst/>
              <a:cxnLst/>
              <a:rect l="l" t="t" r="r" b="b"/>
              <a:pathLst>
                <a:path w="2198" h="5379" extrusionOk="0">
                  <a:moveTo>
                    <a:pt x="837" y="5127"/>
                  </a:moveTo>
                  <a:cubicBezTo>
                    <a:pt x="314" y="4165"/>
                    <a:pt x="189" y="3118"/>
                    <a:pt x="231" y="2051"/>
                  </a:cubicBezTo>
                  <a:cubicBezTo>
                    <a:pt x="252" y="1716"/>
                    <a:pt x="147" y="1340"/>
                    <a:pt x="105" y="1005"/>
                  </a:cubicBezTo>
                  <a:cubicBezTo>
                    <a:pt x="84" y="838"/>
                    <a:pt x="21" y="691"/>
                    <a:pt x="0" y="566"/>
                  </a:cubicBezTo>
                  <a:cubicBezTo>
                    <a:pt x="0" y="294"/>
                    <a:pt x="105" y="64"/>
                    <a:pt x="356" y="43"/>
                  </a:cubicBezTo>
                  <a:cubicBezTo>
                    <a:pt x="524" y="1"/>
                    <a:pt x="775" y="84"/>
                    <a:pt x="879" y="189"/>
                  </a:cubicBezTo>
                  <a:cubicBezTo>
                    <a:pt x="1172" y="503"/>
                    <a:pt x="1381" y="900"/>
                    <a:pt x="1402" y="1340"/>
                  </a:cubicBezTo>
                  <a:cubicBezTo>
                    <a:pt x="1402" y="1549"/>
                    <a:pt x="1444" y="1737"/>
                    <a:pt x="1444" y="1947"/>
                  </a:cubicBezTo>
                  <a:cubicBezTo>
                    <a:pt x="1361" y="2867"/>
                    <a:pt x="1549" y="3725"/>
                    <a:pt x="2009" y="4541"/>
                  </a:cubicBezTo>
                  <a:cubicBezTo>
                    <a:pt x="2197" y="4876"/>
                    <a:pt x="2072" y="5127"/>
                    <a:pt x="1695" y="5273"/>
                  </a:cubicBezTo>
                  <a:cubicBezTo>
                    <a:pt x="1381" y="5378"/>
                    <a:pt x="1068" y="5336"/>
                    <a:pt x="837" y="5127"/>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9" name="Google Shape;159;p33"/>
            <p:cNvSpPr/>
            <p:nvPr/>
          </p:nvSpPr>
          <p:spPr>
            <a:xfrm>
              <a:off x="-3118700" y="2615950"/>
              <a:ext cx="139700" cy="50750"/>
            </a:xfrm>
            <a:custGeom>
              <a:avLst/>
              <a:gdLst/>
              <a:ahLst/>
              <a:cxnLst/>
              <a:rect l="l" t="t" r="r" b="b"/>
              <a:pathLst>
                <a:path w="5588" h="2030" extrusionOk="0">
                  <a:moveTo>
                    <a:pt x="3662" y="1862"/>
                  </a:moveTo>
                  <a:cubicBezTo>
                    <a:pt x="2407" y="2030"/>
                    <a:pt x="1382" y="1339"/>
                    <a:pt x="273" y="879"/>
                  </a:cubicBezTo>
                  <a:cubicBezTo>
                    <a:pt x="147" y="837"/>
                    <a:pt x="1" y="565"/>
                    <a:pt x="21" y="440"/>
                  </a:cubicBezTo>
                  <a:cubicBezTo>
                    <a:pt x="42" y="293"/>
                    <a:pt x="231" y="126"/>
                    <a:pt x="419" y="42"/>
                  </a:cubicBezTo>
                  <a:cubicBezTo>
                    <a:pt x="545" y="0"/>
                    <a:pt x="733" y="0"/>
                    <a:pt x="879" y="21"/>
                  </a:cubicBezTo>
                  <a:cubicBezTo>
                    <a:pt x="1151" y="84"/>
                    <a:pt x="1423" y="126"/>
                    <a:pt x="1674" y="251"/>
                  </a:cubicBezTo>
                  <a:cubicBezTo>
                    <a:pt x="2428" y="670"/>
                    <a:pt x="3265" y="649"/>
                    <a:pt x="4081" y="649"/>
                  </a:cubicBezTo>
                  <a:cubicBezTo>
                    <a:pt x="4415" y="649"/>
                    <a:pt x="4771" y="670"/>
                    <a:pt x="5127" y="733"/>
                  </a:cubicBezTo>
                  <a:cubicBezTo>
                    <a:pt x="5357" y="753"/>
                    <a:pt x="5587" y="1067"/>
                    <a:pt x="5503" y="1214"/>
                  </a:cubicBezTo>
                  <a:cubicBezTo>
                    <a:pt x="5441" y="1381"/>
                    <a:pt x="5294" y="1611"/>
                    <a:pt x="5148" y="1653"/>
                  </a:cubicBezTo>
                  <a:cubicBezTo>
                    <a:pt x="4667" y="1758"/>
                    <a:pt x="4143" y="1779"/>
                    <a:pt x="3662" y="1862"/>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0" name="Google Shape;160;p33"/>
            <p:cNvSpPr/>
            <p:nvPr/>
          </p:nvSpPr>
          <p:spPr>
            <a:xfrm>
              <a:off x="-2646875" y="2412450"/>
              <a:ext cx="59150" cy="106225"/>
            </a:xfrm>
            <a:custGeom>
              <a:avLst/>
              <a:gdLst/>
              <a:ahLst/>
              <a:cxnLst/>
              <a:rect l="l" t="t" r="r" b="b"/>
              <a:pathLst>
                <a:path w="2366" h="4249" extrusionOk="0">
                  <a:moveTo>
                    <a:pt x="2365" y="1256"/>
                  </a:moveTo>
                  <a:cubicBezTo>
                    <a:pt x="2051" y="2282"/>
                    <a:pt x="1633" y="3223"/>
                    <a:pt x="942" y="3997"/>
                  </a:cubicBezTo>
                  <a:cubicBezTo>
                    <a:pt x="733" y="4248"/>
                    <a:pt x="273" y="4102"/>
                    <a:pt x="126" y="3830"/>
                  </a:cubicBezTo>
                  <a:cubicBezTo>
                    <a:pt x="63" y="3621"/>
                    <a:pt x="1" y="3349"/>
                    <a:pt x="63" y="3139"/>
                  </a:cubicBezTo>
                  <a:cubicBezTo>
                    <a:pt x="126" y="2847"/>
                    <a:pt x="294" y="2575"/>
                    <a:pt x="419" y="2282"/>
                  </a:cubicBezTo>
                  <a:cubicBezTo>
                    <a:pt x="712" y="1675"/>
                    <a:pt x="1068" y="1131"/>
                    <a:pt x="1172" y="440"/>
                  </a:cubicBezTo>
                  <a:cubicBezTo>
                    <a:pt x="1193" y="189"/>
                    <a:pt x="1403" y="1"/>
                    <a:pt x="1675" y="64"/>
                  </a:cubicBezTo>
                  <a:cubicBezTo>
                    <a:pt x="1821" y="85"/>
                    <a:pt x="2030" y="231"/>
                    <a:pt x="2093" y="398"/>
                  </a:cubicBezTo>
                  <a:cubicBezTo>
                    <a:pt x="2281" y="691"/>
                    <a:pt x="2302" y="1005"/>
                    <a:pt x="2365" y="1256"/>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1" name="Google Shape;161;p33"/>
            <p:cNvSpPr/>
            <p:nvPr/>
          </p:nvSpPr>
          <p:spPr>
            <a:xfrm>
              <a:off x="-2480525" y="2633725"/>
              <a:ext cx="103075" cy="53375"/>
            </a:xfrm>
            <a:custGeom>
              <a:avLst/>
              <a:gdLst/>
              <a:ahLst/>
              <a:cxnLst/>
              <a:rect l="l" t="t" r="r" b="b"/>
              <a:pathLst>
                <a:path w="4123" h="2135" extrusionOk="0">
                  <a:moveTo>
                    <a:pt x="1151" y="2135"/>
                  </a:moveTo>
                  <a:cubicBezTo>
                    <a:pt x="858" y="2093"/>
                    <a:pt x="586" y="2051"/>
                    <a:pt x="335" y="1947"/>
                  </a:cubicBezTo>
                  <a:cubicBezTo>
                    <a:pt x="147" y="1905"/>
                    <a:pt x="0" y="1716"/>
                    <a:pt x="42" y="1507"/>
                  </a:cubicBezTo>
                  <a:cubicBezTo>
                    <a:pt x="63" y="1382"/>
                    <a:pt x="210" y="1193"/>
                    <a:pt x="335" y="1172"/>
                  </a:cubicBezTo>
                  <a:cubicBezTo>
                    <a:pt x="1277" y="1005"/>
                    <a:pt x="2093" y="482"/>
                    <a:pt x="2909" y="105"/>
                  </a:cubicBezTo>
                  <a:cubicBezTo>
                    <a:pt x="3160" y="1"/>
                    <a:pt x="3432" y="1"/>
                    <a:pt x="3704" y="42"/>
                  </a:cubicBezTo>
                  <a:cubicBezTo>
                    <a:pt x="4018" y="105"/>
                    <a:pt x="4122" y="628"/>
                    <a:pt x="3871" y="796"/>
                  </a:cubicBezTo>
                  <a:cubicBezTo>
                    <a:pt x="3683" y="963"/>
                    <a:pt x="3474" y="1068"/>
                    <a:pt x="3264" y="1193"/>
                  </a:cubicBezTo>
                  <a:cubicBezTo>
                    <a:pt x="2762" y="1465"/>
                    <a:pt x="2302" y="1695"/>
                    <a:pt x="1800" y="1926"/>
                  </a:cubicBezTo>
                  <a:cubicBezTo>
                    <a:pt x="1611" y="2030"/>
                    <a:pt x="1381" y="2093"/>
                    <a:pt x="1151" y="2135"/>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2" name="Google Shape;162;p33"/>
            <p:cNvSpPr/>
            <p:nvPr/>
          </p:nvSpPr>
          <p:spPr>
            <a:xfrm>
              <a:off x="-2797525" y="3065275"/>
              <a:ext cx="46050" cy="92625"/>
            </a:xfrm>
            <a:custGeom>
              <a:avLst/>
              <a:gdLst/>
              <a:ahLst/>
              <a:cxnLst/>
              <a:rect l="l" t="t" r="r" b="b"/>
              <a:pathLst>
                <a:path w="1842" h="3705" extrusionOk="0">
                  <a:moveTo>
                    <a:pt x="1842" y="963"/>
                  </a:moveTo>
                  <a:cubicBezTo>
                    <a:pt x="1842" y="1089"/>
                    <a:pt x="1842" y="1172"/>
                    <a:pt x="1821" y="1256"/>
                  </a:cubicBezTo>
                  <a:cubicBezTo>
                    <a:pt x="1716" y="1905"/>
                    <a:pt x="1633" y="2574"/>
                    <a:pt x="1528" y="3244"/>
                  </a:cubicBezTo>
                  <a:cubicBezTo>
                    <a:pt x="1465" y="3495"/>
                    <a:pt x="1319" y="3704"/>
                    <a:pt x="1047" y="3683"/>
                  </a:cubicBezTo>
                  <a:cubicBezTo>
                    <a:pt x="838" y="3683"/>
                    <a:pt x="566" y="3599"/>
                    <a:pt x="419" y="3453"/>
                  </a:cubicBezTo>
                  <a:cubicBezTo>
                    <a:pt x="168" y="3160"/>
                    <a:pt x="1" y="2783"/>
                    <a:pt x="189" y="2344"/>
                  </a:cubicBezTo>
                  <a:cubicBezTo>
                    <a:pt x="461" y="1695"/>
                    <a:pt x="649" y="1005"/>
                    <a:pt x="900" y="335"/>
                  </a:cubicBezTo>
                  <a:cubicBezTo>
                    <a:pt x="942" y="210"/>
                    <a:pt x="1172" y="42"/>
                    <a:pt x="1340" y="22"/>
                  </a:cubicBezTo>
                  <a:cubicBezTo>
                    <a:pt x="1549" y="1"/>
                    <a:pt x="1695" y="168"/>
                    <a:pt x="1737" y="377"/>
                  </a:cubicBezTo>
                  <a:cubicBezTo>
                    <a:pt x="1800" y="628"/>
                    <a:pt x="1821" y="796"/>
                    <a:pt x="1842" y="963"/>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3" name="Google Shape;163;p33"/>
            <p:cNvSpPr/>
            <p:nvPr/>
          </p:nvSpPr>
          <p:spPr>
            <a:xfrm>
              <a:off x="-2633800" y="3047500"/>
              <a:ext cx="65950" cy="71675"/>
            </a:xfrm>
            <a:custGeom>
              <a:avLst/>
              <a:gdLst/>
              <a:ahLst/>
              <a:cxnLst/>
              <a:rect l="l" t="t" r="r" b="b"/>
              <a:pathLst>
                <a:path w="2638" h="2867" extrusionOk="0">
                  <a:moveTo>
                    <a:pt x="1" y="670"/>
                  </a:moveTo>
                  <a:cubicBezTo>
                    <a:pt x="608" y="42"/>
                    <a:pt x="1131" y="0"/>
                    <a:pt x="1528" y="628"/>
                  </a:cubicBezTo>
                  <a:cubicBezTo>
                    <a:pt x="1800" y="1088"/>
                    <a:pt x="2114" y="1549"/>
                    <a:pt x="2491" y="1967"/>
                  </a:cubicBezTo>
                  <a:cubicBezTo>
                    <a:pt x="2574" y="2030"/>
                    <a:pt x="2637" y="2176"/>
                    <a:pt x="2616" y="2281"/>
                  </a:cubicBezTo>
                  <a:cubicBezTo>
                    <a:pt x="2595" y="2448"/>
                    <a:pt x="2512" y="2658"/>
                    <a:pt x="2407" y="2762"/>
                  </a:cubicBezTo>
                  <a:cubicBezTo>
                    <a:pt x="2323" y="2846"/>
                    <a:pt x="2072" y="2867"/>
                    <a:pt x="1968" y="2804"/>
                  </a:cubicBezTo>
                  <a:cubicBezTo>
                    <a:pt x="1591" y="2511"/>
                    <a:pt x="1214" y="2218"/>
                    <a:pt x="900" y="1862"/>
                  </a:cubicBezTo>
                  <a:cubicBezTo>
                    <a:pt x="587" y="1507"/>
                    <a:pt x="294" y="1067"/>
                    <a:pt x="1" y="67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4" name="Google Shape;164;p33"/>
            <p:cNvSpPr/>
            <p:nvPr/>
          </p:nvSpPr>
          <p:spPr>
            <a:xfrm>
              <a:off x="-2507725" y="2909400"/>
              <a:ext cx="75350" cy="59650"/>
            </a:xfrm>
            <a:custGeom>
              <a:avLst/>
              <a:gdLst/>
              <a:ahLst/>
              <a:cxnLst/>
              <a:rect l="l" t="t" r="r" b="b"/>
              <a:pathLst>
                <a:path w="3014" h="2386" extrusionOk="0">
                  <a:moveTo>
                    <a:pt x="2992" y="1842"/>
                  </a:moveTo>
                  <a:cubicBezTo>
                    <a:pt x="3013" y="2093"/>
                    <a:pt x="2720" y="2386"/>
                    <a:pt x="2469" y="2323"/>
                  </a:cubicBezTo>
                  <a:cubicBezTo>
                    <a:pt x="2302" y="2302"/>
                    <a:pt x="2135" y="2281"/>
                    <a:pt x="2051" y="2176"/>
                  </a:cubicBezTo>
                  <a:cubicBezTo>
                    <a:pt x="1611" y="1674"/>
                    <a:pt x="1005" y="1360"/>
                    <a:pt x="440" y="984"/>
                  </a:cubicBezTo>
                  <a:cubicBezTo>
                    <a:pt x="314" y="921"/>
                    <a:pt x="210" y="775"/>
                    <a:pt x="105" y="670"/>
                  </a:cubicBezTo>
                  <a:cubicBezTo>
                    <a:pt x="0" y="544"/>
                    <a:pt x="84" y="231"/>
                    <a:pt x="231" y="147"/>
                  </a:cubicBezTo>
                  <a:cubicBezTo>
                    <a:pt x="377" y="105"/>
                    <a:pt x="544" y="0"/>
                    <a:pt x="691" y="21"/>
                  </a:cubicBezTo>
                  <a:cubicBezTo>
                    <a:pt x="1653" y="231"/>
                    <a:pt x="2365" y="775"/>
                    <a:pt x="2909" y="1591"/>
                  </a:cubicBezTo>
                  <a:cubicBezTo>
                    <a:pt x="2971" y="1674"/>
                    <a:pt x="2971" y="1758"/>
                    <a:pt x="2992" y="1842"/>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65" name="Google Shape;165;p33"/>
          <p:cNvGrpSpPr/>
          <p:nvPr/>
        </p:nvGrpSpPr>
        <p:grpSpPr>
          <a:xfrm>
            <a:off x="2291875" y="4237100"/>
            <a:ext cx="956750" cy="553975"/>
            <a:chOff x="-1199475" y="2658325"/>
            <a:chExt cx="956750" cy="553975"/>
          </a:xfrm>
        </p:grpSpPr>
        <p:sp>
          <p:nvSpPr>
            <p:cNvPr id="166" name="Google Shape;166;p33"/>
            <p:cNvSpPr/>
            <p:nvPr/>
          </p:nvSpPr>
          <p:spPr>
            <a:xfrm>
              <a:off x="-1137750" y="2679225"/>
              <a:ext cx="873050" cy="389225"/>
            </a:xfrm>
            <a:custGeom>
              <a:avLst/>
              <a:gdLst/>
              <a:ahLst/>
              <a:cxnLst/>
              <a:rect l="l" t="t" r="r" b="b"/>
              <a:pathLst>
                <a:path w="34922" h="15569" extrusionOk="0">
                  <a:moveTo>
                    <a:pt x="20631" y="1"/>
                  </a:moveTo>
                  <a:cubicBezTo>
                    <a:pt x="21426" y="587"/>
                    <a:pt x="22158" y="1068"/>
                    <a:pt x="22472" y="1989"/>
                  </a:cubicBezTo>
                  <a:cubicBezTo>
                    <a:pt x="22556" y="2261"/>
                    <a:pt x="22723" y="2428"/>
                    <a:pt x="22912" y="2637"/>
                  </a:cubicBezTo>
                  <a:cubicBezTo>
                    <a:pt x="23456" y="3202"/>
                    <a:pt x="24021" y="3725"/>
                    <a:pt x="24460" y="4374"/>
                  </a:cubicBezTo>
                  <a:cubicBezTo>
                    <a:pt x="24586" y="4583"/>
                    <a:pt x="24816" y="4772"/>
                    <a:pt x="25025" y="4918"/>
                  </a:cubicBezTo>
                  <a:cubicBezTo>
                    <a:pt x="25694" y="5357"/>
                    <a:pt x="26343" y="5776"/>
                    <a:pt x="26992" y="6194"/>
                  </a:cubicBezTo>
                  <a:cubicBezTo>
                    <a:pt x="28205" y="6969"/>
                    <a:pt x="29314" y="7805"/>
                    <a:pt x="30340" y="8768"/>
                  </a:cubicBezTo>
                  <a:cubicBezTo>
                    <a:pt x="30946" y="9312"/>
                    <a:pt x="31595" y="9751"/>
                    <a:pt x="32223" y="10254"/>
                  </a:cubicBezTo>
                  <a:cubicBezTo>
                    <a:pt x="32516" y="10484"/>
                    <a:pt x="32767" y="10735"/>
                    <a:pt x="33039" y="10965"/>
                  </a:cubicBezTo>
                  <a:cubicBezTo>
                    <a:pt x="33122" y="11049"/>
                    <a:pt x="33185" y="11174"/>
                    <a:pt x="33290" y="11216"/>
                  </a:cubicBezTo>
                  <a:cubicBezTo>
                    <a:pt x="34022" y="11530"/>
                    <a:pt x="34294" y="12241"/>
                    <a:pt x="34713" y="12827"/>
                  </a:cubicBezTo>
                  <a:cubicBezTo>
                    <a:pt x="34922" y="13078"/>
                    <a:pt x="34901" y="13371"/>
                    <a:pt x="34733" y="13664"/>
                  </a:cubicBezTo>
                  <a:cubicBezTo>
                    <a:pt x="34608" y="13894"/>
                    <a:pt x="34441" y="14145"/>
                    <a:pt x="34273" y="14438"/>
                  </a:cubicBezTo>
                  <a:cubicBezTo>
                    <a:pt x="34210" y="14292"/>
                    <a:pt x="34169" y="14187"/>
                    <a:pt x="34127" y="14083"/>
                  </a:cubicBezTo>
                  <a:cubicBezTo>
                    <a:pt x="34106" y="13831"/>
                    <a:pt x="33980" y="13685"/>
                    <a:pt x="33771" y="13601"/>
                  </a:cubicBezTo>
                  <a:cubicBezTo>
                    <a:pt x="33373" y="13392"/>
                    <a:pt x="32976" y="13183"/>
                    <a:pt x="32557" y="12995"/>
                  </a:cubicBezTo>
                  <a:cubicBezTo>
                    <a:pt x="32411" y="12932"/>
                    <a:pt x="32223" y="12890"/>
                    <a:pt x="32034" y="12869"/>
                  </a:cubicBezTo>
                  <a:cubicBezTo>
                    <a:pt x="31344" y="12785"/>
                    <a:pt x="30612" y="12639"/>
                    <a:pt x="29900" y="12869"/>
                  </a:cubicBezTo>
                  <a:cubicBezTo>
                    <a:pt x="29210" y="12743"/>
                    <a:pt x="28540" y="12953"/>
                    <a:pt x="27829" y="12953"/>
                  </a:cubicBezTo>
                  <a:cubicBezTo>
                    <a:pt x="27264" y="12953"/>
                    <a:pt x="26699" y="13057"/>
                    <a:pt x="26134" y="13141"/>
                  </a:cubicBezTo>
                  <a:cubicBezTo>
                    <a:pt x="25548" y="13204"/>
                    <a:pt x="25004" y="13350"/>
                    <a:pt x="24460" y="13413"/>
                  </a:cubicBezTo>
                  <a:cubicBezTo>
                    <a:pt x="23749" y="13497"/>
                    <a:pt x="23037" y="13685"/>
                    <a:pt x="22347" y="13831"/>
                  </a:cubicBezTo>
                  <a:cubicBezTo>
                    <a:pt x="21217" y="14124"/>
                    <a:pt x="20066" y="14334"/>
                    <a:pt x="18915" y="14606"/>
                  </a:cubicBezTo>
                  <a:cubicBezTo>
                    <a:pt x="18497" y="14668"/>
                    <a:pt x="18099" y="14773"/>
                    <a:pt x="17702" y="14920"/>
                  </a:cubicBezTo>
                  <a:cubicBezTo>
                    <a:pt x="17116" y="15129"/>
                    <a:pt x="16509" y="15275"/>
                    <a:pt x="15881" y="15296"/>
                  </a:cubicBezTo>
                  <a:cubicBezTo>
                    <a:pt x="15358" y="15338"/>
                    <a:pt x="14814" y="15401"/>
                    <a:pt x="14291" y="15484"/>
                  </a:cubicBezTo>
                  <a:cubicBezTo>
                    <a:pt x="13810" y="15568"/>
                    <a:pt x="13266" y="15464"/>
                    <a:pt x="12764" y="15380"/>
                  </a:cubicBezTo>
                  <a:cubicBezTo>
                    <a:pt x="12638" y="15359"/>
                    <a:pt x="12513" y="15233"/>
                    <a:pt x="12408" y="15129"/>
                  </a:cubicBezTo>
                  <a:cubicBezTo>
                    <a:pt x="11508" y="14229"/>
                    <a:pt x="10650" y="13287"/>
                    <a:pt x="9897" y="12304"/>
                  </a:cubicBezTo>
                  <a:cubicBezTo>
                    <a:pt x="9583" y="11907"/>
                    <a:pt x="9207" y="11530"/>
                    <a:pt x="8851" y="11195"/>
                  </a:cubicBezTo>
                  <a:cubicBezTo>
                    <a:pt x="7972" y="10421"/>
                    <a:pt x="7198" y="9542"/>
                    <a:pt x="6466" y="8601"/>
                  </a:cubicBezTo>
                  <a:cubicBezTo>
                    <a:pt x="6131" y="8161"/>
                    <a:pt x="5712" y="7743"/>
                    <a:pt x="5315" y="7345"/>
                  </a:cubicBezTo>
                  <a:cubicBezTo>
                    <a:pt x="4290" y="6341"/>
                    <a:pt x="3160" y="5420"/>
                    <a:pt x="2218" y="4311"/>
                  </a:cubicBezTo>
                  <a:cubicBezTo>
                    <a:pt x="1883" y="3935"/>
                    <a:pt x="1381" y="3642"/>
                    <a:pt x="942" y="3328"/>
                  </a:cubicBezTo>
                  <a:cubicBezTo>
                    <a:pt x="649" y="3119"/>
                    <a:pt x="335" y="2930"/>
                    <a:pt x="0" y="2721"/>
                  </a:cubicBezTo>
                  <a:cubicBezTo>
                    <a:pt x="21" y="2575"/>
                    <a:pt x="84" y="2428"/>
                    <a:pt x="105" y="2324"/>
                  </a:cubicBezTo>
                  <a:cubicBezTo>
                    <a:pt x="210" y="2282"/>
                    <a:pt x="272" y="2261"/>
                    <a:pt x="314" y="2261"/>
                  </a:cubicBezTo>
                  <a:cubicBezTo>
                    <a:pt x="963" y="2365"/>
                    <a:pt x="1632" y="2282"/>
                    <a:pt x="2281" y="2156"/>
                  </a:cubicBezTo>
                  <a:cubicBezTo>
                    <a:pt x="2804" y="2052"/>
                    <a:pt x="3348" y="1989"/>
                    <a:pt x="3871" y="1863"/>
                  </a:cubicBezTo>
                  <a:cubicBezTo>
                    <a:pt x="5043" y="1570"/>
                    <a:pt x="6236" y="1466"/>
                    <a:pt x="7428" y="1424"/>
                  </a:cubicBezTo>
                  <a:cubicBezTo>
                    <a:pt x="9918" y="1277"/>
                    <a:pt x="12408" y="1131"/>
                    <a:pt x="14877" y="963"/>
                  </a:cubicBezTo>
                  <a:cubicBezTo>
                    <a:pt x="15379" y="943"/>
                    <a:pt x="15902" y="922"/>
                    <a:pt x="16425" y="943"/>
                  </a:cubicBezTo>
                  <a:cubicBezTo>
                    <a:pt x="17137" y="963"/>
                    <a:pt x="17806" y="922"/>
                    <a:pt x="18497" y="817"/>
                  </a:cubicBezTo>
                  <a:cubicBezTo>
                    <a:pt x="18832" y="754"/>
                    <a:pt x="19208" y="817"/>
                    <a:pt x="19564" y="838"/>
                  </a:cubicBezTo>
                  <a:cubicBezTo>
                    <a:pt x="19982" y="901"/>
                    <a:pt x="20275" y="796"/>
                    <a:pt x="20401" y="336"/>
                  </a:cubicBezTo>
                  <a:cubicBezTo>
                    <a:pt x="20464" y="273"/>
                    <a:pt x="20505" y="189"/>
                    <a:pt x="20631" y="1"/>
                  </a:cubicBezTo>
                  <a:close/>
                  <a:moveTo>
                    <a:pt x="7240" y="4500"/>
                  </a:moveTo>
                  <a:cubicBezTo>
                    <a:pt x="7303" y="4604"/>
                    <a:pt x="7303" y="4688"/>
                    <a:pt x="7324" y="4709"/>
                  </a:cubicBezTo>
                  <a:cubicBezTo>
                    <a:pt x="7616" y="4813"/>
                    <a:pt x="7721" y="5002"/>
                    <a:pt x="7763" y="5295"/>
                  </a:cubicBezTo>
                  <a:cubicBezTo>
                    <a:pt x="7847" y="5713"/>
                    <a:pt x="8056" y="6048"/>
                    <a:pt x="8286" y="6404"/>
                  </a:cubicBezTo>
                  <a:cubicBezTo>
                    <a:pt x="8600" y="6906"/>
                    <a:pt x="9060" y="7324"/>
                    <a:pt x="9416" y="7764"/>
                  </a:cubicBezTo>
                  <a:cubicBezTo>
                    <a:pt x="9834" y="8287"/>
                    <a:pt x="10378" y="8329"/>
                    <a:pt x="10964" y="8161"/>
                  </a:cubicBezTo>
                  <a:cubicBezTo>
                    <a:pt x="11299" y="8057"/>
                    <a:pt x="11613" y="7910"/>
                    <a:pt x="11927" y="7722"/>
                  </a:cubicBezTo>
                  <a:cubicBezTo>
                    <a:pt x="12345" y="7492"/>
                    <a:pt x="12785" y="7220"/>
                    <a:pt x="13266" y="7241"/>
                  </a:cubicBezTo>
                  <a:cubicBezTo>
                    <a:pt x="13789" y="7282"/>
                    <a:pt x="14249" y="7115"/>
                    <a:pt x="14751" y="6989"/>
                  </a:cubicBezTo>
                  <a:cubicBezTo>
                    <a:pt x="15379" y="6822"/>
                    <a:pt x="16007" y="6571"/>
                    <a:pt x="16697" y="6697"/>
                  </a:cubicBezTo>
                  <a:cubicBezTo>
                    <a:pt x="16802" y="6717"/>
                    <a:pt x="16927" y="6697"/>
                    <a:pt x="17053" y="6655"/>
                  </a:cubicBezTo>
                  <a:cubicBezTo>
                    <a:pt x="17660" y="6466"/>
                    <a:pt x="18288" y="6362"/>
                    <a:pt x="18915" y="6299"/>
                  </a:cubicBezTo>
                  <a:cubicBezTo>
                    <a:pt x="19124" y="6278"/>
                    <a:pt x="19334" y="6278"/>
                    <a:pt x="19543" y="6215"/>
                  </a:cubicBezTo>
                  <a:cubicBezTo>
                    <a:pt x="19773" y="6173"/>
                    <a:pt x="20003" y="6153"/>
                    <a:pt x="20254" y="6069"/>
                  </a:cubicBezTo>
                  <a:cubicBezTo>
                    <a:pt x="20694" y="5881"/>
                    <a:pt x="20798" y="5525"/>
                    <a:pt x="20589" y="5127"/>
                  </a:cubicBezTo>
                  <a:cubicBezTo>
                    <a:pt x="20526" y="5023"/>
                    <a:pt x="20422" y="4939"/>
                    <a:pt x="20380" y="4834"/>
                  </a:cubicBezTo>
                  <a:cubicBezTo>
                    <a:pt x="20275" y="4625"/>
                    <a:pt x="20108" y="4416"/>
                    <a:pt x="20066" y="4207"/>
                  </a:cubicBezTo>
                  <a:cubicBezTo>
                    <a:pt x="19878" y="3391"/>
                    <a:pt x="19271" y="3035"/>
                    <a:pt x="18518" y="2930"/>
                  </a:cubicBezTo>
                  <a:cubicBezTo>
                    <a:pt x="17702" y="2805"/>
                    <a:pt x="16865" y="2637"/>
                    <a:pt x="16028" y="2909"/>
                  </a:cubicBezTo>
                  <a:cubicBezTo>
                    <a:pt x="15965" y="2930"/>
                    <a:pt x="15860" y="2909"/>
                    <a:pt x="15777" y="2909"/>
                  </a:cubicBezTo>
                  <a:cubicBezTo>
                    <a:pt x="15254" y="2909"/>
                    <a:pt x="14772" y="3056"/>
                    <a:pt x="14312" y="3265"/>
                  </a:cubicBezTo>
                  <a:cubicBezTo>
                    <a:pt x="13977" y="3432"/>
                    <a:pt x="13580" y="3558"/>
                    <a:pt x="13203" y="3642"/>
                  </a:cubicBezTo>
                  <a:cubicBezTo>
                    <a:pt x="12429" y="3809"/>
                    <a:pt x="11613" y="3893"/>
                    <a:pt x="10839" y="4081"/>
                  </a:cubicBezTo>
                  <a:cubicBezTo>
                    <a:pt x="9939" y="4311"/>
                    <a:pt x="9081" y="4416"/>
                    <a:pt x="8161" y="4311"/>
                  </a:cubicBezTo>
                  <a:cubicBezTo>
                    <a:pt x="7868" y="4311"/>
                    <a:pt x="7554" y="4290"/>
                    <a:pt x="7240" y="4500"/>
                  </a:cubicBezTo>
                  <a:close/>
                  <a:moveTo>
                    <a:pt x="31867" y="11781"/>
                  </a:moveTo>
                  <a:cubicBezTo>
                    <a:pt x="31532" y="11404"/>
                    <a:pt x="31197" y="11091"/>
                    <a:pt x="30779" y="10881"/>
                  </a:cubicBezTo>
                  <a:cubicBezTo>
                    <a:pt x="30319" y="10651"/>
                    <a:pt x="29921" y="10337"/>
                    <a:pt x="29544" y="10002"/>
                  </a:cubicBezTo>
                  <a:cubicBezTo>
                    <a:pt x="28979" y="9479"/>
                    <a:pt x="28435" y="8914"/>
                    <a:pt x="27745" y="8538"/>
                  </a:cubicBezTo>
                  <a:cubicBezTo>
                    <a:pt x="27536" y="8391"/>
                    <a:pt x="27389" y="8224"/>
                    <a:pt x="27222" y="8057"/>
                  </a:cubicBezTo>
                  <a:lnTo>
                    <a:pt x="25255" y="6090"/>
                  </a:lnTo>
                  <a:cubicBezTo>
                    <a:pt x="25130" y="5964"/>
                    <a:pt x="25004" y="5839"/>
                    <a:pt x="24899" y="5713"/>
                  </a:cubicBezTo>
                  <a:cubicBezTo>
                    <a:pt x="24125" y="4562"/>
                    <a:pt x="22995" y="3725"/>
                    <a:pt x="22117" y="2637"/>
                  </a:cubicBezTo>
                  <a:cubicBezTo>
                    <a:pt x="21970" y="2470"/>
                    <a:pt x="21803" y="2282"/>
                    <a:pt x="21552" y="2324"/>
                  </a:cubicBezTo>
                  <a:cubicBezTo>
                    <a:pt x="21384" y="2512"/>
                    <a:pt x="21447" y="2700"/>
                    <a:pt x="21552" y="2826"/>
                  </a:cubicBezTo>
                  <a:cubicBezTo>
                    <a:pt x="21886" y="3307"/>
                    <a:pt x="22179" y="3788"/>
                    <a:pt x="22598" y="4165"/>
                  </a:cubicBezTo>
                  <a:cubicBezTo>
                    <a:pt x="23205" y="4709"/>
                    <a:pt x="23686" y="5337"/>
                    <a:pt x="24209" y="5964"/>
                  </a:cubicBezTo>
                  <a:cubicBezTo>
                    <a:pt x="24397" y="6173"/>
                    <a:pt x="24565" y="6383"/>
                    <a:pt x="24732" y="6571"/>
                  </a:cubicBezTo>
                  <a:lnTo>
                    <a:pt x="26783" y="8601"/>
                  </a:lnTo>
                  <a:cubicBezTo>
                    <a:pt x="26929" y="8768"/>
                    <a:pt x="27075" y="8914"/>
                    <a:pt x="27243" y="9019"/>
                  </a:cubicBezTo>
                  <a:cubicBezTo>
                    <a:pt x="28059" y="9500"/>
                    <a:pt x="28707" y="10149"/>
                    <a:pt x="29419" y="10756"/>
                  </a:cubicBezTo>
                  <a:cubicBezTo>
                    <a:pt x="30109" y="11321"/>
                    <a:pt x="30904" y="11614"/>
                    <a:pt x="31720" y="11886"/>
                  </a:cubicBezTo>
                  <a:cubicBezTo>
                    <a:pt x="31720" y="11844"/>
                    <a:pt x="31762" y="11823"/>
                    <a:pt x="31867" y="1178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7" name="Google Shape;167;p33"/>
            <p:cNvSpPr/>
            <p:nvPr/>
          </p:nvSpPr>
          <p:spPr>
            <a:xfrm>
              <a:off x="-1173850" y="2814725"/>
              <a:ext cx="870975" cy="335325"/>
            </a:xfrm>
            <a:custGeom>
              <a:avLst/>
              <a:gdLst/>
              <a:ahLst/>
              <a:cxnLst/>
              <a:rect l="l" t="t" r="r" b="b"/>
              <a:pathLst>
                <a:path w="34839" h="13413" extrusionOk="0">
                  <a:moveTo>
                    <a:pt x="13601" y="11236"/>
                  </a:moveTo>
                  <a:cubicBezTo>
                    <a:pt x="13643" y="11090"/>
                    <a:pt x="13664" y="10901"/>
                    <a:pt x="13706" y="10713"/>
                  </a:cubicBezTo>
                  <a:cubicBezTo>
                    <a:pt x="14019" y="10755"/>
                    <a:pt x="14312" y="10776"/>
                    <a:pt x="14626" y="10818"/>
                  </a:cubicBezTo>
                  <a:cubicBezTo>
                    <a:pt x="15233" y="10901"/>
                    <a:pt x="15798" y="10964"/>
                    <a:pt x="16405" y="10776"/>
                  </a:cubicBezTo>
                  <a:cubicBezTo>
                    <a:pt x="16698" y="10671"/>
                    <a:pt x="17011" y="10692"/>
                    <a:pt x="17283" y="10692"/>
                  </a:cubicBezTo>
                  <a:cubicBezTo>
                    <a:pt x="18016" y="10671"/>
                    <a:pt x="18727" y="10525"/>
                    <a:pt x="19418" y="10274"/>
                  </a:cubicBezTo>
                  <a:cubicBezTo>
                    <a:pt x="19836" y="10106"/>
                    <a:pt x="20276" y="10064"/>
                    <a:pt x="20715" y="9960"/>
                  </a:cubicBezTo>
                  <a:cubicBezTo>
                    <a:pt x="20799" y="9939"/>
                    <a:pt x="20903" y="9939"/>
                    <a:pt x="20987" y="9918"/>
                  </a:cubicBezTo>
                  <a:cubicBezTo>
                    <a:pt x="22180" y="9646"/>
                    <a:pt x="23393" y="9353"/>
                    <a:pt x="24586" y="9102"/>
                  </a:cubicBezTo>
                  <a:cubicBezTo>
                    <a:pt x="24774" y="9039"/>
                    <a:pt x="24921" y="8997"/>
                    <a:pt x="25109" y="8956"/>
                  </a:cubicBezTo>
                  <a:cubicBezTo>
                    <a:pt x="26322" y="8788"/>
                    <a:pt x="27536" y="8579"/>
                    <a:pt x="28771" y="8391"/>
                  </a:cubicBezTo>
                  <a:cubicBezTo>
                    <a:pt x="28980" y="8370"/>
                    <a:pt x="29189" y="8349"/>
                    <a:pt x="29398" y="8370"/>
                  </a:cubicBezTo>
                  <a:cubicBezTo>
                    <a:pt x="29733" y="8391"/>
                    <a:pt x="30047" y="8286"/>
                    <a:pt x="30361" y="8307"/>
                  </a:cubicBezTo>
                  <a:cubicBezTo>
                    <a:pt x="31867" y="8370"/>
                    <a:pt x="33353" y="8014"/>
                    <a:pt x="34838" y="8474"/>
                  </a:cubicBezTo>
                  <a:cubicBezTo>
                    <a:pt x="34817" y="8684"/>
                    <a:pt x="34797" y="8893"/>
                    <a:pt x="34797" y="9039"/>
                  </a:cubicBezTo>
                  <a:cubicBezTo>
                    <a:pt x="34713" y="9102"/>
                    <a:pt x="34713" y="9123"/>
                    <a:pt x="34692" y="9123"/>
                  </a:cubicBezTo>
                  <a:cubicBezTo>
                    <a:pt x="33248" y="9290"/>
                    <a:pt x="31846" y="9458"/>
                    <a:pt x="30403" y="9562"/>
                  </a:cubicBezTo>
                  <a:cubicBezTo>
                    <a:pt x="28331" y="9730"/>
                    <a:pt x="26260" y="9981"/>
                    <a:pt x="24251" y="10378"/>
                  </a:cubicBezTo>
                  <a:cubicBezTo>
                    <a:pt x="22368" y="10734"/>
                    <a:pt x="20464" y="10964"/>
                    <a:pt x="18560" y="11132"/>
                  </a:cubicBezTo>
                  <a:cubicBezTo>
                    <a:pt x="17576" y="11215"/>
                    <a:pt x="16635" y="11320"/>
                    <a:pt x="15672" y="11404"/>
                  </a:cubicBezTo>
                  <a:cubicBezTo>
                    <a:pt x="15589" y="11404"/>
                    <a:pt x="15526" y="11487"/>
                    <a:pt x="15442" y="11508"/>
                  </a:cubicBezTo>
                  <a:cubicBezTo>
                    <a:pt x="15798" y="11843"/>
                    <a:pt x="16216" y="12031"/>
                    <a:pt x="16802" y="11989"/>
                  </a:cubicBezTo>
                  <a:cubicBezTo>
                    <a:pt x="17304" y="11969"/>
                    <a:pt x="17827" y="11885"/>
                    <a:pt x="18309" y="11864"/>
                  </a:cubicBezTo>
                  <a:cubicBezTo>
                    <a:pt x="18309" y="12094"/>
                    <a:pt x="18141" y="12073"/>
                    <a:pt x="18037" y="12094"/>
                  </a:cubicBezTo>
                  <a:cubicBezTo>
                    <a:pt x="16844" y="12303"/>
                    <a:pt x="15672" y="12513"/>
                    <a:pt x="14438" y="12722"/>
                  </a:cubicBezTo>
                  <a:cubicBezTo>
                    <a:pt x="14145" y="12513"/>
                    <a:pt x="13852" y="12303"/>
                    <a:pt x="13538" y="12073"/>
                  </a:cubicBezTo>
                  <a:cubicBezTo>
                    <a:pt x="13454" y="12031"/>
                    <a:pt x="13350" y="11969"/>
                    <a:pt x="13329" y="11927"/>
                  </a:cubicBezTo>
                  <a:cubicBezTo>
                    <a:pt x="13120" y="11299"/>
                    <a:pt x="12659" y="11445"/>
                    <a:pt x="12178" y="11571"/>
                  </a:cubicBezTo>
                  <a:cubicBezTo>
                    <a:pt x="10546" y="10044"/>
                    <a:pt x="8893" y="8516"/>
                    <a:pt x="7261" y="6968"/>
                  </a:cubicBezTo>
                  <a:lnTo>
                    <a:pt x="7115" y="6842"/>
                  </a:lnTo>
                  <a:cubicBezTo>
                    <a:pt x="6027" y="6110"/>
                    <a:pt x="5127" y="5126"/>
                    <a:pt x="4143" y="4227"/>
                  </a:cubicBezTo>
                  <a:cubicBezTo>
                    <a:pt x="3620" y="3766"/>
                    <a:pt x="3034" y="3285"/>
                    <a:pt x="2490" y="2825"/>
                  </a:cubicBezTo>
                  <a:cubicBezTo>
                    <a:pt x="2239" y="2574"/>
                    <a:pt x="1967" y="2532"/>
                    <a:pt x="1612" y="2678"/>
                  </a:cubicBezTo>
                  <a:cubicBezTo>
                    <a:pt x="1842" y="2888"/>
                    <a:pt x="2051" y="3076"/>
                    <a:pt x="2239" y="3285"/>
                  </a:cubicBezTo>
                  <a:cubicBezTo>
                    <a:pt x="2449" y="3494"/>
                    <a:pt x="2616" y="3725"/>
                    <a:pt x="2825" y="3934"/>
                  </a:cubicBezTo>
                  <a:cubicBezTo>
                    <a:pt x="3348" y="4436"/>
                    <a:pt x="3871" y="4938"/>
                    <a:pt x="4374" y="5461"/>
                  </a:cubicBezTo>
                  <a:cubicBezTo>
                    <a:pt x="4980" y="6068"/>
                    <a:pt x="5587" y="6633"/>
                    <a:pt x="6257" y="7135"/>
                  </a:cubicBezTo>
                  <a:cubicBezTo>
                    <a:pt x="6571" y="7365"/>
                    <a:pt x="6843" y="7658"/>
                    <a:pt x="7115" y="7909"/>
                  </a:cubicBezTo>
                  <a:cubicBezTo>
                    <a:pt x="8349" y="9060"/>
                    <a:pt x="9605" y="10190"/>
                    <a:pt x="10839" y="11341"/>
                  </a:cubicBezTo>
                  <a:cubicBezTo>
                    <a:pt x="11090" y="11571"/>
                    <a:pt x="11362" y="11843"/>
                    <a:pt x="11592" y="12094"/>
                  </a:cubicBezTo>
                  <a:cubicBezTo>
                    <a:pt x="11822" y="12387"/>
                    <a:pt x="12073" y="12617"/>
                    <a:pt x="12492" y="12659"/>
                  </a:cubicBezTo>
                  <a:cubicBezTo>
                    <a:pt x="12722" y="12680"/>
                    <a:pt x="12931" y="12785"/>
                    <a:pt x="13141" y="12868"/>
                  </a:cubicBezTo>
                  <a:cubicBezTo>
                    <a:pt x="13162" y="13182"/>
                    <a:pt x="12952" y="13245"/>
                    <a:pt x="12743" y="13412"/>
                  </a:cubicBezTo>
                  <a:cubicBezTo>
                    <a:pt x="12241" y="13182"/>
                    <a:pt x="11781" y="12889"/>
                    <a:pt x="11362" y="12492"/>
                  </a:cubicBezTo>
                  <a:cubicBezTo>
                    <a:pt x="10860" y="11989"/>
                    <a:pt x="10316" y="11613"/>
                    <a:pt x="9688" y="11299"/>
                  </a:cubicBezTo>
                  <a:cubicBezTo>
                    <a:pt x="9458" y="11152"/>
                    <a:pt x="9207" y="11006"/>
                    <a:pt x="8998" y="10839"/>
                  </a:cubicBezTo>
                  <a:cubicBezTo>
                    <a:pt x="7596" y="9730"/>
                    <a:pt x="6215" y="8600"/>
                    <a:pt x="4813" y="7428"/>
                  </a:cubicBezTo>
                  <a:cubicBezTo>
                    <a:pt x="4081" y="6800"/>
                    <a:pt x="3390" y="6131"/>
                    <a:pt x="2679" y="5482"/>
                  </a:cubicBezTo>
                  <a:cubicBezTo>
                    <a:pt x="2386" y="5231"/>
                    <a:pt x="2093" y="4959"/>
                    <a:pt x="1779" y="4729"/>
                  </a:cubicBezTo>
                  <a:cubicBezTo>
                    <a:pt x="1151" y="4248"/>
                    <a:pt x="586" y="3725"/>
                    <a:pt x="63" y="3097"/>
                  </a:cubicBezTo>
                  <a:cubicBezTo>
                    <a:pt x="1" y="2720"/>
                    <a:pt x="1" y="2344"/>
                    <a:pt x="293" y="2009"/>
                  </a:cubicBezTo>
                  <a:cubicBezTo>
                    <a:pt x="733" y="1507"/>
                    <a:pt x="817" y="963"/>
                    <a:pt x="691" y="335"/>
                  </a:cubicBezTo>
                  <a:cubicBezTo>
                    <a:pt x="670" y="251"/>
                    <a:pt x="712" y="168"/>
                    <a:pt x="733" y="0"/>
                  </a:cubicBezTo>
                  <a:cubicBezTo>
                    <a:pt x="1361" y="879"/>
                    <a:pt x="2281" y="1297"/>
                    <a:pt x="3034" y="1946"/>
                  </a:cubicBezTo>
                  <a:cubicBezTo>
                    <a:pt x="3725" y="2532"/>
                    <a:pt x="4457" y="3076"/>
                    <a:pt x="5169" y="3620"/>
                  </a:cubicBezTo>
                  <a:cubicBezTo>
                    <a:pt x="5315" y="3766"/>
                    <a:pt x="5503" y="3892"/>
                    <a:pt x="5650" y="4018"/>
                  </a:cubicBezTo>
                  <a:cubicBezTo>
                    <a:pt x="7303" y="5503"/>
                    <a:pt x="8956" y="7010"/>
                    <a:pt x="10567" y="8516"/>
                  </a:cubicBezTo>
                  <a:cubicBezTo>
                    <a:pt x="11048" y="8935"/>
                    <a:pt x="11446" y="9437"/>
                    <a:pt x="11885" y="9897"/>
                  </a:cubicBezTo>
                  <a:cubicBezTo>
                    <a:pt x="12283" y="10316"/>
                    <a:pt x="12638" y="10776"/>
                    <a:pt x="13015" y="11194"/>
                  </a:cubicBezTo>
                  <a:cubicBezTo>
                    <a:pt x="13182" y="11383"/>
                    <a:pt x="13371" y="11383"/>
                    <a:pt x="13601" y="11236"/>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8" name="Google Shape;168;p33"/>
            <p:cNvSpPr/>
            <p:nvPr/>
          </p:nvSpPr>
          <p:spPr>
            <a:xfrm>
              <a:off x="-831225" y="3061100"/>
              <a:ext cx="516325" cy="128175"/>
            </a:xfrm>
            <a:custGeom>
              <a:avLst/>
              <a:gdLst/>
              <a:ahLst/>
              <a:cxnLst/>
              <a:rect l="l" t="t" r="r" b="b"/>
              <a:pathLst>
                <a:path w="20653" h="5127" extrusionOk="0">
                  <a:moveTo>
                    <a:pt x="879" y="4310"/>
                  </a:moveTo>
                  <a:cubicBezTo>
                    <a:pt x="1256" y="4896"/>
                    <a:pt x="1884" y="4708"/>
                    <a:pt x="2449" y="4938"/>
                  </a:cubicBezTo>
                  <a:cubicBezTo>
                    <a:pt x="2239" y="5022"/>
                    <a:pt x="2093" y="5127"/>
                    <a:pt x="1946" y="5127"/>
                  </a:cubicBezTo>
                  <a:cubicBezTo>
                    <a:pt x="1528" y="5106"/>
                    <a:pt x="1109" y="5043"/>
                    <a:pt x="691" y="5001"/>
                  </a:cubicBezTo>
                  <a:cubicBezTo>
                    <a:pt x="482" y="4708"/>
                    <a:pt x="252" y="4415"/>
                    <a:pt x="1" y="4080"/>
                  </a:cubicBezTo>
                  <a:cubicBezTo>
                    <a:pt x="84" y="3913"/>
                    <a:pt x="168" y="3746"/>
                    <a:pt x="273" y="3536"/>
                  </a:cubicBezTo>
                  <a:cubicBezTo>
                    <a:pt x="1402" y="3348"/>
                    <a:pt x="2511" y="3160"/>
                    <a:pt x="3641" y="3013"/>
                  </a:cubicBezTo>
                  <a:cubicBezTo>
                    <a:pt x="3767" y="2971"/>
                    <a:pt x="3871" y="3013"/>
                    <a:pt x="4018" y="2971"/>
                  </a:cubicBezTo>
                  <a:cubicBezTo>
                    <a:pt x="6006" y="2448"/>
                    <a:pt x="8056" y="2448"/>
                    <a:pt x="10023" y="1904"/>
                  </a:cubicBezTo>
                  <a:cubicBezTo>
                    <a:pt x="11048" y="1611"/>
                    <a:pt x="12115" y="1611"/>
                    <a:pt x="13141" y="1507"/>
                  </a:cubicBezTo>
                  <a:cubicBezTo>
                    <a:pt x="14187" y="1381"/>
                    <a:pt x="15233" y="1277"/>
                    <a:pt x="16279" y="1151"/>
                  </a:cubicBezTo>
                  <a:cubicBezTo>
                    <a:pt x="16781" y="1088"/>
                    <a:pt x="17263" y="984"/>
                    <a:pt x="17786" y="1067"/>
                  </a:cubicBezTo>
                  <a:cubicBezTo>
                    <a:pt x="18037" y="1088"/>
                    <a:pt x="18267" y="1025"/>
                    <a:pt x="18497" y="984"/>
                  </a:cubicBezTo>
                  <a:cubicBezTo>
                    <a:pt x="18915" y="942"/>
                    <a:pt x="19313" y="858"/>
                    <a:pt x="19857" y="774"/>
                  </a:cubicBezTo>
                  <a:cubicBezTo>
                    <a:pt x="19606" y="565"/>
                    <a:pt x="19459" y="440"/>
                    <a:pt x="19313" y="335"/>
                  </a:cubicBezTo>
                  <a:cubicBezTo>
                    <a:pt x="19334" y="314"/>
                    <a:pt x="19334" y="230"/>
                    <a:pt x="19397" y="230"/>
                  </a:cubicBezTo>
                  <a:cubicBezTo>
                    <a:pt x="19773" y="126"/>
                    <a:pt x="20192" y="0"/>
                    <a:pt x="20652" y="230"/>
                  </a:cubicBezTo>
                  <a:cubicBezTo>
                    <a:pt x="20610" y="565"/>
                    <a:pt x="20589" y="942"/>
                    <a:pt x="20506" y="1277"/>
                  </a:cubicBezTo>
                  <a:cubicBezTo>
                    <a:pt x="20464" y="1590"/>
                    <a:pt x="20296" y="1758"/>
                    <a:pt x="20024" y="1674"/>
                  </a:cubicBezTo>
                  <a:cubicBezTo>
                    <a:pt x="19418" y="1549"/>
                    <a:pt x="18832" y="1779"/>
                    <a:pt x="18246" y="1821"/>
                  </a:cubicBezTo>
                  <a:cubicBezTo>
                    <a:pt x="17681" y="1862"/>
                    <a:pt x="17158" y="1967"/>
                    <a:pt x="16614" y="1883"/>
                  </a:cubicBezTo>
                  <a:cubicBezTo>
                    <a:pt x="16363" y="1862"/>
                    <a:pt x="16091" y="1925"/>
                    <a:pt x="15798" y="1988"/>
                  </a:cubicBezTo>
                  <a:cubicBezTo>
                    <a:pt x="13915" y="2386"/>
                    <a:pt x="12032" y="2804"/>
                    <a:pt x="10128" y="3034"/>
                  </a:cubicBezTo>
                  <a:cubicBezTo>
                    <a:pt x="9709" y="3076"/>
                    <a:pt x="9312" y="3222"/>
                    <a:pt x="8893" y="3264"/>
                  </a:cubicBezTo>
                  <a:cubicBezTo>
                    <a:pt x="7512" y="3453"/>
                    <a:pt x="6089" y="3641"/>
                    <a:pt x="4729" y="3955"/>
                  </a:cubicBezTo>
                  <a:cubicBezTo>
                    <a:pt x="4248" y="4059"/>
                    <a:pt x="3725" y="4101"/>
                    <a:pt x="3223" y="4122"/>
                  </a:cubicBezTo>
                  <a:cubicBezTo>
                    <a:pt x="2825" y="4164"/>
                    <a:pt x="2449" y="4122"/>
                    <a:pt x="2051" y="4101"/>
                  </a:cubicBezTo>
                  <a:cubicBezTo>
                    <a:pt x="1716" y="4080"/>
                    <a:pt x="1319" y="4038"/>
                    <a:pt x="879" y="431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9" name="Google Shape;169;p33"/>
            <p:cNvSpPr/>
            <p:nvPr/>
          </p:nvSpPr>
          <p:spPr>
            <a:xfrm>
              <a:off x="-1156575" y="2763450"/>
              <a:ext cx="254225" cy="244825"/>
            </a:xfrm>
            <a:custGeom>
              <a:avLst/>
              <a:gdLst/>
              <a:ahLst/>
              <a:cxnLst/>
              <a:rect l="l" t="t" r="r" b="b"/>
              <a:pathLst>
                <a:path w="10169" h="9793" extrusionOk="0">
                  <a:moveTo>
                    <a:pt x="126" y="1256"/>
                  </a:moveTo>
                  <a:cubicBezTo>
                    <a:pt x="126" y="984"/>
                    <a:pt x="126" y="733"/>
                    <a:pt x="105" y="503"/>
                  </a:cubicBezTo>
                  <a:cubicBezTo>
                    <a:pt x="84" y="315"/>
                    <a:pt x="0" y="105"/>
                    <a:pt x="209" y="43"/>
                  </a:cubicBezTo>
                  <a:cubicBezTo>
                    <a:pt x="335" y="1"/>
                    <a:pt x="544" y="105"/>
                    <a:pt x="670" y="189"/>
                  </a:cubicBezTo>
                  <a:cubicBezTo>
                    <a:pt x="1507" y="712"/>
                    <a:pt x="2302" y="1319"/>
                    <a:pt x="2888" y="2135"/>
                  </a:cubicBezTo>
                  <a:cubicBezTo>
                    <a:pt x="3285" y="2658"/>
                    <a:pt x="3808" y="3076"/>
                    <a:pt x="4310" y="3516"/>
                  </a:cubicBezTo>
                  <a:cubicBezTo>
                    <a:pt x="5440" y="4499"/>
                    <a:pt x="6445" y="5608"/>
                    <a:pt x="7386" y="6780"/>
                  </a:cubicBezTo>
                  <a:cubicBezTo>
                    <a:pt x="7909" y="7429"/>
                    <a:pt x="8579" y="7952"/>
                    <a:pt x="9165" y="8558"/>
                  </a:cubicBezTo>
                  <a:cubicBezTo>
                    <a:pt x="9520" y="8893"/>
                    <a:pt x="9834" y="9249"/>
                    <a:pt x="10169" y="9605"/>
                  </a:cubicBezTo>
                  <a:cubicBezTo>
                    <a:pt x="9939" y="9793"/>
                    <a:pt x="9855" y="9605"/>
                    <a:pt x="9771" y="9521"/>
                  </a:cubicBezTo>
                  <a:cubicBezTo>
                    <a:pt x="8369" y="8245"/>
                    <a:pt x="6947" y="6905"/>
                    <a:pt x="5503" y="5629"/>
                  </a:cubicBezTo>
                  <a:cubicBezTo>
                    <a:pt x="5043" y="5211"/>
                    <a:pt x="4520" y="4855"/>
                    <a:pt x="4017" y="4457"/>
                  </a:cubicBezTo>
                  <a:cubicBezTo>
                    <a:pt x="3097" y="3767"/>
                    <a:pt x="2239" y="3035"/>
                    <a:pt x="1276" y="2407"/>
                  </a:cubicBezTo>
                  <a:cubicBezTo>
                    <a:pt x="837" y="2156"/>
                    <a:pt x="502" y="1654"/>
                    <a:pt x="126" y="1256"/>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0" name="Google Shape;170;p33"/>
            <p:cNvSpPr/>
            <p:nvPr/>
          </p:nvSpPr>
          <p:spPr>
            <a:xfrm>
              <a:off x="-1171750" y="2927700"/>
              <a:ext cx="148050" cy="129750"/>
            </a:xfrm>
            <a:custGeom>
              <a:avLst/>
              <a:gdLst/>
              <a:ahLst/>
              <a:cxnLst/>
              <a:rect l="l" t="t" r="r" b="b"/>
              <a:pathLst>
                <a:path w="5922" h="5190" extrusionOk="0">
                  <a:moveTo>
                    <a:pt x="5838" y="5190"/>
                  </a:moveTo>
                  <a:cubicBezTo>
                    <a:pt x="5524" y="4939"/>
                    <a:pt x="5210" y="4709"/>
                    <a:pt x="4896" y="4499"/>
                  </a:cubicBezTo>
                  <a:cubicBezTo>
                    <a:pt x="4311" y="4144"/>
                    <a:pt x="3787" y="3683"/>
                    <a:pt x="3327" y="3160"/>
                  </a:cubicBezTo>
                  <a:cubicBezTo>
                    <a:pt x="2741" y="2553"/>
                    <a:pt x="2093" y="2030"/>
                    <a:pt x="1528" y="1444"/>
                  </a:cubicBezTo>
                  <a:cubicBezTo>
                    <a:pt x="1130" y="1026"/>
                    <a:pt x="712" y="649"/>
                    <a:pt x="189" y="398"/>
                  </a:cubicBezTo>
                  <a:cubicBezTo>
                    <a:pt x="63" y="315"/>
                    <a:pt x="0" y="168"/>
                    <a:pt x="209" y="1"/>
                  </a:cubicBezTo>
                  <a:cubicBezTo>
                    <a:pt x="921" y="607"/>
                    <a:pt x="1632" y="1172"/>
                    <a:pt x="2302" y="1800"/>
                  </a:cubicBezTo>
                  <a:cubicBezTo>
                    <a:pt x="3306" y="2658"/>
                    <a:pt x="4290" y="3558"/>
                    <a:pt x="5294" y="4416"/>
                  </a:cubicBezTo>
                  <a:cubicBezTo>
                    <a:pt x="5482" y="4604"/>
                    <a:pt x="5712" y="4750"/>
                    <a:pt x="5880" y="4960"/>
                  </a:cubicBezTo>
                  <a:cubicBezTo>
                    <a:pt x="5922" y="4981"/>
                    <a:pt x="5838" y="5106"/>
                    <a:pt x="5838" y="519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1" name="Google Shape;171;p33"/>
            <p:cNvSpPr/>
            <p:nvPr/>
          </p:nvSpPr>
          <p:spPr>
            <a:xfrm>
              <a:off x="-572300" y="3140075"/>
              <a:ext cx="156950" cy="27225"/>
            </a:xfrm>
            <a:custGeom>
              <a:avLst/>
              <a:gdLst/>
              <a:ahLst/>
              <a:cxnLst/>
              <a:rect l="l" t="t" r="r" b="b"/>
              <a:pathLst>
                <a:path w="6278" h="1089" extrusionOk="0">
                  <a:moveTo>
                    <a:pt x="1" y="900"/>
                  </a:moveTo>
                  <a:cubicBezTo>
                    <a:pt x="2093" y="377"/>
                    <a:pt x="4165" y="147"/>
                    <a:pt x="6278" y="1"/>
                  </a:cubicBezTo>
                  <a:cubicBezTo>
                    <a:pt x="6006" y="210"/>
                    <a:pt x="5420" y="461"/>
                    <a:pt x="5085" y="419"/>
                  </a:cubicBezTo>
                  <a:cubicBezTo>
                    <a:pt x="4583" y="398"/>
                    <a:pt x="4144" y="461"/>
                    <a:pt x="3662" y="587"/>
                  </a:cubicBezTo>
                  <a:cubicBezTo>
                    <a:pt x="3453" y="628"/>
                    <a:pt x="3244" y="628"/>
                    <a:pt x="3035" y="628"/>
                  </a:cubicBezTo>
                  <a:cubicBezTo>
                    <a:pt x="2344" y="628"/>
                    <a:pt x="1675" y="775"/>
                    <a:pt x="1005" y="921"/>
                  </a:cubicBezTo>
                  <a:cubicBezTo>
                    <a:pt x="691" y="1005"/>
                    <a:pt x="377" y="1089"/>
                    <a:pt x="1" y="90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2" name="Google Shape;172;p33"/>
            <p:cNvSpPr/>
            <p:nvPr/>
          </p:nvSpPr>
          <p:spPr>
            <a:xfrm>
              <a:off x="-1012725" y="3059000"/>
              <a:ext cx="52850" cy="46575"/>
            </a:xfrm>
            <a:custGeom>
              <a:avLst/>
              <a:gdLst/>
              <a:ahLst/>
              <a:cxnLst/>
              <a:rect l="l" t="t" r="r" b="b"/>
              <a:pathLst>
                <a:path w="2114" h="1863" extrusionOk="0">
                  <a:moveTo>
                    <a:pt x="0" y="1"/>
                  </a:moveTo>
                  <a:cubicBezTo>
                    <a:pt x="732" y="586"/>
                    <a:pt x="1486" y="1130"/>
                    <a:pt x="2113" y="1863"/>
                  </a:cubicBezTo>
                  <a:cubicBezTo>
                    <a:pt x="1988" y="1821"/>
                    <a:pt x="1862" y="1779"/>
                    <a:pt x="1758" y="1737"/>
                  </a:cubicBezTo>
                  <a:cubicBezTo>
                    <a:pt x="1151" y="1340"/>
                    <a:pt x="565" y="921"/>
                    <a:pt x="126" y="314"/>
                  </a:cubicBezTo>
                  <a:cubicBezTo>
                    <a:pt x="84" y="252"/>
                    <a:pt x="42" y="105"/>
                    <a:pt x="21" y="1"/>
                  </a:cubicBezTo>
                  <a:close/>
                </a:path>
              </a:pathLst>
            </a:custGeom>
            <a:solidFill>
              <a:srgbClr val="E6E6E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3" name="Google Shape;173;p33"/>
            <p:cNvSpPr/>
            <p:nvPr/>
          </p:nvSpPr>
          <p:spPr>
            <a:xfrm>
              <a:off x="-1025825" y="3053775"/>
              <a:ext cx="13625" cy="5250"/>
            </a:xfrm>
            <a:custGeom>
              <a:avLst/>
              <a:gdLst/>
              <a:ahLst/>
              <a:cxnLst/>
              <a:rect l="l" t="t" r="r" b="b"/>
              <a:pathLst>
                <a:path w="545" h="210" extrusionOk="0">
                  <a:moveTo>
                    <a:pt x="1" y="147"/>
                  </a:moveTo>
                  <a:cubicBezTo>
                    <a:pt x="210" y="0"/>
                    <a:pt x="357" y="84"/>
                    <a:pt x="524" y="210"/>
                  </a:cubicBezTo>
                  <a:lnTo>
                    <a:pt x="545" y="189"/>
                  </a:lnTo>
                  <a:cubicBezTo>
                    <a:pt x="357" y="168"/>
                    <a:pt x="168" y="147"/>
                    <a:pt x="1" y="147"/>
                  </a:cubicBezTo>
                  <a:close/>
                </a:path>
              </a:pathLst>
            </a:custGeom>
            <a:solidFill>
              <a:srgbClr val="E6E6E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4" name="Google Shape;174;p33"/>
            <p:cNvSpPr/>
            <p:nvPr/>
          </p:nvSpPr>
          <p:spPr>
            <a:xfrm>
              <a:off x="-922775" y="2765025"/>
              <a:ext cx="278850" cy="100450"/>
            </a:xfrm>
            <a:custGeom>
              <a:avLst/>
              <a:gdLst/>
              <a:ahLst/>
              <a:cxnLst/>
              <a:rect l="l" t="t" r="r" b="b"/>
              <a:pathLst>
                <a:path w="11154" h="4018" extrusionOk="0">
                  <a:moveTo>
                    <a:pt x="1" y="1653"/>
                  </a:moveTo>
                  <a:cubicBezTo>
                    <a:pt x="838" y="1800"/>
                    <a:pt x="1528" y="1612"/>
                    <a:pt x="2198" y="1486"/>
                  </a:cubicBezTo>
                  <a:cubicBezTo>
                    <a:pt x="3056" y="1319"/>
                    <a:pt x="3935" y="1193"/>
                    <a:pt x="4771" y="1005"/>
                  </a:cubicBezTo>
                  <a:cubicBezTo>
                    <a:pt x="5211" y="921"/>
                    <a:pt x="5629" y="754"/>
                    <a:pt x="6027" y="565"/>
                  </a:cubicBezTo>
                  <a:cubicBezTo>
                    <a:pt x="6445" y="398"/>
                    <a:pt x="6864" y="231"/>
                    <a:pt x="7324" y="272"/>
                  </a:cubicBezTo>
                  <a:cubicBezTo>
                    <a:pt x="7450" y="272"/>
                    <a:pt x="7596" y="314"/>
                    <a:pt x="7701" y="252"/>
                  </a:cubicBezTo>
                  <a:cubicBezTo>
                    <a:pt x="8349" y="0"/>
                    <a:pt x="8998" y="210"/>
                    <a:pt x="9647" y="231"/>
                  </a:cubicBezTo>
                  <a:cubicBezTo>
                    <a:pt x="10170" y="252"/>
                    <a:pt x="10463" y="565"/>
                    <a:pt x="10693" y="963"/>
                  </a:cubicBezTo>
                  <a:cubicBezTo>
                    <a:pt x="10860" y="1277"/>
                    <a:pt x="10986" y="1612"/>
                    <a:pt x="11153" y="2009"/>
                  </a:cubicBezTo>
                  <a:cubicBezTo>
                    <a:pt x="10902" y="2030"/>
                    <a:pt x="10693" y="2030"/>
                    <a:pt x="10484" y="2093"/>
                  </a:cubicBezTo>
                  <a:cubicBezTo>
                    <a:pt x="9814" y="2239"/>
                    <a:pt x="9124" y="2239"/>
                    <a:pt x="8475" y="2469"/>
                  </a:cubicBezTo>
                  <a:cubicBezTo>
                    <a:pt x="8370" y="2532"/>
                    <a:pt x="8245" y="2553"/>
                    <a:pt x="8140" y="2532"/>
                  </a:cubicBezTo>
                  <a:cubicBezTo>
                    <a:pt x="7324" y="2344"/>
                    <a:pt x="6592" y="2721"/>
                    <a:pt x="5860" y="2867"/>
                  </a:cubicBezTo>
                  <a:cubicBezTo>
                    <a:pt x="5525" y="2951"/>
                    <a:pt x="5190" y="3055"/>
                    <a:pt x="4813" y="3055"/>
                  </a:cubicBezTo>
                  <a:cubicBezTo>
                    <a:pt x="4374" y="3055"/>
                    <a:pt x="3935" y="3160"/>
                    <a:pt x="3537" y="3390"/>
                  </a:cubicBezTo>
                  <a:cubicBezTo>
                    <a:pt x="2993" y="3704"/>
                    <a:pt x="2407" y="3913"/>
                    <a:pt x="1696" y="4018"/>
                  </a:cubicBezTo>
                  <a:cubicBezTo>
                    <a:pt x="1089" y="3369"/>
                    <a:pt x="357" y="2741"/>
                    <a:pt x="1" y="1653"/>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5" name="Google Shape;175;p33"/>
            <p:cNvSpPr/>
            <p:nvPr/>
          </p:nvSpPr>
          <p:spPr>
            <a:xfrm>
              <a:off x="-1199475" y="2658325"/>
              <a:ext cx="956750" cy="553975"/>
            </a:xfrm>
            <a:custGeom>
              <a:avLst/>
              <a:gdLst/>
              <a:ahLst/>
              <a:cxnLst/>
              <a:rect l="l" t="t" r="r" b="b"/>
              <a:pathLst>
                <a:path w="38270" h="22159" extrusionOk="0">
                  <a:moveTo>
                    <a:pt x="36156" y="19647"/>
                  </a:moveTo>
                  <a:lnTo>
                    <a:pt x="35529" y="19333"/>
                  </a:lnTo>
                  <a:cubicBezTo>
                    <a:pt x="34482" y="19543"/>
                    <a:pt x="33499" y="19752"/>
                    <a:pt x="32495" y="19961"/>
                  </a:cubicBezTo>
                  <a:cubicBezTo>
                    <a:pt x="32244" y="20003"/>
                    <a:pt x="31972" y="20087"/>
                    <a:pt x="31741" y="20170"/>
                  </a:cubicBezTo>
                  <a:cubicBezTo>
                    <a:pt x="31114" y="20359"/>
                    <a:pt x="30486" y="20589"/>
                    <a:pt x="29796" y="20526"/>
                  </a:cubicBezTo>
                  <a:cubicBezTo>
                    <a:pt x="29754" y="20526"/>
                    <a:pt x="29670" y="20505"/>
                    <a:pt x="29628" y="20526"/>
                  </a:cubicBezTo>
                  <a:cubicBezTo>
                    <a:pt x="28519" y="20694"/>
                    <a:pt x="27431" y="20819"/>
                    <a:pt x="26322" y="21007"/>
                  </a:cubicBezTo>
                  <a:cubicBezTo>
                    <a:pt x="25862" y="21091"/>
                    <a:pt x="25381" y="21154"/>
                    <a:pt x="24878" y="21112"/>
                  </a:cubicBezTo>
                  <a:cubicBezTo>
                    <a:pt x="24648" y="21070"/>
                    <a:pt x="24418" y="21070"/>
                    <a:pt x="24167" y="21133"/>
                  </a:cubicBezTo>
                  <a:cubicBezTo>
                    <a:pt x="23163" y="21258"/>
                    <a:pt x="22158" y="21447"/>
                    <a:pt x="21133" y="21572"/>
                  </a:cubicBezTo>
                  <a:cubicBezTo>
                    <a:pt x="20652" y="21656"/>
                    <a:pt x="20129" y="21698"/>
                    <a:pt x="19627" y="21635"/>
                  </a:cubicBezTo>
                  <a:cubicBezTo>
                    <a:pt x="19355" y="21593"/>
                    <a:pt x="19104" y="21635"/>
                    <a:pt x="18811" y="21677"/>
                  </a:cubicBezTo>
                  <a:cubicBezTo>
                    <a:pt x="18580" y="21698"/>
                    <a:pt x="18350" y="21761"/>
                    <a:pt x="18099" y="21844"/>
                  </a:cubicBezTo>
                  <a:cubicBezTo>
                    <a:pt x="17137" y="22158"/>
                    <a:pt x="16153" y="22074"/>
                    <a:pt x="15170" y="21928"/>
                  </a:cubicBezTo>
                  <a:cubicBezTo>
                    <a:pt x="14710" y="21844"/>
                    <a:pt x="14710" y="21844"/>
                    <a:pt x="14333" y="21342"/>
                  </a:cubicBezTo>
                  <a:cubicBezTo>
                    <a:pt x="14291" y="21321"/>
                    <a:pt x="14228" y="21300"/>
                    <a:pt x="14187" y="21300"/>
                  </a:cubicBezTo>
                  <a:cubicBezTo>
                    <a:pt x="13036" y="21238"/>
                    <a:pt x="12199" y="20505"/>
                    <a:pt x="11341" y="19877"/>
                  </a:cubicBezTo>
                  <a:cubicBezTo>
                    <a:pt x="11194" y="19794"/>
                    <a:pt x="11132" y="19668"/>
                    <a:pt x="10985" y="19626"/>
                  </a:cubicBezTo>
                  <a:cubicBezTo>
                    <a:pt x="10295" y="19250"/>
                    <a:pt x="9562" y="18894"/>
                    <a:pt x="8851" y="18517"/>
                  </a:cubicBezTo>
                  <a:cubicBezTo>
                    <a:pt x="8244" y="18204"/>
                    <a:pt x="7784" y="17743"/>
                    <a:pt x="7303" y="17283"/>
                  </a:cubicBezTo>
                  <a:cubicBezTo>
                    <a:pt x="6989" y="17011"/>
                    <a:pt x="6675" y="16739"/>
                    <a:pt x="6340" y="16509"/>
                  </a:cubicBezTo>
                  <a:cubicBezTo>
                    <a:pt x="5754" y="16111"/>
                    <a:pt x="5168" y="15776"/>
                    <a:pt x="4645" y="15337"/>
                  </a:cubicBezTo>
                  <a:cubicBezTo>
                    <a:pt x="3955" y="14751"/>
                    <a:pt x="3348" y="14082"/>
                    <a:pt x="2699" y="13454"/>
                  </a:cubicBezTo>
                  <a:cubicBezTo>
                    <a:pt x="2176" y="12931"/>
                    <a:pt x="1653" y="12366"/>
                    <a:pt x="1005" y="11989"/>
                  </a:cubicBezTo>
                  <a:cubicBezTo>
                    <a:pt x="565" y="11717"/>
                    <a:pt x="356" y="11382"/>
                    <a:pt x="461" y="10859"/>
                  </a:cubicBezTo>
                  <a:cubicBezTo>
                    <a:pt x="523" y="10483"/>
                    <a:pt x="419" y="10148"/>
                    <a:pt x="272" y="9813"/>
                  </a:cubicBezTo>
                  <a:cubicBezTo>
                    <a:pt x="189" y="9625"/>
                    <a:pt x="105" y="9416"/>
                    <a:pt x="0" y="9206"/>
                  </a:cubicBezTo>
                  <a:cubicBezTo>
                    <a:pt x="314" y="8767"/>
                    <a:pt x="628" y="8286"/>
                    <a:pt x="942" y="7846"/>
                  </a:cubicBezTo>
                  <a:cubicBezTo>
                    <a:pt x="1109" y="7616"/>
                    <a:pt x="1193" y="7344"/>
                    <a:pt x="1026" y="7093"/>
                  </a:cubicBezTo>
                  <a:cubicBezTo>
                    <a:pt x="816" y="6758"/>
                    <a:pt x="837" y="6403"/>
                    <a:pt x="900" y="6047"/>
                  </a:cubicBezTo>
                  <a:cubicBezTo>
                    <a:pt x="942" y="5566"/>
                    <a:pt x="1026" y="5105"/>
                    <a:pt x="837" y="4624"/>
                  </a:cubicBezTo>
                  <a:cubicBezTo>
                    <a:pt x="691" y="4185"/>
                    <a:pt x="1005" y="3829"/>
                    <a:pt x="1298" y="3536"/>
                  </a:cubicBezTo>
                  <a:cubicBezTo>
                    <a:pt x="1570" y="3243"/>
                    <a:pt x="1946" y="3013"/>
                    <a:pt x="2281" y="2783"/>
                  </a:cubicBezTo>
                  <a:cubicBezTo>
                    <a:pt x="2448" y="2678"/>
                    <a:pt x="2679" y="2595"/>
                    <a:pt x="2888" y="2595"/>
                  </a:cubicBezTo>
                  <a:cubicBezTo>
                    <a:pt x="3850" y="2595"/>
                    <a:pt x="4792" y="2385"/>
                    <a:pt x="5733" y="2155"/>
                  </a:cubicBezTo>
                  <a:cubicBezTo>
                    <a:pt x="7282" y="1737"/>
                    <a:pt x="8851" y="1569"/>
                    <a:pt x="10441" y="1486"/>
                  </a:cubicBezTo>
                  <a:lnTo>
                    <a:pt x="17262" y="1109"/>
                  </a:lnTo>
                  <a:cubicBezTo>
                    <a:pt x="18057" y="1046"/>
                    <a:pt x="18832" y="1067"/>
                    <a:pt x="19627" y="1046"/>
                  </a:cubicBezTo>
                  <a:cubicBezTo>
                    <a:pt x="20443" y="1025"/>
                    <a:pt x="21238" y="1025"/>
                    <a:pt x="22075" y="1004"/>
                  </a:cubicBezTo>
                  <a:cubicBezTo>
                    <a:pt x="22263" y="753"/>
                    <a:pt x="22472" y="481"/>
                    <a:pt x="22682" y="167"/>
                  </a:cubicBezTo>
                  <a:cubicBezTo>
                    <a:pt x="23184" y="0"/>
                    <a:pt x="23581" y="167"/>
                    <a:pt x="23895" y="523"/>
                  </a:cubicBezTo>
                  <a:cubicBezTo>
                    <a:pt x="24062" y="753"/>
                    <a:pt x="24272" y="963"/>
                    <a:pt x="24481" y="1214"/>
                  </a:cubicBezTo>
                  <a:cubicBezTo>
                    <a:pt x="24648" y="1381"/>
                    <a:pt x="24774" y="1590"/>
                    <a:pt x="24983" y="1737"/>
                  </a:cubicBezTo>
                  <a:cubicBezTo>
                    <a:pt x="25318" y="1967"/>
                    <a:pt x="25506" y="2281"/>
                    <a:pt x="25715" y="2615"/>
                  </a:cubicBezTo>
                  <a:cubicBezTo>
                    <a:pt x="26008" y="3055"/>
                    <a:pt x="26343" y="3473"/>
                    <a:pt x="26720" y="3892"/>
                  </a:cubicBezTo>
                  <a:cubicBezTo>
                    <a:pt x="26992" y="4248"/>
                    <a:pt x="27410" y="4457"/>
                    <a:pt x="27578" y="4917"/>
                  </a:cubicBezTo>
                  <a:cubicBezTo>
                    <a:pt x="27619" y="5084"/>
                    <a:pt x="27891" y="5210"/>
                    <a:pt x="28038" y="5315"/>
                  </a:cubicBezTo>
                  <a:lnTo>
                    <a:pt x="30235" y="6717"/>
                  </a:lnTo>
                  <a:cubicBezTo>
                    <a:pt x="31323" y="7407"/>
                    <a:pt x="32285" y="8181"/>
                    <a:pt x="33248" y="9018"/>
                  </a:cubicBezTo>
                  <a:cubicBezTo>
                    <a:pt x="33897" y="9583"/>
                    <a:pt x="34566" y="10169"/>
                    <a:pt x="35319" y="10587"/>
                  </a:cubicBezTo>
                  <a:cubicBezTo>
                    <a:pt x="35508" y="10692"/>
                    <a:pt x="35633" y="10859"/>
                    <a:pt x="35780" y="11006"/>
                  </a:cubicBezTo>
                  <a:cubicBezTo>
                    <a:pt x="36052" y="11278"/>
                    <a:pt x="36240" y="11571"/>
                    <a:pt x="36658" y="11634"/>
                  </a:cubicBezTo>
                  <a:cubicBezTo>
                    <a:pt x="36784" y="11675"/>
                    <a:pt x="36889" y="11822"/>
                    <a:pt x="36993" y="11927"/>
                  </a:cubicBezTo>
                  <a:cubicBezTo>
                    <a:pt x="37202" y="12136"/>
                    <a:pt x="37433" y="12345"/>
                    <a:pt x="37642" y="12554"/>
                  </a:cubicBezTo>
                  <a:cubicBezTo>
                    <a:pt x="38039" y="12931"/>
                    <a:pt x="38270" y="13349"/>
                    <a:pt x="38186" y="13893"/>
                  </a:cubicBezTo>
                  <a:cubicBezTo>
                    <a:pt x="38081" y="14709"/>
                    <a:pt x="37872" y="15463"/>
                    <a:pt x="37412" y="16174"/>
                  </a:cubicBezTo>
                  <a:cubicBezTo>
                    <a:pt x="37182" y="16530"/>
                    <a:pt x="37035" y="16906"/>
                    <a:pt x="37014" y="17346"/>
                  </a:cubicBezTo>
                  <a:cubicBezTo>
                    <a:pt x="36993" y="17764"/>
                    <a:pt x="36910" y="18183"/>
                    <a:pt x="36679" y="18538"/>
                  </a:cubicBezTo>
                  <a:cubicBezTo>
                    <a:pt x="36554" y="18748"/>
                    <a:pt x="36554" y="19020"/>
                    <a:pt x="36449" y="19229"/>
                  </a:cubicBezTo>
                  <a:cubicBezTo>
                    <a:pt x="36386" y="19271"/>
                    <a:pt x="36282" y="19438"/>
                    <a:pt x="36156" y="19647"/>
                  </a:cubicBezTo>
                  <a:close/>
                  <a:moveTo>
                    <a:pt x="7470" y="16028"/>
                  </a:moveTo>
                  <a:cubicBezTo>
                    <a:pt x="7303" y="15902"/>
                    <a:pt x="7135" y="15818"/>
                    <a:pt x="6947" y="15965"/>
                  </a:cubicBezTo>
                  <a:cubicBezTo>
                    <a:pt x="6968" y="15881"/>
                    <a:pt x="7031" y="15756"/>
                    <a:pt x="6989" y="15714"/>
                  </a:cubicBezTo>
                  <a:cubicBezTo>
                    <a:pt x="6821" y="15546"/>
                    <a:pt x="6612" y="15358"/>
                    <a:pt x="6403" y="15170"/>
                  </a:cubicBezTo>
                  <a:cubicBezTo>
                    <a:pt x="5399" y="14312"/>
                    <a:pt x="4415" y="13412"/>
                    <a:pt x="3411" y="12554"/>
                  </a:cubicBezTo>
                  <a:cubicBezTo>
                    <a:pt x="2699" y="11947"/>
                    <a:pt x="2009" y="11362"/>
                    <a:pt x="1318" y="10755"/>
                  </a:cubicBezTo>
                  <a:cubicBezTo>
                    <a:pt x="1109" y="10901"/>
                    <a:pt x="1172" y="11090"/>
                    <a:pt x="1298" y="11152"/>
                  </a:cubicBezTo>
                  <a:cubicBezTo>
                    <a:pt x="1800" y="11424"/>
                    <a:pt x="2218" y="11801"/>
                    <a:pt x="2637" y="12199"/>
                  </a:cubicBezTo>
                  <a:cubicBezTo>
                    <a:pt x="3202" y="12784"/>
                    <a:pt x="3892" y="13307"/>
                    <a:pt x="4436" y="13914"/>
                  </a:cubicBezTo>
                  <a:cubicBezTo>
                    <a:pt x="4896" y="14437"/>
                    <a:pt x="5420" y="14856"/>
                    <a:pt x="6005" y="15253"/>
                  </a:cubicBezTo>
                  <a:cubicBezTo>
                    <a:pt x="6319" y="15463"/>
                    <a:pt x="6633" y="15693"/>
                    <a:pt x="6968" y="15902"/>
                  </a:cubicBezTo>
                  <a:lnTo>
                    <a:pt x="7512" y="15986"/>
                  </a:lnTo>
                  <a:cubicBezTo>
                    <a:pt x="7554" y="16090"/>
                    <a:pt x="7554" y="16216"/>
                    <a:pt x="7617" y="16300"/>
                  </a:cubicBezTo>
                  <a:cubicBezTo>
                    <a:pt x="8035" y="16906"/>
                    <a:pt x="8642" y="17325"/>
                    <a:pt x="9249" y="17701"/>
                  </a:cubicBezTo>
                  <a:cubicBezTo>
                    <a:pt x="9353" y="17785"/>
                    <a:pt x="9479" y="17806"/>
                    <a:pt x="9604" y="17848"/>
                  </a:cubicBezTo>
                  <a:cubicBezTo>
                    <a:pt x="8956" y="17157"/>
                    <a:pt x="8202" y="16613"/>
                    <a:pt x="7470" y="16028"/>
                  </a:cubicBezTo>
                  <a:close/>
                  <a:moveTo>
                    <a:pt x="23100" y="837"/>
                  </a:moveTo>
                  <a:cubicBezTo>
                    <a:pt x="22974" y="1025"/>
                    <a:pt x="22891" y="1109"/>
                    <a:pt x="22891" y="1172"/>
                  </a:cubicBezTo>
                  <a:cubicBezTo>
                    <a:pt x="22786" y="1632"/>
                    <a:pt x="22472" y="1695"/>
                    <a:pt x="22054" y="1674"/>
                  </a:cubicBezTo>
                  <a:cubicBezTo>
                    <a:pt x="21698" y="1653"/>
                    <a:pt x="21321" y="1590"/>
                    <a:pt x="20987" y="1653"/>
                  </a:cubicBezTo>
                  <a:cubicBezTo>
                    <a:pt x="20317" y="1758"/>
                    <a:pt x="19627" y="1799"/>
                    <a:pt x="18915" y="1779"/>
                  </a:cubicBezTo>
                  <a:cubicBezTo>
                    <a:pt x="18392" y="1758"/>
                    <a:pt x="17911" y="1779"/>
                    <a:pt x="17388" y="1799"/>
                  </a:cubicBezTo>
                  <a:cubicBezTo>
                    <a:pt x="14898" y="1946"/>
                    <a:pt x="12408" y="2113"/>
                    <a:pt x="9918" y="2260"/>
                  </a:cubicBezTo>
                  <a:cubicBezTo>
                    <a:pt x="8725" y="2323"/>
                    <a:pt x="7512" y="2427"/>
                    <a:pt x="6361" y="2699"/>
                  </a:cubicBezTo>
                  <a:cubicBezTo>
                    <a:pt x="5838" y="2825"/>
                    <a:pt x="5294" y="2867"/>
                    <a:pt x="4771" y="2992"/>
                  </a:cubicBezTo>
                  <a:cubicBezTo>
                    <a:pt x="4122" y="3118"/>
                    <a:pt x="3453" y="3201"/>
                    <a:pt x="2804" y="3097"/>
                  </a:cubicBezTo>
                  <a:cubicBezTo>
                    <a:pt x="2762" y="3097"/>
                    <a:pt x="2699" y="3139"/>
                    <a:pt x="2595" y="3160"/>
                  </a:cubicBezTo>
                  <a:cubicBezTo>
                    <a:pt x="2574" y="3264"/>
                    <a:pt x="2553" y="3390"/>
                    <a:pt x="2490" y="3557"/>
                  </a:cubicBezTo>
                  <a:cubicBezTo>
                    <a:pt x="2846" y="3766"/>
                    <a:pt x="3160" y="3955"/>
                    <a:pt x="3432" y="4164"/>
                  </a:cubicBezTo>
                  <a:cubicBezTo>
                    <a:pt x="3892" y="4478"/>
                    <a:pt x="4352" y="4771"/>
                    <a:pt x="4729" y="5147"/>
                  </a:cubicBezTo>
                  <a:cubicBezTo>
                    <a:pt x="5671" y="6256"/>
                    <a:pt x="6780" y="7177"/>
                    <a:pt x="7805" y="8181"/>
                  </a:cubicBezTo>
                  <a:cubicBezTo>
                    <a:pt x="8202" y="8579"/>
                    <a:pt x="8621" y="8997"/>
                    <a:pt x="8956" y="9437"/>
                  </a:cubicBezTo>
                  <a:cubicBezTo>
                    <a:pt x="9688" y="10357"/>
                    <a:pt x="10462" y="11215"/>
                    <a:pt x="11341" y="12031"/>
                  </a:cubicBezTo>
                  <a:cubicBezTo>
                    <a:pt x="11697" y="12366"/>
                    <a:pt x="12094" y="12743"/>
                    <a:pt x="12387" y="13140"/>
                  </a:cubicBezTo>
                  <a:cubicBezTo>
                    <a:pt x="13140" y="14123"/>
                    <a:pt x="13998" y="15065"/>
                    <a:pt x="14898" y="15965"/>
                  </a:cubicBezTo>
                  <a:cubicBezTo>
                    <a:pt x="15003" y="16069"/>
                    <a:pt x="15128" y="16195"/>
                    <a:pt x="15254" y="16216"/>
                  </a:cubicBezTo>
                  <a:cubicBezTo>
                    <a:pt x="15756" y="16300"/>
                    <a:pt x="16279" y="16404"/>
                    <a:pt x="16781" y="16320"/>
                  </a:cubicBezTo>
                  <a:cubicBezTo>
                    <a:pt x="17304" y="16216"/>
                    <a:pt x="17848" y="16174"/>
                    <a:pt x="18371" y="16132"/>
                  </a:cubicBezTo>
                  <a:cubicBezTo>
                    <a:pt x="18999" y="16111"/>
                    <a:pt x="19606" y="15965"/>
                    <a:pt x="20213" y="15756"/>
                  </a:cubicBezTo>
                  <a:cubicBezTo>
                    <a:pt x="20589" y="15609"/>
                    <a:pt x="21008" y="15546"/>
                    <a:pt x="21405" y="15442"/>
                  </a:cubicBezTo>
                  <a:cubicBezTo>
                    <a:pt x="22556" y="15170"/>
                    <a:pt x="23707" y="14960"/>
                    <a:pt x="24837" y="14667"/>
                  </a:cubicBezTo>
                  <a:cubicBezTo>
                    <a:pt x="25548" y="14500"/>
                    <a:pt x="26218" y="14333"/>
                    <a:pt x="26950" y="14249"/>
                  </a:cubicBezTo>
                  <a:cubicBezTo>
                    <a:pt x="27536" y="14186"/>
                    <a:pt x="28080" y="14040"/>
                    <a:pt x="28624" y="13977"/>
                  </a:cubicBezTo>
                  <a:cubicBezTo>
                    <a:pt x="29210" y="13893"/>
                    <a:pt x="29754" y="13789"/>
                    <a:pt x="30319" y="13789"/>
                  </a:cubicBezTo>
                  <a:cubicBezTo>
                    <a:pt x="31009" y="13789"/>
                    <a:pt x="31679" y="13579"/>
                    <a:pt x="32390" y="13705"/>
                  </a:cubicBezTo>
                  <a:cubicBezTo>
                    <a:pt x="33101" y="13475"/>
                    <a:pt x="33834" y="13663"/>
                    <a:pt x="34545" y="13705"/>
                  </a:cubicBezTo>
                  <a:cubicBezTo>
                    <a:pt x="34713" y="13726"/>
                    <a:pt x="34901" y="13768"/>
                    <a:pt x="35068" y="13831"/>
                  </a:cubicBezTo>
                  <a:cubicBezTo>
                    <a:pt x="35487" y="14019"/>
                    <a:pt x="35863" y="14228"/>
                    <a:pt x="36261" y="14437"/>
                  </a:cubicBezTo>
                  <a:cubicBezTo>
                    <a:pt x="36449" y="14542"/>
                    <a:pt x="36596" y="14667"/>
                    <a:pt x="36638" y="14919"/>
                  </a:cubicBezTo>
                  <a:cubicBezTo>
                    <a:pt x="36638" y="15023"/>
                    <a:pt x="36700" y="15128"/>
                    <a:pt x="36763" y="15274"/>
                  </a:cubicBezTo>
                  <a:cubicBezTo>
                    <a:pt x="36951" y="14960"/>
                    <a:pt x="37098" y="14730"/>
                    <a:pt x="37223" y="14500"/>
                  </a:cubicBezTo>
                  <a:cubicBezTo>
                    <a:pt x="37391" y="14207"/>
                    <a:pt x="37412" y="13914"/>
                    <a:pt x="37202" y="13663"/>
                  </a:cubicBezTo>
                  <a:cubicBezTo>
                    <a:pt x="36763" y="13098"/>
                    <a:pt x="36491" y="12366"/>
                    <a:pt x="35801" y="12052"/>
                  </a:cubicBezTo>
                  <a:cubicBezTo>
                    <a:pt x="35696" y="12010"/>
                    <a:pt x="35633" y="11885"/>
                    <a:pt x="35529" y="11801"/>
                  </a:cubicBezTo>
                  <a:cubicBezTo>
                    <a:pt x="35278" y="11571"/>
                    <a:pt x="35006" y="11320"/>
                    <a:pt x="34713" y="11090"/>
                  </a:cubicBezTo>
                  <a:cubicBezTo>
                    <a:pt x="34085" y="10587"/>
                    <a:pt x="33415" y="10127"/>
                    <a:pt x="32829" y="9604"/>
                  </a:cubicBezTo>
                  <a:cubicBezTo>
                    <a:pt x="31783" y="8641"/>
                    <a:pt x="30674" y="7805"/>
                    <a:pt x="29482" y="7030"/>
                  </a:cubicBezTo>
                  <a:cubicBezTo>
                    <a:pt x="28833" y="6612"/>
                    <a:pt x="28184" y="6193"/>
                    <a:pt x="27536" y="5754"/>
                  </a:cubicBezTo>
                  <a:cubicBezTo>
                    <a:pt x="27327" y="5608"/>
                    <a:pt x="27075" y="5440"/>
                    <a:pt x="26950" y="5210"/>
                  </a:cubicBezTo>
                  <a:cubicBezTo>
                    <a:pt x="26531" y="4561"/>
                    <a:pt x="25967" y="4038"/>
                    <a:pt x="25402" y="3473"/>
                  </a:cubicBezTo>
                  <a:cubicBezTo>
                    <a:pt x="25213" y="3264"/>
                    <a:pt x="25046" y="3118"/>
                    <a:pt x="24962" y="2825"/>
                  </a:cubicBezTo>
                  <a:cubicBezTo>
                    <a:pt x="24627" y="1904"/>
                    <a:pt x="23895" y="1423"/>
                    <a:pt x="23100" y="837"/>
                  </a:cubicBezTo>
                  <a:close/>
                  <a:moveTo>
                    <a:pt x="14626" y="17492"/>
                  </a:moveTo>
                  <a:cubicBezTo>
                    <a:pt x="14417" y="17660"/>
                    <a:pt x="14207" y="17639"/>
                    <a:pt x="14061" y="17471"/>
                  </a:cubicBezTo>
                  <a:cubicBezTo>
                    <a:pt x="13663" y="17053"/>
                    <a:pt x="13308" y="16613"/>
                    <a:pt x="12931" y="16195"/>
                  </a:cubicBezTo>
                  <a:cubicBezTo>
                    <a:pt x="12513" y="15714"/>
                    <a:pt x="12094" y="15253"/>
                    <a:pt x="11634" y="14814"/>
                  </a:cubicBezTo>
                  <a:cubicBezTo>
                    <a:pt x="10002" y="13287"/>
                    <a:pt x="8349" y="11801"/>
                    <a:pt x="6717" y="10315"/>
                  </a:cubicBezTo>
                  <a:cubicBezTo>
                    <a:pt x="6549" y="10169"/>
                    <a:pt x="6403" y="10043"/>
                    <a:pt x="6215" y="9918"/>
                  </a:cubicBezTo>
                  <a:cubicBezTo>
                    <a:pt x="5503" y="9374"/>
                    <a:pt x="4771" y="8809"/>
                    <a:pt x="4101" y="8244"/>
                  </a:cubicBezTo>
                  <a:cubicBezTo>
                    <a:pt x="3327" y="7616"/>
                    <a:pt x="2427" y="7198"/>
                    <a:pt x="1800" y="6277"/>
                  </a:cubicBezTo>
                  <a:cubicBezTo>
                    <a:pt x="1758" y="6465"/>
                    <a:pt x="1716" y="6570"/>
                    <a:pt x="1737" y="6612"/>
                  </a:cubicBezTo>
                  <a:cubicBezTo>
                    <a:pt x="1904" y="7240"/>
                    <a:pt x="1800" y="7825"/>
                    <a:pt x="1339" y="8286"/>
                  </a:cubicBezTo>
                  <a:cubicBezTo>
                    <a:pt x="1067" y="8600"/>
                    <a:pt x="1067" y="8997"/>
                    <a:pt x="1109" y="9395"/>
                  </a:cubicBezTo>
                  <a:cubicBezTo>
                    <a:pt x="1632" y="10002"/>
                    <a:pt x="2218" y="10546"/>
                    <a:pt x="2846" y="11006"/>
                  </a:cubicBezTo>
                  <a:cubicBezTo>
                    <a:pt x="3160" y="11236"/>
                    <a:pt x="3432" y="11508"/>
                    <a:pt x="3725" y="11759"/>
                  </a:cubicBezTo>
                  <a:cubicBezTo>
                    <a:pt x="4436" y="12387"/>
                    <a:pt x="5148" y="13077"/>
                    <a:pt x="5880" y="13705"/>
                  </a:cubicBezTo>
                  <a:cubicBezTo>
                    <a:pt x="7261" y="14856"/>
                    <a:pt x="8663" y="15986"/>
                    <a:pt x="10065" y="17136"/>
                  </a:cubicBezTo>
                  <a:cubicBezTo>
                    <a:pt x="10274" y="17283"/>
                    <a:pt x="10504" y="17450"/>
                    <a:pt x="10734" y="17576"/>
                  </a:cubicBezTo>
                  <a:cubicBezTo>
                    <a:pt x="11362" y="17890"/>
                    <a:pt x="11906" y="18287"/>
                    <a:pt x="12408" y="18789"/>
                  </a:cubicBezTo>
                  <a:cubicBezTo>
                    <a:pt x="12806" y="19166"/>
                    <a:pt x="13308" y="19459"/>
                    <a:pt x="13789" y="19689"/>
                  </a:cubicBezTo>
                  <a:cubicBezTo>
                    <a:pt x="13998" y="19522"/>
                    <a:pt x="14207" y="19438"/>
                    <a:pt x="14187" y="19145"/>
                  </a:cubicBezTo>
                  <a:cubicBezTo>
                    <a:pt x="13977" y="19061"/>
                    <a:pt x="13768" y="18957"/>
                    <a:pt x="13538" y="18936"/>
                  </a:cubicBezTo>
                  <a:cubicBezTo>
                    <a:pt x="13140" y="18873"/>
                    <a:pt x="12889" y="18664"/>
                    <a:pt x="12638" y="18392"/>
                  </a:cubicBezTo>
                  <a:cubicBezTo>
                    <a:pt x="12408" y="18099"/>
                    <a:pt x="12157" y="17869"/>
                    <a:pt x="11885" y="17618"/>
                  </a:cubicBezTo>
                  <a:cubicBezTo>
                    <a:pt x="10650" y="16467"/>
                    <a:pt x="9395" y="15358"/>
                    <a:pt x="8181" y="14207"/>
                  </a:cubicBezTo>
                  <a:cubicBezTo>
                    <a:pt x="7889" y="13935"/>
                    <a:pt x="7617" y="13642"/>
                    <a:pt x="7303" y="13412"/>
                  </a:cubicBezTo>
                  <a:cubicBezTo>
                    <a:pt x="6633" y="12910"/>
                    <a:pt x="6026" y="12345"/>
                    <a:pt x="5420" y="11738"/>
                  </a:cubicBezTo>
                  <a:cubicBezTo>
                    <a:pt x="4938" y="11215"/>
                    <a:pt x="4373" y="10755"/>
                    <a:pt x="3892" y="10232"/>
                  </a:cubicBezTo>
                  <a:cubicBezTo>
                    <a:pt x="3683" y="10022"/>
                    <a:pt x="3495" y="9771"/>
                    <a:pt x="3285" y="9562"/>
                  </a:cubicBezTo>
                  <a:cubicBezTo>
                    <a:pt x="3076" y="9353"/>
                    <a:pt x="2867" y="9186"/>
                    <a:pt x="2658" y="8976"/>
                  </a:cubicBezTo>
                  <a:cubicBezTo>
                    <a:pt x="3013" y="8809"/>
                    <a:pt x="3285" y="8872"/>
                    <a:pt x="3536" y="9102"/>
                  </a:cubicBezTo>
                  <a:cubicBezTo>
                    <a:pt x="4101" y="9562"/>
                    <a:pt x="4645" y="10022"/>
                    <a:pt x="5189" y="10504"/>
                  </a:cubicBezTo>
                  <a:cubicBezTo>
                    <a:pt x="6152" y="11403"/>
                    <a:pt x="7072" y="12387"/>
                    <a:pt x="8181" y="13119"/>
                  </a:cubicBezTo>
                  <a:cubicBezTo>
                    <a:pt x="8223" y="13161"/>
                    <a:pt x="8244" y="13203"/>
                    <a:pt x="8307" y="13266"/>
                  </a:cubicBezTo>
                  <a:cubicBezTo>
                    <a:pt x="9960" y="14793"/>
                    <a:pt x="11592" y="16341"/>
                    <a:pt x="13224" y="17869"/>
                  </a:cubicBezTo>
                  <a:cubicBezTo>
                    <a:pt x="13726" y="17722"/>
                    <a:pt x="14166" y="17576"/>
                    <a:pt x="14375" y="18204"/>
                  </a:cubicBezTo>
                  <a:cubicBezTo>
                    <a:pt x="14396" y="18287"/>
                    <a:pt x="14500" y="18308"/>
                    <a:pt x="14584" y="18350"/>
                  </a:cubicBezTo>
                  <a:cubicBezTo>
                    <a:pt x="14898" y="18601"/>
                    <a:pt x="15212" y="18810"/>
                    <a:pt x="15505" y="19020"/>
                  </a:cubicBezTo>
                  <a:cubicBezTo>
                    <a:pt x="16697" y="18810"/>
                    <a:pt x="17911" y="18622"/>
                    <a:pt x="19083" y="18392"/>
                  </a:cubicBezTo>
                  <a:cubicBezTo>
                    <a:pt x="19187" y="18350"/>
                    <a:pt x="19376" y="18413"/>
                    <a:pt x="19376" y="18162"/>
                  </a:cubicBezTo>
                  <a:cubicBezTo>
                    <a:pt x="18852" y="18204"/>
                    <a:pt x="18350" y="18266"/>
                    <a:pt x="17848" y="18287"/>
                  </a:cubicBezTo>
                  <a:cubicBezTo>
                    <a:pt x="17283" y="18308"/>
                    <a:pt x="16865" y="18162"/>
                    <a:pt x="16488" y="17785"/>
                  </a:cubicBezTo>
                  <a:cubicBezTo>
                    <a:pt x="16572" y="17743"/>
                    <a:pt x="16656" y="17680"/>
                    <a:pt x="16718" y="17680"/>
                  </a:cubicBezTo>
                  <a:cubicBezTo>
                    <a:pt x="17702" y="17576"/>
                    <a:pt x="18643" y="17492"/>
                    <a:pt x="19606" y="17429"/>
                  </a:cubicBezTo>
                  <a:cubicBezTo>
                    <a:pt x="21510" y="17241"/>
                    <a:pt x="23414" y="17032"/>
                    <a:pt x="25297" y="16655"/>
                  </a:cubicBezTo>
                  <a:cubicBezTo>
                    <a:pt x="27347" y="16279"/>
                    <a:pt x="29377" y="15986"/>
                    <a:pt x="31448" y="15860"/>
                  </a:cubicBezTo>
                  <a:cubicBezTo>
                    <a:pt x="32892" y="15756"/>
                    <a:pt x="34294" y="15567"/>
                    <a:pt x="35738" y="15400"/>
                  </a:cubicBezTo>
                  <a:cubicBezTo>
                    <a:pt x="35759" y="15400"/>
                    <a:pt x="35801" y="15379"/>
                    <a:pt x="35842" y="15337"/>
                  </a:cubicBezTo>
                  <a:cubicBezTo>
                    <a:pt x="35863" y="15149"/>
                    <a:pt x="35905" y="14960"/>
                    <a:pt x="35905" y="14751"/>
                  </a:cubicBezTo>
                  <a:cubicBezTo>
                    <a:pt x="34399" y="14333"/>
                    <a:pt x="32913" y="14667"/>
                    <a:pt x="31428" y="14605"/>
                  </a:cubicBezTo>
                  <a:cubicBezTo>
                    <a:pt x="31114" y="14605"/>
                    <a:pt x="30779" y="14667"/>
                    <a:pt x="30444" y="14647"/>
                  </a:cubicBezTo>
                  <a:cubicBezTo>
                    <a:pt x="30256" y="14626"/>
                    <a:pt x="30026" y="14647"/>
                    <a:pt x="29816" y="14667"/>
                  </a:cubicBezTo>
                  <a:cubicBezTo>
                    <a:pt x="28603" y="14856"/>
                    <a:pt x="27389" y="15044"/>
                    <a:pt x="26155" y="15253"/>
                  </a:cubicBezTo>
                  <a:cubicBezTo>
                    <a:pt x="25987" y="15274"/>
                    <a:pt x="25820" y="15337"/>
                    <a:pt x="25632" y="15379"/>
                  </a:cubicBezTo>
                  <a:cubicBezTo>
                    <a:pt x="24439" y="15651"/>
                    <a:pt x="23226" y="15923"/>
                    <a:pt x="22033" y="16195"/>
                  </a:cubicBezTo>
                  <a:cubicBezTo>
                    <a:pt x="21949" y="16216"/>
                    <a:pt x="21845" y="16216"/>
                    <a:pt x="21782" y="16237"/>
                  </a:cubicBezTo>
                  <a:cubicBezTo>
                    <a:pt x="21321" y="16341"/>
                    <a:pt x="20882" y="16425"/>
                    <a:pt x="20464" y="16551"/>
                  </a:cubicBezTo>
                  <a:cubicBezTo>
                    <a:pt x="19794" y="16802"/>
                    <a:pt x="19083" y="16948"/>
                    <a:pt x="18350" y="16969"/>
                  </a:cubicBezTo>
                  <a:cubicBezTo>
                    <a:pt x="18057" y="16969"/>
                    <a:pt x="17723" y="16969"/>
                    <a:pt x="17451" y="17053"/>
                  </a:cubicBezTo>
                  <a:cubicBezTo>
                    <a:pt x="16865" y="17262"/>
                    <a:pt x="16279" y="17178"/>
                    <a:pt x="15672" y="17116"/>
                  </a:cubicBezTo>
                  <a:cubicBezTo>
                    <a:pt x="15400" y="17074"/>
                    <a:pt x="15086" y="17032"/>
                    <a:pt x="14772" y="17011"/>
                  </a:cubicBezTo>
                  <a:cubicBezTo>
                    <a:pt x="14689" y="17157"/>
                    <a:pt x="14668" y="17346"/>
                    <a:pt x="14626" y="17492"/>
                  </a:cubicBezTo>
                  <a:close/>
                  <a:moveTo>
                    <a:pt x="15609" y="20421"/>
                  </a:moveTo>
                  <a:cubicBezTo>
                    <a:pt x="16049" y="20108"/>
                    <a:pt x="16446" y="20170"/>
                    <a:pt x="16823" y="20191"/>
                  </a:cubicBezTo>
                  <a:cubicBezTo>
                    <a:pt x="17220" y="20212"/>
                    <a:pt x="17618" y="20254"/>
                    <a:pt x="18016" y="20212"/>
                  </a:cubicBezTo>
                  <a:cubicBezTo>
                    <a:pt x="18497" y="20191"/>
                    <a:pt x="19020" y="20149"/>
                    <a:pt x="19522" y="20045"/>
                  </a:cubicBezTo>
                  <a:cubicBezTo>
                    <a:pt x="20903" y="19731"/>
                    <a:pt x="22305" y="19543"/>
                    <a:pt x="23686" y="19354"/>
                  </a:cubicBezTo>
                  <a:cubicBezTo>
                    <a:pt x="24104" y="19313"/>
                    <a:pt x="24502" y="19166"/>
                    <a:pt x="24920" y="19124"/>
                  </a:cubicBezTo>
                  <a:cubicBezTo>
                    <a:pt x="26824" y="18894"/>
                    <a:pt x="28708" y="18476"/>
                    <a:pt x="30591" y="18078"/>
                  </a:cubicBezTo>
                  <a:cubicBezTo>
                    <a:pt x="30842" y="18015"/>
                    <a:pt x="31135" y="17953"/>
                    <a:pt x="31407" y="17973"/>
                  </a:cubicBezTo>
                  <a:cubicBezTo>
                    <a:pt x="31951" y="18015"/>
                    <a:pt x="32474" y="17953"/>
                    <a:pt x="33018" y="17911"/>
                  </a:cubicBezTo>
                  <a:cubicBezTo>
                    <a:pt x="33625" y="17890"/>
                    <a:pt x="34189" y="17660"/>
                    <a:pt x="34796" y="17764"/>
                  </a:cubicBezTo>
                  <a:cubicBezTo>
                    <a:pt x="35089" y="17806"/>
                    <a:pt x="35236" y="17660"/>
                    <a:pt x="35298" y="17367"/>
                  </a:cubicBezTo>
                  <a:cubicBezTo>
                    <a:pt x="35340" y="17032"/>
                    <a:pt x="35382" y="16655"/>
                    <a:pt x="35424" y="16320"/>
                  </a:cubicBezTo>
                  <a:cubicBezTo>
                    <a:pt x="34985" y="16069"/>
                    <a:pt x="34566" y="16216"/>
                    <a:pt x="34169" y="16320"/>
                  </a:cubicBezTo>
                  <a:cubicBezTo>
                    <a:pt x="34148" y="16320"/>
                    <a:pt x="34127" y="16404"/>
                    <a:pt x="34085" y="16425"/>
                  </a:cubicBezTo>
                  <a:cubicBezTo>
                    <a:pt x="34252" y="16551"/>
                    <a:pt x="34378" y="16655"/>
                    <a:pt x="34650" y="16864"/>
                  </a:cubicBezTo>
                  <a:cubicBezTo>
                    <a:pt x="34085" y="16948"/>
                    <a:pt x="33708" y="17032"/>
                    <a:pt x="33290" y="17074"/>
                  </a:cubicBezTo>
                  <a:cubicBezTo>
                    <a:pt x="33039" y="17116"/>
                    <a:pt x="32809" y="17178"/>
                    <a:pt x="32578" y="17157"/>
                  </a:cubicBezTo>
                  <a:cubicBezTo>
                    <a:pt x="32055" y="17074"/>
                    <a:pt x="31553" y="17178"/>
                    <a:pt x="31051" y="17241"/>
                  </a:cubicBezTo>
                  <a:cubicBezTo>
                    <a:pt x="30005" y="17367"/>
                    <a:pt x="28959" y="17471"/>
                    <a:pt x="27912" y="17597"/>
                  </a:cubicBezTo>
                  <a:cubicBezTo>
                    <a:pt x="26866" y="17743"/>
                    <a:pt x="25799" y="17743"/>
                    <a:pt x="24816" y="17994"/>
                  </a:cubicBezTo>
                  <a:cubicBezTo>
                    <a:pt x="22849" y="18538"/>
                    <a:pt x="20757" y="18517"/>
                    <a:pt x="18790" y="19061"/>
                  </a:cubicBezTo>
                  <a:cubicBezTo>
                    <a:pt x="18685" y="19103"/>
                    <a:pt x="18560" y="19103"/>
                    <a:pt x="18434" y="19103"/>
                  </a:cubicBezTo>
                  <a:cubicBezTo>
                    <a:pt x="17304" y="19271"/>
                    <a:pt x="16174" y="19438"/>
                    <a:pt x="15044" y="19626"/>
                  </a:cubicBezTo>
                  <a:cubicBezTo>
                    <a:pt x="14940" y="19836"/>
                    <a:pt x="14877" y="20003"/>
                    <a:pt x="14793" y="20170"/>
                  </a:cubicBezTo>
                  <a:cubicBezTo>
                    <a:pt x="15044" y="20505"/>
                    <a:pt x="15254" y="20798"/>
                    <a:pt x="15463" y="21091"/>
                  </a:cubicBezTo>
                  <a:cubicBezTo>
                    <a:pt x="15881" y="21133"/>
                    <a:pt x="16300" y="21196"/>
                    <a:pt x="16718" y="21217"/>
                  </a:cubicBezTo>
                  <a:cubicBezTo>
                    <a:pt x="16865" y="21217"/>
                    <a:pt x="17011" y="21112"/>
                    <a:pt x="17220" y="21028"/>
                  </a:cubicBezTo>
                  <a:cubicBezTo>
                    <a:pt x="16656" y="20819"/>
                    <a:pt x="16028" y="21028"/>
                    <a:pt x="15609" y="20421"/>
                  </a:cubicBezTo>
                  <a:close/>
                  <a:moveTo>
                    <a:pt x="1842" y="5461"/>
                  </a:moveTo>
                  <a:cubicBezTo>
                    <a:pt x="2218" y="5859"/>
                    <a:pt x="2553" y="6361"/>
                    <a:pt x="3013" y="6654"/>
                  </a:cubicBezTo>
                  <a:cubicBezTo>
                    <a:pt x="3997" y="7281"/>
                    <a:pt x="4855" y="8014"/>
                    <a:pt x="5775" y="8683"/>
                  </a:cubicBezTo>
                  <a:cubicBezTo>
                    <a:pt x="6256" y="9081"/>
                    <a:pt x="6780" y="9437"/>
                    <a:pt x="7261" y="9855"/>
                  </a:cubicBezTo>
                  <a:cubicBezTo>
                    <a:pt x="8705" y="11152"/>
                    <a:pt x="10085" y="12450"/>
                    <a:pt x="11529" y="13768"/>
                  </a:cubicBezTo>
                  <a:cubicBezTo>
                    <a:pt x="11592" y="13831"/>
                    <a:pt x="11676" y="14019"/>
                    <a:pt x="11906" y="13831"/>
                  </a:cubicBezTo>
                  <a:cubicBezTo>
                    <a:pt x="11571" y="13475"/>
                    <a:pt x="11257" y="13140"/>
                    <a:pt x="10922" y="12784"/>
                  </a:cubicBezTo>
                  <a:cubicBezTo>
                    <a:pt x="10316" y="12199"/>
                    <a:pt x="9667" y="11675"/>
                    <a:pt x="9144" y="11006"/>
                  </a:cubicBezTo>
                  <a:cubicBezTo>
                    <a:pt x="8202" y="9834"/>
                    <a:pt x="7177" y="8746"/>
                    <a:pt x="6047" y="7742"/>
                  </a:cubicBezTo>
                  <a:cubicBezTo>
                    <a:pt x="5566" y="7302"/>
                    <a:pt x="5064" y="6884"/>
                    <a:pt x="4645" y="6361"/>
                  </a:cubicBezTo>
                  <a:cubicBezTo>
                    <a:pt x="4018" y="5545"/>
                    <a:pt x="3264" y="4938"/>
                    <a:pt x="2427" y="4415"/>
                  </a:cubicBezTo>
                  <a:cubicBezTo>
                    <a:pt x="2281" y="4352"/>
                    <a:pt x="2072" y="4248"/>
                    <a:pt x="1946" y="4268"/>
                  </a:cubicBezTo>
                  <a:cubicBezTo>
                    <a:pt x="1737" y="4310"/>
                    <a:pt x="1821" y="4561"/>
                    <a:pt x="1842" y="4729"/>
                  </a:cubicBezTo>
                  <a:close/>
                  <a:moveTo>
                    <a:pt x="25088" y="20170"/>
                  </a:moveTo>
                  <a:cubicBezTo>
                    <a:pt x="25464" y="20359"/>
                    <a:pt x="25778" y="20296"/>
                    <a:pt x="26092" y="20212"/>
                  </a:cubicBezTo>
                  <a:cubicBezTo>
                    <a:pt x="26762" y="20066"/>
                    <a:pt x="27452" y="19919"/>
                    <a:pt x="28122" y="19919"/>
                  </a:cubicBezTo>
                  <a:cubicBezTo>
                    <a:pt x="28331" y="19919"/>
                    <a:pt x="28540" y="19919"/>
                    <a:pt x="28749" y="19877"/>
                  </a:cubicBezTo>
                  <a:cubicBezTo>
                    <a:pt x="29231" y="19752"/>
                    <a:pt x="29691" y="19668"/>
                    <a:pt x="30172" y="19710"/>
                  </a:cubicBezTo>
                  <a:cubicBezTo>
                    <a:pt x="30507" y="19752"/>
                    <a:pt x="31072" y="19501"/>
                    <a:pt x="31365" y="19292"/>
                  </a:cubicBezTo>
                  <a:cubicBezTo>
                    <a:pt x="29252" y="19417"/>
                    <a:pt x="27159" y="19626"/>
                    <a:pt x="25088" y="2017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6" name="Google Shape;176;p33"/>
            <p:cNvSpPr/>
            <p:nvPr/>
          </p:nvSpPr>
          <p:spPr>
            <a:xfrm>
              <a:off x="-956775" y="2745150"/>
              <a:ext cx="339000" cy="142825"/>
            </a:xfrm>
            <a:custGeom>
              <a:avLst/>
              <a:gdLst/>
              <a:ahLst/>
              <a:cxnLst/>
              <a:rect l="l" t="t" r="r" b="b"/>
              <a:pathLst>
                <a:path w="13560" h="5713" extrusionOk="0">
                  <a:moveTo>
                    <a:pt x="1" y="1863"/>
                  </a:moveTo>
                  <a:cubicBezTo>
                    <a:pt x="315" y="1632"/>
                    <a:pt x="629" y="1674"/>
                    <a:pt x="922" y="1716"/>
                  </a:cubicBezTo>
                  <a:cubicBezTo>
                    <a:pt x="1842" y="1842"/>
                    <a:pt x="2700" y="1716"/>
                    <a:pt x="3600" y="1465"/>
                  </a:cubicBezTo>
                  <a:cubicBezTo>
                    <a:pt x="4374" y="1256"/>
                    <a:pt x="5190" y="1193"/>
                    <a:pt x="5964" y="1026"/>
                  </a:cubicBezTo>
                  <a:cubicBezTo>
                    <a:pt x="6341" y="942"/>
                    <a:pt x="6738" y="816"/>
                    <a:pt x="7073" y="670"/>
                  </a:cubicBezTo>
                  <a:cubicBezTo>
                    <a:pt x="7533" y="461"/>
                    <a:pt x="8015" y="293"/>
                    <a:pt x="8538" y="293"/>
                  </a:cubicBezTo>
                  <a:cubicBezTo>
                    <a:pt x="8621" y="293"/>
                    <a:pt x="8726" y="314"/>
                    <a:pt x="8789" y="293"/>
                  </a:cubicBezTo>
                  <a:cubicBezTo>
                    <a:pt x="9626" y="0"/>
                    <a:pt x="10463" y="189"/>
                    <a:pt x="11279" y="314"/>
                  </a:cubicBezTo>
                  <a:cubicBezTo>
                    <a:pt x="12032" y="419"/>
                    <a:pt x="12618" y="795"/>
                    <a:pt x="12827" y="1611"/>
                  </a:cubicBezTo>
                  <a:cubicBezTo>
                    <a:pt x="12869" y="1842"/>
                    <a:pt x="13015" y="2030"/>
                    <a:pt x="13141" y="2239"/>
                  </a:cubicBezTo>
                  <a:cubicBezTo>
                    <a:pt x="13183" y="2344"/>
                    <a:pt x="13287" y="2407"/>
                    <a:pt x="13350" y="2511"/>
                  </a:cubicBezTo>
                  <a:cubicBezTo>
                    <a:pt x="13559" y="2909"/>
                    <a:pt x="13455" y="3306"/>
                    <a:pt x="13015" y="3453"/>
                  </a:cubicBezTo>
                  <a:cubicBezTo>
                    <a:pt x="12806" y="3536"/>
                    <a:pt x="12534" y="3599"/>
                    <a:pt x="12304" y="3620"/>
                  </a:cubicBezTo>
                  <a:lnTo>
                    <a:pt x="11676" y="3704"/>
                  </a:lnTo>
                  <a:cubicBezTo>
                    <a:pt x="11049" y="3746"/>
                    <a:pt x="10442" y="3850"/>
                    <a:pt x="9814" y="4039"/>
                  </a:cubicBezTo>
                  <a:cubicBezTo>
                    <a:pt x="9709" y="4060"/>
                    <a:pt x="9584" y="4080"/>
                    <a:pt x="9458" y="4080"/>
                  </a:cubicBezTo>
                  <a:cubicBezTo>
                    <a:pt x="8768" y="3955"/>
                    <a:pt x="8140" y="4227"/>
                    <a:pt x="7512" y="4373"/>
                  </a:cubicBezTo>
                  <a:cubicBezTo>
                    <a:pt x="7010" y="4499"/>
                    <a:pt x="6550" y="4666"/>
                    <a:pt x="6027" y="4645"/>
                  </a:cubicBezTo>
                  <a:cubicBezTo>
                    <a:pt x="5525" y="4604"/>
                    <a:pt x="5106" y="4896"/>
                    <a:pt x="4688" y="5106"/>
                  </a:cubicBezTo>
                  <a:cubicBezTo>
                    <a:pt x="4374" y="5273"/>
                    <a:pt x="4060" y="5441"/>
                    <a:pt x="3725" y="5545"/>
                  </a:cubicBezTo>
                  <a:cubicBezTo>
                    <a:pt x="3139" y="5713"/>
                    <a:pt x="2616" y="5692"/>
                    <a:pt x="2177" y="5168"/>
                  </a:cubicBezTo>
                  <a:cubicBezTo>
                    <a:pt x="1821" y="4687"/>
                    <a:pt x="1361" y="4290"/>
                    <a:pt x="1047" y="3808"/>
                  </a:cubicBezTo>
                  <a:cubicBezTo>
                    <a:pt x="817" y="3432"/>
                    <a:pt x="608" y="3076"/>
                    <a:pt x="524" y="2679"/>
                  </a:cubicBezTo>
                  <a:cubicBezTo>
                    <a:pt x="482" y="2386"/>
                    <a:pt x="357" y="2197"/>
                    <a:pt x="85" y="2093"/>
                  </a:cubicBezTo>
                  <a:cubicBezTo>
                    <a:pt x="64" y="2072"/>
                    <a:pt x="64" y="1967"/>
                    <a:pt x="1" y="1863"/>
                  </a:cubicBezTo>
                  <a:close/>
                  <a:moveTo>
                    <a:pt x="1361" y="2448"/>
                  </a:moveTo>
                  <a:cubicBezTo>
                    <a:pt x="1717" y="3557"/>
                    <a:pt x="2449" y="4164"/>
                    <a:pt x="3014" y="4855"/>
                  </a:cubicBezTo>
                  <a:cubicBezTo>
                    <a:pt x="3704" y="4750"/>
                    <a:pt x="4290" y="4541"/>
                    <a:pt x="4855" y="4227"/>
                  </a:cubicBezTo>
                  <a:cubicBezTo>
                    <a:pt x="5232" y="3976"/>
                    <a:pt x="5692" y="3871"/>
                    <a:pt x="6131" y="3871"/>
                  </a:cubicBezTo>
                  <a:cubicBezTo>
                    <a:pt x="6487" y="3871"/>
                    <a:pt x="6843" y="3767"/>
                    <a:pt x="7178" y="3704"/>
                  </a:cubicBezTo>
                  <a:cubicBezTo>
                    <a:pt x="7931" y="3536"/>
                    <a:pt x="8642" y="3181"/>
                    <a:pt x="9458" y="3348"/>
                  </a:cubicBezTo>
                  <a:cubicBezTo>
                    <a:pt x="9563" y="3390"/>
                    <a:pt x="9688" y="3327"/>
                    <a:pt x="9793" y="3306"/>
                  </a:cubicBezTo>
                  <a:cubicBezTo>
                    <a:pt x="10442" y="3076"/>
                    <a:pt x="11132" y="3034"/>
                    <a:pt x="11802" y="2909"/>
                  </a:cubicBezTo>
                  <a:cubicBezTo>
                    <a:pt x="11990" y="2867"/>
                    <a:pt x="12199" y="2867"/>
                    <a:pt x="12450" y="2825"/>
                  </a:cubicBezTo>
                  <a:cubicBezTo>
                    <a:pt x="12304" y="2448"/>
                    <a:pt x="12178" y="2093"/>
                    <a:pt x="12011" y="1779"/>
                  </a:cubicBezTo>
                  <a:cubicBezTo>
                    <a:pt x="11802" y="1360"/>
                    <a:pt x="11488" y="1088"/>
                    <a:pt x="10965" y="1047"/>
                  </a:cubicBezTo>
                  <a:cubicBezTo>
                    <a:pt x="10316" y="1026"/>
                    <a:pt x="9647" y="816"/>
                    <a:pt x="8998" y="1088"/>
                  </a:cubicBezTo>
                  <a:cubicBezTo>
                    <a:pt x="8893" y="1130"/>
                    <a:pt x="8768" y="1109"/>
                    <a:pt x="8642" y="1109"/>
                  </a:cubicBezTo>
                  <a:cubicBezTo>
                    <a:pt x="8161" y="1088"/>
                    <a:pt x="7743" y="1214"/>
                    <a:pt x="7324" y="1402"/>
                  </a:cubicBezTo>
                  <a:cubicBezTo>
                    <a:pt x="6906" y="1570"/>
                    <a:pt x="6487" y="1737"/>
                    <a:pt x="6069" y="1842"/>
                  </a:cubicBezTo>
                  <a:cubicBezTo>
                    <a:pt x="5232" y="2030"/>
                    <a:pt x="4374" y="2155"/>
                    <a:pt x="3516" y="2302"/>
                  </a:cubicBezTo>
                  <a:cubicBezTo>
                    <a:pt x="2888" y="2407"/>
                    <a:pt x="2198" y="2595"/>
                    <a:pt x="1361" y="2448"/>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7" name="Google Shape;177;p33"/>
            <p:cNvSpPr/>
            <p:nvPr/>
          </p:nvSpPr>
          <p:spPr>
            <a:xfrm>
              <a:off x="-604200" y="2736250"/>
              <a:ext cx="263125" cy="239075"/>
            </a:xfrm>
            <a:custGeom>
              <a:avLst/>
              <a:gdLst/>
              <a:ahLst/>
              <a:cxnLst/>
              <a:rect l="l" t="t" r="r" b="b"/>
              <a:pathLst>
                <a:path w="10525" h="9563" extrusionOk="0">
                  <a:moveTo>
                    <a:pt x="10525" y="9500"/>
                  </a:moveTo>
                  <a:cubicBezTo>
                    <a:pt x="10420" y="9542"/>
                    <a:pt x="10378" y="9563"/>
                    <a:pt x="10358" y="9563"/>
                  </a:cubicBezTo>
                  <a:cubicBezTo>
                    <a:pt x="9542" y="9291"/>
                    <a:pt x="8705" y="9019"/>
                    <a:pt x="8056" y="8454"/>
                  </a:cubicBezTo>
                  <a:cubicBezTo>
                    <a:pt x="7345" y="7847"/>
                    <a:pt x="6696" y="7157"/>
                    <a:pt x="5880" y="6717"/>
                  </a:cubicBezTo>
                  <a:cubicBezTo>
                    <a:pt x="5713" y="6613"/>
                    <a:pt x="5566" y="6424"/>
                    <a:pt x="5420" y="6299"/>
                  </a:cubicBezTo>
                  <a:lnTo>
                    <a:pt x="3369" y="4248"/>
                  </a:lnTo>
                  <a:cubicBezTo>
                    <a:pt x="3202" y="4081"/>
                    <a:pt x="3013" y="3872"/>
                    <a:pt x="2846" y="3662"/>
                  </a:cubicBezTo>
                  <a:cubicBezTo>
                    <a:pt x="2323" y="3035"/>
                    <a:pt x="1842" y="2407"/>
                    <a:pt x="1235" y="1842"/>
                  </a:cubicBezTo>
                  <a:cubicBezTo>
                    <a:pt x="816" y="1486"/>
                    <a:pt x="523" y="963"/>
                    <a:pt x="189" y="524"/>
                  </a:cubicBezTo>
                  <a:cubicBezTo>
                    <a:pt x="84" y="377"/>
                    <a:pt x="0" y="210"/>
                    <a:pt x="189" y="22"/>
                  </a:cubicBezTo>
                  <a:cubicBezTo>
                    <a:pt x="440" y="1"/>
                    <a:pt x="628" y="189"/>
                    <a:pt x="754" y="335"/>
                  </a:cubicBezTo>
                  <a:cubicBezTo>
                    <a:pt x="1653" y="1403"/>
                    <a:pt x="2741" y="2239"/>
                    <a:pt x="3536" y="3390"/>
                  </a:cubicBezTo>
                  <a:cubicBezTo>
                    <a:pt x="3641" y="3558"/>
                    <a:pt x="3767" y="3662"/>
                    <a:pt x="3892" y="3788"/>
                  </a:cubicBezTo>
                  <a:lnTo>
                    <a:pt x="5859" y="5755"/>
                  </a:lnTo>
                  <a:cubicBezTo>
                    <a:pt x="6026" y="5901"/>
                    <a:pt x="6194" y="6110"/>
                    <a:pt x="6382" y="6215"/>
                  </a:cubicBezTo>
                  <a:cubicBezTo>
                    <a:pt x="7073" y="6613"/>
                    <a:pt x="7617" y="7157"/>
                    <a:pt x="8182" y="7680"/>
                  </a:cubicBezTo>
                  <a:cubicBezTo>
                    <a:pt x="8558" y="8035"/>
                    <a:pt x="8956" y="8349"/>
                    <a:pt x="9416" y="8579"/>
                  </a:cubicBezTo>
                  <a:cubicBezTo>
                    <a:pt x="9855" y="8789"/>
                    <a:pt x="10211" y="9123"/>
                    <a:pt x="10525" y="950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78" name="Google Shape;178;p33"/>
          <p:cNvGrpSpPr/>
          <p:nvPr/>
        </p:nvGrpSpPr>
        <p:grpSpPr>
          <a:xfrm>
            <a:off x="489800" y="2066163"/>
            <a:ext cx="1767550" cy="2473200"/>
            <a:chOff x="347000" y="2571750"/>
            <a:chExt cx="1767550" cy="2473200"/>
          </a:xfrm>
        </p:grpSpPr>
        <p:sp>
          <p:nvSpPr>
            <p:cNvPr id="179" name="Google Shape;179;p33"/>
            <p:cNvSpPr/>
            <p:nvPr/>
          </p:nvSpPr>
          <p:spPr>
            <a:xfrm>
              <a:off x="824075" y="3416025"/>
              <a:ext cx="940525" cy="719275"/>
            </a:xfrm>
            <a:custGeom>
              <a:avLst/>
              <a:gdLst/>
              <a:ahLst/>
              <a:cxnLst/>
              <a:rect l="l" t="t" r="r" b="b"/>
              <a:pathLst>
                <a:path w="37621" h="28771" extrusionOk="0">
                  <a:moveTo>
                    <a:pt x="36512" y="15107"/>
                  </a:moveTo>
                  <a:cubicBezTo>
                    <a:pt x="36345" y="14961"/>
                    <a:pt x="36240" y="14856"/>
                    <a:pt x="36135" y="14731"/>
                  </a:cubicBezTo>
                  <a:cubicBezTo>
                    <a:pt x="35947" y="14501"/>
                    <a:pt x="35780" y="14270"/>
                    <a:pt x="35591" y="14061"/>
                  </a:cubicBezTo>
                  <a:cubicBezTo>
                    <a:pt x="34273" y="12450"/>
                    <a:pt x="34148" y="12325"/>
                    <a:pt x="32432" y="11237"/>
                  </a:cubicBezTo>
                  <a:cubicBezTo>
                    <a:pt x="31930" y="10923"/>
                    <a:pt x="31344" y="10734"/>
                    <a:pt x="30779" y="10546"/>
                  </a:cubicBezTo>
                  <a:cubicBezTo>
                    <a:pt x="30570" y="10462"/>
                    <a:pt x="30339" y="10504"/>
                    <a:pt x="30088" y="10504"/>
                  </a:cubicBezTo>
                  <a:cubicBezTo>
                    <a:pt x="29837" y="10504"/>
                    <a:pt x="29670" y="10651"/>
                    <a:pt x="29649" y="10818"/>
                  </a:cubicBezTo>
                  <a:cubicBezTo>
                    <a:pt x="29607" y="11027"/>
                    <a:pt x="29775" y="11195"/>
                    <a:pt x="30088" y="11216"/>
                  </a:cubicBezTo>
                  <a:cubicBezTo>
                    <a:pt x="30967" y="11320"/>
                    <a:pt x="31720" y="11697"/>
                    <a:pt x="32432" y="12220"/>
                  </a:cubicBezTo>
                  <a:cubicBezTo>
                    <a:pt x="33478" y="12994"/>
                    <a:pt x="34273" y="13957"/>
                    <a:pt x="35068" y="14982"/>
                  </a:cubicBezTo>
                  <a:cubicBezTo>
                    <a:pt x="35277" y="15254"/>
                    <a:pt x="35298" y="15484"/>
                    <a:pt x="35215" y="15777"/>
                  </a:cubicBezTo>
                  <a:cubicBezTo>
                    <a:pt x="35173" y="15986"/>
                    <a:pt x="35005" y="16070"/>
                    <a:pt x="34838" y="16154"/>
                  </a:cubicBezTo>
                  <a:cubicBezTo>
                    <a:pt x="34524" y="16300"/>
                    <a:pt x="34231" y="16300"/>
                    <a:pt x="33917" y="16300"/>
                  </a:cubicBezTo>
                  <a:cubicBezTo>
                    <a:pt x="33520" y="16258"/>
                    <a:pt x="33206" y="16405"/>
                    <a:pt x="32997" y="16760"/>
                  </a:cubicBezTo>
                  <a:cubicBezTo>
                    <a:pt x="32871" y="16991"/>
                    <a:pt x="32641" y="17200"/>
                    <a:pt x="32453" y="17388"/>
                  </a:cubicBezTo>
                  <a:cubicBezTo>
                    <a:pt x="32013" y="17807"/>
                    <a:pt x="31448" y="17932"/>
                    <a:pt x="30863" y="17723"/>
                  </a:cubicBezTo>
                  <a:cubicBezTo>
                    <a:pt x="30339" y="17555"/>
                    <a:pt x="29754" y="17388"/>
                    <a:pt x="29251" y="17095"/>
                  </a:cubicBezTo>
                  <a:cubicBezTo>
                    <a:pt x="28833" y="16865"/>
                    <a:pt x="28477" y="16551"/>
                    <a:pt x="28352" y="16028"/>
                  </a:cubicBezTo>
                  <a:cubicBezTo>
                    <a:pt x="28163" y="15359"/>
                    <a:pt x="27682" y="14856"/>
                    <a:pt x="27138" y="14417"/>
                  </a:cubicBezTo>
                  <a:cubicBezTo>
                    <a:pt x="27013" y="14312"/>
                    <a:pt x="26824" y="14270"/>
                    <a:pt x="26678" y="14270"/>
                  </a:cubicBezTo>
                  <a:cubicBezTo>
                    <a:pt x="26364" y="14270"/>
                    <a:pt x="26155" y="14626"/>
                    <a:pt x="26280" y="14877"/>
                  </a:cubicBezTo>
                  <a:cubicBezTo>
                    <a:pt x="26510" y="15379"/>
                    <a:pt x="26782" y="15882"/>
                    <a:pt x="27054" y="16447"/>
                  </a:cubicBezTo>
                  <a:cubicBezTo>
                    <a:pt x="26908" y="16467"/>
                    <a:pt x="26782" y="16530"/>
                    <a:pt x="26678" y="16509"/>
                  </a:cubicBezTo>
                  <a:cubicBezTo>
                    <a:pt x="25862" y="16426"/>
                    <a:pt x="25025" y="16342"/>
                    <a:pt x="24209" y="16237"/>
                  </a:cubicBezTo>
                  <a:cubicBezTo>
                    <a:pt x="23749" y="16154"/>
                    <a:pt x="23267" y="16049"/>
                    <a:pt x="22807" y="15903"/>
                  </a:cubicBezTo>
                  <a:cubicBezTo>
                    <a:pt x="22389" y="15777"/>
                    <a:pt x="21991" y="15610"/>
                    <a:pt x="21614" y="15400"/>
                  </a:cubicBezTo>
                  <a:cubicBezTo>
                    <a:pt x="20736" y="14877"/>
                    <a:pt x="19836" y="14375"/>
                    <a:pt x="19250" y="13496"/>
                  </a:cubicBezTo>
                  <a:cubicBezTo>
                    <a:pt x="19083" y="13224"/>
                    <a:pt x="18371" y="11948"/>
                    <a:pt x="18308" y="11613"/>
                  </a:cubicBezTo>
                  <a:cubicBezTo>
                    <a:pt x="18308" y="11550"/>
                    <a:pt x="18225" y="11529"/>
                    <a:pt x="18162" y="11529"/>
                  </a:cubicBezTo>
                  <a:lnTo>
                    <a:pt x="18036" y="11529"/>
                  </a:lnTo>
                  <a:cubicBezTo>
                    <a:pt x="18015" y="11697"/>
                    <a:pt x="17953" y="11843"/>
                    <a:pt x="17932" y="12011"/>
                  </a:cubicBezTo>
                  <a:cubicBezTo>
                    <a:pt x="17890" y="12994"/>
                    <a:pt x="17785" y="13998"/>
                    <a:pt x="17785" y="14982"/>
                  </a:cubicBezTo>
                  <a:cubicBezTo>
                    <a:pt x="17785" y="15819"/>
                    <a:pt x="17513" y="16551"/>
                    <a:pt x="17095" y="17242"/>
                  </a:cubicBezTo>
                  <a:cubicBezTo>
                    <a:pt x="16551" y="18100"/>
                    <a:pt x="16007" y="18957"/>
                    <a:pt x="15337" y="19773"/>
                  </a:cubicBezTo>
                  <a:cubicBezTo>
                    <a:pt x="14877" y="20380"/>
                    <a:pt x="14249" y="20841"/>
                    <a:pt x="13705" y="21364"/>
                  </a:cubicBezTo>
                  <a:cubicBezTo>
                    <a:pt x="13538" y="21531"/>
                    <a:pt x="13329" y="21636"/>
                    <a:pt x="13119" y="21761"/>
                  </a:cubicBezTo>
                  <a:cubicBezTo>
                    <a:pt x="10839" y="23268"/>
                    <a:pt x="10839" y="23268"/>
                    <a:pt x="8328" y="24146"/>
                  </a:cubicBezTo>
                  <a:cubicBezTo>
                    <a:pt x="7993" y="24272"/>
                    <a:pt x="7637" y="24314"/>
                    <a:pt x="7261" y="24398"/>
                  </a:cubicBezTo>
                  <a:cubicBezTo>
                    <a:pt x="7156" y="24418"/>
                    <a:pt x="7052" y="24398"/>
                    <a:pt x="6926" y="24398"/>
                  </a:cubicBezTo>
                  <a:cubicBezTo>
                    <a:pt x="6696" y="24084"/>
                    <a:pt x="6738" y="23707"/>
                    <a:pt x="6696" y="23372"/>
                  </a:cubicBezTo>
                  <a:cubicBezTo>
                    <a:pt x="6654" y="23205"/>
                    <a:pt x="6633" y="22996"/>
                    <a:pt x="6549" y="22807"/>
                  </a:cubicBezTo>
                  <a:cubicBezTo>
                    <a:pt x="6528" y="22724"/>
                    <a:pt x="6382" y="22682"/>
                    <a:pt x="6277" y="22640"/>
                  </a:cubicBezTo>
                  <a:cubicBezTo>
                    <a:pt x="6215" y="22640"/>
                    <a:pt x="6089" y="22724"/>
                    <a:pt x="6068" y="22786"/>
                  </a:cubicBezTo>
                  <a:cubicBezTo>
                    <a:pt x="6005" y="22933"/>
                    <a:pt x="6005" y="23121"/>
                    <a:pt x="5963" y="23268"/>
                  </a:cubicBezTo>
                  <a:cubicBezTo>
                    <a:pt x="5901" y="23456"/>
                    <a:pt x="5817" y="23623"/>
                    <a:pt x="5712" y="23874"/>
                  </a:cubicBezTo>
                  <a:cubicBezTo>
                    <a:pt x="5984" y="24398"/>
                    <a:pt x="6215" y="25025"/>
                    <a:pt x="6194" y="25758"/>
                  </a:cubicBezTo>
                  <a:cubicBezTo>
                    <a:pt x="5817" y="25862"/>
                    <a:pt x="5461" y="25778"/>
                    <a:pt x="5085" y="25799"/>
                  </a:cubicBezTo>
                  <a:cubicBezTo>
                    <a:pt x="4311" y="25841"/>
                    <a:pt x="3578" y="26532"/>
                    <a:pt x="3557" y="27327"/>
                  </a:cubicBezTo>
                  <a:lnTo>
                    <a:pt x="3557" y="28582"/>
                  </a:lnTo>
                  <a:cubicBezTo>
                    <a:pt x="3285" y="28771"/>
                    <a:pt x="3097" y="28666"/>
                    <a:pt x="2971" y="28499"/>
                  </a:cubicBezTo>
                  <a:cubicBezTo>
                    <a:pt x="2344" y="27745"/>
                    <a:pt x="1904" y="26929"/>
                    <a:pt x="1883" y="25883"/>
                  </a:cubicBezTo>
                  <a:cubicBezTo>
                    <a:pt x="1842" y="24670"/>
                    <a:pt x="1988" y="23456"/>
                    <a:pt x="2302" y="22242"/>
                  </a:cubicBezTo>
                  <a:cubicBezTo>
                    <a:pt x="2365" y="21908"/>
                    <a:pt x="2511" y="21594"/>
                    <a:pt x="2678" y="21301"/>
                  </a:cubicBezTo>
                  <a:cubicBezTo>
                    <a:pt x="2888" y="21008"/>
                    <a:pt x="3097" y="20673"/>
                    <a:pt x="3285" y="20401"/>
                  </a:cubicBezTo>
                  <a:cubicBezTo>
                    <a:pt x="3369" y="20234"/>
                    <a:pt x="3474" y="20108"/>
                    <a:pt x="3515" y="19962"/>
                  </a:cubicBezTo>
                  <a:cubicBezTo>
                    <a:pt x="3725" y="19439"/>
                    <a:pt x="3557" y="19083"/>
                    <a:pt x="2992" y="19062"/>
                  </a:cubicBezTo>
                  <a:cubicBezTo>
                    <a:pt x="2678" y="19041"/>
                    <a:pt x="2365" y="19041"/>
                    <a:pt x="2051" y="19041"/>
                  </a:cubicBezTo>
                  <a:cubicBezTo>
                    <a:pt x="1360" y="19083"/>
                    <a:pt x="733" y="18853"/>
                    <a:pt x="126" y="18434"/>
                  </a:cubicBezTo>
                  <a:cubicBezTo>
                    <a:pt x="0" y="17388"/>
                    <a:pt x="168" y="16384"/>
                    <a:pt x="879" y="15547"/>
                  </a:cubicBezTo>
                  <a:cubicBezTo>
                    <a:pt x="1256" y="15107"/>
                    <a:pt x="1611" y="14689"/>
                    <a:pt x="1988" y="14250"/>
                  </a:cubicBezTo>
                  <a:cubicBezTo>
                    <a:pt x="2093" y="14124"/>
                    <a:pt x="2218" y="14019"/>
                    <a:pt x="2323" y="13852"/>
                  </a:cubicBezTo>
                  <a:cubicBezTo>
                    <a:pt x="2888" y="12973"/>
                    <a:pt x="3704" y="12366"/>
                    <a:pt x="4562" y="11822"/>
                  </a:cubicBezTo>
                  <a:cubicBezTo>
                    <a:pt x="4855" y="11634"/>
                    <a:pt x="5147" y="11446"/>
                    <a:pt x="5399" y="11237"/>
                  </a:cubicBezTo>
                  <a:cubicBezTo>
                    <a:pt x="5671" y="11069"/>
                    <a:pt x="5754" y="10776"/>
                    <a:pt x="5671" y="10483"/>
                  </a:cubicBezTo>
                  <a:cubicBezTo>
                    <a:pt x="5566" y="10211"/>
                    <a:pt x="5357" y="10065"/>
                    <a:pt x="5064" y="10086"/>
                  </a:cubicBezTo>
                  <a:cubicBezTo>
                    <a:pt x="4562" y="10107"/>
                    <a:pt x="4122" y="9939"/>
                    <a:pt x="3662" y="9751"/>
                  </a:cubicBezTo>
                  <a:cubicBezTo>
                    <a:pt x="3453" y="9667"/>
                    <a:pt x="3202" y="9625"/>
                    <a:pt x="2992" y="9563"/>
                  </a:cubicBezTo>
                  <a:cubicBezTo>
                    <a:pt x="2678" y="9479"/>
                    <a:pt x="2532" y="9249"/>
                    <a:pt x="2658" y="8998"/>
                  </a:cubicBezTo>
                  <a:cubicBezTo>
                    <a:pt x="2971" y="8391"/>
                    <a:pt x="3202" y="7742"/>
                    <a:pt x="3871" y="7408"/>
                  </a:cubicBezTo>
                  <a:cubicBezTo>
                    <a:pt x="4248" y="7177"/>
                    <a:pt x="4603" y="6843"/>
                    <a:pt x="4938" y="6571"/>
                  </a:cubicBezTo>
                  <a:cubicBezTo>
                    <a:pt x="5210" y="6320"/>
                    <a:pt x="5524" y="6152"/>
                    <a:pt x="5963" y="6173"/>
                  </a:cubicBezTo>
                  <a:cubicBezTo>
                    <a:pt x="6194" y="6173"/>
                    <a:pt x="6403" y="6152"/>
                    <a:pt x="6633" y="6089"/>
                  </a:cubicBezTo>
                  <a:cubicBezTo>
                    <a:pt x="7428" y="5880"/>
                    <a:pt x="8202" y="5859"/>
                    <a:pt x="9018" y="5859"/>
                  </a:cubicBezTo>
                  <a:cubicBezTo>
                    <a:pt x="9562" y="5859"/>
                    <a:pt x="10065" y="6027"/>
                    <a:pt x="10588" y="6173"/>
                  </a:cubicBezTo>
                  <a:cubicBezTo>
                    <a:pt x="10692" y="6194"/>
                    <a:pt x="10797" y="6278"/>
                    <a:pt x="10901" y="6299"/>
                  </a:cubicBezTo>
                  <a:cubicBezTo>
                    <a:pt x="11153" y="6340"/>
                    <a:pt x="11425" y="6110"/>
                    <a:pt x="11341" y="5859"/>
                  </a:cubicBezTo>
                  <a:cubicBezTo>
                    <a:pt x="11278" y="5650"/>
                    <a:pt x="11215" y="5441"/>
                    <a:pt x="11153" y="5211"/>
                  </a:cubicBezTo>
                  <a:cubicBezTo>
                    <a:pt x="11759" y="4520"/>
                    <a:pt x="12199" y="3746"/>
                    <a:pt x="12994" y="3286"/>
                  </a:cubicBezTo>
                  <a:cubicBezTo>
                    <a:pt x="13119" y="3202"/>
                    <a:pt x="13224" y="3139"/>
                    <a:pt x="13308" y="2993"/>
                  </a:cubicBezTo>
                  <a:cubicBezTo>
                    <a:pt x="13852" y="2323"/>
                    <a:pt x="14605" y="1905"/>
                    <a:pt x="15400" y="1570"/>
                  </a:cubicBezTo>
                  <a:cubicBezTo>
                    <a:pt x="16237" y="1193"/>
                    <a:pt x="17011" y="733"/>
                    <a:pt x="17911" y="461"/>
                  </a:cubicBezTo>
                  <a:cubicBezTo>
                    <a:pt x="18790" y="189"/>
                    <a:pt x="19689" y="42"/>
                    <a:pt x="20610" y="22"/>
                  </a:cubicBezTo>
                  <a:cubicBezTo>
                    <a:pt x="21468" y="1"/>
                    <a:pt x="22305" y="1"/>
                    <a:pt x="23163" y="22"/>
                  </a:cubicBezTo>
                  <a:cubicBezTo>
                    <a:pt x="23456" y="22"/>
                    <a:pt x="23749" y="105"/>
                    <a:pt x="24000" y="189"/>
                  </a:cubicBezTo>
                  <a:cubicBezTo>
                    <a:pt x="24565" y="398"/>
                    <a:pt x="25130" y="628"/>
                    <a:pt x="25674" y="838"/>
                  </a:cubicBezTo>
                  <a:cubicBezTo>
                    <a:pt x="25715" y="858"/>
                    <a:pt x="25778" y="858"/>
                    <a:pt x="25841" y="879"/>
                  </a:cubicBezTo>
                  <a:cubicBezTo>
                    <a:pt x="26364" y="1130"/>
                    <a:pt x="26762" y="1423"/>
                    <a:pt x="26657" y="2198"/>
                  </a:cubicBezTo>
                  <a:cubicBezTo>
                    <a:pt x="26510" y="2302"/>
                    <a:pt x="26322" y="2449"/>
                    <a:pt x="26113" y="2616"/>
                  </a:cubicBezTo>
                  <a:cubicBezTo>
                    <a:pt x="25841" y="2825"/>
                    <a:pt x="25653" y="3118"/>
                    <a:pt x="25569" y="3453"/>
                  </a:cubicBezTo>
                  <a:cubicBezTo>
                    <a:pt x="25485" y="3830"/>
                    <a:pt x="25715" y="4143"/>
                    <a:pt x="26113" y="4123"/>
                  </a:cubicBezTo>
                  <a:cubicBezTo>
                    <a:pt x="26301" y="4123"/>
                    <a:pt x="26510" y="4039"/>
                    <a:pt x="26657" y="3934"/>
                  </a:cubicBezTo>
                  <a:cubicBezTo>
                    <a:pt x="26908" y="3788"/>
                    <a:pt x="27075" y="3579"/>
                    <a:pt x="27264" y="3348"/>
                  </a:cubicBezTo>
                  <a:cubicBezTo>
                    <a:pt x="28080" y="2344"/>
                    <a:pt x="29147" y="1926"/>
                    <a:pt x="30402" y="1884"/>
                  </a:cubicBezTo>
                  <a:cubicBezTo>
                    <a:pt x="31009" y="1842"/>
                    <a:pt x="31595" y="1926"/>
                    <a:pt x="32160" y="2218"/>
                  </a:cubicBezTo>
                  <a:cubicBezTo>
                    <a:pt x="32892" y="2595"/>
                    <a:pt x="33625" y="2972"/>
                    <a:pt x="34210" y="3599"/>
                  </a:cubicBezTo>
                  <a:cubicBezTo>
                    <a:pt x="34482" y="3913"/>
                    <a:pt x="34838" y="4206"/>
                    <a:pt x="35173" y="4436"/>
                  </a:cubicBezTo>
                  <a:cubicBezTo>
                    <a:pt x="35863" y="4959"/>
                    <a:pt x="36303" y="5587"/>
                    <a:pt x="36533" y="6445"/>
                  </a:cubicBezTo>
                  <a:cubicBezTo>
                    <a:pt x="36679" y="7115"/>
                    <a:pt x="36784" y="7742"/>
                    <a:pt x="36784" y="8391"/>
                  </a:cubicBezTo>
                  <a:cubicBezTo>
                    <a:pt x="36763" y="8914"/>
                    <a:pt x="36805" y="9416"/>
                    <a:pt x="36784" y="9939"/>
                  </a:cubicBezTo>
                  <a:cubicBezTo>
                    <a:pt x="36763" y="10462"/>
                    <a:pt x="36889" y="10965"/>
                    <a:pt x="37119" y="11404"/>
                  </a:cubicBezTo>
                  <a:cubicBezTo>
                    <a:pt x="37412" y="11885"/>
                    <a:pt x="37579" y="12450"/>
                    <a:pt x="37600" y="13015"/>
                  </a:cubicBezTo>
                  <a:cubicBezTo>
                    <a:pt x="37621" y="13706"/>
                    <a:pt x="37454" y="14250"/>
                    <a:pt x="36930" y="14689"/>
                  </a:cubicBezTo>
                  <a:cubicBezTo>
                    <a:pt x="36847" y="14835"/>
                    <a:pt x="36679" y="14961"/>
                    <a:pt x="36512" y="15107"/>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0" name="Google Shape;180;p33"/>
            <p:cNvSpPr/>
            <p:nvPr/>
          </p:nvSpPr>
          <p:spPr>
            <a:xfrm>
              <a:off x="1109675" y="4396300"/>
              <a:ext cx="471850" cy="398625"/>
            </a:xfrm>
            <a:custGeom>
              <a:avLst/>
              <a:gdLst/>
              <a:ahLst/>
              <a:cxnLst/>
              <a:rect l="l" t="t" r="r" b="b"/>
              <a:pathLst>
                <a:path w="18874" h="15945" extrusionOk="0">
                  <a:moveTo>
                    <a:pt x="126" y="8747"/>
                  </a:moveTo>
                  <a:cubicBezTo>
                    <a:pt x="84" y="8621"/>
                    <a:pt x="42" y="8600"/>
                    <a:pt x="84" y="8579"/>
                  </a:cubicBezTo>
                  <a:cubicBezTo>
                    <a:pt x="356" y="7177"/>
                    <a:pt x="231" y="5775"/>
                    <a:pt x="210" y="4394"/>
                  </a:cubicBezTo>
                  <a:cubicBezTo>
                    <a:pt x="189" y="3160"/>
                    <a:pt x="335" y="1946"/>
                    <a:pt x="461" y="754"/>
                  </a:cubicBezTo>
                  <a:cubicBezTo>
                    <a:pt x="733" y="524"/>
                    <a:pt x="1026" y="461"/>
                    <a:pt x="1340" y="419"/>
                  </a:cubicBezTo>
                  <a:cubicBezTo>
                    <a:pt x="1800" y="356"/>
                    <a:pt x="2302" y="314"/>
                    <a:pt x="2762" y="168"/>
                  </a:cubicBezTo>
                  <a:cubicBezTo>
                    <a:pt x="3265" y="21"/>
                    <a:pt x="3767" y="0"/>
                    <a:pt x="4290" y="0"/>
                  </a:cubicBezTo>
                  <a:cubicBezTo>
                    <a:pt x="5566" y="42"/>
                    <a:pt x="6843" y="63"/>
                    <a:pt x="8140" y="126"/>
                  </a:cubicBezTo>
                  <a:cubicBezTo>
                    <a:pt x="9604" y="147"/>
                    <a:pt x="11027" y="210"/>
                    <a:pt x="12492" y="231"/>
                  </a:cubicBezTo>
                  <a:cubicBezTo>
                    <a:pt x="12994" y="231"/>
                    <a:pt x="13434" y="314"/>
                    <a:pt x="13915" y="482"/>
                  </a:cubicBezTo>
                  <a:cubicBezTo>
                    <a:pt x="14480" y="733"/>
                    <a:pt x="15107" y="837"/>
                    <a:pt x="15714" y="1005"/>
                  </a:cubicBezTo>
                  <a:cubicBezTo>
                    <a:pt x="15882" y="1068"/>
                    <a:pt x="16049" y="1088"/>
                    <a:pt x="16195" y="1172"/>
                  </a:cubicBezTo>
                  <a:cubicBezTo>
                    <a:pt x="16760" y="1465"/>
                    <a:pt x="17346" y="1779"/>
                    <a:pt x="17911" y="2093"/>
                  </a:cubicBezTo>
                  <a:cubicBezTo>
                    <a:pt x="18183" y="2239"/>
                    <a:pt x="18455" y="2365"/>
                    <a:pt x="18727" y="2511"/>
                  </a:cubicBezTo>
                  <a:cubicBezTo>
                    <a:pt x="18874" y="2888"/>
                    <a:pt x="18853" y="3265"/>
                    <a:pt x="18727" y="3620"/>
                  </a:cubicBezTo>
                  <a:cubicBezTo>
                    <a:pt x="18560" y="4081"/>
                    <a:pt x="18560" y="4520"/>
                    <a:pt x="18560" y="4980"/>
                  </a:cubicBezTo>
                  <a:lnTo>
                    <a:pt x="18560" y="5336"/>
                  </a:lnTo>
                  <a:cubicBezTo>
                    <a:pt x="18664" y="6403"/>
                    <a:pt x="18539" y="7449"/>
                    <a:pt x="18351" y="8474"/>
                  </a:cubicBezTo>
                  <a:cubicBezTo>
                    <a:pt x="18099" y="9876"/>
                    <a:pt x="17807" y="11257"/>
                    <a:pt x="17514" y="12659"/>
                  </a:cubicBezTo>
                  <a:cubicBezTo>
                    <a:pt x="17451" y="13015"/>
                    <a:pt x="17304" y="13350"/>
                    <a:pt x="17158" y="13705"/>
                  </a:cubicBezTo>
                  <a:cubicBezTo>
                    <a:pt x="16844" y="14396"/>
                    <a:pt x="16551" y="15107"/>
                    <a:pt x="16509" y="15923"/>
                  </a:cubicBezTo>
                  <a:cubicBezTo>
                    <a:pt x="15923" y="15944"/>
                    <a:pt x="15421" y="15756"/>
                    <a:pt x="15003" y="15421"/>
                  </a:cubicBezTo>
                  <a:cubicBezTo>
                    <a:pt x="14731" y="15191"/>
                    <a:pt x="14438" y="15086"/>
                    <a:pt x="14103" y="15065"/>
                  </a:cubicBezTo>
                  <a:cubicBezTo>
                    <a:pt x="13789" y="15024"/>
                    <a:pt x="13496" y="14898"/>
                    <a:pt x="13203" y="14773"/>
                  </a:cubicBezTo>
                  <a:cubicBezTo>
                    <a:pt x="12241" y="14354"/>
                    <a:pt x="11237" y="14019"/>
                    <a:pt x="10149" y="14040"/>
                  </a:cubicBezTo>
                  <a:cubicBezTo>
                    <a:pt x="9751" y="14040"/>
                    <a:pt x="9353" y="13915"/>
                    <a:pt x="8977" y="13810"/>
                  </a:cubicBezTo>
                  <a:cubicBezTo>
                    <a:pt x="8244" y="13601"/>
                    <a:pt x="7533" y="13517"/>
                    <a:pt x="6780" y="13538"/>
                  </a:cubicBezTo>
                  <a:cubicBezTo>
                    <a:pt x="5880" y="13559"/>
                    <a:pt x="5001" y="13601"/>
                    <a:pt x="4123" y="13538"/>
                  </a:cubicBezTo>
                  <a:cubicBezTo>
                    <a:pt x="3034" y="13496"/>
                    <a:pt x="1988" y="13726"/>
                    <a:pt x="921" y="13936"/>
                  </a:cubicBezTo>
                  <a:cubicBezTo>
                    <a:pt x="754" y="13956"/>
                    <a:pt x="607" y="14082"/>
                    <a:pt x="440" y="14145"/>
                  </a:cubicBezTo>
                  <a:cubicBezTo>
                    <a:pt x="314" y="14187"/>
                    <a:pt x="42" y="14061"/>
                    <a:pt x="42" y="13915"/>
                  </a:cubicBezTo>
                  <a:cubicBezTo>
                    <a:pt x="21" y="13726"/>
                    <a:pt x="1" y="13433"/>
                    <a:pt x="105" y="13329"/>
                  </a:cubicBezTo>
                  <a:cubicBezTo>
                    <a:pt x="419" y="12994"/>
                    <a:pt x="231" y="12680"/>
                    <a:pt x="147" y="12366"/>
                  </a:cubicBezTo>
                  <a:cubicBezTo>
                    <a:pt x="1" y="11885"/>
                    <a:pt x="1" y="11425"/>
                    <a:pt x="105" y="10902"/>
                  </a:cubicBezTo>
                  <a:cubicBezTo>
                    <a:pt x="712" y="11090"/>
                    <a:pt x="1277" y="11257"/>
                    <a:pt x="1821" y="11446"/>
                  </a:cubicBezTo>
                  <a:cubicBezTo>
                    <a:pt x="1926" y="11467"/>
                    <a:pt x="2030" y="11529"/>
                    <a:pt x="2177" y="11529"/>
                  </a:cubicBezTo>
                  <a:cubicBezTo>
                    <a:pt x="2344" y="11529"/>
                    <a:pt x="2511" y="11467"/>
                    <a:pt x="2595" y="11299"/>
                  </a:cubicBezTo>
                  <a:cubicBezTo>
                    <a:pt x="2700" y="11111"/>
                    <a:pt x="2616" y="10943"/>
                    <a:pt x="2470" y="10839"/>
                  </a:cubicBezTo>
                  <a:cubicBezTo>
                    <a:pt x="2302" y="10671"/>
                    <a:pt x="2114" y="10525"/>
                    <a:pt x="1821" y="10462"/>
                  </a:cubicBezTo>
                  <a:cubicBezTo>
                    <a:pt x="1256" y="10295"/>
                    <a:pt x="691" y="10086"/>
                    <a:pt x="126" y="9897"/>
                  </a:cubicBezTo>
                  <a:cubicBezTo>
                    <a:pt x="377" y="9667"/>
                    <a:pt x="1026" y="9353"/>
                    <a:pt x="1298" y="9311"/>
                  </a:cubicBezTo>
                  <a:cubicBezTo>
                    <a:pt x="1465" y="9270"/>
                    <a:pt x="1654" y="9270"/>
                    <a:pt x="1800" y="9228"/>
                  </a:cubicBezTo>
                  <a:cubicBezTo>
                    <a:pt x="1946" y="9165"/>
                    <a:pt x="2114" y="9019"/>
                    <a:pt x="2093" y="8830"/>
                  </a:cubicBezTo>
                  <a:cubicBezTo>
                    <a:pt x="2072" y="8705"/>
                    <a:pt x="1905" y="8516"/>
                    <a:pt x="1779" y="8474"/>
                  </a:cubicBezTo>
                  <a:cubicBezTo>
                    <a:pt x="1340" y="8328"/>
                    <a:pt x="879" y="8286"/>
                    <a:pt x="461" y="8579"/>
                  </a:cubicBezTo>
                  <a:cubicBezTo>
                    <a:pt x="335" y="8621"/>
                    <a:pt x="231" y="8684"/>
                    <a:pt x="126" y="8747"/>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1" name="Google Shape;181;p33"/>
            <p:cNvSpPr/>
            <p:nvPr/>
          </p:nvSpPr>
          <p:spPr>
            <a:xfrm>
              <a:off x="1008200" y="4033275"/>
              <a:ext cx="744900" cy="288250"/>
            </a:xfrm>
            <a:custGeom>
              <a:avLst/>
              <a:gdLst/>
              <a:ahLst/>
              <a:cxnLst/>
              <a:rect l="l" t="t" r="r" b="b"/>
              <a:pathLst>
                <a:path w="29796" h="11530" extrusionOk="0">
                  <a:moveTo>
                    <a:pt x="18183" y="942"/>
                  </a:moveTo>
                  <a:cubicBezTo>
                    <a:pt x="18413" y="670"/>
                    <a:pt x="18643" y="649"/>
                    <a:pt x="18915" y="670"/>
                  </a:cubicBezTo>
                  <a:cubicBezTo>
                    <a:pt x="19376" y="712"/>
                    <a:pt x="19794" y="565"/>
                    <a:pt x="20213" y="356"/>
                  </a:cubicBezTo>
                  <a:cubicBezTo>
                    <a:pt x="20610" y="189"/>
                    <a:pt x="21029" y="126"/>
                    <a:pt x="21447" y="0"/>
                  </a:cubicBezTo>
                  <a:cubicBezTo>
                    <a:pt x="21656" y="252"/>
                    <a:pt x="21656" y="607"/>
                    <a:pt x="21719" y="879"/>
                  </a:cubicBezTo>
                  <a:cubicBezTo>
                    <a:pt x="21782" y="1256"/>
                    <a:pt x="21928" y="1591"/>
                    <a:pt x="22138" y="1904"/>
                  </a:cubicBezTo>
                  <a:cubicBezTo>
                    <a:pt x="22514" y="2469"/>
                    <a:pt x="22870" y="3118"/>
                    <a:pt x="23414" y="3641"/>
                  </a:cubicBezTo>
                  <a:cubicBezTo>
                    <a:pt x="23749" y="3934"/>
                    <a:pt x="24063" y="4164"/>
                    <a:pt x="24544" y="4101"/>
                  </a:cubicBezTo>
                  <a:cubicBezTo>
                    <a:pt x="24669" y="4081"/>
                    <a:pt x="24816" y="4101"/>
                    <a:pt x="24962" y="4101"/>
                  </a:cubicBezTo>
                  <a:cubicBezTo>
                    <a:pt x="25695" y="4101"/>
                    <a:pt x="26448" y="4206"/>
                    <a:pt x="27180" y="4081"/>
                  </a:cubicBezTo>
                  <a:cubicBezTo>
                    <a:pt x="27892" y="3934"/>
                    <a:pt x="28561" y="3578"/>
                    <a:pt x="29273" y="3327"/>
                  </a:cubicBezTo>
                  <a:cubicBezTo>
                    <a:pt x="29398" y="3265"/>
                    <a:pt x="29524" y="3244"/>
                    <a:pt x="29628" y="3223"/>
                  </a:cubicBezTo>
                  <a:cubicBezTo>
                    <a:pt x="29796" y="3348"/>
                    <a:pt x="29691" y="3453"/>
                    <a:pt x="29628" y="3537"/>
                  </a:cubicBezTo>
                  <a:cubicBezTo>
                    <a:pt x="28959" y="4729"/>
                    <a:pt x="28164" y="5859"/>
                    <a:pt x="27201" y="6822"/>
                  </a:cubicBezTo>
                  <a:cubicBezTo>
                    <a:pt x="26322" y="7721"/>
                    <a:pt x="25402" y="8558"/>
                    <a:pt x="24293" y="9228"/>
                  </a:cubicBezTo>
                  <a:cubicBezTo>
                    <a:pt x="23079" y="9981"/>
                    <a:pt x="21824" y="10609"/>
                    <a:pt x="20464" y="11090"/>
                  </a:cubicBezTo>
                  <a:cubicBezTo>
                    <a:pt x="20108" y="11216"/>
                    <a:pt x="19752" y="11320"/>
                    <a:pt x="19417" y="11425"/>
                  </a:cubicBezTo>
                  <a:cubicBezTo>
                    <a:pt x="19062" y="11529"/>
                    <a:pt x="18748" y="11529"/>
                    <a:pt x="18413" y="11341"/>
                  </a:cubicBezTo>
                  <a:cubicBezTo>
                    <a:pt x="18120" y="11195"/>
                    <a:pt x="17848" y="11111"/>
                    <a:pt x="17534" y="11132"/>
                  </a:cubicBezTo>
                  <a:cubicBezTo>
                    <a:pt x="17158" y="11174"/>
                    <a:pt x="16865" y="10985"/>
                    <a:pt x="16551" y="10797"/>
                  </a:cubicBezTo>
                  <a:cubicBezTo>
                    <a:pt x="16028" y="10483"/>
                    <a:pt x="15463" y="10379"/>
                    <a:pt x="14835" y="10379"/>
                  </a:cubicBezTo>
                  <a:cubicBezTo>
                    <a:pt x="13475" y="10399"/>
                    <a:pt x="12094" y="10399"/>
                    <a:pt x="10734" y="10379"/>
                  </a:cubicBezTo>
                  <a:cubicBezTo>
                    <a:pt x="10127" y="10379"/>
                    <a:pt x="9542" y="10462"/>
                    <a:pt x="8977" y="10671"/>
                  </a:cubicBezTo>
                  <a:cubicBezTo>
                    <a:pt x="8537" y="10818"/>
                    <a:pt x="8056" y="11069"/>
                    <a:pt x="7596" y="11027"/>
                  </a:cubicBezTo>
                  <a:cubicBezTo>
                    <a:pt x="7177" y="11006"/>
                    <a:pt x="6759" y="10692"/>
                    <a:pt x="6340" y="10546"/>
                  </a:cubicBezTo>
                  <a:cubicBezTo>
                    <a:pt x="5880" y="10358"/>
                    <a:pt x="5545" y="10086"/>
                    <a:pt x="5210" y="9772"/>
                  </a:cubicBezTo>
                  <a:cubicBezTo>
                    <a:pt x="4143" y="8684"/>
                    <a:pt x="3034" y="7575"/>
                    <a:pt x="1946" y="6508"/>
                  </a:cubicBezTo>
                  <a:cubicBezTo>
                    <a:pt x="1591" y="6173"/>
                    <a:pt x="1360" y="5796"/>
                    <a:pt x="1172" y="5378"/>
                  </a:cubicBezTo>
                  <a:cubicBezTo>
                    <a:pt x="921" y="4792"/>
                    <a:pt x="649" y="4185"/>
                    <a:pt x="377" y="3578"/>
                  </a:cubicBezTo>
                  <a:cubicBezTo>
                    <a:pt x="105" y="3055"/>
                    <a:pt x="0" y="2511"/>
                    <a:pt x="189" y="1904"/>
                  </a:cubicBezTo>
                  <a:cubicBezTo>
                    <a:pt x="607" y="1653"/>
                    <a:pt x="1047" y="1591"/>
                    <a:pt x="1549" y="1591"/>
                  </a:cubicBezTo>
                  <a:cubicBezTo>
                    <a:pt x="2072" y="1591"/>
                    <a:pt x="2532" y="1570"/>
                    <a:pt x="3055" y="1381"/>
                  </a:cubicBezTo>
                  <a:cubicBezTo>
                    <a:pt x="3516" y="1235"/>
                    <a:pt x="3997" y="1256"/>
                    <a:pt x="4520" y="1172"/>
                  </a:cubicBezTo>
                  <a:lnTo>
                    <a:pt x="4604" y="1486"/>
                  </a:lnTo>
                  <a:cubicBezTo>
                    <a:pt x="4708" y="1884"/>
                    <a:pt x="4729" y="2302"/>
                    <a:pt x="4917" y="2637"/>
                  </a:cubicBezTo>
                  <a:cubicBezTo>
                    <a:pt x="5357" y="3495"/>
                    <a:pt x="5859" y="4332"/>
                    <a:pt x="6382" y="5148"/>
                  </a:cubicBezTo>
                  <a:cubicBezTo>
                    <a:pt x="6717" y="5692"/>
                    <a:pt x="7303" y="6006"/>
                    <a:pt x="7826" y="6319"/>
                  </a:cubicBezTo>
                  <a:cubicBezTo>
                    <a:pt x="8391" y="6675"/>
                    <a:pt x="8977" y="6947"/>
                    <a:pt x="9562" y="7219"/>
                  </a:cubicBezTo>
                  <a:cubicBezTo>
                    <a:pt x="10546" y="7638"/>
                    <a:pt x="11529" y="7763"/>
                    <a:pt x="12575" y="7470"/>
                  </a:cubicBezTo>
                  <a:cubicBezTo>
                    <a:pt x="14291" y="7052"/>
                    <a:pt x="14249" y="7031"/>
                    <a:pt x="15777" y="5943"/>
                  </a:cubicBezTo>
                  <a:cubicBezTo>
                    <a:pt x="16530" y="5378"/>
                    <a:pt x="17074" y="4687"/>
                    <a:pt x="17513" y="3871"/>
                  </a:cubicBezTo>
                  <a:cubicBezTo>
                    <a:pt x="17932" y="3139"/>
                    <a:pt x="18078" y="2323"/>
                    <a:pt x="18120" y="1486"/>
                  </a:cubicBezTo>
                  <a:cubicBezTo>
                    <a:pt x="18162" y="1360"/>
                    <a:pt x="18162" y="1130"/>
                    <a:pt x="18183" y="942"/>
                  </a:cubicBezTo>
                  <a:close/>
                  <a:moveTo>
                    <a:pt x="18811" y="10776"/>
                  </a:moveTo>
                  <a:cubicBezTo>
                    <a:pt x="19564" y="10797"/>
                    <a:pt x="20296" y="10797"/>
                    <a:pt x="20924" y="10295"/>
                  </a:cubicBezTo>
                  <a:cubicBezTo>
                    <a:pt x="20966" y="10253"/>
                    <a:pt x="21091" y="10253"/>
                    <a:pt x="21154" y="10211"/>
                  </a:cubicBezTo>
                  <a:cubicBezTo>
                    <a:pt x="21531" y="10169"/>
                    <a:pt x="21761" y="9939"/>
                    <a:pt x="21970" y="9646"/>
                  </a:cubicBezTo>
                  <a:cubicBezTo>
                    <a:pt x="22138" y="9437"/>
                    <a:pt x="22263" y="9207"/>
                    <a:pt x="22410" y="9019"/>
                  </a:cubicBezTo>
                  <a:cubicBezTo>
                    <a:pt x="22702" y="8684"/>
                    <a:pt x="22849" y="8307"/>
                    <a:pt x="23016" y="7889"/>
                  </a:cubicBezTo>
                  <a:cubicBezTo>
                    <a:pt x="23205" y="7407"/>
                    <a:pt x="23309" y="6884"/>
                    <a:pt x="23644" y="6403"/>
                  </a:cubicBezTo>
                  <a:cubicBezTo>
                    <a:pt x="23853" y="6110"/>
                    <a:pt x="23979" y="5754"/>
                    <a:pt x="23958" y="5357"/>
                  </a:cubicBezTo>
                  <a:cubicBezTo>
                    <a:pt x="23937" y="4897"/>
                    <a:pt x="23623" y="4687"/>
                    <a:pt x="23205" y="4855"/>
                  </a:cubicBezTo>
                  <a:cubicBezTo>
                    <a:pt x="22912" y="5001"/>
                    <a:pt x="22661" y="5169"/>
                    <a:pt x="22389" y="5336"/>
                  </a:cubicBezTo>
                  <a:cubicBezTo>
                    <a:pt x="21970" y="5629"/>
                    <a:pt x="21531" y="5859"/>
                    <a:pt x="20966" y="5838"/>
                  </a:cubicBezTo>
                  <a:cubicBezTo>
                    <a:pt x="20798" y="5838"/>
                    <a:pt x="20589" y="5880"/>
                    <a:pt x="20401" y="5901"/>
                  </a:cubicBezTo>
                  <a:cubicBezTo>
                    <a:pt x="20066" y="5964"/>
                    <a:pt x="19731" y="6047"/>
                    <a:pt x="19376" y="6047"/>
                  </a:cubicBezTo>
                  <a:cubicBezTo>
                    <a:pt x="18936" y="6068"/>
                    <a:pt x="18476" y="6047"/>
                    <a:pt x="18016" y="6047"/>
                  </a:cubicBezTo>
                  <a:cubicBezTo>
                    <a:pt x="17702" y="6047"/>
                    <a:pt x="17388" y="6089"/>
                    <a:pt x="17137" y="5859"/>
                  </a:cubicBezTo>
                  <a:cubicBezTo>
                    <a:pt x="16969" y="5754"/>
                    <a:pt x="16781" y="5796"/>
                    <a:pt x="16656" y="5901"/>
                  </a:cubicBezTo>
                  <a:cubicBezTo>
                    <a:pt x="16384" y="6173"/>
                    <a:pt x="16049" y="6424"/>
                    <a:pt x="15798" y="6717"/>
                  </a:cubicBezTo>
                  <a:cubicBezTo>
                    <a:pt x="15568" y="7031"/>
                    <a:pt x="15379" y="7407"/>
                    <a:pt x="15400" y="7826"/>
                  </a:cubicBezTo>
                  <a:cubicBezTo>
                    <a:pt x="15421" y="8140"/>
                    <a:pt x="15400" y="8454"/>
                    <a:pt x="15400" y="8767"/>
                  </a:cubicBezTo>
                  <a:cubicBezTo>
                    <a:pt x="15400" y="8998"/>
                    <a:pt x="15484" y="9207"/>
                    <a:pt x="15630" y="9395"/>
                  </a:cubicBezTo>
                  <a:cubicBezTo>
                    <a:pt x="16404" y="10190"/>
                    <a:pt x="17262" y="10818"/>
                    <a:pt x="18476" y="10713"/>
                  </a:cubicBezTo>
                  <a:cubicBezTo>
                    <a:pt x="18601" y="10734"/>
                    <a:pt x="18706" y="10776"/>
                    <a:pt x="18811" y="10776"/>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2" name="Google Shape;182;p33"/>
            <p:cNvSpPr/>
            <p:nvPr/>
          </p:nvSpPr>
          <p:spPr>
            <a:xfrm>
              <a:off x="1571050" y="4252975"/>
              <a:ext cx="268350" cy="490675"/>
            </a:xfrm>
            <a:custGeom>
              <a:avLst/>
              <a:gdLst/>
              <a:ahLst/>
              <a:cxnLst/>
              <a:rect l="l" t="t" r="r" b="b"/>
              <a:pathLst>
                <a:path w="10734" h="19627" extrusionOk="0">
                  <a:moveTo>
                    <a:pt x="7805" y="9730"/>
                  </a:moveTo>
                  <a:cubicBezTo>
                    <a:pt x="7386" y="10065"/>
                    <a:pt x="6968" y="10399"/>
                    <a:pt x="6445" y="10567"/>
                  </a:cubicBezTo>
                  <a:cubicBezTo>
                    <a:pt x="6173" y="10650"/>
                    <a:pt x="6047" y="10860"/>
                    <a:pt x="6110" y="11090"/>
                  </a:cubicBezTo>
                  <a:cubicBezTo>
                    <a:pt x="6152" y="11299"/>
                    <a:pt x="6319" y="11404"/>
                    <a:pt x="6528" y="11446"/>
                  </a:cubicBezTo>
                  <a:cubicBezTo>
                    <a:pt x="6989" y="11550"/>
                    <a:pt x="7344" y="11341"/>
                    <a:pt x="7679" y="11069"/>
                  </a:cubicBezTo>
                  <a:cubicBezTo>
                    <a:pt x="7847" y="11194"/>
                    <a:pt x="7784" y="11320"/>
                    <a:pt x="7721" y="11446"/>
                  </a:cubicBezTo>
                  <a:cubicBezTo>
                    <a:pt x="7616" y="11739"/>
                    <a:pt x="7323" y="11864"/>
                    <a:pt x="7156" y="12073"/>
                  </a:cubicBezTo>
                  <a:cubicBezTo>
                    <a:pt x="6779" y="12471"/>
                    <a:pt x="6863" y="12764"/>
                    <a:pt x="7365" y="12973"/>
                  </a:cubicBezTo>
                  <a:cubicBezTo>
                    <a:pt x="7428" y="12994"/>
                    <a:pt x="7512" y="13015"/>
                    <a:pt x="7616" y="13078"/>
                  </a:cubicBezTo>
                  <a:cubicBezTo>
                    <a:pt x="7595" y="13433"/>
                    <a:pt x="7575" y="13810"/>
                    <a:pt x="7512" y="14166"/>
                  </a:cubicBezTo>
                  <a:cubicBezTo>
                    <a:pt x="7470" y="14500"/>
                    <a:pt x="7365" y="14814"/>
                    <a:pt x="7303" y="15170"/>
                  </a:cubicBezTo>
                  <a:cubicBezTo>
                    <a:pt x="7261" y="15484"/>
                    <a:pt x="7261" y="15798"/>
                    <a:pt x="7261" y="16132"/>
                  </a:cubicBezTo>
                  <a:cubicBezTo>
                    <a:pt x="7093" y="16153"/>
                    <a:pt x="6968" y="16216"/>
                    <a:pt x="6842" y="16216"/>
                  </a:cubicBezTo>
                  <a:cubicBezTo>
                    <a:pt x="6110" y="16216"/>
                    <a:pt x="5419" y="16384"/>
                    <a:pt x="4750" y="16593"/>
                  </a:cubicBezTo>
                  <a:cubicBezTo>
                    <a:pt x="4541" y="16656"/>
                    <a:pt x="4290" y="16760"/>
                    <a:pt x="4122" y="16865"/>
                  </a:cubicBezTo>
                  <a:cubicBezTo>
                    <a:pt x="3285" y="17367"/>
                    <a:pt x="2469" y="17890"/>
                    <a:pt x="1653" y="18413"/>
                  </a:cubicBezTo>
                  <a:cubicBezTo>
                    <a:pt x="1423" y="18560"/>
                    <a:pt x="1214" y="18769"/>
                    <a:pt x="1005" y="18957"/>
                  </a:cubicBezTo>
                  <a:cubicBezTo>
                    <a:pt x="795" y="19104"/>
                    <a:pt x="607" y="19271"/>
                    <a:pt x="398" y="19417"/>
                  </a:cubicBezTo>
                  <a:cubicBezTo>
                    <a:pt x="293" y="19501"/>
                    <a:pt x="168" y="19564"/>
                    <a:pt x="0" y="19627"/>
                  </a:cubicBezTo>
                  <a:cubicBezTo>
                    <a:pt x="0" y="18622"/>
                    <a:pt x="209" y="17681"/>
                    <a:pt x="440" y="16739"/>
                  </a:cubicBezTo>
                  <a:cubicBezTo>
                    <a:pt x="858" y="15024"/>
                    <a:pt x="963" y="13308"/>
                    <a:pt x="1277" y="11571"/>
                  </a:cubicBezTo>
                  <a:lnTo>
                    <a:pt x="1674" y="9311"/>
                  </a:lnTo>
                  <a:cubicBezTo>
                    <a:pt x="1737" y="8935"/>
                    <a:pt x="1758" y="8579"/>
                    <a:pt x="1862" y="8202"/>
                  </a:cubicBezTo>
                  <a:cubicBezTo>
                    <a:pt x="1967" y="7868"/>
                    <a:pt x="2155" y="7533"/>
                    <a:pt x="2218" y="7177"/>
                  </a:cubicBezTo>
                  <a:cubicBezTo>
                    <a:pt x="2302" y="6842"/>
                    <a:pt x="2302" y="6508"/>
                    <a:pt x="2365" y="6173"/>
                  </a:cubicBezTo>
                  <a:cubicBezTo>
                    <a:pt x="2385" y="6047"/>
                    <a:pt x="2427" y="5880"/>
                    <a:pt x="2532" y="5775"/>
                  </a:cubicBezTo>
                  <a:cubicBezTo>
                    <a:pt x="2929" y="5420"/>
                    <a:pt x="3118" y="4938"/>
                    <a:pt x="3327" y="4478"/>
                  </a:cubicBezTo>
                  <a:cubicBezTo>
                    <a:pt x="3369" y="4311"/>
                    <a:pt x="3473" y="4164"/>
                    <a:pt x="3578" y="4018"/>
                  </a:cubicBezTo>
                  <a:cubicBezTo>
                    <a:pt x="4499" y="2930"/>
                    <a:pt x="5503" y="1883"/>
                    <a:pt x="6905" y="1444"/>
                  </a:cubicBezTo>
                  <a:cubicBezTo>
                    <a:pt x="7093" y="1381"/>
                    <a:pt x="7282" y="1277"/>
                    <a:pt x="7428" y="1172"/>
                  </a:cubicBezTo>
                  <a:cubicBezTo>
                    <a:pt x="8244" y="607"/>
                    <a:pt x="9207" y="440"/>
                    <a:pt x="10106" y="84"/>
                  </a:cubicBezTo>
                  <a:cubicBezTo>
                    <a:pt x="10253" y="21"/>
                    <a:pt x="10420" y="21"/>
                    <a:pt x="10567" y="0"/>
                  </a:cubicBezTo>
                  <a:cubicBezTo>
                    <a:pt x="10734" y="189"/>
                    <a:pt x="10692" y="356"/>
                    <a:pt x="10629" y="523"/>
                  </a:cubicBezTo>
                  <a:cubicBezTo>
                    <a:pt x="10211" y="1486"/>
                    <a:pt x="9834" y="2490"/>
                    <a:pt x="9646" y="3536"/>
                  </a:cubicBezTo>
                  <a:cubicBezTo>
                    <a:pt x="9646" y="3578"/>
                    <a:pt x="9625" y="3641"/>
                    <a:pt x="9604" y="3683"/>
                  </a:cubicBezTo>
                  <a:cubicBezTo>
                    <a:pt x="9018" y="4792"/>
                    <a:pt x="8872" y="6005"/>
                    <a:pt x="8704" y="7240"/>
                  </a:cubicBezTo>
                  <a:cubicBezTo>
                    <a:pt x="8600" y="7993"/>
                    <a:pt x="8056" y="8265"/>
                    <a:pt x="7595" y="8663"/>
                  </a:cubicBezTo>
                  <a:cubicBezTo>
                    <a:pt x="7491" y="8726"/>
                    <a:pt x="7240" y="8705"/>
                    <a:pt x="7093" y="8705"/>
                  </a:cubicBezTo>
                  <a:cubicBezTo>
                    <a:pt x="6884" y="8705"/>
                    <a:pt x="6696" y="8684"/>
                    <a:pt x="6487" y="8684"/>
                  </a:cubicBezTo>
                  <a:cubicBezTo>
                    <a:pt x="6277" y="8684"/>
                    <a:pt x="6173" y="8809"/>
                    <a:pt x="6131" y="8977"/>
                  </a:cubicBezTo>
                  <a:cubicBezTo>
                    <a:pt x="6047" y="9144"/>
                    <a:pt x="6152" y="9416"/>
                    <a:pt x="6298" y="9500"/>
                  </a:cubicBezTo>
                  <a:cubicBezTo>
                    <a:pt x="6507" y="9562"/>
                    <a:pt x="6759" y="9604"/>
                    <a:pt x="6968" y="9625"/>
                  </a:cubicBezTo>
                  <a:cubicBezTo>
                    <a:pt x="7282" y="9667"/>
                    <a:pt x="7533" y="9730"/>
                    <a:pt x="7805" y="973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3" name="Google Shape;183;p33"/>
            <p:cNvSpPr/>
            <p:nvPr/>
          </p:nvSpPr>
          <p:spPr>
            <a:xfrm>
              <a:off x="1147350" y="3938600"/>
              <a:ext cx="297650" cy="264175"/>
            </a:xfrm>
            <a:custGeom>
              <a:avLst/>
              <a:gdLst/>
              <a:ahLst/>
              <a:cxnLst/>
              <a:rect l="l" t="t" r="r" b="b"/>
              <a:pathLst>
                <a:path w="11906" h="10567" extrusionOk="0">
                  <a:moveTo>
                    <a:pt x="105" y="4122"/>
                  </a:moveTo>
                  <a:cubicBezTo>
                    <a:pt x="691" y="3076"/>
                    <a:pt x="1360" y="2239"/>
                    <a:pt x="2281" y="1611"/>
                  </a:cubicBezTo>
                  <a:cubicBezTo>
                    <a:pt x="2448" y="1507"/>
                    <a:pt x="2574" y="1360"/>
                    <a:pt x="2720" y="1214"/>
                  </a:cubicBezTo>
                  <a:cubicBezTo>
                    <a:pt x="2971" y="1005"/>
                    <a:pt x="3076" y="774"/>
                    <a:pt x="3034" y="461"/>
                  </a:cubicBezTo>
                  <a:cubicBezTo>
                    <a:pt x="3662" y="147"/>
                    <a:pt x="4331" y="0"/>
                    <a:pt x="5022" y="42"/>
                  </a:cubicBezTo>
                  <a:cubicBezTo>
                    <a:pt x="5649" y="105"/>
                    <a:pt x="6277" y="63"/>
                    <a:pt x="6905" y="63"/>
                  </a:cubicBezTo>
                  <a:cubicBezTo>
                    <a:pt x="8139" y="105"/>
                    <a:pt x="9269" y="461"/>
                    <a:pt x="10211" y="1277"/>
                  </a:cubicBezTo>
                  <a:cubicBezTo>
                    <a:pt x="10336" y="1381"/>
                    <a:pt x="10483" y="1486"/>
                    <a:pt x="10546" y="1632"/>
                  </a:cubicBezTo>
                  <a:cubicBezTo>
                    <a:pt x="10943" y="2427"/>
                    <a:pt x="11466" y="3160"/>
                    <a:pt x="11592" y="4080"/>
                  </a:cubicBezTo>
                  <a:cubicBezTo>
                    <a:pt x="11906" y="6026"/>
                    <a:pt x="11341" y="7679"/>
                    <a:pt x="9771" y="8935"/>
                  </a:cubicBezTo>
                  <a:cubicBezTo>
                    <a:pt x="9646" y="9018"/>
                    <a:pt x="9520" y="9123"/>
                    <a:pt x="9416" y="9207"/>
                  </a:cubicBezTo>
                  <a:cubicBezTo>
                    <a:pt x="8160" y="10148"/>
                    <a:pt x="8160" y="10148"/>
                    <a:pt x="6654" y="10420"/>
                  </a:cubicBezTo>
                  <a:cubicBezTo>
                    <a:pt x="5963" y="10567"/>
                    <a:pt x="5252" y="10525"/>
                    <a:pt x="4624" y="10253"/>
                  </a:cubicBezTo>
                  <a:cubicBezTo>
                    <a:pt x="3745" y="9855"/>
                    <a:pt x="2846" y="9479"/>
                    <a:pt x="2071" y="8851"/>
                  </a:cubicBezTo>
                  <a:cubicBezTo>
                    <a:pt x="1841" y="8684"/>
                    <a:pt x="1590" y="8432"/>
                    <a:pt x="1423" y="8181"/>
                  </a:cubicBezTo>
                  <a:cubicBezTo>
                    <a:pt x="1025" y="7554"/>
                    <a:pt x="628" y="6926"/>
                    <a:pt x="293" y="6277"/>
                  </a:cubicBezTo>
                  <a:cubicBezTo>
                    <a:pt x="167" y="6026"/>
                    <a:pt x="84" y="5754"/>
                    <a:pt x="21" y="5461"/>
                  </a:cubicBezTo>
                  <a:cubicBezTo>
                    <a:pt x="0" y="5273"/>
                    <a:pt x="0" y="5022"/>
                    <a:pt x="105" y="4875"/>
                  </a:cubicBezTo>
                  <a:cubicBezTo>
                    <a:pt x="398" y="4624"/>
                    <a:pt x="251" y="4394"/>
                    <a:pt x="105" y="4122"/>
                  </a:cubicBezTo>
                  <a:close/>
                  <a:moveTo>
                    <a:pt x="6214" y="4980"/>
                  </a:moveTo>
                  <a:cubicBezTo>
                    <a:pt x="6152" y="5252"/>
                    <a:pt x="6110" y="5503"/>
                    <a:pt x="6047" y="5733"/>
                  </a:cubicBezTo>
                  <a:cubicBezTo>
                    <a:pt x="6026" y="5922"/>
                    <a:pt x="6110" y="6089"/>
                    <a:pt x="6256" y="6194"/>
                  </a:cubicBezTo>
                  <a:cubicBezTo>
                    <a:pt x="6696" y="6466"/>
                    <a:pt x="7365" y="6256"/>
                    <a:pt x="7533" y="5796"/>
                  </a:cubicBezTo>
                  <a:cubicBezTo>
                    <a:pt x="7637" y="5503"/>
                    <a:pt x="7616" y="5252"/>
                    <a:pt x="7470" y="4980"/>
                  </a:cubicBezTo>
                  <a:cubicBezTo>
                    <a:pt x="7302" y="4750"/>
                    <a:pt x="7072" y="4792"/>
                    <a:pt x="6863" y="4834"/>
                  </a:cubicBezTo>
                  <a:cubicBezTo>
                    <a:pt x="6654" y="4855"/>
                    <a:pt x="6445" y="4938"/>
                    <a:pt x="6214" y="498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4" name="Google Shape;184;p33"/>
            <p:cNvSpPr/>
            <p:nvPr/>
          </p:nvSpPr>
          <p:spPr>
            <a:xfrm>
              <a:off x="1018125" y="4731600"/>
              <a:ext cx="379800" cy="176300"/>
            </a:xfrm>
            <a:custGeom>
              <a:avLst/>
              <a:gdLst/>
              <a:ahLst/>
              <a:cxnLst/>
              <a:rect l="l" t="t" r="r" b="b"/>
              <a:pathLst>
                <a:path w="15192" h="7052" extrusionOk="0">
                  <a:moveTo>
                    <a:pt x="4374" y="1779"/>
                  </a:moveTo>
                  <a:cubicBezTo>
                    <a:pt x="4583" y="1277"/>
                    <a:pt x="5023" y="1130"/>
                    <a:pt x="5525" y="1088"/>
                  </a:cubicBezTo>
                  <a:cubicBezTo>
                    <a:pt x="5880" y="1068"/>
                    <a:pt x="6257" y="1005"/>
                    <a:pt x="6613" y="1005"/>
                  </a:cubicBezTo>
                  <a:cubicBezTo>
                    <a:pt x="7847" y="1005"/>
                    <a:pt x="9082" y="1047"/>
                    <a:pt x="10295" y="1005"/>
                  </a:cubicBezTo>
                  <a:cubicBezTo>
                    <a:pt x="11028" y="1005"/>
                    <a:pt x="11718" y="1068"/>
                    <a:pt x="12430" y="1277"/>
                  </a:cubicBezTo>
                  <a:cubicBezTo>
                    <a:pt x="12994" y="1465"/>
                    <a:pt x="13580" y="1570"/>
                    <a:pt x="14208" y="1528"/>
                  </a:cubicBezTo>
                  <a:cubicBezTo>
                    <a:pt x="14543" y="1507"/>
                    <a:pt x="14878" y="1591"/>
                    <a:pt x="15191" y="1821"/>
                  </a:cubicBezTo>
                  <a:cubicBezTo>
                    <a:pt x="15087" y="1967"/>
                    <a:pt x="15045" y="2051"/>
                    <a:pt x="14940" y="2177"/>
                  </a:cubicBezTo>
                  <a:cubicBezTo>
                    <a:pt x="14543" y="2490"/>
                    <a:pt x="14564" y="3055"/>
                    <a:pt x="14208" y="3369"/>
                  </a:cubicBezTo>
                  <a:cubicBezTo>
                    <a:pt x="14208" y="3662"/>
                    <a:pt x="14166" y="3955"/>
                    <a:pt x="14166" y="4227"/>
                  </a:cubicBezTo>
                  <a:lnTo>
                    <a:pt x="14166" y="5001"/>
                  </a:lnTo>
                  <a:cubicBezTo>
                    <a:pt x="14208" y="5524"/>
                    <a:pt x="13957" y="5880"/>
                    <a:pt x="13538" y="6110"/>
                  </a:cubicBezTo>
                  <a:cubicBezTo>
                    <a:pt x="12660" y="6612"/>
                    <a:pt x="11739" y="7052"/>
                    <a:pt x="10672" y="7052"/>
                  </a:cubicBezTo>
                  <a:cubicBezTo>
                    <a:pt x="10065" y="7052"/>
                    <a:pt x="9458" y="7052"/>
                    <a:pt x="8873" y="7031"/>
                  </a:cubicBezTo>
                  <a:cubicBezTo>
                    <a:pt x="8475" y="7031"/>
                    <a:pt x="8077" y="7031"/>
                    <a:pt x="7680" y="6884"/>
                  </a:cubicBezTo>
                  <a:cubicBezTo>
                    <a:pt x="7533" y="6822"/>
                    <a:pt x="7345" y="6801"/>
                    <a:pt x="7178" y="6801"/>
                  </a:cubicBezTo>
                  <a:cubicBezTo>
                    <a:pt x="6194" y="6842"/>
                    <a:pt x="5357" y="6382"/>
                    <a:pt x="4541" y="5922"/>
                  </a:cubicBezTo>
                  <a:cubicBezTo>
                    <a:pt x="3893" y="5587"/>
                    <a:pt x="3265" y="5169"/>
                    <a:pt x="2700" y="4708"/>
                  </a:cubicBezTo>
                  <a:cubicBezTo>
                    <a:pt x="2072" y="4185"/>
                    <a:pt x="1486" y="3578"/>
                    <a:pt x="880" y="3013"/>
                  </a:cubicBezTo>
                  <a:cubicBezTo>
                    <a:pt x="817" y="2930"/>
                    <a:pt x="754" y="2825"/>
                    <a:pt x="712" y="2721"/>
                  </a:cubicBezTo>
                  <a:cubicBezTo>
                    <a:pt x="378" y="1905"/>
                    <a:pt x="126" y="1088"/>
                    <a:pt x="1" y="252"/>
                  </a:cubicBezTo>
                  <a:cubicBezTo>
                    <a:pt x="1" y="210"/>
                    <a:pt x="22" y="147"/>
                    <a:pt x="43" y="105"/>
                  </a:cubicBezTo>
                  <a:cubicBezTo>
                    <a:pt x="733" y="0"/>
                    <a:pt x="1842" y="0"/>
                    <a:pt x="2637" y="105"/>
                  </a:cubicBezTo>
                  <a:cubicBezTo>
                    <a:pt x="2658" y="356"/>
                    <a:pt x="2658" y="649"/>
                    <a:pt x="2679" y="921"/>
                  </a:cubicBezTo>
                  <a:cubicBezTo>
                    <a:pt x="2721" y="1193"/>
                    <a:pt x="2826" y="1381"/>
                    <a:pt x="3077" y="1507"/>
                  </a:cubicBezTo>
                  <a:cubicBezTo>
                    <a:pt x="3558" y="1716"/>
                    <a:pt x="3642" y="1779"/>
                    <a:pt x="4374" y="1779"/>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5" name="Google Shape;185;p33"/>
            <p:cNvSpPr/>
            <p:nvPr/>
          </p:nvSpPr>
          <p:spPr>
            <a:xfrm>
              <a:off x="1573125" y="3836600"/>
              <a:ext cx="210850" cy="275675"/>
            </a:xfrm>
            <a:custGeom>
              <a:avLst/>
              <a:gdLst/>
              <a:ahLst/>
              <a:cxnLst/>
              <a:rect l="l" t="t" r="r" b="b"/>
              <a:pathLst>
                <a:path w="8434" h="11027" extrusionOk="0">
                  <a:moveTo>
                    <a:pt x="126" y="7072"/>
                  </a:moveTo>
                  <a:cubicBezTo>
                    <a:pt x="1" y="6068"/>
                    <a:pt x="315" y="5168"/>
                    <a:pt x="817" y="4310"/>
                  </a:cubicBezTo>
                  <a:lnTo>
                    <a:pt x="1047" y="3829"/>
                  </a:lnTo>
                  <a:cubicBezTo>
                    <a:pt x="1528" y="2574"/>
                    <a:pt x="2512" y="1737"/>
                    <a:pt x="3537" y="963"/>
                  </a:cubicBezTo>
                  <a:cubicBezTo>
                    <a:pt x="3997" y="586"/>
                    <a:pt x="4520" y="335"/>
                    <a:pt x="5190" y="335"/>
                  </a:cubicBezTo>
                  <a:cubicBezTo>
                    <a:pt x="5420" y="335"/>
                    <a:pt x="5650" y="209"/>
                    <a:pt x="5922" y="126"/>
                  </a:cubicBezTo>
                  <a:cubicBezTo>
                    <a:pt x="6299" y="0"/>
                    <a:pt x="6571" y="105"/>
                    <a:pt x="6759" y="460"/>
                  </a:cubicBezTo>
                  <a:cubicBezTo>
                    <a:pt x="7345" y="1716"/>
                    <a:pt x="7847" y="3034"/>
                    <a:pt x="8056" y="4436"/>
                  </a:cubicBezTo>
                  <a:cubicBezTo>
                    <a:pt x="8182" y="5252"/>
                    <a:pt x="8287" y="6089"/>
                    <a:pt x="8370" y="6884"/>
                  </a:cubicBezTo>
                  <a:cubicBezTo>
                    <a:pt x="8433" y="7282"/>
                    <a:pt x="8391" y="7679"/>
                    <a:pt x="8391" y="8098"/>
                  </a:cubicBezTo>
                  <a:cubicBezTo>
                    <a:pt x="8391" y="8579"/>
                    <a:pt x="8182" y="8976"/>
                    <a:pt x="7826" y="9311"/>
                  </a:cubicBezTo>
                  <a:cubicBezTo>
                    <a:pt x="7429" y="9646"/>
                    <a:pt x="7031" y="9960"/>
                    <a:pt x="6550" y="10148"/>
                  </a:cubicBezTo>
                  <a:cubicBezTo>
                    <a:pt x="4458" y="11027"/>
                    <a:pt x="4416" y="11027"/>
                    <a:pt x="2156" y="10943"/>
                  </a:cubicBezTo>
                  <a:cubicBezTo>
                    <a:pt x="1842" y="10943"/>
                    <a:pt x="1591" y="10839"/>
                    <a:pt x="1403" y="10608"/>
                  </a:cubicBezTo>
                  <a:cubicBezTo>
                    <a:pt x="1047" y="10106"/>
                    <a:pt x="650" y="9625"/>
                    <a:pt x="336" y="9060"/>
                  </a:cubicBezTo>
                  <a:cubicBezTo>
                    <a:pt x="210" y="8830"/>
                    <a:pt x="168" y="8516"/>
                    <a:pt x="168" y="8265"/>
                  </a:cubicBezTo>
                  <a:cubicBezTo>
                    <a:pt x="105" y="7867"/>
                    <a:pt x="126" y="7470"/>
                    <a:pt x="126" y="7072"/>
                  </a:cubicBezTo>
                  <a:close/>
                  <a:moveTo>
                    <a:pt x="5023" y="6235"/>
                  </a:moveTo>
                  <a:cubicBezTo>
                    <a:pt x="5002" y="6089"/>
                    <a:pt x="5002" y="5859"/>
                    <a:pt x="4939" y="5650"/>
                  </a:cubicBezTo>
                  <a:cubicBezTo>
                    <a:pt x="4918" y="5461"/>
                    <a:pt x="4813" y="5336"/>
                    <a:pt x="4625" y="5294"/>
                  </a:cubicBezTo>
                  <a:cubicBezTo>
                    <a:pt x="4458" y="5273"/>
                    <a:pt x="4290" y="5357"/>
                    <a:pt x="4186" y="5482"/>
                  </a:cubicBezTo>
                  <a:cubicBezTo>
                    <a:pt x="4081" y="5629"/>
                    <a:pt x="3976" y="5817"/>
                    <a:pt x="3872" y="5984"/>
                  </a:cubicBezTo>
                  <a:cubicBezTo>
                    <a:pt x="3663" y="6340"/>
                    <a:pt x="3746" y="6675"/>
                    <a:pt x="4102" y="6926"/>
                  </a:cubicBezTo>
                  <a:cubicBezTo>
                    <a:pt x="4520" y="7177"/>
                    <a:pt x="5002" y="6947"/>
                    <a:pt x="5023" y="6486"/>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6" name="Google Shape;186;p33"/>
            <p:cNvSpPr/>
            <p:nvPr/>
          </p:nvSpPr>
          <p:spPr>
            <a:xfrm>
              <a:off x="1225275" y="3765450"/>
              <a:ext cx="374050" cy="265225"/>
            </a:xfrm>
            <a:custGeom>
              <a:avLst/>
              <a:gdLst/>
              <a:ahLst/>
              <a:cxnLst/>
              <a:rect l="l" t="t" r="r" b="b"/>
              <a:pathLst>
                <a:path w="14962" h="10609" extrusionOk="0">
                  <a:moveTo>
                    <a:pt x="1" y="6633"/>
                  </a:moveTo>
                  <a:cubicBezTo>
                    <a:pt x="105" y="6403"/>
                    <a:pt x="168" y="6236"/>
                    <a:pt x="231" y="6110"/>
                  </a:cubicBezTo>
                  <a:cubicBezTo>
                    <a:pt x="691" y="5399"/>
                    <a:pt x="1131" y="4687"/>
                    <a:pt x="1591" y="4018"/>
                  </a:cubicBezTo>
                  <a:cubicBezTo>
                    <a:pt x="1967" y="3495"/>
                    <a:pt x="2177" y="2909"/>
                    <a:pt x="2386" y="2323"/>
                  </a:cubicBezTo>
                  <a:cubicBezTo>
                    <a:pt x="2470" y="2093"/>
                    <a:pt x="2470" y="1863"/>
                    <a:pt x="2470" y="1633"/>
                  </a:cubicBezTo>
                  <a:lnTo>
                    <a:pt x="2470" y="84"/>
                  </a:lnTo>
                  <a:cubicBezTo>
                    <a:pt x="2679" y="1"/>
                    <a:pt x="2721" y="168"/>
                    <a:pt x="2804" y="273"/>
                  </a:cubicBezTo>
                  <a:cubicBezTo>
                    <a:pt x="2993" y="607"/>
                    <a:pt x="3244" y="837"/>
                    <a:pt x="3558" y="1089"/>
                  </a:cubicBezTo>
                  <a:cubicBezTo>
                    <a:pt x="4081" y="1444"/>
                    <a:pt x="4583" y="1821"/>
                    <a:pt x="5106" y="2156"/>
                  </a:cubicBezTo>
                  <a:cubicBezTo>
                    <a:pt x="5859" y="2658"/>
                    <a:pt x="6717" y="2825"/>
                    <a:pt x="7596" y="3034"/>
                  </a:cubicBezTo>
                  <a:cubicBezTo>
                    <a:pt x="8705" y="3306"/>
                    <a:pt x="9814" y="3516"/>
                    <a:pt x="10965" y="3453"/>
                  </a:cubicBezTo>
                  <a:cubicBezTo>
                    <a:pt x="11299" y="3453"/>
                    <a:pt x="11634" y="3411"/>
                    <a:pt x="12053" y="3390"/>
                  </a:cubicBezTo>
                  <a:cubicBezTo>
                    <a:pt x="12785" y="4164"/>
                    <a:pt x="13936" y="4353"/>
                    <a:pt x="14961" y="4855"/>
                  </a:cubicBezTo>
                  <a:cubicBezTo>
                    <a:pt x="14522" y="5734"/>
                    <a:pt x="14103" y="6591"/>
                    <a:pt x="13664" y="7428"/>
                  </a:cubicBezTo>
                  <a:cubicBezTo>
                    <a:pt x="13371" y="7993"/>
                    <a:pt x="13183" y="8537"/>
                    <a:pt x="13245" y="9165"/>
                  </a:cubicBezTo>
                  <a:cubicBezTo>
                    <a:pt x="13266" y="9416"/>
                    <a:pt x="13203" y="9667"/>
                    <a:pt x="13203" y="10002"/>
                  </a:cubicBezTo>
                  <a:cubicBezTo>
                    <a:pt x="12367" y="9772"/>
                    <a:pt x="11697" y="10086"/>
                    <a:pt x="11006" y="10400"/>
                  </a:cubicBezTo>
                  <a:cubicBezTo>
                    <a:pt x="10839" y="10462"/>
                    <a:pt x="10651" y="10525"/>
                    <a:pt x="10442" y="10525"/>
                  </a:cubicBezTo>
                  <a:cubicBezTo>
                    <a:pt x="10107" y="10567"/>
                    <a:pt x="9751" y="10567"/>
                    <a:pt x="9416" y="10609"/>
                  </a:cubicBezTo>
                  <a:cubicBezTo>
                    <a:pt x="9061" y="9856"/>
                    <a:pt x="8663" y="9081"/>
                    <a:pt x="8286" y="8328"/>
                  </a:cubicBezTo>
                  <a:cubicBezTo>
                    <a:pt x="8140" y="8014"/>
                    <a:pt x="7931" y="7784"/>
                    <a:pt x="7638" y="7554"/>
                  </a:cubicBezTo>
                  <a:cubicBezTo>
                    <a:pt x="6487" y="6612"/>
                    <a:pt x="5190" y="6152"/>
                    <a:pt x="3683" y="6215"/>
                  </a:cubicBezTo>
                  <a:cubicBezTo>
                    <a:pt x="3056" y="6236"/>
                    <a:pt x="2428" y="6236"/>
                    <a:pt x="1800" y="6236"/>
                  </a:cubicBezTo>
                  <a:cubicBezTo>
                    <a:pt x="1319" y="6236"/>
                    <a:pt x="838" y="6257"/>
                    <a:pt x="398" y="6529"/>
                  </a:cubicBezTo>
                  <a:cubicBezTo>
                    <a:pt x="315" y="6612"/>
                    <a:pt x="189" y="6571"/>
                    <a:pt x="1" y="6633"/>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7" name="Google Shape;187;p33"/>
            <p:cNvSpPr/>
            <p:nvPr/>
          </p:nvSpPr>
          <p:spPr>
            <a:xfrm>
              <a:off x="1755700" y="4748350"/>
              <a:ext cx="91025" cy="154325"/>
            </a:xfrm>
            <a:custGeom>
              <a:avLst/>
              <a:gdLst/>
              <a:ahLst/>
              <a:cxnLst/>
              <a:rect l="l" t="t" r="r" b="b"/>
              <a:pathLst>
                <a:path w="3641" h="6173" extrusionOk="0">
                  <a:moveTo>
                    <a:pt x="126" y="6172"/>
                  </a:moveTo>
                  <a:cubicBezTo>
                    <a:pt x="105" y="5022"/>
                    <a:pt x="0" y="3913"/>
                    <a:pt x="628" y="2867"/>
                  </a:cubicBezTo>
                  <a:cubicBezTo>
                    <a:pt x="942" y="2364"/>
                    <a:pt x="1172" y="1779"/>
                    <a:pt x="1381" y="1235"/>
                  </a:cubicBezTo>
                  <a:cubicBezTo>
                    <a:pt x="1569" y="691"/>
                    <a:pt x="2030" y="481"/>
                    <a:pt x="2448" y="209"/>
                  </a:cubicBezTo>
                  <a:cubicBezTo>
                    <a:pt x="2804" y="0"/>
                    <a:pt x="3243" y="209"/>
                    <a:pt x="3327" y="607"/>
                  </a:cubicBezTo>
                  <a:cubicBezTo>
                    <a:pt x="3557" y="1653"/>
                    <a:pt x="3641" y="2678"/>
                    <a:pt x="3243" y="3704"/>
                  </a:cubicBezTo>
                  <a:cubicBezTo>
                    <a:pt x="3118" y="4059"/>
                    <a:pt x="2950" y="4352"/>
                    <a:pt x="2658" y="4603"/>
                  </a:cubicBezTo>
                  <a:cubicBezTo>
                    <a:pt x="2344" y="4896"/>
                    <a:pt x="2030" y="5189"/>
                    <a:pt x="1779" y="5524"/>
                  </a:cubicBezTo>
                  <a:cubicBezTo>
                    <a:pt x="1339" y="6026"/>
                    <a:pt x="774" y="6152"/>
                    <a:pt x="126" y="6172"/>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8" name="Google Shape;188;p33"/>
            <p:cNvSpPr/>
            <p:nvPr/>
          </p:nvSpPr>
          <p:spPr>
            <a:xfrm>
              <a:off x="1188675" y="4342425"/>
              <a:ext cx="319100" cy="60700"/>
            </a:xfrm>
            <a:custGeom>
              <a:avLst/>
              <a:gdLst/>
              <a:ahLst/>
              <a:cxnLst/>
              <a:rect l="l" t="t" r="r" b="b"/>
              <a:pathLst>
                <a:path w="12764" h="2428" extrusionOk="0">
                  <a:moveTo>
                    <a:pt x="0" y="1360"/>
                  </a:moveTo>
                  <a:cubicBezTo>
                    <a:pt x="84" y="1318"/>
                    <a:pt x="167" y="1214"/>
                    <a:pt x="230" y="1172"/>
                  </a:cubicBezTo>
                  <a:cubicBezTo>
                    <a:pt x="1130" y="963"/>
                    <a:pt x="1988" y="754"/>
                    <a:pt x="2825" y="377"/>
                  </a:cubicBezTo>
                  <a:cubicBezTo>
                    <a:pt x="3201" y="189"/>
                    <a:pt x="3662" y="168"/>
                    <a:pt x="4080" y="126"/>
                  </a:cubicBezTo>
                  <a:cubicBezTo>
                    <a:pt x="5126" y="84"/>
                    <a:pt x="6193" y="0"/>
                    <a:pt x="7240" y="63"/>
                  </a:cubicBezTo>
                  <a:cubicBezTo>
                    <a:pt x="8265" y="105"/>
                    <a:pt x="9290" y="230"/>
                    <a:pt x="10253" y="649"/>
                  </a:cubicBezTo>
                  <a:cubicBezTo>
                    <a:pt x="10148" y="754"/>
                    <a:pt x="10064" y="858"/>
                    <a:pt x="9939" y="1005"/>
                  </a:cubicBezTo>
                  <a:cubicBezTo>
                    <a:pt x="10064" y="1046"/>
                    <a:pt x="10169" y="1130"/>
                    <a:pt x="10253" y="1130"/>
                  </a:cubicBezTo>
                  <a:cubicBezTo>
                    <a:pt x="11152" y="1109"/>
                    <a:pt x="11822" y="1549"/>
                    <a:pt x="12470" y="2093"/>
                  </a:cubicBezTo>
                  <a:cubicBezTo>
                    <a:pt x="12533" y="2155"/>
                    <a:pt x="12638" y="2176"/>
                    <a:pt x="12763" y="2260"/>
                  </a:cubicBezTo>
                  <a:cubicBezTo>
                    <a:pt x="12408" y="2427"/>
                    <a:pt x="12157" y="2365"/>
                    <a:pt x="11926" y="2281"/>
                  </a:cubicBezTo>
                  <a:cubicBezTo>
                    <a:pt x="10880" y="1904"/>
                    <a:pt x="9750" y="1842"/>
                    <a:pt x="8683" y="1674"/>
                  </a:cubicBezTo>
                  <a:cubicBezTo>
                    <a:pt x="5921" y="1235"/>
                    <a:pt x="3118" y="1423"/>
                    <a:pt x="335" y="136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9" name="Google Shape;189;p33"/>
            <p:cNvSpPr/>
            <p:nvPr/>
          </p:nvSpPr>
          <p:spPr>
            <a:xfrm>
              <a:off x="1442350" y="4889050"/>
              <a:ext cx="108850" cy="128700"/>
            </a:xfrm>
            <a:custGeom>
              <a:avLst/>
              <a:gdLst/>
              <a:ahLst/>
              <a:cxnLst/>
              <a:rect l="l" t="t" r="r" b="b"/>
              <a:pathLst>
                <a:path w="4354" h="5148" extrusionOk="0">
                  <a:moveTo>
                    <a:pt x="106" y="4876"/>
                  </a:moveTo>
                  <a:cubicBezTo>
                    <a:pt x="1" y="4478"/>
                    <a:pt x="22" y="4039"/>
                    <a:pt x="64" y="3620"/>
                  </a:cubicBezTo>
                  <a:cubicBezTo>
                    <a:pt x="64" y="3453"/>
                    <a:pt x="168" y="3306"/>
                    <a:pt x="231" y="3139"/>
                  </a:cubicBezTo>
                  <a:cubicBezTo>
                    <a:pt x="482" y="2679"/>
                    <a:pt x="733" y="2197"/>
                    <a:pt x="963" y="1695"/>
                  </a:cubicBezTo>
                  <a:cubicBezTo>
                    <a:pt x="1215" y="1214"/>
                    <a:pt x="1549" y="796"/>
                    <a:pt x="2072" y="586"/>
                  </a:cubicBezTo>
                  <a:cubicBezTo>
                    <a:pt x="2177" y="524"/>
                    <a:pt x="2282" y="503"/>
                    <a:pt x="2386" y="419"/>
                  </a:cubicBezTo>
                  <a:cubicBezTo>
                    <a:pt x="2847" y="84"/>
                    <a:pt x="3370" y="0"/>
                    <a:pt x="3935" y="147"/>
                  </a:cubicBezTo>
                  <a:cubicBezTo>
                    <a:pt x="4353" y="586"/>
                    <a:pt x="4353" y="1047"/>
                    <a:pt x="4039" y="1549"/>
                  </a:cubicBezTo>
                  <a:cubicBezTo>
                    <a:pt x="3788" y="1905"/>
                    <a:pt x="3537" y="2239"/>
                    <a:pt x="3307" y="2595"/>
                  </a:cubicBezTo>
                  <a:cubicBezTo>
                    <a:pt x="3014" y="2993"/>
                    <a:pt x="2721" y="3327"/>
                    <a:pt x="2595" y="3809"/>
                  </a:cubicBezTo>
                  <a:cubicBezTo>
                    <a:pt x="2407" y="4499"/>
                    <a:pt x="1800" y="4834"/>
                    <a:pt x="1215" y="5106"/>
                  </a:cubicBezTo>
                  <a:cubicBezTo>
                    <a:pt x="1110" y="5148"/>
                    <a:pt x="922" y="5127"/>
                    <a:pt x="796" y="5064"/>
                  </a:cubicBezTo>
                  <a:cubicBezTo>
                    <a:pt x="545" y="5043"/>
                    <a:pt x="336" y="4938"/>
                    <a:pt x="106" y="4876"/>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0" name="Google Shape;190;p33"/>
            <p:cNvSpPr/>
            <p:nvPr/>
          </p:nvSpPr>
          <p:spPr>
            <a:xfrm>
              <a:off x="934975" y="4076700"/>
              <a:ext cx="94700" cy="113525"/>
            </a:xfrm>
            <a:custGeom>
              <a:avLst/>
              <a:gdLst/>
              <a:ahLst/>
              <a:cxnLst/>
              <a:rect l="l" t="t" r="r" b="b"/>
              <a:pathLst>
                <a:path w="3788" h="4541" extrusionOk="0">
                  <a:moveTo>
                    <a:pt x="3787" y="4478"/>
                  </a:moveTo>
                  <a:cubicBezTo>
                    <a:pt x="3034" y="4457"/>
                    <a:pt x="2302" y="4541"/>
                    <a:pt x="1632" y="4269"/>
                  </a:cubicBezTo>
                  <a:cubicBezTo>
                    <a:pt x="1423" y="4206"/>
                    <a:pt x="1214" y="4143"/>
                    <a:pt x="1025" y="3997"/>
                  </a:cubicBezTo>
                  <a:cubicBezTo>
                    <a:pt x="942" y="3913"/>
                    <a:pt x="858" y="3829"/>
                    <a:pt x="753" y="3766"/>
                  </a:cubicBezTo>
                  <a:cubicBezTo>
                    <a:pt x="167" y="3536"/>
                    <a:pt x="0" y="3034"/>
                    <a:pt x="21" y="2469"/>
                  </a:cubicBezTo>
                  <a:lnTo>
                    <a:pt x="21" y="1256"/>
                  </a:lnTo>
                  <a:cubicBezTo>
                    <a:pt x="63" y="356"/>
                    <a:pt x="544" y="0"/>
                    <a:pt x="1444" y="293"/>
                  </a:cubicBezTo>
                  <a:cubicBezTo>
                    <a:pt x="1632" y="356"/>
                    <a:pt x="1799" y="356"/>
                    <a:pt x="2051" y="377"/>
                  </a:cubicBezTo>
                  <a:cubicBezTo>
                    <a:pt x="2699" y="1674"/>
                    <a:pt x="2908" y="3201"/>
                    <a:pt x="3787" y="44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1" name="Google Shape;191;p33"/>
            <p:cNvSpPr/>
            <p:nvPr/>
          </p:nvSpPr>
          <p:spPr>
            <a:xfrm>
              <a:off x="1133750" y="4310500"/>
              <a:ext cx="408550" cy="83200"/>
            </a:xfrm>
            <a:custGeom>
              <a:avLst/>
              <a:gdLst/>
              <a:ahLst/>
              <a:cxnLst/>
              <a:rect l="l" t="t" r="r" b="b"/>
              <a:pathLst>
                <a:path w="16342" h="3328" extrusionOk="0">
                  <a:moveTo>
                    <a:pt x="2197" y="2637"/>
                  </a:moveTo>
                  <a:cubicBezTo>
                    <a:pt x="1548" y="3014"/>
                    <a:pt x="858" y="3328"/>
                    <a:pt x="0" y="3181"/>
                  </a:cubicBezTo>
                  <a:cubicBezTo>
                    <a:pt x="0" y="2930"/>
                    <a:pt x="335" y="2909"/>
                    <a:pt x="377" y="2700"/>
                  </a:cubicBezTo>
                  <a:cubicBezTo>
                    <a:pt x="398" y="2491"/>
                    <a:pt x="419" y="2240"/>
                    <a:pt x="439" y="2072"/>
                  </a:cubicBezTo>
                  <a:cubicBezTo>
                    <a:pt x="1235" y="1445"/>
                    <a:pt x="2092" y="1068"/>
                    <a:pt x="2992" y="754"/>
                  </a:cubicBezTo>
                  <a:cubicBezTo>
                    <a:pt x="4373" y="231"/>
                    <a:pt x="5775" y="1"/>
                    <a:pt x="7240" y="85"/>
                  </a:cubicBezTo>
                  <a:cubicBezTo>
                    <a:pt x="8160" y="127"/>
                    <a:pt x="9081" y="106"/>
                    <a:pt x="10002" y="85"/>
                  </a:cubicBezTo>
                  <a:cubicBezTo>
                    <a:pt x="10357" y="85"/>
                    <a:pt x="10671" y="147"/>
                    <a:pt x="10985" y="315"/>
                  </a:cubicBezTo>
                  <a:cubicBezTo>
                    <a:pt x="11571" y="629"/>
                    <a:pt x="12136" y="943"/>
                    <a:pt x="12847" y="922"/>
                  </a:cubicBezTo>
                  <a:cubicBezTo>
                    <a:pt x="13035" y="922"/>
                    <a:pt x="13203" y="1047"/>
                    <a:pt x="13391" y="1131"/>
                  </a:cubicBezTo>
                  <a:cubicBezTo>
                    <a:pt x="14228" y="1591"/>
                    <a:pt x="15086" y="2072"/>
                    <a:pt x="15923" y="2533"/>
                  </a:cubicBezTo>
                  <a:cubicBezTo>
                    <a:pt x="16028" y="2616"/>
                    <a:pt x="16132" y="2721"/>
                    <a:pt x="16341" y="2867"/>
                  </a:cubicBezTo>
                  <a:cubicBezTo>
                    <a:pt x="16174" y="2867"/>
                    <a:pt x="16090" y="2909"/>
                    <a:pt x="16007" y="2867"/>
                  </a:cubicBezTo>
                  <a:cubicBezTo>
                    <a:pt x="15651" y="2742"/>
                    <a:pt x="15253" y="2616"/>
                    <a:pt x="14877" y="2449"/>
                  </a:cubicBezTo>
                  <a:cubicBezTo>
                    <a:pt x="14667" y="2386"/>
                    <a:pt x="14500" y="2240"/>
                    <a:pt x="14270" y="2135"/>
                  </a:cubicBezTo>
                  <a:cubicBezTo>
                    <a:pt x="14061" y="2010"/>
                    <a:pt x="13851" y="1821"/>
                    <a:pt x="13621" y="1717"/>
                  </a:cubicBezTo>
                  <a:cubicBezTo>
                    <a:pt x="12157" y="1089"/>
                    <a:pt x="10650" y="629"/>
                    <a:pt x="8997" y="671"/>
                  </a:cubicBezTo>
                  <a:cubicBezTo>
                    <a:pt x="8097" y="712"/>
                    <a:pt x="7219" y="671"/>
                    <a:pt x="6361" y="671"/>
                  </a:cubicBezTo>
                  <a:cubicBezTo>
                    <a:pt x="5942" y="671"/>
                    <a:pt x="5524" y="733"/>
                    <a:pt x="5105" y="859"/>
                  </a:cubicBezTo>
                  <a:cubicBezTo>
                    <a:pt x="4185" y="1152"/>
                    <a:pt x="3222" y="1361"/>
                    <a:pt x="2343" y="1779"/>
                  </a:cubicBezTo>
                  <a:cubicBezTo>
                    <a:pt x="2134" y="1884"/>
                    <a:pt x="1904" y="1905"/>
                    <a:pt x="1695" y="1968"/>
                  </a:cubicBezTo>
                  <a:cubicBezTo>
                    <a:pt x="1360" y="2051"/>
                    <a:pt x="983" y="2177"/>
                    <a:pt x="816" y="2533"/>
                  </a:cubicBezTo>
                  <a:cubicBezTo>
                    <a:pt x="921" y="2784"/>
                    <a:pt x="1088" y="2847"/>
                    <a:pt x="1297" y="2763"/>
                  </a:cubicBezTo>
                  <a:cubicBezTo>
                    <a:pt x="1590" y="2658"/>
                    <a:pt x="1883" y="2533"/>
                    <a:pt x="2197" y="2637"/>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2" name="Google Shape;192;p33"/>
            <p:cNvSpPr/>
            <p:nvPr/>
          </p:nvSpPr>
          <p:spPr>
            <a:xfrm>
              <a:off x="1594050" y="4696025"/>
              <a:ext cx="104125" cy="91050"/>
            </a:xfrm>
            <a:custGeom>
              <a:avLst/>
              <a:gdLst/>
              <a:ahLst/>
              <a:cxnLst/>
              <a:rect l="l" t="t" r="r" b="b"/>
              <a:pathLst>
                <a:path w="4165" h="3642" extrusionOk="0">
                  <a:moveTo>
                    <a:pt x="1005" y="3641"/>
                  </a:moveTo>
                  <a:cubicBezTo>
                    <a:pt x="608" y="3181"/>
                    <a:pt x="315" y="2804"/>
                    <a:pt x="1" y="2407"/>
                  </a:cubicBezTo>
                  <a:cubicBezTo>
                    <a:pt x="1068" y="1444"/>
                    <a:pt x="2135" y="607"/>
                    <a:pt x="3474" y="1"/>
                  </a:cubicBezTo>
                  <a:cubicBezTo>
                    <a:pt x="3537" y="168"/>
                    <a:pt x="3579" y="252"/>
                    <a:pt x="3621" y="356"/>
                  </a:cubicBezTo>
                  <a:cubicBezTo>
                    <a:pt x="3746" y="900"/>
                    <a:pt x="3851" y="1444"/>
                    <a:pt x="3976" y="1988"/>
                  </a:cubicBezTo>
                  <a:cubicBezTo>
                    <a:pt x="3997" y="2135"/>
                    <a:pt x="4102" y="2260"/>
                    <a:pt x="4102" y="2386"/>
                  </a:cubicBezTo>
                  <a:cubicBezTo>
                    <a:pt x="4165" y="3139"/>
                    <a:pt x="4165" y="3348"/>
                    <a:pt x="3328" y="3328"/>
                  </a:cubicBezTo>
                  <a:cubicBezTo>
                    <a:pt x="3014" y="3307"/>
                    <a:pt x="2721" y="3411"/>
                    <a:pt x="2407" y="3495"/>
                  </a:cubicBezTo>
                  <a:cubicBezTo>
                    <a:pt x="1968" y="3600"/>
                    <a:pt x="1465" y="3600"/>
                    <a:pt x="1005" y="364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3" name="Google Shape;193;p33"/>
            <p:cNvSpPr/>
            <p:nvPr/>
          </p:nvSpPr>
          <p:spPr>
            <a:xfrm>
              <a:off x="1647425" y="4220025"/>
              <a:ext cx="195125" cy="114050"/>
            </a:xfrm>
            <a:custGeom>
              <a:avLst/>
              <a:gdLst/>
              <a:ahLst/>
              <a:cxnLst/>
              <a:rect l="l" t="t" r="r" b="b"/>
              <a:pathLst>
                <a:path w="7805" h="4562" extrusionOk="0">
                  <a:moveTo>
                    <a:pt x="7449" y="63"/>
                  </a:moveTo>
                  <a:cubicBezTo>
                    <a:pt x="7595" y="293"/>
                    <a:pt x="7700" y="481"/>
                    <a:pt x="7805" y="670"/>
                  </a:cubicBezTo>
                  <a:cubicBezTo>
                    <a:pt x="7763" y="712"/>
                    <a:pt x="7700" y="774"/>
                    <a:pt x="7679" y="774"/>
                  </a:cubicBezTo>
                  <a:cubicBezTo>
                    <a:pt x="7135" y="565"/>
                    <a:pt x="6570" y="565"/>
                    <a:pt x="6026" y="879"/>
                  </a:cubicBezTo>
                  <a:cubicBezTo>
                    <a:pt x="5817" y="1005"/>
                    <a:pt x="5566" y="1025"/>
                    <a:pt x="5294" y="1109"/>
                  </a:cubicBezTo>
                  <a:cubicBezTo>
                    <a:pt x="5084" y="1172"/>
                    <a:pt x="4854" y="1235"/>
                    <a:pt x="4645" y="1339"/>
                  </a:cubicBezTo>
                  <a:cubicBezTo>
                    <a:pt x="3724" y="1800"/>
                    <a:pt x="2846" y="2281"/>
                    <a:pt x="1946" y="2783"/>
                  </a:cubicBezTo>
                  <a:cubicBezTo>
                    <a:pt x="1653" y="2929"/>
                    <a:pt x="1402" y="3201"/>
                    <a:pt x="1151" y="3411"/>
                  </a:cubicBezTo>
                  <a:cubicBezTo>
                    <a:pt x="795" y="3746"/>
                    <a:pt x="418" y="4101"/>
                    <a:pt x="0" y="4562"/>
                  </a:cubicBezTo>
                  <a:cubicBezTo>
                    <a:pt x="188" y="3976"/>
                    <a:pt x="586" y="3306"/>
                    <a:pt x="983" y="2888"/>
                  </a:cubicBezTo>
                  <a:cubicBezTo>
                    <a:pt x="1507" y="2323"/>
                    <a:pt x="2051" y="1779"/>
                    <a:pt x="2595" y="1256"/>
                  </a:cubicBezTo>
                  <a:cubicBezTo>
                    <a:pt x="2825" y="1046"/>
                    <a:pt x="3118" y="921"/>
                    <a:pt x="3390" y="753"/>
                  </a:cubicBezTo>
                  <a:cubicBezTo>
                    <a:pt x="3620" y="649"/>
                    <a:pt x="3871" y="628"/>
                    <a:pt x="4080" y="502"/>
                  </a:cubicBezTo>
                  <a:cubicBezTo>
                    <a:pt x="4750" y="84"/>
                    <a:pt x="5482" y="0"/>
                    <a:pt x="6214" y="63"/>
                  </a:cubicBezTo>
                  <a:cubicBezTo>
                    <a:pt x="6633" y="84"/>
                    <a:pt x="6989" y="63"/>
                    <a:pt x="7449" y="63"/>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4" name="Google Shape;194;p33"/>
            <p:cNvSpPr/>
            <p:nvPr/>
          </p:nvSpPr>
          <p:spPr>
            <a:xfrm>
              <a:off x="994600" y="3994575"/>
              <a:ext cx="156425" cy="68025"/>
            </a:xfrm>
            <a:custGeom>
              <a:avLst/>
              <a:gdLst/>
              <a:ahLst/>
              <a:cxnLst/>
              <a:rect l="l" t="t" r="r" b="b"/>
              <a:pathLst>
                <a:path w="6257" h="2721" extrusionOk="0">
                  <a:moveTo>
                    <a:pt x="6257" y="0"/>
                  </a:moveTo>
                  <a:cubicBezTo>
                    <a:pt x="5775" y="732"/>
                    <a:pt x="5440" y="1297"/>
                    <a:pt x="5022" y="1967"/>
                  </a:cubicBezTo>
                  <a:cubicBezTo>
                    <a:pt x="4708" y="2092"/>
                    <a:pt x="4290" y="2134"/>
                    <a:pt x="3871" y="2218"/>
                  </a:cubicBezTo>
                  <a:cubicBezTo>
                    <a:pt x="3076" y="2385"/>
                    <a:pt x="2302" y="2427"/>
                    <a:pt x="1507" y="2490"/>
                  </a:cubicBezTo>
                  <a:cubicBezTo>
                    <a:pt x="1339" y="2511"/>
                    <a:pt x="1130" y="2595"/>
                    <a:pt x="942" y="2636"/>
                  </a:cubicBezTo>
                  <a:cubicBezTo>
                    <a:pt x="754" y="2678"/>
                    <a:pt x="544" y="2720"/>
                    <a:pt x="335" y="2720"/>
                  </a:cubicBezTo>
                  <a:cubicBezTo>
                    <a:pt x="231" y="2720"/>
                    <a:pt x="126" y="2636"/>
                    <a:pt x="84" y="2595"/>
                  </a:cubicBezTo>
                  <a:cubicBezTo>
                    <a:pt x="0" y="2511"/>
                    <a:pt x="126" y="2364"/>
                    <a:pt x="314" y="2323"/>
                  </a:cubicBezTo>
                  <a:cubicBezTo>
                    <a:pt x="1172" y="2218"/>
                    <a:pt x="1988" y="1967"/>
                    <a:pt x="2762" y="1632"/>
                  </a:cubicBezTo>
                  <a:cubicBezTo>
                    <a:pt x="2867" y="1569"/>
                    <a:pt x="2972" y="1548"/>
                    <a:pt x="3076" y="1528"/>
                  </a:cubicBezTo>
                  <a:cubicBezTo>
                    <a:pt x="4080" y="1235"/>
                    <a:pt x="5022" y="816"/>
                    <a:pt x="5838" y="188"/>
                  </a:cubicBezTo>
                  <a:cubicBezTo>
                    <a:pt x="5901" y="126"/>
                    <a:pt x="5985" y="105"/>
                    <a:pt x="625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5" name="Google Shape;195;p33"/>
            <p:cNvSpPr/>
            <p:nvPr/>
          </p:nvSpPr>
          <p:spPr>
            <a:xfrm>
              <a:off x="1588825" y="4246700"/>
              <a:ext cx="101500" cy="139150"/>
            </a:xfrm>
            <a:custGeom>
              <a:avLst/>
              <a:gdLst/>
              <a:ahLst/>
              <a:cxnLst/>
              <a:rect l="l" t="t" r="r" b="b"/>
              <a:pathLst>
                <a:path w="4060" h="5566" extrusionOk="0">
                  <a:moveTo>
                    <a:pt x="4060" y="84"/>
                  </a:moveTo>
                  <a:cubicBezTo>
                    <a:pt x="3830" y="440"/>
                    <a:pt x="3474" y="691"/>
                    <a:pt x="3202" y="1005"/>
                  </a:cubicBezTo>
                  <a:cubicBezTo>
                    <a:pt x="2428" y="1800"/>
                    <a:pt x="1800" y="2658"/>
                    <a:pt x="1444" y="3683"/>
                  </a:cubicBezTo>
                  <a:cubicBezTo>
                    <a:pt x="1382" y="3808"/>
                    <a:pt x="1340" y="3934"/>
                    <a:pt x="1256" y="4059"/>
                  </a:cubicBezTo>
                  <a:cubicBezTo>
                    <a:pt x="963" y="4457"/>
                    <a:pt x="796" y="4896"/>
                    <a:pt x="628" y="5336"/>
                  </a:cubicBezTo>
                  <a:cubicBezTo>
                    <a:pt x="607" y="5419"/>
                    <a:pt x="524" y="5482"/>
                    <a:pt x="440" y="5566"/>
                  </a:cubicBezTo>
                  <a:cubicBezTo>
                    <a:pt x="63" y="5127"/>
                    <a:pt x="1" y="4687"/>
                    <a:pt x="231" y="4227"/>
                  </a:cubicBezTo>
                  <a:cubicBezTo>
                    <a:pt x="607" y="3432"/>
                    <a:pt x="1130" y="2762"/>
                    <a:pt x="1654" y="2093"/>
                  </a:cubicBezTo>
                  <a:cubicBezTo>
                    <a:pt x="2260" y="1339"/>
                    <a:pt x="3014" y="712"/>
                    <a:pt x="3746" y="105"/>
                  </a:cubicBezTo>
                  <a:cubicBezTo>
                    <a:pt x="3788" y="63"/>
                    <a:pt x="3892" y="42"/>
                    <a:pt x="3976" y="0"/>
                  </a:cubicBezTo>
                  <a:cubicBezTo>
                    <a:pt x="3976" y="42"/>
                    <a:pt x="3997" y="63"/>
                    <a:pt x="4060" y="84"/>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6" name="Google Shape;196;p33"/>
            <p:cNvSpPr/>
            <p:nvPr/>
          </p:nvSpPr>
          <p:spPr>
            <a:xfrm>
              <a:off x="1000350" y="4304750"/>
              <a:ext cx="157475" cy="315450"/>
            </a:xfrm>
            <a:custGeom>
              <a:avLst/>
              <a:gdLst/>
              <a:ahLst/>
              <a:cxnLst/>
              <a:rect l="l" t="t" r="r" b="b"/>
              <a:pathLst>
                <a:path w="6299" h="12618" extrusionOk="0">
                  <a:moveTo>
                    <a:pt x="1" y="11362"/>
                  </a:moveTo>
                  <a:cubicBezTo>
                    <a:pt x="63" y="11132"/>
                    <a:pt x="105" y="10923"/>
                    <a:pt x="168" y="10714"/>
                  </a:cubicBezTo>
                  <a:cubicBezTo>
                    <a:pt x="440" y="9647"/>
                    <a:pt x="712" y="8579"/>
                    <a:pt x="1005" y="7491"/>
                  </a:cubicBezTo>
                  <a:cubicBezTo>
                    <a:pt x="1235" y="6675"/>
                    <a:pt x="1465" y="5859"/>
                    <a:pt x="1737" y="5043"/>
                  </a:cubicBezTo>
                  <a:cubicBezTo>
                    <a:pt x="1800" y="4750"/>
                    <a:pt x="1967" y="4437"/>
                    <a:pt x="2009" y="4144"/>
                  </a:cubicBezTo>
                  <a:cubicBezTo>
                    <a:pt x="2177" y="3370"/>
                    <a:pt x="2532" y="2658"/>
                    <a:pt x="2846" y="1926"/>
                  </a:cubicBezTo>
                  <a:cubicBezTo>
                    <a:pt x="2930" y="1737"/>
                    <a:pt x="3055" y="1591"/>
                    <a:pt x="3181" y="1465"/>
                  </a:cubicBezTo>
                  <a:cubicBezTo>
                    <a:pt x="3348" y="1277"/>
                    <a:pt x="3558" y="1152"/>
                    <a:pt x="3641" y="942"/>
                  </a:cubicBezTo>
                  <a:cubicBezTo>
                    <a:pt x="3871" y="419"/>
                    <a:pt x="4311" y="168"/>
                    <a:pt x="4729" y="1"/>
                  </a:cubicBezTo>
                  <a:cubicBezTo>
                    <a:pt x="5252" y="336"/>
                    <a:pt x="5755" y="649"/>
                    <a:pt x="6299" y="963"/>
                  </a:cubicBezTo>
                  <a:cubicBezTo>
                    <a:pt x="6068" y="1256"/>
                    <a:pt x="5775" y="1424"/>
                    <a:pt x="5462" y="1570"/>
                  </a:cubicBezTo>
                  <a:cubicBezTo>
                    <a:pt x="4729" y="1884"/>
                    <a:pt x="4269" y="2512"/>
                    <a:pt x="3578" y="2888"/>
                  </a:cubicBezTo>
                  <a:cubicBezTo>
                    <a:pt x="3495" y="2951"/>
                    <a:pt x="3453" y="3035"/>
                    <a:pt x="3411" y="3077"/>
                  </a:cubicBezTo>
                  <a:cubicBezTo>
                    <a:pt x="2951" y="3600"/>
                    <a:pt x="3097" y="4144"/>
                    <a:pt x="3746" y="4416"/>
                  </a:cubicBezTo>
                  <a:cubicBezTo>
                    <a:pt x="3788" y="4437"/>
                    <a:pt x="3850" y="4458"/>
                    <a:pt x="3934" y="4520"/>
                  </a:cubicBezTo>
                  <a:cubicBezTo>
                    <a:pt x="3997" y="4960"/>
                    <a:pt x="3830" y="5378"/>
                    <a:pt x="3788" y="5818"/>
                  </a:cubicBezTo>
                  <a:cubicBezTo>
                    <a:pt x="3767" y="6341"/>
                    <a:pt x="3683" y="6843"/>
                    <a:pt x="3662" y="7345"/>
                  </a:cubicBezTo>
                  <a:cubicBezTo>
                    <a:pt x="3641" y="8433"/>
                    <a:pt x="3662" y="9563"/>
                    <a:pt x="3641" y="10693"/>
                  </a:cubicBezTo>
                  <a:cubicBezTo>
                    <a:pt x="3641" y="11320"/>
                    <a:pt x="3516" y="11927"/>
                    <a:pt x="3306" y="12513"/>
                  </a:cubicBezTo>
                  <a:cubicBezTo>
                    <a:pt x="2951" y="12618"/>
                    <a:pt x="2637" y="12618"/>
                    <a:pt x="2365" y="12555"/>
                  </a:cubicBezTo>
                  <a:cubicBezTo>
                    <a:pt x="1570" y="12241"/>
                    <a:pt x="754" y="11927"/>
                    <a:pt x="1" y="11362"/>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7" name="Google Shape;197;p33"/>
            <p:cNvSpPr/>
            <p:nvPr/>
          </p:nvSpPr>
          <p:spPr>
            <a:xfrm>
              <a:off x="994600" y="4619650"/>
              <a:ext cx="86850" cy="93675"/>
            </a:xfrm>
            <a:custGeom>
              <a:avLst/>
              <a:gdLst/>
              <a:ahLst/>
              <a:cxnLst/>
              <a:rect l="l" t="t" r="r" b="b"/>
              <a:pathLst>
                <a:path w="3474" h="3747" extrusionOk="0">
                  <a:moveTo>
                    <a:pt x="335" y="1"/>
                  </a:moveTo>
                  <a:cubicBezTo>
                    <a:pt x="1151" y="315"/>
                    <a:pt x="1967" y="796"/>
                    <a:pt x="2867" y="921"/>
                  </a:cubicBezTo>
                  <a:cubicBezTo>
                    <a:pt x="3034" y="1277"/>
                    <a:pt x="2972" y="1654"/>
                    <a:pt x="2951" y="2009"/>
                  </a:cubicBezTo>
                  <a:cubicBezTo>
                    <a:pt x="2930" y="2491"/>
                    <a:pt x="2972" y="2930"/>
                    <a:pt x="3369" y="3265"/>
                  </a:cubicBezTo>
                  <a:cubicBezTo>
                    <a:pt x="3411" y="3328"/>
                    <a:pt x="3411" y="3432"/>
                    <a:pt x="3474" y="3558"/>
                  </a:cubicBezTo>
                  <a:cubicBezTo>
                    <a:pt x="2302" y="3621"/>
                    <a:pt x="1172" y="3746"/>
                    <a:pt x="105" y="3160"/>
                  </a:cubicBezTo>
                  <a:cubicBezTo>
                    <a:pt x="84" y="3098"/>
                    <a:pt x="21" y="2993"/>
                    <a:pt x="21" y="2888"/>
                  </a:cubicBezTo>
                  <a:lnTo>
                    <a:pt x="21" y="817"/>
                  </a:lnTo>
                  <a:cubicBezTo>
                    <a:pt x="0" y="524"/>
                    <a:pt x="42" y="231"/>
                    <a:pt x="335"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8" name="Google Shape;198;p33"/>
            <p:cNvSpPr/>
            <p:nvPr/>
          </p:nvSpPr>
          <p:spPr>
            <a:xfrm>
              <a:off x="1531275" y="4316800"/>
              <a:ext cx="59150" cy="36625"/>
            </a:xfrm>
            <a:custGeom>
              <a:avLst/>
              <a:gdLst/>
              <a:ahLst/>
              <a:cxnLst/>
              <a:rect l="l" t="t" r="r" b="b"/>
              <a:pathLst>
                <a:path w="2366" h="1465" extrusionOk="0">
                  <a:moveTo>
                    <a:pt x="2365" y="0"/>
                  </a:moveTo>
                  <a:cubicBezTo>
                    <a:pt x="2093" y="502"/>
                    <a:pt x="1863" y="942"/>
                    <a:pt x="1570" y="1465"/>
                  </a:cubicBezTo>
                  <a:cubicBezTo>
                    <a:pt x="1047" y="1297"/>
                    <a:pt x="545" y="1109"/>
                    <a:pt x="1" y="921"/>
                  </a:cubicBezTo>
                  <a:cubicBezTo>
                    <a:pt x="650" y="523"/>
                    <a:pt x="1675" y="105"/>
                    <a:pt x="2365"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9" name="Google Shape;199;p33"/>
            <p:cNvSpPr/>
            <p:nvPr/>
          </p:nvSpPr>
          <p:spPr>
            <a:xfrm>
              <a:off x="1089800" y="4279650"/>
              <a:ext cx="18325" cy="19900"/>
            </a:xfrm>
            <a:custGeom>
              <a:avLst/>
              <a:gdLst/>
              <a:ahLst/>
              <a:cxnLst/>
              <a:rect l="l" t="t" r="r" b="b"/>
              <a:pathLst>
                <a:path w="733" h="796" extrusionOk="0">
                  <a:moveTo>
                    <a:pt x="314" y="0"/>
                  </a:moveTo>
                  <a:cubicBezTo>
                    <a:pt x="482" y="189"/>
                    <a:pt x="607" y="314"/>
                    <a:pt x="733" y="503"/>
                  </a:cubicBezTo>
                  <a:cubicBezTo>
                    <a:pt x="482" y="607"/>
                    <a:pt x="293" y="670"/>
                    <a:pt x="42" y="796"/>
                  </a:cubicBezTo>
                  <a:cubicBezTo>
                    <a:pt x="0" y="482"/>
                    <a:pt x="105" y="293"/>
                    <a:pt x="314" y="0"/>
                  </a:cubicBezTo>
                  <a:close/>
                </a:path>
              </a:pathLst>
            </a:custGeom>
            <a:solidFill>
              <a:srgbClr val="2F759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0" name="Google Shape;200;p33"/>
            <p:cNvSpPr/>
            <p:nvPr/>
          </p:nvSpPr>
          <p:spPr>
            <a:xfrm>
              <a:off x="1766150" y="4493600"/>
              <a:ext cx="1075" cy="3150"/>
            </a:xfrm>
            <a:custGeom>
              <a:avLst/>
              <a:gdLst/>
              <a:ahLst/>
              <a:cxnLst/>
              <a:rect l="l" t="t" r="r" b="b"/>
              <a:pathLst>
                <a:path w="43" h="126" extrusionOk="0">
                  <a:moveTo>
                    <a:pt x="22" y="126"/>
                  </a:moveTo>
                  <a:cubicBezTo>
                    <a:pt x="22" y="84"/>
                    <a:pt x="43" y="42"/>
                    <a:pt x="43" y="0"/>
                  </a:cubicBezTo>
                  <a:cubicBezTo>
                    <a:pt x="22" y="21"/>
                    <a:pt x="22" y="84"/>
                    <a:pt x="22" y="126"/>
                  </a:cubicBezTo>
                  <a:cubicBezTo>
                    <a:pt x="1" y="105"/>
                    <a:pt x="22" y="126"/>
                    <a:pt x="22" y="126"/>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1" name="Google Shape;201;p33"/>
            <p:cNvSpPr/>
            <p:nvPr/>
          </p:nvSpPr>
          <p:spPr>
            <a:xfrm>
              <a:off x="1414125" y="4183925"/>
              <a:ext cx="168975" cy="95225"/>
            </a:xfrm>
            <a:custGeom>
              <a:avLst/>
              <a:gdLst/>
              <a:ahLst/>
              <a:cxnLst/>
              <a:rect l="l" t="t" r="r" b="b"/>
              <a:pathLst>
                <a:path w="6759" h="3809" extrusionOk="0">
                  <a:moveTo>
                    <a:pt x="5001" y="3118"/>
                  </a:moveTo>
                  <a:cubicBezTo>
                    <a:pt x="4645" y="3306"/>
                    <a:pt x="4331" y="3474"/>
                    <a:pt x="4017" y="3599"/>
                  </a:cubicBezTo>
                  <a:cubicBezTo>
                    <a:pt x="3808" y="3683"/>
                    <a:pt x="3599" y="3788"/>
                    <a:pt x="3348" y="3788"/>
                  </a:cubicBezTo>
                  <a:cubicBezTo>
                    <a:pt x="2825" y="3809"/>
                    <a:pt x="2344" y="3788"/>
                    <a:pt x="1820" y="3788"/>
                  </a:cubicBezTo>
                  <a:cubicBezTo>
                    <a:pt x="1569" y="3788"/>
                    <a:pt x="1360" y="3704"/>
                    <a:pt x="1193" y="3578"/>
                  </a:cubicBezTo>
                  <a:cubicBezTo>
                    <a:pt x="1109" y="3495"/>
                    <a:pt x="1004" y="3411"/>
                    <a:pt x="900" y="3390"/>
                  </a:cubicBezTo>
                  <a:cubicBezTo>
                    <a:pt x="0" y="3013"/>
                    <a:pt x="0" y="2428"/>
                    <a:pt x="209" y="1528"/>
                  </a:cubicBezTo>
                  <a:cubicBezTo>
                    <a:pt x="272" y="1298"/>
                    <a:pt x="419" y="1047"/>
                    <a:pt x="565" y="796"/>
                  </a:cubicBezTo>
                  <a:lnTo>
                    <a:pt x="2678" y="796"/>
                  </a:lnTo>
                  <a:cubicBezTo>
                    <a:pt x="3285" y="796"/>
                    <a:pt x="3871" y="816"/>
                    <a:pt x="4436" y="586"/>
                  </a:cubicBezTo>
                  <a:cubicBezTo>
                    <a:pt x="4499" y="565"/>
                    <a:pt x="4582" y="524"/>
                    <a:pt x="4687" y="524"/>
                  </a:cubicBezTo>
                  <a:cubicBezTo>
                    <a:pt x="5377" y="607"/>
                    <a:pt x="5963" y="377"/>
                    <a:pt x="6549" y="0"/>
                  </a:cubicBezTo>
                  <a:cubicBezTo>
                    <a:pt x="6758" y="252"/>
                    <a:pt x="6654" y="482"/>
                    <a:pt x="6486" y="607"/>
                  </a:cubicBezTo>
                  <a:cubicBezTo>
                    <a:pt x="6131" y="921"/>
                    <a:pt x="5963" y="1340"/>
                    <a:pt x="5838" y="1800"/>
                  </a:cubicBezTo>
                  <a:cubicBezTo>
                    <a:pt x="5796" y="1946"/>
                    <a:pt x="5712" y="2093"/>
                    <a:pt x="5608" y="2239"/>
                  </a:cubicBezTo>
                  <a:cubicBezTo>
                    <a:pt x="5419" y="2553"/>
                    <a:pt x="5189" y="2867"/>
                    <a:pt x="5001" y="3118"/>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2" name="Google Shape;202;p33"/>
            <p:cNvSpPr/>
            <p:nvPr/>
          </p:nvSpPr>
          <p:spPr>
            <a:xfrm>
              <a:off x="1119625" y="4146250"/>
              <a:ext cx="181000" cy="166900"/>
            </a:xfrm>
            <a:custGeom>
              <a:avLst/>
              <a:gdLst/>
              <a:ahLst/>
              <a:cxnLst/>
              <a:rect l="l" t="t" r="r" b="b"/>
              <a:pathLst>
                <a:path w="7240" h="6676" extrusionOk="0">
                  <a:moveTo>
                    <a:pt x="6947" y="2700"/>
                  </a:moveTo>
                  <a:cubicBezTo>
                    <a:pt x="6947" y="2303"/>
                    <a:pt x="6821" y="1905"/>
                    <a:pt x="6549" y="1507"/>
                  </a:cubicBezTo>
                  <a:cubicBezTo>
                    <a:pt x="6214" y="1026"/>
                    <a:pt x="5712" y="775"/>
                    <a:pt x="5168" y="712"/>
                  </a:cubicBezTo>
                  <a:cubicBezTo>
                    <a:pt x="4143" y="210"/>
                    <a:pt x="2888" y="1"/>
                    <a:pt x="1841" y="398"/>
                  </a:cubicBezTo>
                  <a:cubicBezTo>
                    <a:pt x="481" y="922"/>
                    <a:pt x="0" y="2386"/>
                    <a:pt x="377" y="3663"/>
                  </a:cubicBezTo>
                  <a:cubicBezTo>
                    <a:pt x="753" y="5650"/>
                    <a:pt x="3055" y="6676"/>
                    <a:pt x="4917" y="6006"/>
                  </a:cubicBezTo>
                  <a:cubicBezTo>
                    <a:pt x="6340" y="5525"/>
                    <a:pt x="7240" y="4039"/>
                    <a:pt x="6947" y="270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3" name="Google Shape;203;p33"/>
            <p:cNvSpPr/>
            <p:nvPr/>
          </p:nvSpPr>
          <p:spPr>
            <a:xfrm>
              <a:off x="1678275" y="4028050"/>
              <a:ext cx="114575" cy="144400"/>
            </a:xfrm>
            <a:custGeom>
              <a:avLst/>
              <a:gdLst/>
              <a:ahLst/>
              <a:cxnLst/>
              <a:rect l="l" t="t" r="r" b="b"/>
              <a:pathLst>
                <a:path w="4583" h="5776" extrusionOk="0">
                  <a:moveTo>
                    <a:pt x="4562" y="2051"/>
                  </a:moveTo>
                  <a:cubicBezTo>
                    <a:pt x="4562" y="984"/>
                    <a:pt x="3830" y="0"/>
                    <a:pt x="2658" y="0"/>
                  </a:cubicBezTo>
                  <a:cubicBezTo>
                    <a:pt x="1633" y="0"/>
                    <a:pt x="900" y="858"/>
                    <a:pt x="440" y="1695"/>
                  </a:cubicBezTo>
                  <a:cubicBezTo>
                    <a:pt x="168" y="2093"/>
                    <a:pt x="1" y="2574"/>
                    <a:pt x="63" y="3139"/>
                  </a:cubicBezTo>
                  <a:cubicBezTo>
                    <a:pt x="63" y="3243"/>
                    <a:pt x="84" y="3327"/>
                    <a:pt x="105" y="3432"/>
                  </a:cubicBezTo>
                  <a:cubicBezTo>
                    <a:pt x="189" y="3997"/>
                    <a:pt x="482" y="4541"/>
                    <a:pt x="963" y="4854"/>
                  </a:cubicBezTo>
                  <a:cubicBezTo>
                    <a:pt x="2407" y="5775"/>
                    <a:pt x="4060" y="4269"/>
                    <a:pt x="4457" y="2930"/>
                  </a:cubicBezTo>
                  <a:cubicBezTo>
                    <a:pt x="4562" y="2637"/>
                    <a:pt x="4583" y="2344"/>
                    <a:pt x="4562" y="205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4" name="Google Shape;204;p33"/>
            <p:cNvSpPr/>
            <p:nvPr/>
          </p:nvSpPr>
          <p:spPr>
            <a:xfrm>
              <a:off x="1835200" y="3337050"/>
              <a:ext cx="64900" cy="154325"/>
            </a:xfrm>
            <a:custGeom>
              <a:avLst/>
              <a:gdLst/>
              <a:ahLst/>
              <a:cxnLst/>
              <a:rect l="l" t="t" r="r" b="b"/>
              <a:pathLst>
                <a:path w="2596" h="6173" extrusionOk="0">
                  <a:moveTo>
                    <a:pt x="2595" y="795"/>
                  </a:moveTo>
                  <a:cubicBezTo>
                    <a:pt x="2574" y="942"/>
                    <a:pt x="2511" y="1172"/>
                    <a:pt x="2449" y="1381"/>
                  </a:cubicBezTo>
                  <a:lnTo>
                    <a:pt x="1967" y="3034"/>
                  </a:lnTo>
                  <a:cubicBezTo>
                    <a:pt x="1779" y="3599"/>
                    <a:pt x="1549" y="4143"/>
                    <a:pt x="1361" y="4729"/>
                  </a:cubicBezTo>
                  <a:cubicBezTo>
                    <a:pt x="1277" y="4959"/>
                    <a:pt x="1214" y="5189"/>
                    <a:pt x="1130" y="5461"/>
                  </a:cubicBezTo>
                  <a:cubicBezTo>
                    <a:pt x="1110" y="5566"/>
                    <a:pt x="1089" y="5691"/>
                    <a:pt x="1047" y="5796"/>
                  </a:cubicBezTo>
                  <a:cubicBezTo>
                    <a:pt x="963" y="6005"/>
                    <a:pt x="838" y="6131"/>
                    <a:pt x="607" y="6173"/>
                  </a:cubicBezTo>
                  <a:cubicBezTo>
                    <a:pt x="398" y="6173"/>
                    <a:pt x="231" y="6068"/>
                    <a:pt x="168" y="5859"/>
                  </a:cubicBezTo>
                  <a:cubicBezTo>
                    <a:pt x="63" y="5545"/>
                    <a:pt x="1" y="5252"/>
                    <a:pt x="105" y="4938"/>
                  </a:cubicBezTo>
                  <a:cubicBezTo>
                    <a:pt x="168" y="4771"/>
                    <a:pt x="252" y="4624"/>
                    <a:pt x="314" y="4457"/>
                  </a:cubicBezTo>
                  <a:cubicBezTo>
                    <a:pt x="628" y="3871"/>
                    <a:pt x="838" y="3201"/>
                    <a:pt x="1026" y="2532"/>
                  </a:cubicBezTo>
                  <a:cubicBezTo>
                    <a:pt x="1193" y="2030"/>
                    <a:pt x="1361" y="1569"/>
                    <a:pt x="1528" y="1088"/>
                  </a:cubicBezTo>
                  <a:cubicBezTo>
                    <a:pt x="1612" y="858"/>
                    <a:pt x="1654" y="586"/>
                    <a:pt x="1737" y="356"/>
                  </a:cubicBezTo>
                  <a:cubicBezTo>
                    <a:pt x="1821" y="147"/>
                    <a:pt x="1988" y="0"/>
                    <a:pt x="2177" y="21"/>
                  </a:cubicBezTo>
                  <a:cubicBezTo>
                    <a:pt x="2386" y="63"/>
                    <a:pt x="2511" y="230"/>
                    <a:pt x="2532" y="440"/>
                  </a:cubicBezTo>
                  <a:cubicBezTo>
                    <a:pt x="2532" y="460"/>
                    <a:pt x="2574" y="586"/>
                    <a:pt x="2595" y="795"/>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5" name="Google Shape;205;p33"/>
            <p:cNvSpPr/>
            <p:nvPr/>
          </p:nvSpPr>
          <p:spPr>
            <a:xfrm>
              <a:off x="1948725" y="3612700"/>
              <a:ext cx="165825" cy="37175"/>
            </a:xfrm>
            <a:custGeom>
              <a:avLst/>
              <a:gdLst/>
              <a:ahLst/>
              <a:cxnLst/>
              <a:rect l="l" t="t" r="r" b="b"/>
              <a:pathLst>
                <a:path w="6633" h="1487" extrusionOk="0">
                  <a:moveTo>
                    <a:pt x="2260" y="1466"/>
                  </a:moveTo>
                  <a:cubicBezTo>
                    <a:pt x="1653" y="1382"/>
                    <a:pt x="1088" y="1340"/>
                    <a:pt x="481" y="1256"/>
                  </a:cubicBezTo>
                  <a:cubicBezTo>
                    <a:pt x="377" y="1235"/>
                    <a:pt x="272" y="1214"/>
                    <a:pt x="167" y="1152"/>
                  </a:cubicBezTo>
                  <a:cubicBezTo>
                    <a:pt x="21" y="1068"/>
                    <a:pt x="0" y="817"/>
                    <a:pt x="146" y="733"/>
                  </a:cubicBezTo>
                  <a:cubicBezTo>
                    <a:pt x="272" y="649"/>
                    <a:pt x="398" y="608"/>
                    <a:pt x="544" y="587"/>
                  </a:cubicBezTo>
                  <a:cubicBezTo>
                    <a:pt x="1109" y="524"/>
                    <a:pt x="1653" y="440"/>
                    <a:pt x="2239" y="419"/>
                  </a:cubicBezTo>
                  <a:cubicBezTo>
                    <a:pt x="2846" y="398"/>
                    <a:pt x="3411" y="398"/>
                    <a:pt x="4017" y="273"/>
                  </a:cubicBezTo>
                  <a:cubicBezTo>
                    <a:pt x="4582" y="126"/>
                    <a:pt x="5189" y="85"/>
                    <a:pt x="5796" y="22"/>
                  </a:cubicBezTo>
                  <a:cubicBezTo>
                    <a:pt x="5984" y="1"/>
                    <a:pt x="6193" y="64"/>
                    <a:pt x="6361" y="105"/>
                  </a:cubicBezTo>
                  <a:cubicBezTo>
                    <a:pt x="6612" y="189"/>
                    <a:pt x="6633" y="524"/>
                    <a:pt x="6445" y="691"/>
                  </a:cubicBezTo>
                  <a:cubicBezTo>
                    <a:pt x="6361" y="754"/>
                    <a:pt x="6277" y="817"/>
                    <a:pt x="6152" y="859"/>
                  </a:cubicBezTo>
                  <a:cubicBezTo>
                    <a:pt x="5900" y="942"/>
                    <a:pt x="5608" y="1068"/>
                    <a:pt x="5356" y="1110"/>
                  </a:cubicBezTo>
                  <a:cubicBezTo>
                    <a:pt x="4310" y="1173"/>
                    <a:pt x="3306" y="1486"/>
                    <a:pt x="2260" y="1466"/>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6" name="Google Shape;206;p33"/>
            <p:cNvSpPr/>
            <p:nvPr/>
          </p:nvSpPr>
          <p:spPr>
            <a:xfrm>
              <a:off x="1926750" y="3445325"/>
              <a:ext cx="122425" cy="81100"/>
            </a:xfrm>
            <a:custGeom>
              <a:avLst/>
              <a:gdLst/>
              <a:ahLst/>
              <a:cxnLst/>
              <a:rect l="l" t="t" r="r" b="b"/>
              <a:pathLst>
                <a:path w="4897" h="3244" extrusionOk="0">
                  <a:moveTo>
                    <a:pt x="4373" y="0"/>
                  </a:moveTo>
                  <a:cubicBezTo>
                    <a:pt x="4415" y="21"/>
                    <a:pt x="4562" y="63"/>
                    <a:pt x="4624" y="84"/>
                  </a:cubicBezTo>
                  <a:cubicBezTo>
                    <a:pt x="4855" y="189"/>
                    <a:pt x="4896" y="502"/>
                    <a:pt x="4729" y="649"/>
                  </a:cubicBezTo>
                  <a:cubicBezTo>
                    <a:pt x="4708" y="712"/>
                    <a:pt x="4666" y="733"/>
                    <a:pt x="4603" y="754"/>
                  </a:cubicBezTo>
                  <a:cubicBezTo>
                    <a:pt x="3515" y="1528"/>
                    <a:pt x="2427" y="2302"/>
                    <a:pt x="1235" y="2909"/>
                  </a:cubicBezTo>
                  <a:cubicBezTo>
                    <a:pt x="1005" y="3013"/>
                    <a:pt x="753" y="3118"/>
                    <a:pt x="523" y="3202"/>
                  </a:cubicBezTo>
                  <a:cubicBezTo>
                    <a:pt x="356" y="3243"/>
                    <a:pt x="168" y="3202"/>
                    <a:pt x="84" y="3034"/>
                  </a:cubicBezTo>
                  <a:cubicBezTo>
                    <a:pt x="42" y="2909"/>
                    <a:pt x="0" y="2699"/>
                    <a:pt x="63" y="2574"/>
                  </a:cubicBezTo>
                  <a:cubicBezTo>
                    <a:pt x="147" y="2407"/>
                    <a:pt x="314" y="2260"/>
                    <a:pt x="481" y="2176"/>
                  </a:cubicBezTo>
                  <a:cubicBezTo>
                    <a:pt x="942" y="1883"/>
                    <a:pt x="1465" y="1632"/>
                    <a:pt x="1946" y="1298"/>
                  </a:cubicBezTo>
                  <a:cubicBezTo>
                    <a:pt x="2406" y="1026"/>
                    <a:pt x="2867" y="733"/>
                    <a:pt x="3306" y="419"/>
                  </a:cubicBezTo>
                  <a:cubicBezTo>
                    <a:pt x="3641" y="210"/>
                    <a:pt x="3955" y="21"/>
                    <a:pt x="437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7" name="Google Shape;207;p33"/>
            <p:cNvSpPr/>
            <p:nvPr/>
          </p:nvSpPr>
          <p:spPr>
            <a:xfrm>
              <a:off x="802100" y="3392500"/>
              <a:ext cx="1071825" cy="1652450"/>
            </a:xfrm>
            <a:custGeom>
              <a:avLst/>
              <a:gdLst/>
              <a:ahLst/>
              <a:cxnLst/>
              <a:rect l="l" t="t" r="r" b="b"/>
              <a:pathLst>
                <a:path w="42873" h="66098" extrusionOk="0">
                  <a:moveTo>
                    <a:pt x="21029" y="61097"/>
                  </a:moveTo>
                  <a:cubicBezTo>
                    <a:pt x="20861" y="61118"/>
                    <a:pt x="20778" y="61097"/>
                    <a:pt x="20715" y="61118"/>
                  </a:cubicBezTo>
                  <a:cubicBezTo>
                    <a:pt x="20087" y="61495"/>
                    <a:pt x="19418" y="61515"/>
                    <a:pt x="18727" y="61515"/>
                  </a:cubicBezTo>
                  <a:cubicBezTo>
                    <a:pt x="18204" y="61536"/>
                    <a:pt x="17723" y="61515"/>
                    <a:pt x="17200" y="61515"/>
                  </a:cubicBezTo>
                  <a:cubicBezTo>
                    <a:pt x="16990" y="61515"/>
                    <a:pt x="16781" y="61515"/>
                    <a:pt x="16593" y="61453"/>
                  </a:cubicBezTo>
                  <a:cubicBezTo>
                    <a:pt x="16070" y="61306"/>
                    <a:pt x="15547" y="61223"/>
                    <a:pt x="15003" y="61243"/>
                  </a:cubicBezTo>
                  <a:cubicBezTo>
                    <a:pt x="14898" y="61243"/>
                    <a:pt x="14752" y="61223"/>
                    <a:pt x="14647" y="61202"/>
                  </a:cubicBezTo>
                  <a:cubicBezTo>
                    <a:pt x="13894" y="60867"/>
                    <a:pt x="13099" y="60616"/>
                    <a:pt x="12408" y="60155"/>
                  </a:cubicBezTo>
                  <a:cubicBezTo>
                    <a:pt x="12157" y="59988"/>
                    <a:pt x="11927" y="59821"/>
                    <a:pt x="11697" y="59674"/>
                  </a:cubicBezTo>
                  <a:cubicBezTo>
                    <a:pt x="10567" y="59046"/>
                    <a:pt x="9730" y="58105"/>
                    <a:pt x="8872" y="57226"/>
                  </a:cubicBezTo>
                  <a:cubicBezTo>
                    <a:pt x="8684" y="57017"/>
                    <a:pt x="8558" y="56745"/>
                    <a:pt x="8454" y="56494"/>
                  </a:cubicBezTo>
                  <a:cubicBezTo>
                    <a:pt x="8119" y="55531"/>
                    <a:pt x="7847" y="54527"/>
                    <a:pt x="7826" y="53502"/>
                  </a:cubicBezTo>
                  <a:cubicBezTo>
                    <a:pt x="7784" y="53460"/>
                    <a:pt x="7742" y="53376"/>
                    <a:pt x="7700" y="53376"/>
                  </a:cubicBezTo>
                  <a:cubicBezTo>
                    <a:pt x="6842" y="53041"/>
                    <a:pt x="6738" y="52916"/>
                    <a:pt x="6738" y="51995"/>
                  </a:cubicBezTo>
                  <a:lnTo>
                    <a:pt x="6738" y="50300"/>
                  </a:lnTo>
                  <a:cubicBezTo>
                    <a:pt x="6738" y="49882"/>
                    <a:pt x="6738" y="49422"/>
                    <a:pt x="6947" y="49045"/>
                  </a:cubicBezTo>
                  <a:cubicBezTo>
                    <a:pt x="7094" y="48752"/>
                    <a:pt x="6989" y="48480"/>
                    <a:pt x="6759" y="48271"/>
                  </a:cubicBezTo>
                  <a:cubicBezTo>
                    <a:pt x="6445" y="47999"/>
                    <a:pt x="6152" y="47685"/>
                    <a:pt x="5796" y="47476"/>
                  </a:cubicBezTo>
                  <a:cubicBezTo>
                    <a:pt x="5190" y="47120"/>
                    <a:pt x="4897" y="46597"/>
                    <a:pt x="4918" y="45906"/>
                  </a:cubicBezTo>
                  <a:cubicBezTo>
                    <a:pt x="4918" y="44986"/>
                    <a:pt x="5106" y="44086"/>
                    <a:pt x="5608" y="43312"/>
                  </a:cubicBezTo>
                  <a:cubicBezTo>
                    <a:pt x="6026" y="42663"/>
                    <a:pt x="6445" y="41994"/>
                    <a:pt x="6884" y="41366"/>
                  </a:cubicBezTo>
                  <a:cubicBezTo>
                    <a:pt x="7114" y="41052"/>
                    <a:pt x="7407" y="40780"/>
                    <a:pt x="7679" y="40487"/>
                  </a:cubicBezTo>
                  <a:cubicBezTo>
                    <a:pt x="8161" y="39964"/>
                    <a:pt x="8726" y="39525"/>
                    <a:pt x="9081" y="38897"/>
                  </a:cubicBezTo>
                  <a:cubicBezTo>
                    <a:pt x="9249" y="38625"/>
                    <a:pt x="9500" y="38416"/>
                    <a:pt x="9730" y="38207"/>
                  </a:cubicBezTo>
                  <a:cubicBezTo>
                    <a:pt x="9939" y="37997"/>
                    <a:pt x="10086" y="37767"/>
                    <a:pt x="10148" y="37474"/>
                  </a:cubicBezTo>
                  <a:cubicBezTo>
                    <a:pt x="10441" y="36616"/>
                    <a:pt x="10755" y="35758"/>
                    <a:pt x="11090" y="34838"/>
                  </a:cubicBezTo>
                  <a:cubicBezTo>
                    <a:pt x="10630" y="34231"/>
                    <a:pt x="10002" y="33708"/>
                    <a:pt x="9416" y="33101"/>
                  </a:cubicBezTo>
                  <a:cubicBezTo>
                    <a:pt x="8998" y="32997"/>
                    <a:pt x="8621" y="32787"/>
                    <a:pt x="8182" y="32808"/>
                  </a:cubicBezTo>
                  <a:cubicBezTo>
                    <a:pt x="7533" y="32850"/>
                    <a:pt x="6968" y="32557"/>
                    <a:pt x="6361" y="32494"/>
                  </a:cubicBezTo>
                  <a:cubicBezTo>
                    <a:pt x="6298" y="32494"/>
                    <a:pt x="6236" y="32473"/>
                    <a:pt x="6215" y="32453"/>
                  </a:cubicBezTo>
                  <a:cubicBezTo>
                    <a:pt x="5692" y="31909"/>
                    <a:pt x="4834" y="31699"/>
                    <a:pt x="4562" y="30925"/>
                  </a:cubicBezTo>
                  <a:cubicBezTo>
                    <a:pt x="4478" y="30883"/>
                    <a:pt x="4436" y="30862"/>
                    <a:pt x="4374" y="30841"/>
                  </a:cubicBezTo>
                  <a:cubicBezTo>
                    <a:pt x="3913" y="30611"/>
                    <a:pt x="3390" y="30590"/>
                    <a:pt x="3034" y="30130"/>
                  </a:cubicBezTo>
                  <a:cubicBezTo>
                    <a:pt x="2490" y="29293"/>
                    <a:pt x="1863" y="28498"/>
                    <a:pt x="1842" y="27431"/>
                  </a:cubicBezTo>
                  <a:cubicBezTo>
                    <a:pt x="1821" y="26594"/>
                    <a:pt x="1758" y="25757"/>
                    <a:pt x="1863" y="24941"/>
                  </a:cubicBezTo>
                  <a:cubicBezTo>
                    <a:pt x="1946" y="24146"/>
                    <a:pt x="2177" y="23330"/>
                    <a:pt x="2386" y="22514"/>
                  </a:cubicBezTo>
                  <a:cubicBezTo>
                    <a:pt x="2469" y="22242"/>
                    <a:pt x="2658" y="22012"/>
                    <a:pt x="2804" y="21782"/>
                  </a:cubicBezTo>
                  <a:cubicBezTo>
                    <a:pt x="2930" y="21572"/>
                    <a:pt x="3076" y="21363"/>
                    <a:pt x="3223" y="21070"/>
                  </a:cubicBezTo>
                  <a:cubicBezTo>
                    <a:pt x="2846" y="21049"/>
                    <a:pt x="2574" y="21070"/>
                    <a:pt x="2302" y="21028"/>
                  </a:cubicBezTo>
                  <a:cubicBezTo>
                    <a:pt x="1633" y="20903"/>
                    <a:pt x="1005" y="20589"/>
                    <a:pt x="419" y="20233"/>
                  </a:cubicBezTo>
                  <a:cubicBezTo>
                    <a:pt x="189" y="20108"/>
                    <a:pt x="84" y="19877"/>
                    <a:pt x="63" y="19585"/>
                  </a:cubicBezTo>
                  <a:cubicBezTo>
                    <a:pt x="0" y="18769"/>
                    <a:pt x="84" y="17994"/>
                    <a:pt x="314" y="17199"/>
                  </a:cubicBezTo>
                  <a:cubicBezTo>
                    <a:pt x="377" y="17032"/>
                    <a:pt x="482" y="16844"/>
                    <a:pt x="586" y="16655"/>
                  </a:cubicBezTo>
                  <a:cubicBezTo>
                    <a:pt x="1047" y="15944"/>
                    <a:pt x="1528" y="15253"/>
                    <a:pt x="2156" y="14647"/>
                  </a:cubicBezTo>
                  <a:cubicBezTo>
                    <a:pt x="2260" y="14542"/>
                    <a:pt x="2365" y="14458"/>
                    <a:pt x="2428" y="14333"/>
                  </a:cubicBezTo>
                  <a:cubicBezTo>
                    <a:pt x="2993" y="13391"/>
                    <a:pt x="3871" y="12784"/>
                    <a:pt x="4687" y="12136"/>
                  </a:cubicBezTo>
                  <a:cubicBezTo>
                    <a:pt x="4729" y="12115"/>
                    <a:pt x="4771" y="12052"/>
                    <a:pt x="4834" y="11947"/>
                  </a:cubicBezTo>
                  <a:cubicBezTo>
                    <a:pt x="4729" y="11864"/>
                    <a:pt x="4625" y="11801"/>
                    <a:pt x="4520" y="11738"/>
                  </a:cubicBezTo>
                  <a:cubicBezTo>
                    <a:pt x="4269" y="11634"/>
                    <a:pt x="3997" y="11550"/>
                    <a:pt x="3725" y="11487"/>
                  </a:cubicBezTo>
                  <a:cubicBezTo>
                    <a:pt x="2741" y="11278"/>
                    <a:pt x="2302" y="10169"/>
                    <a:pt x="2825" y="9332"/>
                  </a:cubicBezTo>
                  <a:cubicBezTo>
                    <a:pt x="2846" y="9311"/>
                    <a:pt x="2888" y="9290"/>
                    <a:pt x="2888" y="9248"/>
                  </a:cubicBezTo>
                  <a:cubicBezTo>
                    <a:pt x="3244" y="8390"/>
                    <a:pt x="3871" y="7742"/>
                    <a:pt x="4687" y="7261"/>
                  </a:cubicBezTo>
                  <a:cubicBezTo>
                    <a:pt x="4813" y="7198"/>
                    <a:pt x="4918" y="7093"/>
                    <a:pt x="5022" y="7009"/>
                  </a:cubicBezTo>
                  <a:cubicBezTo>
                    <a:pt x="5650" y="6465"/>
                    <a:pt x="6298" y="6068"/>
                    <a:pt x="7177" y="6152"/>
                  </a:cubicBezTo>
                  <a:cubicBezTo>
                    <a:pt x="7387" y="6172"/>
                    <a:pt x="7617" y="6089"/>
                    <a:pt x="7847" y="6047"/>
                  </a:cubicBezTo>
                  <a:cubicBezTo>
                    <a:pt x="9060" y="5775"/>
                    <a:pt x="10232" y="5942"/>
                    <a:pt x="11425" y="6193"/>
                  </a:cubicBezTo>
                  <a:cubicBezTo>
                    <a:pt x="11488" y="6005"/>
                    <a:pt x="11529" y="5796"/>
                    <a:pt x="11634" y="5587"/>
                  </a:cubicBezTo>
                  <a:cubicBezTo>
                    <a:pt x="11739" y="5419"/>
                    <a:pt x="11927" y="5315"/>
                    <a:pt x="12032" y="5126"/>
                  </a:cubicBezTo>
                  <a:cubicBezTo>
                    <a:pt x="12429" y="4457"/>
                    <a:pt x="12952" y="3976"/>
                    <a:pt x="13580" y="3557"/>
                  </a:cubicBezTo>
                  <a:cubicBezTo>
                    <a:pt x="13685" y="3494"/>
                    <a:pt x="13768" y="3390"/>
                    <a:pt x="13831" y="3306"/>
                  </a:cubicBezTo>
                  <a:cubicBezTo>
                    <a:pt x="14438" y="2574"/>
                    <a:pt x="15191" y="2134"/>
                    <a:pt x="16070" y="1737"/>
                  </a:cubicBezTo>
                  <a:cubicBezTo>
                    <a:pt x="16865" y="1381"/>
                    <a:pt x="17660" y="963"/>
                    <a:pt x="18476" y="628"/>
                  </a:cubicBezTo>
                  <a:cubicBezTo>
                    <a:pt x="19648" y="146"/>
                    <a:pt x="20903" y="0"/>
                    <a:pt x="22159" y="0"/>
                  </a:cubicBezTo>
                  <a:lnTo>
                    <a:pt x="24293" y="0"/>
                  </a:lnTo>
                  <a:cubicBezTo>
                    <a:pt x="24669" y="0"/>
                    <a:pt x="25025" y="42"/>
                    <a:pt x="25381" y="209"/>
                  </a:cubicBezTo>
                  <a:cubicBezTo>
                    <a:pt x="25946" y="439"/>
                    <a:pt x="26553" y="670"/>
                    <a:pt x="27117" y="900"/>
                  </a:cubicBezTo>
                  <a:cubicBezTo>
                    <a:pt x="27201" y="942"/>
                    <a:pt x="27285" y="963"/>
                    <a:pt x="27369" y="1004"/>
                  </a:cubicBezTo>
                  <a:cubicBezTo>
                    <a:pt x="27954" y="1360"/>
                    <a:pt x="28645" y="1590"/>
                    <a:pt x="28645" y="2364"/>
                  </a:cubicBezTo>
                  <a:cubicBezTo>
                    <a:pt x="28875" y="2511"/>
                    <a:pt x="28980" y="2406"/>
                    <a:pt x="29105" y="2343"/>
                  </a:cubicBezTo>
                  <a:cubicBezTo>
                    <a:pt x="30193" y="1716"/>
                    <a:pt x="31344" y="1695"/>
                    <a:pt x="32516" y="1799"/>
                  </a:cubicBezTo>
                  <a:cubicBezTo>
                    <a:pt x="32851" y="1820"/>
                    <a:pt x="33164" y="2009"/>
                    <a:pt x="33478" y="2134"/>
                  </a:cubicBezTo>
                  <a:cubicBezTo>
                    <a:pt x="34378" y="2532"/>
                    <a:pt x="35215" y="3013"/>
                    <a:pt x="35884" y="3703"/>
                  </a:cubicBezTo>
                  <a:cubicBezTo>
                    <a:pt x="36177" y="4017"/>
                    <a:pt x="36512" y="4289"/>
                    <a:pt x="36847" y="4540"/>
                  </a:cubicBezTo>
                  <a:cubicBezTo>
                    <a:pt x="37224" y="4833"/>
                    <a:pt x="37537" y="5147"/>
                    <a:pt x="37830" y="5503"/>
                  </a:cubicBezTo>
                  <a:cubicBezTo>
                    <a:pt x="38144" y="5921"/>
                    <a:pt x="38312" y="6382"/>
                    <a:pt x="38500" y="6863"/>
                  </a:cubicBezTo>
                  <a:cubicBezTo>
                    <a:pt x="38814" y="7763"/>
                    <a:pt x="38897" y="8641"/>
                    <a:pt x="38835" y="9562"/>
                  </a:cubicBezTo>
                  <a:lnTo>
                    <a:pt x="38835" y="10169"/>
                  </a:lnTo>
                  <a:cubicBezTo>
                    <a:pt x="38814" y="10901"/>
                    <a:pt x="38897" y="11571"/>
                    <a:pt x="39253" y="12240"/>
                  </a:cubicBezTo>
                  <a:cubicBezTo>
                    <a:pt x="39672" y="12931"/>
                    <a:pt x="39713" y="13768"/>
                    <a:pt x="39609" y="14563"/>
                  </a:cubicBezTo>
                  <a:cubicBezTo>
                    <a:pt x="39525" y="15128"/>
                    <a:pt x="39337" y="15651"/>
                    <a:pt x="38835" y="16048"/>
                  </a:cubicBezTo>
                  <a:cubicBezTo>
                    <a:pt x="38563" y="16279"/>
                    <a:pt x="38270" y="16530"/>
                    <a:pt x="37935" y="16802"/>
                  </a:cubicBezTo>
                  <a:cubicBezTo>
                    <a:pt x="38061" y="16885"/>
                    <a:pt x="38165" y="16990"/>
                    <a:pt x="38291" y="17011"/>
                  </a:cubicBezTo>
                  <a:cubicBezTo>
                    <a:pt x="39023" y="17241"/>
                    <a:pt x="39672" y="17576"/>
                    <a:pt x="40153" y="18141"/>
                  </a:cubicBezTo>
                  <a:cubicBezTo>
                    <a:pt x="40613" y="18727"/>
                    <a:pt x="41032" y="19354"/>
                    <a:pt x="41450" y="19961"/>
                  </a:cubicBezTo>
                  <a:cubicBezTo>
                    <a:pt x="41555" y="20087"/>
                    <a:pt x="41597" y="20275"/>
                    <a:pt x="41618" y="20442"/>
                  </a:cubicBezTo>
                  <a:cubicBezTo>
                    <a:pt x="41722" y="21133"/>
                    <a:pt x="41827" y="21802"/>
                    <a:pt x="41869" y="22493"/>
                  </a:cubicBezTo>
                  <a:cubicBezTo>
                    <a:pt x="41973" y="23790"/>
                    <a:pt x="41555" y="24941"/>
                    <a:pt x="40802" y="26029"/>
                  </a:cubicBezTo>
                  <a:cubicBezTo>
                    <a:pt x="40697" y="26175"/>
                    <a:pt x="40550" y="26343"/>
                    <a:pt x="40467" y="26489"/>
                  </a:cubicBezTo>
                  <a:cubicBezTo>
                    <a:pt x="40362" y="26699"/>
                    <a:pt x="40237" y="26908"/>
                    <a:pt x="40195" y="27117"/>
                  </a:cubicBezTo>
                  <a:cubicBezTo>
                    <a:pt x="40174" y="27535"/>
                    <a:pt x="39985" y="27870"/>
                    <a:pt x="39776" y="28247"/>
                  </a:cubicBezTo>
                  <a:cubicBezTo>
                    <a:pt x="39190" y="29230"/>
                    <a:pt x="38584" y="30256"/>
                    <a:pt x="37977" y="31260"/>
                  </a:cubicBezTo>
                  <a:cubicBezTo>
                    <a:pt x="37789" y="31532"/>
                    <a:pt x="37579" y="31804"/>
                    <a:pt x="37370" y="32097"/>
                  </a:cubicBezTo>
                  <a:cubicBezTo>
                    <a:pt x="37265" y="32243"/>
                    <a:pt x="37140" y="32411"/>
                    <a:pt x="36952" y="32641"/>
                  </a:cubicBezTo>
                  <a:cubicBezTo>
                    <a:pt x="38625" y="32411"/>
                    <a:pt x="40195" y="32557"/>
                    <a:pt x="41806" y="32536"/>
                  </a:cubicBezTo>
                  <a:cubicBezTo>
                    <a:pt x="42057" y="33038"/>
                    <a:pt x="42329" y="33499"/>
                    <a:pt x="42538" y="33980"/>
                  </a:cubicBezTo>
                  <a:cubicBezTo>
                    <a:pt x="42664" y="34252"/>
                    <a:pt x="42580" y="34608"/>
                    <a:pt x="42392" y="34880"/>
                  </a:cubicBezTo>
                  <a:cubicBezTo>
                    <a:pt x="41848" y="35717"/>
                    <a:pt x="41659" y="36658"/>
                    <a:pt x="41450" y="37600"/>
                  </a:cubicBezTo>
                  <a:cubicBezTo>
                    <a:pt x="41346" y="38102"/>
                    <a:pt x="41220" y="38604"/>
                    <a:pt x="41032" y="39064"/>
                  </a:cubicBezTo>
                  <a:cubicBezTo>
                    <a:pt x="40718" y="39880"/>
                    <a:pt x="40676" y="40738"/>
                    <a:pt x="40509" y="41575"/>
                  </a:cubicBezTo>
                  <a:cubicBezTo>
                    <a:pt x="40299" y="42621"/>
                    <a:pt x="40195" y="43668"/>
                    <a:pt x="40258" y="44714"/>
                  </a:cubicBezTo>
                  <a:cubicBezTo>
                    <a:pt x="40278" y="45174"/>
                    <a:pt x="40278" y="45593"/>
                    <a:pt x="39776" y="45823"/>
                  </a:cubicBezTo>
                  <a:cubicBezTo>
                    <a:pt x="39651" y="45865"/>
                    <a:pt x="39609" y="46116"/>
                    <a:pt x="39546" y="46262"/>
                  </a:cubicBezTo>
                  <a:cubicBezTo>
                    <a:pt x="39504" y="46555"/>
                    <a:pt x="39462" y="46848"/>
                    <a:pt x="39441" y="47099"/>
                  </a:cubicBezTo>
                  <a:cubicBezTo>
                    <a:pt x="39358" y="47936"/>
                    <a:pt x="39316" y="48752"/>
                    <a:pt x="39107" y="49568"/>
                  </a:cubicBezTo>
                  <a:cubicBezTo>
                    <a:pt x="39044" y="49798"/>
                    <a:pt x="39044" y="50049"/>
                    <a:pt x="39023" y="50321"/>
                  </a:cubicBezTo>
                  <a:cubicBezTo>
                    <a:pt x="39023" y="50677"/>
                    <a:pt x="38981" y="51054"/>
                    <a:pt x="38835" y="51409"/>
                  </a:cubicBezTo>
                  <a:cubicBezTo>
                    <a:pt x="37935" y="51556"/>
                    <a:pt x="37014" y="51451"/>
                    <a:pt x="36115" y="51619"/>
                  </a:cubicBezTo>
                  <a:cubicBezTo>
                    <a:pt x="36073" y="52037"/>
                    <a:pt x="36261" y="52393"/>
                    <a:pt x="36324" y="52728"/>
                  </a:cubicBezTo>
                  <a:cubicBezTo>
                    <a:pt x="36408" y="53062"/>
                    <a:pt x="36408" y="53439"/>
                    <a:pt x="36533" y="53711"/>
                  </a:cubicBezTo>
                  <a:cubicBezTo>
                    <a:pt x="36826" y="54339"/>
                    <a:pt x="36700" y="55029"/>
                    <a:pt x="36680" y="55657"/>
                  </a:cubicBezTo>
                  <a:cubicBezTo>
                    <a:pt x="36638" y="55887"/>
                    <a:pt x="36408" y="56117"/>
                    <a:pt x="36261" y="56389"/>
                  </a:cubicBezTo>
                  <a:cubicBezTo>
                    <a:pt x="36596" y="56829"/>
                    <a:pt x="36952" y="57310"/>
                    <a:pt x="37370" y="57833"/>
                  </a:cubicBezTo>
                  <a:cubicBezTo>
                    <a:pt x="37789" y="56912"/>
                    <a:pt x="38186" y="56096"/>
                    <a:pt x="38584" y="55280"/>
                  </a:cubicBezTo>
                  <a:cubicBezTo>
                    <a:pt x="38688" y="55071"/>
                    <a:pt x="38730" y="54841"/>
                    <a:pt x="38835" y="54652"/>
                  </a:cubicBezTo>
                  <a:cubicBezTo>
                    <a:pt x="38939" y="54485"/>
                    <a:pt x="39107" y="54297"/>
                    <a:pt x="39295" y="54129"/>
                  </a:cubicBezTo>
                  <a:cubicBezTo>
                    <a:pt x="39421" y="54004"/>
                    <a:pt x="39651" y="53920"/>
                    <a:pt x="39755" y="53795"/>
                  </a:cubicBezTo>
                  <a:cubicBezTo>
                    <a:pt x="40258" y="53230"/>
                    <a:pt x="40906" y="53292"/>
                    <a:pt x="41513" y="53439"/>
                  </a:cubicBezTo>
                  <a:cubicBezTo>
                    <a:pt x="42015" y="53544"/>
                    <a:pt x="42350" y="53962"/>
                    <a:pt x="42475" y="54443"/>
                  </a:cubicBezTo>
                  <a:cubicBezTo>
                    <a:pt x="42873" y="55908"/>
                    <a:pt x="42873" y="57373"/>
                    <a:pt x="42224" y="58795"/>
                  </a:cubicBezTo>
                  <a:cubicBezTo>
                    <a:pt x="42120" y="59005"/>
                    <a:pt x="41973" y="59193"/>
                    <a:pt x="41827" y="59339"/>
                  </a:cubicBezTo>
                  <a:lnTo>
                    <a:pt x="40258" y="60909"/>
                  </a:lnTo>
                  <a:cubicBezTo>
                    <a:pt x="40027" y="61139"/>
                    <a:pt x="39776" y="61285"/>
                    <a:pt x="39441" y="61306"/>
                  </a:cubicBezTo>
                  <a:cubicBezTo>
                    <a:pt x="39107" y="61348"/>
                    <a:pt x="38793" y="61495"/>
                    <a:pt x="38479" y="61599"/>
                  </a:cubicBezTo>
                  <a:cubicBezTo>
                    <a:pt x="37998" y="61746"/>
                    <a:pt x="37621" y="61599"/>
                    <a:pt x="37454" y="61118"/>
                  </a:cubicBezTo>
                  <a:cubicBezTo>
                    <a:pt x="37328" y="60720"/>
                    <a:pt x="37245" y="60302"/>
                    <a:pt x="37140" y="59883"/>
                  </a:cubicBezTo>
                  <a:cubicBezTo>
                    <a:pt x="37119" y="59758"/>
                    <a:pt x="37098" y="59611"/>
                    <a:pt x="36993" y="59507"/>
                  </a:cubicBezTo>
                  <a:cubicBezTo>
                    <a:pt x="36742" y="59256"/>
                    <a:pt x="36596" y="59005"/>
                    <a:pt x="36596" y="58670"/>
                  </a:cubicBezTo>
                  <a:cubicBezTo>
                    <a:pt x="36596" y="58565"/>
                    <a:pt x="36533" y="58419"/>
                    <a:pt x="36491" y="58356"/>
                  </a:cubicBezTo>
                  <a:cubicBezTo>
                    <a:pt x="36198" y="57958"/>
                    <a:pt x="35884" y="57582"/>
                    <a:pt x="35633" y="57205"/>
                  </a:cubicBezTo>
                  <a:cubicBezTo>
                    <a:pt x="35466" y="56954"/>
                    <a:pt x="35340" y="56724"/>
                    <a:pt x="35152" y="56410"/>
                  </a:cubicBezTo>
                  <a:cubicBezTo>
                    <a:pt x="35048" y="56410"/>
                    <a:pt x="34838" y="56368"/>
                    <a:pt x="34713" y="56410"/>
                  </a:cubicBezTo>
                  <a:cubicBezTo>
                    <a:pt x="34336" y="56598"/>
                    <a:pt x="33959" y="56619"/>
                    <a:pt x="33541" y="56619"/>
                  </a:cubicBezTo>
                  <a:cubicBezTo>
                    <a:pt x="33353" y="56619"/>
                    <a:pt x="33143" y="56682"/>
                    <a:pt x="32955" y="56724"/>
                  </a:cubicBezTo>
                  <a:cubicBezTo>
                    <a:pt x="32348" y="56912"/>
                    <a:pt x="32097" y="56808"/>
                    <a:pt x="31783" y="56264"/>
                  </a:cubicBezTo>
                  <a:cubicBezTo>
                    <a:pt x="31511" y="55782"/>
                    <a:pt x="31511" y="55782"/>
                    <a:pt x="30988" y="55385"/>
                  </a:cubicBezTo>
                  <a:cubicBezTo>
                    <a:pt x="30674" y="55552"/>
                    <a:pt x="30444" y="55803"/>
                    <a:pt x="30340" y="56117"/>
                  </a:cubicBezTo>
                  <a:cubicBezTo>
                    <a:pt x="30214" y="56494"/>
                    <a:pt x="29921" y="56640"/>
                    <a:pt x="29670" y="56808"/>
                  </a:cubicBezTo>
                  <a:cubicBezTo>
                    <a:pt x="29294" y="56808"/>
                    <a:pt x="28938" y="56598"/>
                    <a:pt x="28582" y="56849"/>
                  </a:cubicBezTo>
                  <a:cubicBezTo>
                    <a:pt x="27933" y="56891"/>
                    <a:pt x="27369" y="56745"/>
                    <a:pt x="26845" y="56305"/>
                  </a:cubicBezTo>
                  <a:cubicBezTo>
                    <a:pt x="26469" y="55992"/>
                    <a:pt x="25946" y="55992"/>
                    <a:pt x="25527" y="55782"/>
                  </a:cubicBezTo>
                  <a:cubicBezTo>
                    <a:pt x="25318" y="55678"/>
                    <a:pt x="25025" y="55761"/>
                    <a:pt x="24816" y="55950"/>
                  </a:cubicBezTo>
                  <a:cubicBezTo>
                    <a:pt x="24586" y="56159"/>
                    <a:pt x="24335" y="56326"/>
                    <a:pt x="24230" y="56640"/>
                  </a:cubicBezTo>
                  <a:cubicBezTo>
                    <a:pt x="24188" y="56745"/>
                    <a:pt x="24146" y="56849"/>
                    <a:pt x="24063" y="56933"/>
                  </a:cubicBezTo>
                  <a:cubicBezTo>
                    <a:pt x="23414" y="57582"/>
                    <a:pt x="23519" y="58356"/>
                    <a:pt x="23770" y="59088"/>
                  </a:cubicBezTo>
                  <a:cubicBezTo>
                    <a:pt x="23916" y="59444"/>
                    <a:pt x="23874" y="59653"/>
                    <a:pt x="23602" y="59883"/>
                  </a:cubicBezTo>
                  <a:cubicBezTo>
                    <a:pt x="23330" y="60093"/>
                    <a:pt x="23121" y="60365"/>
                    <a:pt x="22724" y="60406"/>
                  </a:cubicBezTo>
                  <a:cubicBezTo>
                    <a:pt x="22514" y="60448"/>
                    <a:pt x="22347" y="60595"/>
                    <a:pt x="22138" y="60699"/>
                  </a:cubicBezTo>
                  <a:cubicBezTo>
                    <a:pt x="22138" y="61013"/>
                    <a:pt x="22305" y="61202"/>
                    <a:pt x="22493" y="61348"/>
                  </a:cubicBezTo>
                  <a:cubicBezTo>
                    <a:pt x="22870" y="61662"/>
                    <a:pt x="23247" y="61955"/>
                    <a:pt x="23623" y="62269"/>
                  </a:cubicBezTo>
                  <a:cubicBezTo>
                    <a:pt x="23958" y="62583"/>
                    <a:pt x="24251" y="62917"/>
                    <a:pt x="24586" y="63294"/>
                  </a:cubicBezTo>
                  <a:cubicBezTo>
                    <a:pt x="24795" y="63168"/>
                    <a:pt x="24879" y="62917"/>
                    <a:pt x="24962" y="62750"/>
                  </a:cubicBezTo>
                  <a:cubicBezTo>
                    <a:pt x="25025" y="62562"/>
                    <a:pt x="25130" y="62373"/>
                    <a:pt x="25192" y="62185"/>
                  </a:cubicBezTo>
                  <a:cubicBezTo>
                    <a:pt x="25318" y="61767"/>
                    <a:pt x="25506" y="61411"/>
                    <a:pt x="25820" y="61097"/>
                  </a:cubicBezTo>
                  <a:cubicBezTo>
                    <a:pt x="25946" y="60971"/>
                    <a:pt x="26029" y="60762"/>
                    <a:pt x="26155" y="60595"/>
                  </a:cubicBezTo>
                  <a:cubicBezTo>
                    <a:pt x="26385" y="60344"/>
                    <a:pt x="26657" y="60051"/>
                    <a:pt x="26950" y="59821"/>
                  </a:cubicBezTo>
                  <a:cubicBezTo>
                    <a:pt x="27306" y="59549"/>
                    <a:pt x="27724" y="59339"/>
                    <a:pt x="28122" y="59109"/>
                  </a:cubicBezTo>
                  <a:cubicBezTo>
                    <a:pt x="28247" y="59026"/>
                    <a:pt x="28373" y="59005"/>
                    <a:pt x="28519" y="58984"/>
                  </a:cubicBezTo>
                  <a:cubicBezTo>
                    <a:pt x="28896" y="58942"/>
                    <a:pt x="29314" y="58984"/>
                    <a:pt x="29712" y="58942"/>
                  </a:cubicBezTo>
                  <a:cubicBezTo>
                    <a:pt x="29942" y="58942"/>
                    <a:pt x="30193" y="59026"/>
                    <a:pt x="30319" y="59214"/>
                  </a:cubicBezTo>
                  <a:cubicBezTo>
                    <a:pt x="30821" y="59821"/>
                    <a:pt x="31135" y="60511"/>
                    <a:pt x="30716" y="61327"/>
                  </a:cubicBezTo>
                  <a:cubicBezTo>
                    <a:pt x="30507" y="61767"/>
                    <a:pt x="30235" y="62164"/>
                    <a:pt x="29942" y="62562"/>
                  </a:cubicBezTo>
                  <a:cubicBezTo>
                    <a:pt x="29586" y="63064"/>
                    <a:pt x="29252" y="63587"/>
                    <a:pt x="28959" y="64152"/>
                  </a:cubicBezTo>
                  <a:cubicBezTo>
                    <a:pt x="28540" y="64989"/>
                    <a:pt x="27808" y="65533"/>
                    <a:pt x="26950" y="65888"/>
                  </a:cubicBezTo>
                  <a:cubicBezTo>
                    <a:pt x="26364" y="66098"/>
                    <a:pt x="25757" y="66035"/>
                    <a:pt x="25172" y="65930"/>
                  </a:cubicBezTo>
                  <a:cubicBezTo>
                    <a:pt x="24983" y="65909"/>
                    <a:pt x="24858" y="65742"/>
                    <a:pt x="24858" y="65575"/>
                  </a:cubicBezTo>
                  <a:cubicBezTo>
                    <a:pt x="24816" y="64989"/>
                    <a:pt x="24460" y="64654"/>
                    <a:pt x="24125" y="64256"/>
                  </a:cubicBezTo>
                  <a:cubicBezTo>
                    <a:pt x="23958" y="64110"/>
                    <a:pt x="23832" y="63922"/>
                    <a:pt x="23707" y="63733"/>
                  </a:cubicBezTo>
                  <a:cubicBezTo>
                    <a:pt x="23330" y="63210"/>
                    <a:pt x="22870" y="62792"/>
                    <a:pt x="22368" y="62394"/>
                  </a:cubicBezTo>
                  <a:cubicBezTo>
                    <a:pt x="21928" y="62059"/>
                    <a:pt x="21447" y="61704"/>
                    <a:pt x="21217" y="61139"/>
                  </a:cubicBezTo>
                  <a:cubicBezTo>
                    <a:pt x="21133" y="61223"/>
                    <a:pt x="21091" y="61139"/>
                    <a:pt x="21029" y="61097"/>
                  </a:cubicBezTo>
                  <a:close/>
                  <a:moveTo>
                    <a:pt x="15463" y="39357"/>
                  </a:moveTo>
                  <a:lnTo>
                    <a:pt x="15798" y="39357"/>
                  </a:lnTo>
                  <a:cubicBezTo>
                    <a:pt x="18602" y="39378"/>
                    <a:pt x="21384" y="39232"/>
                    <a:pt x="24146" y="39671"/>
                  </a:cubicBezTo>
                  <a:cubicBezTo>
                    <a:pt x="25255" y="39860"/>
                    <a:pt x="26343" y="39901"/>
                    <a:pt x="27389" y="40278"/>
                  </a:cubicBezTo>
                  <a:cubicBezTo>
                    <a:pt x="27620" y="40362"/>
                    <a:pt x="27871" y="40466"/>
                    <a:pt x="28226" y="40257"/>
                  </a:cubicBezTo>
                  <a:cubicBezTo>
                    <a:pt x="28080" y="40173"/>
                    <a:pt x="27996" y="40152"/>
                    <a:pt x="27933" y="40090"/>
                  </a:cubicBezTo>
                  <a:cubicBezTo>
                    <a:pt x="27306" y="39546"/>
                    <a:pt x="26615" y="39127"/>
                    <a:pt x="25716" y="39127"/>
                  </a:cubicBezTo>
                  <a:cubicBezTo>
                    <a:pt x="25611" y="39127"/>
                    <a:pt x="25527" y="39043"/>
                    <a:pt x="25402" y="38981"/>
                  </a:cubicBezTo>
                  <a:cubicBezTo>
                    <a:pt x="25527" y="38855"/>
                    <a:pt x="25611" y="38751"/>
                    <a:pt x="25716" y="38646"/>
                  </a:cubicBezTo>
                  <a:cubicBezTo>
                    <a:pt x="24753" y="38227"/>
                    <a:pt x="23728" y="38081"/>
                    <a:pt x="22703" y="38039"/>
                  </a:cubicBezTo>
                  <a:cubicBezTo>
                    <a:pt x="21656" y="37997"/>
                    <a:pt x="20589" y="38081"/>
                    <a:pt x="19543" y="38123"/>
                  </a:cubicBezTo>
                  <a:cubicBezTo>
                    <a:pt x="19125" y="38165"/>
                    <a:pt x="18664" y="38186"/>
                    <a:pt x="18288" y="38353"/>
                  </a:cubicBezTo>
                  <a:cubicBezTo>
                    <a:pt x="17451" y="38751"/>
                    <a:pt x="16593" y="38960"/>
                    <a:pt x="15693" y="39169"/>
                  </a:cubicBezTo>
                  <a:cubicBezTo>
                    <a:pt x="15630" y="39211"/>
                    <a:pt x="15547" y="39315"/>
                    <a:pt x="15463" y="39357"/>
                  </a:cubicBezTo>
                  <a:cubicBezTo>
                    <a:pt x="15149" y="39253"/>
                    <a:pt x="14856" y="39378"/>
                    <a:pt x="14584" y="39483"/>
                  </a:cubicBezTo>
                  <a:cubicBezTo>
                    <a:pt x="14375" y="39567"/>
                    <a:pt x="14187" y="39525"/>
                    <a:pt x="14082" y="39253"/>
                  </a:cubicBezTo>
                  <a:cubicBezTo>
                    <a:pt x="14249" y="38897"/>
                    <a:pt x="14626" y="38813"/>
                    <a:pt x="14961" y="38688"/>
                  </a:cubicBezTo>
                  <a:cubicBezTo>
                    <a:pt x="15170" y="38604"/>
                    <a:pt x="15421" y="38583"/>
                    <a:pt x="15630" y="38499"/>
                  </a:cubicBezTo>
                  <a:cubicBezTo>
                    <a:pt x="16509" y="38081"/>
                    <a:pt x="17451" y="37851"/>
                    <a:pt x="18371" y="37579"/>
                  </a:cubicBezTo>
                  <a:cubicBezTo>
                    <a:pt x="18790" y="37453"/>
                    <a:pt x="19208" y="37391"/>
                    <a:pt x="19627" y="37391"/>
                  </a:cubicBezTo>
                  <a:cubicBezTo>
                    <a:pt x="20506" y="37391"/>
                    <a:pt x="21405" y="37432"/>
                    <a:pt x="22263" y="37391"/>
                  </a:cubicBezTo>
                  <a:cubicBezTo>
                    <a:pt x="23916" y="37349"/>
                    <a:pt x="25423" y="37809"/>
                    <a:pt x="26887" y="38437"/>
                  </a:cubicBezTo>
                  <a:cubicBezTo>
                    <a:pt x="27138" y="38541"/>
                    <a:pt x="27306" y="38730"/>
                    <a:pt x="27557" y="38855"/>
                  </a:cubicBezTo>
                  <a:cubicBezTo>
                    <a:pt x="27724" y="38960"/>
                    <a:pt x="27933" y="39106"/>
                    <a:pt x="28143" y="39169"/>
                  </a:cubicBezTo>
                  <a:cubicBezTo>
                    <a:pt x="28519" y="39336"/>
                    <a:pt x="28875" y="39462"/>
                    <a:pt x="29273" y="39587"/>
                  </a:cubicBezTo>
                  <a:cubicBezTo>
                    <a:pt x="29335" y="39629"/>
                    <a:pt x="29398" y="39587"/>
                    <a:pt x="29607" y="39587"/>
                  </a:cubicBezTo>
                  <a:cubicBezTo>
                    <a:pt x="29398" y="39441"/>
                    <a:pt x="29335" y="39336"/>
                    <a:pt x="29189" y="39253"/>
                  </a:cubicBezTo>
                  <a:cubicBezTo>
                    <a:pt x="28352" y="38792"/>
                    <a:pt x="27515" y="38311"/>
                    <a:pt x="26657" y="37851"/>
                  </a:cubicBezTo>
                  <a:cubicBezTo>
                    <a:pt x="26469" y="37746"/>
                    <a:pt x="26301" y="37600"/>
                    <a:pt x="26113" y="37642"/>
                  </a:cubicBezTo>
                  <a:cubicBezTo>
                    <a:pt x="25402" y="37663"/>
                    <a:pt x="24858" y="37349"/>
                    <a:pt x="24251" y="37035"/>
                  </a:cubicBezTo>
                  <a:cubicBezTo>
                    <a:pt x="23937" y="36867"/>
                    <a:pt x="23623" y="36805"/>
                    <a:pt x="23268" y="36805"/>
                  </a:cubicBezTo>
                  <a:cubicBezTo>
                    <a:pt x="22347" y="36805"/>
                    <a:pt x="21426" y="36847"/>
                    <a:pt x="20506" y="36805"/>
                  </a:cubicBezTo>
                  <a:cubicBezTo>
                    <a:pt x="19041" y="36721"/>
                    <a:pt x="17639" y="36951"/>
                    <a:pt x="16258" y="37474"/>
                  </a:cubicBezTo>
                  <a:cubicBezTo>
                    <a:pt x="15358" y="37809"/>
                    <a:pt x="14501" y="38186"/>
                    <a:pt x="13705" y="38792"/>
                  </a:cubicBezTo>
                  <a:cubicBezTo>
                    <a:pt x="13685" y="38960"/>
                    <a:pt x="13664" y="39211"/>
                    <a:pt x="13643" y="39420"/>
                  </a:cubicBezTo>
                  <a:cubicBezTo>
                    <a:pt x="13601" y="39629"/>
                    <a:pt x="13266" y="39650"/>
                    <a:pt x="13266" y="39901"/>
                  </a:cubicBezTo>
                  <a:cubicBezTo>
                    <a:pt x="14103" y="40027"/>
                    <a:pt x="14773" y="39734"/>
                    <a:pt x="15463" y="39357"/>
                  </a:cubicBezTo>
                  <a:close/>
                  <a:moveTo>
                    <a:pt x="38584" y="44170"/>
                  </a:moveTo>
                  <a:cubicBezTo>
                    <a:pt x="38291" y="44149"/>
                    <a:pt x="38040" y="44086"/>
                    <a:pt x="37747" y="44065"/>
                  </a:cubicBezTo>
                  <a:cubicBezTo>
                    <a:pt x="37517" y="44044"/>
                    <a:pt x="37307" y="43981"/>
                    <a:pt x="37098" y="43940"/>
                  </a:cubicBezTo>
                  <a:cubicBezTo>
                    <a:pt x="36910" y="43877"/>
                    <a:pt x="36826" y="43626"/>
                    <a:pt x="36910" y="43417"/>
                  </a:cubicBezTo>
                  <a:cubicBezTo>
                    <a:pt x="36972" y="43228"/>
                    <a:pt x="37077" y="43124"/>
                    <a:pt x="37286" y="43124"/>
                  </a:cubicBezTo>
                  <a:cubicBezTo>
                    <a:pt x="37496" y="43124"/>
                    <a:pt x="37663" y="43145"/>
                    <a:pt x="37872" y="43145"/>
                  </a:cubicBezTo>
                  <a:cubicBezTo>
                    <a:pt x="38040" y="43145"/>
                    <a:pt x="38270" y="43186"/>
                    <a:pt x="38374" y="43103"/>
                  </a:cubicBezTo>
                  <a:cubicBezTo>
                    <a:pt x="38856" y="42705"/>
                    <a:pt x="39400" y="42454"/>
                    <a:pt x="39504" y="41680"/>
                  </a:cubicBezTo>
                  <a:cubicBezTo>
                    <a:pt x="39651" y="40487"/>
                    <a:pt x="39818" y="39253"/>
                    <a:pt x="40383" y="38123"/>
                  </a:cubicBezTo>
                  <a:cubicBezTo>
                    <a:pt x="40425" y="38081"/>
                    <a:pt x="40446" y="38018"/>
                    <a:pt x="40446" y="37976"/>
                  </a:cubicBezTo>
                  <a:cubicBezTo>
                    <a:pt x="40634" y="36930"/>
                    <a:pt x="40990" y="35926"/>
                    <a:pt x="41408" y="34963"/>
                  </a:cubicBezTo>
                  <a:cubicBezTo>
                    <a:pt x="41492" y="34796"/>
                    <a:pt x="41513" y="34650"/>
                    <a:pt x="41366" y="34440"/>
                  </a:cubicBezTo>
                  <a:cubicBezTo>
                    <a:pt x="41220" y="34461"/>
                    <a:pt x="41053" y="34440"/>
                    <a:pt x="40885" y="34524"/>
                  </a:cubicBezTo>
                  <a:cubicBezTo>
                    <a:pt x="40006" y="34922"/>
                    <a:pt x="39023" y="35068"/>
                    <a:pt x="38228" y="35612"/>
                  </a:cubicBezTo>
                  <a:cubicBezTo>
                    <a:pt x="38061" y="35717"/>
                    <a:pt x="37872" y="35821"/>
                    <a:pt x="37705" y="35884"/>
                  </a:cubicBezTo>
                  <a:cubicBezTo>
                    <a:pt x="36282" y="36344"/>
                    <a:pt x="35299" y="37370"/>
                    <a:pt x="34378" y="38458"/>
                  </a:cubicBezTo>
                  <a:cubicBezTo>
                    <a:pt x="34273" y="38604"/>
                    <a:pt x="34169" y="38751"/>
                    <a:pt x="34106" y="38918"/>
                  </a:cubicBezTo>
                  <a:cubicBezTo>
                    <a:pt x="33939" y="39378"/>
                    <a:pt x="33750" y="39860"/>
                    <a:pt x="33332" y="40215"/>
                  </a:cubicBezTo>
                  <a:cubicBezTo>
                    <a:pt x="33227" y="40299"/>
                    <a:pt x="33164" y="40445"/>
                    <a:pt x="33143" y="40613"/>
                  </a:cubicBezTo>
                  <a:cubicBezTo>
                    <a:pt x="33102" y="40948"/>
                    <a:pt x="33102" y="41303"/>
                    <a:pt x="33018" y="41638"/>
                  </a:cubicBezTo>
                  <a:cubicBezTo>
                    <a:pt x="32934" y="41973"/>
                    <a:pt x="32725" y="42308"/>
                    <a:pt x="32641" y="42642"/>
                  </a:cubicBezTo>
                  <a:cubicBezTo>
                    <a:pt x="32537" y="43019"/>
                    <a:pt x="32537" y="43375"/>
                    <a:pt x="32474" y="43751"/>
                  </a:cubicBezTo>
                  <a:lnTo>
                    <a:pt x="32076" y="46032"/>
                  </a:lnTo>
                  <a:cubicBezTo>
                    <a:pt x="31783" y="47727"/>
                    <a:pt x="31658" y="49484"/>
                    <a:pt x="31239" y="51179"/>
                  </a:cubicBezTo>
                  <a:cubicBezTo>
                    <a:pt x="31009" y="52121"/>
                    <a:pt x="30800" y="53062"/>
                    <a:pt x="30800" y="54088"/>
                  </a:cubicBezTo>
                  <a:cubicBezTo>
                    <a:pt x="30926" y="54004"/>
                    <a:pt x="31051" y="53941"/>
                    <a:pt x="31177" y="53878"/>
                  </a:cubicBezTo>
                  <a:cubicBezTo>
                    <a:pt x="31386" y="53711"/>
                    <a:pt x="31595" y="53564"/>
                    <a:pt x="31783" y="53397"/>
                  </a:cubicBezTo>
                  <a:cubicBezTo>
                    <a:pt x="31993" y="53209"/>
                    <a:pt x="32202" y="53000"/>
                    <a:pt x="32432" y="52853"/>
                  </a:cubicBezTo>
                  <a:cubicBezTo>
                    <a:pt x="33248" y="52330"/>
                    <a:pt x="34064" y="51807"/>
                    <a:pt x="34901" y="51305"/>
                  </a:cubicBezTo>
                  <a:cubicBezTo>
                    <a:pt x="35089" y="51179"/>
                    <a:pt x="35320" y="51095"/>
                    <a:pt x="35529" y="51054"/>
                  </a:cubicBezTo>
                  <a:cubicBezTo>
                    <a:pt x="36198" y="50844"/>
                    <a:pt x="36910" y="50656"/>
                    <a:pt x="37621" y="50656"/>
                  </a:cubicBezTo>
                  <a:cubicBezTo>
                    <a:pt x="37747" y="50656"/>
                    <a:pt x="37872" y="50593"/>
                    <a:pt x="38040" y="50572"/>
                  </a:cubicBezTo>
                  <a:cubicBezTo>
                    <a:pt x="38061" y="50217"/>
                    <a:pt x="38061" y="49903"/>
                    <a:pt x="38081" y="49610"/>
                  </a:cubicBezTo>
                  <a:cubicBezTo>
                    <a:pt x="38144" y="49275"/>
                    <a:pt x="38249" y="48961"/>
                    <a:pt x="38291" y="48606"/>
                  </a:cubicBezTo>
                  <a:cubicBezTo>
                    <a:pt x="38353" y="48250"/>
                    <a:pt x="38374" y="47873"/>
                    <a:pt x="38395" y="47518"/>
                  </a:cubicBezTo>
                  <a:cubicBezTo>
                    <a:pt x="38270" y="47455"/>
                    <a:pt x="38186" y="47434"/>
                    <a:pt x="38144" y="47413"/>
                  </a:cubicBezTo>
                  <a:cubicBezTo>
                    <a:pt x="37642" y="47204"/>
                    <a:pt x="37600" y="46890"/>
                    <a:pt x="37935" y="46513"/>
                  </a:cubicBezTo>
                  <a:cubicBezTo>
                    <a:pt x="38123" y="46304"/>
                    <a:pt x="38395" y="46199"/>
                    <a:pt x="38500" y="45886"/>
                  </a:cubicBezTo>
                  <a:cubicBezTo>
                    <a:pt x="38563" y="45760"/>
                    <a:pt x="38646" y="45634"/>
                    <a:pt x="38458" y="45509"/>
                  </a:cubicBezTo>
                  <a:cubicBezTo>
                    <a:pt x="38144" y="45802"/>
                    <a:pt x="37768" y="45990"/>
                    <a:pt x="37307" y="45886"/>
                  </a:cubicBezTo>
                  <a:cubicBezTo>
                    <a:pt x="37098" y="45844"/>
                    <a:pt x="36931" y="45739"/>
                    <a:pt x="36889" y="45530"/>
                  </a:cubicBezTo>
                  <a:cubicBezTo>
                    <a:pt x="36826" y="45321"/>
                    <a:pt x="36931" y="45090"/>
                    <a:pt x="37224" y="45007"/>
                  </a:cubicBezTo>
                  <a:cubicBezTo>
                    <a:pt x="37726" y="44818"/>
                    <a:pt x="38165" y="44505"/>
                    <a:pt x="38584" y="44170"/>
                  </a:cubicBezTo>
                  <a:cubicBezTo>
                    <a:pt x="38584" y="44128"/>
                    <a:pt x="38584" y="44065"/>
                    <a:pt x="38605" y="44044"/>
                  </a:cubicBezTo>
                  <a:cubicBezTo>
                    <a:pt x="38605" y="44086"/>
                    <a:pt x="38584" y="44128"/>
                    <a:pt x="38584" y="44170"/>
                  </a:cubicBezTo>
                  <a:close/>
                  <a:moveTo>
                    <a:pt x="37391" y="16048"/>
                  </a:moveTo>
                  <a:cubicBezTo>
                    <a:pt x="37558" y="15902"/>
                    <a:pt x="37705" y="15776"/>
                    <a:pt x="37851" y="15630"/>
                  </a:cubicBezTo>
                  <a:cubicBezTo>
                    <a:pt x="38353" y="15191"/>
                    <a:pt x="38563" y="14647"/>
                    <a:pt x="38542" y="13956"/>
                  </a:cubicBezTo>
                  <a:cubicBezTo>
                    <a:pt x="38500" y="13349"/>
                    <a:pt x="38353" y="12826"/>
                    <a:pt x="38061" y="12345"/>
                  </a:cubicBezTo>
                  <a:cubicBezTo>
                    <a:pt x="37809" y="11864"/>
                    <a:pt x="37705" y="11403"/>
                    <a:pt x="37726" y="10880"/>
                  </a:cubicBezTo>
                  <a:cubicBezTo>
                    <a:pt x="37747" y="10357"/>
                    <a:pt x="37726" y="9855"/>
                    <a:pt x="37726" y="9332"/>
                  </a:cubicBezTo>
                  <a:cubicBezTo>
                    <a:pt x="37747" y="8683"/>
                    <a:pt x="37642" y="8056"/>
                    <a:pt x="37454" y="7407"/>
                  </a:cubicBezTo>
                  <a:cubicBezTo>
                    <a:pt x="37245" y="6528"/>
                    <a:pt x="36805" y="5900"/>
                    <a:pt x="36094" y="5377"/>
                  </a:cubicBezTo>
                  <a:cubicBezTo>
                    <a:pt x="35759" y="5126"/>
                    <a:pt x="35424" y="4854"/>
                    <a:pt x="35131" y="4540"/>
                  </a:cubicBezTo>
                  <a:cubicBezTo>
                    <a:pt x="34566" y="3913"/>
                    <a:pt x="33834" y="3536"/>
                    <a:pt x="33102" y="3159"/>
                  </a:cubicBezTo>
                  <a:cubicBezTo>
                    <a:pt x="32537" y="2908"/>
                    <a:pt x="31972" y="2804"/>
                    <a:pt x="31344" y="2825"/>
                  </a:cubicBezTo>
                  <a:cubicBezTo>
                    <a:pt x="30089" y="2867"/>
                    <a:pt x="29022" y="3327"/>
                    <a:pt x="28205" y="4289"/>
                  </a:cubicBezTo>
                  <a:cubicBezTo>
                    <a:pt x="28017" y="4499"/>
                    <a:pt x="27808" y="4708"/>
                    <a:pt x="27599" y="4896"/>
                  </a:cubicBezTo>
                  <a:cubicBezTo>
                    <a:pt x="27452" y="5001"/>
                    <a:pt x="27243" y="5064"/>
                    <a:pt x="27055" y="5064"/>
                  </a:cubicBezTo>
                  <a:cubicBezTo>
                    <a:pt x="26657" y="5105"/>
                    <a:pt x="26427" y="4792"/>
                    <a:pt x="26511" y="4394"/>
                  </a:cubicBezTo>
                  <a:cubicBezTo>
                    <a:pt x="26573" y="4059"/>
                    <a:pt x="26762" y="3766"/>
                    <a:pt x="27055" y="3557"/>
                  </a:cubicBezTo>
                  <a:cubicBezTo>
                    <a:pt x="27264" y="3390"/>
                    <a:pt x="27452" y="3243"/>
                    <a:pt x="27599" y="3139"/>
                  </a:cubicBezTo>
                  <a:cubicBezTo>
                    <a:pt x="27703" y="2385"/>
                    <a:pt x="27306" y="2071"/>
                    <a:pt x="26762" y="1820"/>
                  </a:cubicBezTo>
                  <a:cubicBezTo>
                    <a:pt x="26720" y="1799"/>
                    <a:pt x="26657" y="1799"/>
                    <a:pt x="26615" y="1779"/>
                  </a:cubicBezTo>
                  <a:cubicBezTo>
                    <a:pt x="26050" y="1548"/>
                    <a:pt x="25506" y="1297"/>
                    <a:pt x="24941" y="1130"/>
                  </a:cubicBezTo>
                  <a:cubicBezTo>
                    <a:pt x="24669" y="1025"/>
                    <a:pt x="24376" y="963"/>
                    <a:pt x="24104" y="963"/>
                  </a:cubicBezTo>
                  <a:cubicBezTo>
                    <a:pt x="23226" y="942"/>
                    <a:pt x="22389" y="942"/>
                    <a:pt x="21531" y="963"/>
                  </a:cubicBezTo>
                  <a:cubicBezTo>
                    <a:pt x="20610" y="983"/>
                    <a:pt x="19731" y="1151"/>
                    <a:pt x="18832" y="1402"/>
                  </a:cubicBezTo>
                  <a:cubicBezTo>
                    <a:pt x="17953" y="1695"/>
                    <a:pt x="17158" y="2134"/>
                    <a:pt x="16321" y="2511"/>
                  </a:cubicBezTo>
                  <a:cubicBezTo>
                    <a:pt x="15547" y="2846"/>
                    <a:pt x="14773" y="3264"/>
                    <a:pt x="14229" y="3955"/>
                  </a:cubicBezTo>
                  <a:cubicBezTo>
                    <a:pt x="14145" y="4059"/>
                    <a:pt x="14019" y="4164"/>
                    <a:pt x="13915" y="4227"/>
                  </a:cubicBezTo>
                  <a:cubicBezTo>
                    <a:pt x="13140" y="4687"/>
                    <a:pt x="12701" y="5461"/>
                    <a:pt x="12094" y="6152"/>
                  </a:cubicBezTo>
                  <a:cubicBezTo>
                    <a:pt x="12178" y="6382"/>
                    <a:pt x="12220" y="6591"/>
                    <a:pt x="12283" y="6800"/>
                  </a:cubicBezTo>
                  <a:cubicBezTo>
                    <a:pt x="12345" y="7051"/>
                    <a:pt x="12094" y="7302"/>
                    <a:pt x="11822" y="7240"/>
                  </a:cubicBezTo>
                  <a:cubicBezTo>
                    <a:pt x="11718" y="7219"/>
                    <a:pt x="11613" y="7135"/>
                    <a:pt x="11508" y="7114"/>
                  </a:cubicBezTo>
                  <a:cubicBezTo>
                    <a:pt x="10985" y="6989"/>
                    <a:pt x="10504" y="6800"/>
                    <a:pt x="9939" y="6800"/>
                  </a:cubicBezTo>
                  <a:cubicBezTo>
                    <a:pt x="9144" y="6800"/>
                    <a:pt x="8349" y="6821"/>
                    <a:pt x="7575" y="7030"/>
                  </a:cubicBezTo>
                  <a:cubicBezTo>
                    <a:pt x="7366" y="7093"/>
                    <a:pt x="7114" y="7135"/>
                    <a:pt x="6884" y="7114"/>
                  </a:cubicBezTo>
                  <a:cubicBezTo>
                    <a:pt x="6487" y="7093"/>
                    <a:pt x="6173" y="7261"/>
                    <a:pt x="5859" y="7512"/>
                  </a:cubicBezTo>
                  <a:cubicBezTo>
                    <a:pt x="5503" y="7784"/>
                    <a:pt x="5190" y="8139"/>
                    <a:pt x="4792" y="8349"/>
                  </a:cubicBezTo>
                  <a:cubicBezTo>
                    <a:pt x="4143" y="8704"/>
                    <a:pt x="3913" y="9353"/>
                    <a:pt x="3599" y="9939"/>
                  </a:cubicBezTo>
                  <a:cubicBezTo>
                    <a:pt x="3453" y="10169"/>
                    <a:pt x="3620" y="10441"/>
                    <a:pt x="3934" y="10504"/>
                  </a:cubicBezTo>
                  <a:cubicBezTo>
                    <a:pt x="4143" y="10566"/>
                    <a:pt x="4374" y="10608"/>
                    <a:pt x="4583" y="10692"/>
                  </a:cubicBezTo>
                  <a:cubicBezTo>
                    <a:pt x="5022" y="10880"/>
                    <a:pt x="5482" y="11069"/>
                    <a:pt x="6006" y="11027"/>
                  </a:cubicBezTo>
                  <a:cubicBezTo>
                    <a:pt x="6278" y="11006"/>
                    <a:pt x="6487" y="11173"/>
                    <a:pt x="6591" y="11424"/>
                  </a:cubicBezTo>
                  <a:cubicBezTo>
                    <a:pt x="6696" y="11696"/>
                    <a:pt x="6633" y="11968"/>
                    <a:pt x="6340" y="12178"/>
                  </a:cubicBezTo>
                  <a:cubicBezTo>
                    <a:pt x="6047" y="12387"/>
                    <a:pt x="5796" y="12575"/>
                    <a:pt x="5503" y="12763"/>
                  </a:cubicBezTo>
                  <a:cubicBezTo>
                    <a:pt x="4646" y="13307"/>
                    <a:pt x="3809" y="13935"/>
                    <a:pt x="3244" y="14793"/>
                  </a:cubicBezTo>
                  <a:cubicBezTo>
                    <a:pt x="3181" y="14939"/>
                    <a:pt x="3013" y="15065"/>
                    <a:pt x="2909" y="15191"/>
                  </a:cubicBezTo>
                  <a:cubicBezTo>
                    <a:pt x="2553" y="15630"/>
                    <a:pt x="2177" y="16048"/>
                    <a:pt x="1821" y="16509"/>
                  </a:cubicBezTo>
                  <a:cubicBezTo>
                    <a:pt x="1109" y="17346"/>
                    <a:pt x="942" y="18329"/>
                    <a:pt x="1047" y="19375"/>
                  </a:cubicBezTo>
                  <a:cubicBezTo>
                    <a:pt x="1653" y="19794"/>
                    <a:pt x="2281" y="20024"/>
                    <a:pt x="2993" y="19982"/>
                  </a:cubicBezTo>
                  <a:cubicBezTo>
                    <a:pt x="3306" y="19961"/>
                    <a:pt x="3620" y="19961"/>
                    <a:pt x="3934" y="20003"/>
                  </a:cubicBezTo>
                  <a:cubicBezTo>
                    <a:pt x="4478" y="20066"/>
                    <a:pt x="4666" y="20401"/>
                    <a:pt x="4457" y="20903"/>
                  </a:cubicBezTo>
                  <a:cubicBezTo>
                    <a:pt x="4374" y="21049"/>
                    <a:pt x="4290" y="21217"/>
                    <a:pt x="4227" y="21342"/>
                  </a:cubicBezTo>
                  <a:cubicBezTo>
                    <a:pt x="4018" y="21656"/>
                    <a:pt x="3829" y="21970"/>
                    <a:pt x="3620" y="22263"/>
                  </a:cubicBezTo>
                  <a:cubicBezTo>
                    <a:pt x="3411" y="22535"/>
                    <a:pt x="3306" y="22849"/>
                    <a:pt x="3223" y="23204"/>
                  </a:cubicBezTo>
                  <a:cubicBezTo>
                    <a:pt x="2909" y="24397"/>
                    <a:pt x="2804" y="25611"/>
                    <a:pt x="2804" y="26824"/>
                  </a:cubicBezTo>
                  <a:cubicBezTo>
                    <a:pt x="2825" y="27870"/>
                    <a:pt x="3285" y="28686"/>
                    <a:pt x="3913" y="29440"/>
                  </a:cubicBezTo>
                  <a:cubicBezTo>
                    <a:pt x="4039" y="29607"/>
                    <a:pt x="4227" y="29712"/>
                    <a:pt x="4478" y="29523"/>
                  </a:cubicBezTo>
                  <a:lnTo>
                    <a:pt x="4478" y="28268"/>
                  </a:lnTo>
                  <a:cubicBezTo>
                    <a:pt x="4499" y="27473"/>
                    <a:pt x="5210" y="26782"/>
                    <a:pt x="6026" y="26740"/>
                  </a:cubicBezTo>
                  <a:cubicBezTo>
                    <a:pt x="6382" y="26740"/>
                    <a:pt x="6759" y="26824"/>
                    <a:pt x="7114" y="26699"/>
                  </a:cubicBezTo>
                  <a:cubicBezTo>
                    <a:pt x="7156" y="25966"/>
                    <a:pt x="6905" y="25339"/>
                    <a:pt x="6654" y="24815"/>
                  </a:cubicBezTo>
                  <a:cubicBezTo>
                    <a:pt x="6759" y="24564"/>
                    <a:pt x="6842" y="24376"/>
                    <a:pt x="6884" y="24209"/>
                  </a:cubicBezTo>
                  <a:cubicBezTo>
                    <a:pt x="6947" y="24062"/>
                    <a:pt x="6947" y="23874"/>
                    <a:pt x="6989" y="23706"/>
                  </a:cubicBezTo>
                  <a:cubicBezTo>
                    <a:pt x="7010" y="23665"/>
                    <a:pt x="7114" y="23560"/>
                    <a:pt x="7198" y="23581"/>
                  </a:cubicBezTo>
                  <a:cubicBezTo>
                    <a:pt x="7303" y="23581"/>
                    <a:pt x="7428" y="23665"/>
                    <a:pt x="7491" y="23748"/>
                  </a:cubicBezTo>
                  <a:cubicBezTo>
                    <a:pt x="7575" y="23916"/>
                    <a:pt x="7596" y="24125"/>
                    <a:pt x="7617" y="24313"/>
                  </a:cubicBezTo>
                  <a:cubicBezTo>
                    <a:pt x="7679" y="24648"/>
                    <a:pt x="7617" y="25004"/>
                    <a:pt x="7847" y="25339"/>
                  </a:cubicBezTo>
                  <a:cubicBezTo>
                    <a:pt x="7951" y="25339"/>
                    <a:pt x="8098" y="25359"/>
                    <a:pt x="8203" y="25339"/>
                  </a:cubicBezTo>
                  <a:cubicBezTo>
                    <a:pt x="8558" y="25255"/>
                    <a:pt x="8935" y="25171"/>
                    <a:pt x="9270" y="25067"/>
                  </a:cubicBezTo>
                  <a:cubicBezTo>
                    <a:pt x="11780" y="24209"/>
                    <a:pt x="11780" y="24209"/>
                    <a:pt x="14061" y="22702"/>
                  </a:cubicBezTo>
                  <a:cubicBezTo>
                    <a:pt x="14229" y="22556"/>
                    <a:pt x="14438" y="22451"/>
                    <a:pt x="14626" y="22305"/>
                  </a:cubicBezTo>
                  <a:cubicBezTo>
                    <a:pt x="15212" y="21782"/>
                    <a:pt x="15798" y="21279"/>
                    <a:pt x="16279" y="20714"/>
                  </a:cubicBezTo>
                  <a:cubicBezTo>
                    <a:pt x="16928" y="19919"/>
                    <a:pt x="17472" y="19041"/>
                    <a:pt x="18037" y="18162"/>
                  </a:cubicBezTo>
                  <a:cubicBezTo>
                    <a:pt x="18476" y="17492"/>
                    <a:pt x="18706" y="16760"/>
                    <a:pt x="18706" y="15923"/>
                  </a:cubicBezTo>
                  <a:cubicBezTo>
                    <a:pt x="18706" y="14919"/>
                    <a:pt x="18811" y="13935"/>
                    <a:pt x="18874" y="12931"/>
                  </a:cubicBezTo>
                  <a:cubicBezTo>
                    <a:pt x="18874" y="12784"/>
                    <a:pt x="18915" y="12617"/>
                    <a:pt x="18978" y="12470"/>
                  </a:cubicBezTo>
                  <a:lnTo>
                    <a:pt x="19104" y="12470"/>
                  </a:lnTo>
                  <a:cubicBezTo>
                    <a:pt x="19146" y="12491"/>
                    <a:pt x="19208" y="12512"/>
                    <a:pt x="19229" y="12554"/>
                  </a:cubicBezTo>
                  <a:cubicBezTo>
                    <a:pt x="19334" y="12868"/>
                    <a:pt x="20024" y="14165"/>
                    <a:pt x="20171" y="14437"/>
                  </a:cubicBezTo>
                  <a:cubicBezTo>
                    <a:pt x="20757" y="15316"/>
                    <a:pt x="21656" y="15818"/>
                    <a:pt x="22556" y="16341"/>
                  </a:cubicBezTo>
                  <a:cubicBezTo>
                    <a:pt x="22912" y="16551"/>
                    <a:pt x="23330" y="16697"/>
                    <a:pt x="23728" y="16844"/>
                  </a:cubicBezTo>
                  <a:cubicBezTo>
                    <a:pt x="24209" y="16990"/>
                    <a:pt x="24669" y="17095"/>
                    <a:pt x="25151" y="17178"/>
                  </a:cubicBezTo>
                  <a:cubicBezTo>
                    <a:pt x="25946" y="17283"/>
                    <a:pt x="26783" y="17367"/>
                    <a:pt x="27599" y="17429"/>
                  </a:cubicBezTo>
                  <a:cubicBezTo>
                    <a:pt x="27724" y="17429"/>
                    <a:pt x="27871" y="17408"/>
                    <a:pt x="27996" y="17388"/>
                  </a:cubicBezTo>
                  <a:cubicBezTo>
                    <a:pt x="27703" y="16844"/>
                    <a:pt x="27452" y="16341"/>
                    <a:pt x="27201" y="15818"/>
                  </a:cubicBezTo>
                  <a:cubicBezTo>
                    <a:pt x="27076" y="15567"/>
                    <a:pt x="27285" y="15211"/>
                    <a:pt x="27599" y="15211"/>
                  </a:cubicBezTo>
                  <a:cubicBezTo>
                    <a:pt x="27766" y="15211"/>
                    <a:pt x="27975" y="15274"/>
                    <a:pt x="28080" y="15337"/>
                  </a:cubicBezTo>
                  <a:cubicBezTo>
                    <a:pt x="28624" y="15797"/>
                    <a:pt x="29084" y="16279"/>
                    <a:pt x="29273" y="16969"/>
                  </a:cubicBezTo>
                  <a:cubicBezTo>
                    <a:pt x="29398" y="17492"/>
                    <a:pt x="29775" y="17806"/>
                    <a:pt x="30193" y="18036"/>
                  </a:cubicBezTo>
                  <a:cubicBezTo>
                    <a:pt x="30695" y="18308"/>
                    <a:pt x="31239" y="18455"/>
                    <a:pt x="31783" y="18664"/>
                  </a:cubicBezTo>
                  <a:cubicBezTo>
                    <a:pt x="32390" y="18873"/>
                    <a:pt x="32913" y="18769"/>
                    <a:pt x="33374" y="18329"/>
                  </a:cubicBezTo>
                  <a:cubicBezTo>
                    <a:pt x="33583" y="18141"/>
                    <a:pt x="33792" y="17932"/>
                    <a:pt x="33939" y="17701"/>
                  </a:cubicBezTo>
                  <a:cubicBezTo>
                    <a:pt x="34148" y="17304"/>
                    <a:pt x="34462" y="17199"/>
                    <a:pt x="34838" y="17220"/>
                  </a:cubicBezTo>
                  <a:cubicBezTo>
                    <a:pt x="35152" y="17220"/>
                    <a:pt x="35466" y="17220"/>
                    <a:pt x="35759" y="17095"/>
                  </a:cubicBezTo>
                  <a:cubicBezTo>
                    <a:pt x="35968" y="17011"/>
                    <a:pt x="36094" y="16906"/>
                    <a:pt x="36156" y="16697"/>
                  </a:cubicBezTo>
                  <a:cubicBezTo>
                    <a:pt x="36240" y="16425"/>
                    <a:pt x="36198" y="16153"/>
                    <a:pt x="35989" y="15923"/>
                  </a:cubicBezTo>
                  <a:cubicBezTo>
                    <a:pt x="35215" y="14898"/>
                    <a:pt x="34399" y="13914"/>
                    <a:pt x="33353" y="13140"/>
                  </a:cubicBezTo>
                  <a:cubicBezTo>
                    <a:pt x="32641" y="12617"/>
                    <a:pt x="31909" y="12261"/>
                    <a:pt x="31030" y="12157"/>
                  </a:cubicBezTo>
                  <a:cubicBezTo>
                    <a:pt x="30695" y="12136"/>
                    <a:pt x="30528" y="11968"/>
                    <a:pt x="30591" y="11759"/>
                  </a:cubicBezTo>
                  <a:cubicBezTo>
                    <a:pt x="30612" y="11571"/>
                    <a:pt x="30758" y="11445"/>
                    <a:pt x="31030" y="11445"/>
                  </a:cubicBezTo>
                  <a:cubicBezTo>
                    <a:pt x="31260" y="11445"/>
                    <a:pt x="31491" y="11403"/>
                    <a:pt x="31700" y="11466"/>
                  </a:cubicBezTo>
                  <a:cubicBezTo>
                    <a:pt x="32265" y="11675"/>
                    <a:pt x="32851" y="11864"/>
                    <a:pt x="33353" y="12178"/>
                  </a:cubicBezTo>
                  <a:cubicBezTo>
                    <a:pt x="35089" y="13245"/>
                    <a:pt x="35215" y="13391"/>
                    <a:pt x="36512" y="15002"/>
                  </a:cubicBezTo>
                  <a:cubicBezTo>
                    <a:pt x="36700" y="15211"/>
                    <a:pt x="36889" y="15442"/>
                    <a:pt x="37077" y="15651"/>
                  </a:cubicBezTo>
                  <a:cubicBezTo>
                    <a:pt x="37119" y="15776"/>
                    <a:pt x="37245" y="15902"/>
                    <a:pt x="37391" y="16048"/>
                  </a:cubicBezTo>
                  <a:close/>
                  <a:moveTo>
                    <a:pt x="12429" y="48899"/>
                  </a:moveTo>
                  <a:cubicBezTo>
                    <a:pt x="12555" y="48836"/>
                    <a:pt x="12638" y="48773"/>
                    <a:pt x="12743" y="48731"/>
                  </a:cubicBezTo>
                  <a:cubicBezTo>
                    <a:pt x="13161" y="48459"/>
                    <a:pt x="13622" y="48522"/>
                    <a:pt x="14040" y="48626"/>
                  </a:cubicBezTo>
                  <a:cubicBezTo>
                    <a:pt x="14187" y="48647"/>
                    <a:pt x="14312" y="48836"/>
                    <a:pt x="14354" y="48982"/>
                  </a:cubicBezTo>
                  <a:cubicBezTo>
                    <a:pt x="14417" y="49171"/>
                    <a:pt x="14249" y="49296"/>
                    <a:pt x="14082" y="49380"/>
                  </a:cubicBezTo>
                  <a:cubicBezTo>
                    <a:pt x="13915" y="49422"/>
                    <a:pt x="13726" y="49422"/>
                    <a:pt x="13580" y="49463"/>
                  </a:cubicBezTo>
                  <a:cubicBezTo>
                    <a:pt x="13266" y="49505"/>
                    <a:pt x="12659" y="49798"/>
                    <a:pt x="12408" y="50049"/>
                  </a:cubicBezTo>
                  <a:cubicBezTo>
                    <a:pt x="12973" y="50238"/>
                    <a:pt x="13517" y="50447"/>
                    <a:pt x="14103" y="50614"/>
                  </a:cubicBezTo>
                  <a:cubicBezTo>
                    <a:pt x="14354" y="50677"/>
                    <a:pt x="14563" y="50823"/>
                    <a:pt x="14752" y="50991"/>
                  </a:cubicBezTo>
                  <a:cubicBezTo>
                    <a:pt x="14877" y="51137"/>
                    <a:pt x="14961" y="51263"/>
                    <a:pt x="14856" y="51451"/>
                  </a:cubicBezTo>
                  <a:cubicBezTo>
                    <a:pt x="14773" y="51598"/>
                    <a:pt x="14626" y="51681"/>
                    <a:pt x="14438" y="51681"/>
                  </a:cubicBezTo>
                  <a:cubicBezTo>
                    <a:pt x="14333" y="51681"/>
                    <a:pt x="14229" y="51619"/>
                    <a:pt x="14103" y="51598"/>
                  </a:cubicBezTo>
                  <a:cubicBezTo>
                    <a:pt x="13517" y="51409"/>
                    <a:pt x="12973" y="51242"/>
                    <a:pt x="12366" y="51054"/>
                  </a:cubicBezTo>
                  <a:cubicBezTo>
                    <a:pt x="12304" y="51577"/>
                    <a:pt x="12262" y="52037"/>
                    <a:pt x="12429" y="52518"/>
                  </a:cubicBezTo>
                  <a:cubicBezTo>
                    <a:pt x="12534" y="52811"/>
                    <a:pt x="12680" y="53146"/>
                    <a:pt x="12366" y="53481"/>
                  </a:cubicBezTo>
                  <a:cubicBezTo>
                    <a:pt x="12262" y="53585"/>
                    <a:pt x="12324" y="53857"/>
                    <a:pt x="12324" y="54067"/>
                  </a:cubicBezTo>
                  <a:cubicBezTo>
                    <a:pt x="12324" y="54213"/>
                    <a:pt x="12576" y="54339"/>
                    <a:pt x="12722" y="54297"/>
                  </a:cubicBezTo>
                  <a:cubicBezTo>
                    <a:pt x="12868" y="54234"/>
                    <a:pt x="13036" y="54108"/>
                    <a:pt x="13182" y="54088"/>
                  </a:cubicBezTo>
                  <a:cubicBezTo>
                    <a:pt x="14249" y="53878"/>
                    <a:pt x="15296" y="53648"/>
                    <a:pt x="16405" y="53690"/>
                  </a:cubicBezTo>
                  <a:cubicBezTo>
                    <a:pt x="17304" y="53732"/>
                    <a:pt x="18183" y="53711"/>
                    <a:pt x="19041" y="53690"/>
                  </a:cubicBezTo>
                  <a:cubicBezTo>
                    <a:pt x="19815" y="53669"/>
                    <a:pt x="20506" y="53774"/>
                    <a:pt x="21238" y="53962"/>
                  </a:cubicBezTo>
                  <a:cubicBezTo>
                    <a:pt x="21635" y="54046"/>
                    <a:pt x="22033" y="54192"/>
                    <a:pt x="22431" y="54192"/>
                  </a:cubicBezTo>
                  <a:cubicBezTo>
                    <a:pt x="23519" y="54150"/>
                    <a:pt x="24481" y="54506"/>
                    <a:pt x="25485" y="54925"/>
                  </a:cubicBezTo>
                  <a:cubicBezTo>
                    <a:pt x="25778" y="55050"/>
                    <a:pt x="26050" y="55176"/>
                    <a:pt x="26364" y="55217"/>
                  </a:cubicBezTo>
                  <a:cubicBezTo>
                    <a:pt x="26741" y="55259"/>
                    <a:pt x="26992" y="55364"/>
                    <a:pt x="27285" y="55573"/>
                  </a:cubicBezTo>
                  <a:cubicBezTo>
                    <a:pt x="27703" y="55908"/>
                    <a:pt x="28205" y="56075"/>
                    <a:pt x="28770" y="56075"/>
                  </a:cubicBezTo>
                  <a:cubicBezTo>
                    <a:pt x="28833" y="55238"/>
                    <a:pt x="29126" y="54527"/>
                    <a:pt x="29440" y="53836"/>
                  </a:cubicBezTo>
                  <a:cubicBezTo>
                    <a:pt x="29586" y="53502"/>
                    <a:pt x="29712" y="53167"/>
                    <a:pt x="29796" y="52790"/>
                  </a:cubicBezTo>
                  <a:cubicBezTo>
                    <a:pt x="30089" y="51409"/>
                    <a:pt x="30382" y="50007"/>
                    <a:pt x="30633" y="48606"/>
                  </a:cubicBezTo>
                  <a:cubicBezTo>
                    <a:pt x="30842" y="47559"/>
                    <a:pt x="30946" y="46513"/>
                    <a:pt x="30842" y="45467"/>
                  </a:cubicBezTo>
                  <a:lnTo>
                    <a:pt x="30842" y="45132"/>
                  </a:lnTo>
                  <a:cubicBezTo>
                    <a:pt x="30842" y="44693"/>
                    <a:pt x="30842" y="44212"/>
                    <a:pt x="31009" y="43772"/>
                  </a:cubicBezTo>
                  <a:cubicBezTo>
                    <a:pt x="31135" y="43437"/>
                    <a:pt x="31156" y="43040"/>
                    <a:pt x="31009" y="42642"/>
                  </a:cubicBezTo>
                  <a:cubicBezTo>
                    <a:pt x="30737" y="42517"/>
                    <a:pt x="30444" y="42391"/>
                    <a:pt x="30193" y="42224"/>
                  </a:cubicBezTo>
                  <a:cubicBezTo>
                    <a:pt x="29607" y="41910"/>
                    <a:pt x="29042" y="41596"/>
                    <a:pt x="28457" y="41324"/>
                  </a:cubicBezTo>
                  <a:cubicBezTo>
                    <a:pt x="28310" y="41240"/>
                    <a:pt x="28143" y="41220"/>
                    <a:pt x="27996" y="41157"/>
                  </a:cubicBezTo>
                  <a:cubicBezTo>
                    <a:pt x="27389" y="40968"/>
                    <a:pt x="26762" y="40864"/>
                    <a:pt x="26197" y="40634"/>
                  </a:cubicBezTo>
                  <a:cubicBezTo>
                    <a:pt x="25716" y="40445"/>
                    <a:pt x="25276" y="40383"/>
                    <a:pt x="24774" y="40383"/>
                  </a:cubicBezTo>
                  <a:cubicBezTo>
                    <a:pt x="23309" y="40341"/>
                    <a:pt x="21866" y="40320"/>
                    <a:pt x="20401" y="40278"/>
                  </a:cubicBezTo>
                  <a:cubicBezTo>
                    <a:pt x="19125" y="40236"/>
                    <a:pt x="17848" y="40194"/>
                    <a:pt x="16572" y="40132"/>
                  </a:cubicBezTo>
                  <a:cubicBezTo>
                    <a:pt x="16049" y="40111"/>
                    <a:pt x="15547" y="40173"/>
                    <a:pt x="15045" y="40320"/>
                  </a:cubicBezTo>
                  <a:cubicBezTo>
                    <a:pt x="14563" y="40445"/>
                    <a:pt x="14103" y="40508"/>
                    <a:pt x="13601" y="40550"/>
                  </a:cubicBezTo>
                  <a:cubicBezTo>
                    <a:pt x="13287" y="40592"/>
                    <a:pt x="12973" y="40655"/>
                    <a:pt x="12743" y="40906"/>
                  </a:cubicBezTo>
                  <a:cubicBezTo>
                    <a:pt x="12617" y="42098"/>
                    <a:pt x="12450" y="43312"/>
                    <a:pt x="12471" y="44525"/>
                  </a:cubicBezTo>
                  <a:cubicBezTo>
                    <a:pt x="12513" y="45927"/>
                    <a:pt x="12617" y="47329"/>
                    <a:pt x="12345" y="48710"/>
                  </a:cubicBezTo>
                  <a:cubicBezTo>
                    <a:pt x="12345" y="48752"/>
                    <a:pt x="12387" y="48773"/>
                    <a:pt x="12429" y="48899"/>
                  </a:cubicBezTo>
                  <a:close/>
                  <a:moveTo>
                    <a:pt x="26427" y="26573"/>
                  </a:moveTo>
                  <a:cubicBezTo>
                    <a:pt x="26427" y="26740"/>
                    <a:pt x="26406" y="26991"/>
                    <a:pt x="26406" y="27201"/>
                  </a:cubicBezTo>
                  <a:cubicBezTo>
                    <a:pt x="26343" y="28038"/>
                    <a:pt x="26197" y="28833"/>
                    <a:pt x="25799" y="29565"/>
                  </a:cubicBezTo>
                  <a:cubicBezTo>
                    <a:pt x="25360" y="30381"/>
                    <a:pt x="24795" y="31093"/>
                    <a:pt x="24042" y="31637"/>
                  </a:cubicBezTo>
                  <a:cubicBezTo>
                    <a:pt x="22556" y="32745"/>
                    <a:pt x="22556" y="32745"/>
                    <a:pt x="20861" y="33185"/>
                  </a:cubicBezTo>
                  <a:cubicBezTo>
                    <a:pt x="19815" y="33436"/>
                    <a:pt x="18811" y="33310"/>
                    <a:pt x="17848" y="32913"/>
                  </a:cubicBezTo>
                  <a:cubicBezTo>
                    <a:pt x="17242" y="32662"/>
                    <a:pt x="16635" y="32369"/>
                    <a:pt x="16091" y="32034"/>
                  </a:cubicBezTo>
                  <a:cubicBezTo>
                    <a:pt x="15547" y="31720"/>
                    <a:pt x="15003" y="31406"/>
                    <a:pt x="14647" y="30862"/>
                  </a:cubicBezTo>
                  <a:cubicBezTo>
                    <a:pt x="14124" y="30046"/>
                    <a:pt x="13643" y="29209"/>
                    <a:pt x="13182" y="28352"/>
                  </a:cubicBezTo>
                  <a:cubicBezTo>
                    <a:pt x="13015" y="27996"/>
                    <a:pt x="12973" y="27577"/>
                    <a:pt x="12868" y="27201"/>
                  </a:cubicBezTo>
                  <a:lnTo>
                    <a:pt x="12806" y="26887"/>
                  </a:lnTo>
                  <a:cubicBezTo>
                    <a:pt x="12304" y="26929"/>
                    <a:pt x="11780" y="26929"/>
                    <a:pt x="11341" y="27096"/>
                  </a:cubicBezTo>
                  <a:cubicBezTo>
                    <a:pt x="10839" y="27263"/>
                    <a:pt x="10337" y="27305"/>
                    <a:pt x="9814" y="27305"/>
                  </a:cubicBezTo>
                  <a:cubicBezTo>
                    <a:pt x="9311" y="27305"/>
                    <a:pt x="8851" y="27347"/>
                    <a:pt x="8454" y="27619"/>
                  </a:cubicBezTo>
                  <a:cubicBezTo>
                    <a:pt x="8265" y="28226"/>
                    <a:pt x="8412" y="28770"/>
                    <a:pt x="8642" y="29293"/>
                  </a:cubicBezTo>
                  <a:cubicBezTo>
                    <a:pt x="8935" y="29879"/>
                    <a:pt x="9186" y="30465"/>
                    <a:pt x="9458" y="31093"/>
                  </a:cubicBezTo>
                  <a:cubicBezTo>
                    <a:pt x="9625" y="31511"/>
                    <a:pt x="9876" y="31867"/>
                    <a:pt x="10211" y="32222"/>
                  </a:cubicBezTo>
                  <a:cubicBezTo>
                    <a:pt x="11299" y="33289"/>
                    <a:pt x="12408" y="34378"/>
                    <a:pt x="13475" y="35486"/>
                  </a:cubicBezTo>
                  <a:cubicBezTo>
                    <a:pt x="13810" y="35821"/>
                    <a:pt x="14166" y="36093"/>
                    <a:pt x="14605" y="36240"/>
                  </a:cubicBezTo>
                  <a:cubicBezTo>
                    <a:pt x="15024" y="36407"/>
                    <a:pt x="15442" y="36721"/>
                    <a:pt x="15861" y="36742"/>
                  </a:cubicBezTo>
                  <a:cubicBezTo>
                    <a:pt x="16300" y="36763"/>
                    <a:pt x="16802" y="36533"/>
                    <a:pt x="17242" y="36365"/>
                  </a:cubicBezTo>
                  <a:cubicBezTo>
                    <a:pt x="17827" y="36156"/>
                    <a:pt x="18392" y="36051"/>
                    <a:pt x="18999" y="36093"/>
                  </a:cubicBezTo>
                  <a:cubicBezTo>
                    <a:pt x="20359" y="36114"/>
                    <a:pt x="21740" y="36114"/>
                    <a:pt x="23100" y="36093"/>
                  </a:cubicBezTo>
                  <a:cubicBezTo>
                    <a:pt x="23728" y="36093"/>
                    <a:pt x="24272" y="36198"/>
                    <a:pt x="24837" y="36512"/>
                  </a:cubicBezTo>
                  <a:cubicBezTo>
                    <a:pt x="25109" y="36658"/>
                    <a:pt x="25423" y="36867"/>
                    <a:pt x="25799" y="36847"/>
                  </a:cubicBezTo>
                  <a:cubicBezTo>
                    <a:pt x="26113" y="36826"/>
                    <a:pt x="26427" y="36888"/>
                    <a:pt x="26678" y="37056"/>
                  </a:cubicBezTo>
                  <a:cubicBezTo>
                    <a:pt x="26992" y="37244"/>
                    <a:pt x="27348" y="37244"/>
                    <a:pt x="27682" y="37139"/>
                  </a:cubicBezTo>
                  <a:cubicBezTo>
                    <a:pt x="28038" y="37035"/>
                    <a:pt x="28394" y="36930"/>
                    <a:pt x="28729" y="36784"/>
                  </a:cubicBezTo>
                  <a:cubicBezTo>
                    <a:pt x="30068" y="36302"/>
                    <a:pt x="31344" y="35696"/>
                    <a:pt x="32579" y="34942"/>
                  </a:cubicBezTo>
                  <a:cubicBezTo>
                    <a:pt x="33646" y="34252"/>
                    <a:pt x="34587" y="33415"/>
                    <a:pt x="35466" y="32536"/>
                  </a:cubicBezTo>
                  <a:cubicBezTo>
                    <a:pt x="36449" y="31553"/>
                    <a:pt x="37224" y="30444"/>
                    <a:pt x="37914" y="29230"/>
                  </a:cubicBezTo>
                  <a:cubicBezTo>
                    <a:pt x="37956" y="29147"/>
                    <a:pt x="38061" y="29042"/>
                    <a:pt x="37914" y="28916"/>
                  </a:cubicBezTo>
                  <a:cubicBezTo>
                    <a:pt x="37809" y="28937"/>
                    <a:pt x="37663" y="28979"/>
                    <a:pt x="37537" y="29021"/>
                  </a:cubicBezTo>
                  <a:cubicBezTo>
                    <a:pt x="36826" y="29293"/>
                    <a:pt x="36177" y="29649"/>
                    <a:pt x="35445" y="29774"/>
                  </a:cubicBezTo>
                  <a:cubicBezTo>
                    <a:pt x="34734" y="29921"/>
                    <a:pt x="33959" y="29816"/>
                    <a:pt x="33227" y="29816"/>
                  </a:cubicBezTo>
                  <a:cubicBezTo>
                    <a:pt x="33102" y="29816"/>
                    <a:pt x="32934" y="29774"/>
                    <a:pt x="32809" y="29816"/>
                  </a:cubicBezTo>
                  <a:cubicBezTo>
                    <a:pt x="32327" y="29858"/>
                    <a:pt x="31993" y="29649"/>
                    <a:pt x="31679" y="29335"/>
                  </a:cubicBezTo>
                  <a:cubicBezTo>
                    <a:pt x="31156" y="28833"/>
                    <a:pt x="30821" y="28205"/>
                    <a:pt x="30402" y="27619"/>
                  </a:cubicBezTo>
                  <a:cubicBezTo>
                    <a:pt x="30193" y="27305"/>
                    <a:pt x="30068" y="26950"/>
                    <a:pt x="29984" y="26594"/>
                  </a:cubicBezTo>
                  <a:cubicBezTo>
                    <a:pt x="29921" y="26301"/>
                    <a:pt x="29921" y="25966"/>
                    <a:pt x="29712" y="25694"/>
                  </a:cubicBezTo>
                  <a:cubicBezTo>
                    <a:pt x="29273" y="25841"/>
                    <a:pt x="28854" y="25883"/>
                    <a:pt x="28498" y="26071"/>
                  </a:cubicBezTo>
                  <a:cubicBezTo>
                    <a:pt x="28080" y="26259"/>
                    <a:pt x="27661" y="26406"/>
                    <a:pt x="27180" y="26385"/>
                  </a:cubicBezTo>
                  <a:cubicBezTo>
                    <a:pt x="26887" y="26301"/>
                    <a:pt x="26636" y="26301"/>
                    <a:pt x="26427" y="26573"/>
                  </a:cubicBezTo>
                  <a:close/>
                  <a:moveTo>
                    <a:pt x="13915" y="25966"/>
                  </a:moveTo>
                  <a:cubicBezTo>
                    <a:pt x="14061" y="26238"/>
                    <a:pt x="14208" y="26468"/>
                    <a:pt x="13957" y="26761"/>
                  </a:cubicBezTo>
                  <a:cubicBezTo>
                    <a:pt x="13852" y="26887"/>
                    <a:pt x="13852" y="27138"/>
                    <a:pt x="13873" y="27326"/>
                  </a:cubicBezTo>
                  <a:cubicBezTo>
                    <a:pt x="13915" y="27619"/>
                    <a:pt x="13998" y="27870"/>
                    <a:pt x="14124" y="28142"/>
                  </a:cubicBezTo>
                  <a:cubicBezTo>
                    <a:pt x="14501" y="28791"/>
                    <a:pt x="14856" y="29419"/>
                    <a:pt x="15254" y="30046"/>
                  </a:cubicBezTo>
                  <a:cubicBezTo>
                    <a:pt x="15421" y="30318"/>
                    <a:pt x="15651" y="30528"/>
                    <a:pt x="15902" y="30737"/>
                  </a:cubicBezTo>
                  <a:cubicBezTo>
                    <a:pt x="16677" y="31365"/>
                    <a:pt x="17576" y="31720"/>
                    <a:pt x="18476" y="32118"/>
                  </a:cubicBezTo>
                  <a:cubicBezTo>
                    <a:pt x="19104" y="32369"/>
                    <a:pt x="19815" y="32432"/>
                    <a:pt x="20485" y="32306"/>
                  </a:cubicBezTo>
                  <a:cubicBezTo>
                    <a:pt x="21970" y="32013"/>
                    <a:pt x="21970" y="32013"/>
                    <a:pt x="23268" y="31072"/>
                  </a:cubicBezTo>
                  <a:cubicBezTo>
                    <a:pt x="23372" y="30988"/>
                    <a:pt x="23498" y="30904"/>
                    <a:pt x="23602" y="30800"/>
                  </a:cubicBezTo>
                  <a:cubicBezTo>
                    <a:pt x="25151" y="29523"/>
                    <a:pt x="25737" y="27912"/>
                    <a:pt x="25423" y="25945"/>
                  </a:cubicBezTo>
                  <a:cubicBezTo>
                    <a:pt x="25276" y="25046"/>
                    <a:pt x="24774" y="24313"/>
                    <a:pt x="24376" y="23518"/>
                  </a:cubicBezTo>
                  <a:cubicBezTo>
                    <a:pt x="24314" y="23351"/>
                    <a:pt x="24146" y="23246"/>
                    <a:pt x="24042" y="23142"/>
                  </a:cubicBezTo>
                  <a:cubicBezTo>
                    <a:pt x="23100" y="22326"/>
                    <a:pt x="21970" y="21970"/>
                    <a:pt x="20757" y="21949"/>
                  </a:cubicBezTo>
                  <a:cubicBezTo>
                    <a:pt x="20129" y="21949"/>
                    <a:pt x="19501" y="21970"/>
                    <a:pt x="18874" y="21907"/>
                  </a:cubicBezTo>
                  <a:cubicBezTo>
                    <a:pt x="18162" y="21865"/>
                    <a:pt x="17514" y="22012"/>
                    <a:pt x="16886" y="22326"/>
                  </a:cubicBezTo>
                  <a:cubicBezTo>
                    <a:pt x="16907" y="22639"/>
                    <a:pt x="16802" y="22911"/>
                    <a:pt x="16572" y="23100"/>
                  </a:cubicBezTo>
                  <a:cubicBezTo>
                    <a:pt x="16405" y="23225"/>
                    <a:pt x="16279" y="23372"/>
                    <a:pt x="16112" y="23476"/>
                  </a:cubicBezTo>
                  <a:cubicBezTo>
                    <a:pt x="15170" y="24083"/>
                    <a:pt x="14501" y="24920"/>
                    <a:pt x="13915" y="25966"/>
                  </a:cubicBezTo>
                  <a:close/>
                  <a:moveTo>
                    <a:pt x="13015" y="55343"/>
                  </a:moveTo>
                  <a:cubicBezTo>
                    <a:pt x="12283" y="55343"/>
                    <a:pt x="12178" y="55301"/>
                    <a:pt x="11760" y="55071"/>
                  </a:cubicBezTo>
                  <a:cubicBezTo>
                    <a:pt x="11488" y="54945"/>
                    <a:pt x="11383" y="54736"/>
                    <a:pt x="11362" y="54485"/>
                  </a:cubicBezTo>
                  <a:cubicBezTo>
                    <a:pt x="11341" y="54192"/>
                    <a:pt x="11341" y="53920"/>
                    <a:pt x="11299" y="53669"/>
                  </a:cubicBezTo>
                  <a:cubicBezTo>
                    <a:pt x="10546" y="53523"/>
                    <a:pt x="9395" y="53564"/>
                    <a:pt x="8726" y="53669"/>
                  </a:cubicBezTo>
                  <a:cubicBezTo>
                    <a:pt x="8684" y="53711"/>
                    <a:pt x="8663" y="53774"/>
                    <a:pt x="8663" y="53816"/>
                  </a:cubicBezTo>
                  <a:cubicBezTo>
                    <a:pt x="8767" y="54694"/>
                    <a:pt x="9060" y="55489"/>
                    <a:pt x="9374" y="56285"/>
                  </a:cubicBezTo>
                  <a:cubicBezTo>
                    <a:pt x="9416" y="56389"/>
                    <a:pt x="9479" y="56494"/>
                    <a:pt x="9542" y="56577"/>
                  </a:cubicBezTo>
                  <a:cubicBezTo>
                    <a:pt x="10148" y="57142"/>
                    <a:pt x="10713" y="57749"/>
                    <a:pt x="11362" y="58272"/>
                  </a:cubicBezTo>
                  <a:cubicBezTo>
                    <a:pt x="11927" y="58733"/>
                    <a:pt x="12555" y="59151"/>
                    <a:pt x="13203" y="59486"/>
                  </a:cubicBezTo>
                  <a:cubicBezTo>
                    <a:pt x="14019" y="59946"/>
                    <a:pt x="14856" y="60406"/>
                    <a:pt x="15861" y="60365"/>
                  </a:cubicBezTo>
                  <a:cubicBezTo>
                    <a:pt x="16007" y="60365"/>
                    <a:pt x="16195" y="60386"/>
                    <a:pt x="16342" y="60448"/>
                  </a:cubicBezTo>
                  <a:cubicBezTo>
                    <a:pt x="16739" y="60595"/>
                    <a:pt x="17137" y="60595"/>
                    <a:pt x="17534" y="60595"/>
                  </a:cubicBezTo>
                  <a:cubicBezTo>
                    <a:pt x="18141" y="60595"/>
                    <a:pt x="18727" y="60595"/>
                    <a:pt x="19334" y="60616"/>
                  </a:cubicBezTo>
                  <a:cubicBezTo>
                    <a:pt x="20401" y="60658"/>
                    <a:pt x="21322" y="60197"/>
                    <a:pt x="22221" y="59674"/>
                  </a:cubicBezTo>
                  <a:cubicBezTo>
                    <a:pt x="22640" y="59444"/>
                    <a:pt x="22870" y="59046"/>
                    <a:pt x="22849" y="58565"/>
                  </a:cubicBezTo>
                  <a:cubicBezTo>
                    <a:pt x="22807" y="58293"/>
                    <a:pt x="22849" y="58042"/>
                    <a:pt x="22849" y="57791"/>
                  </a:cubicBezTo>
                  <a:cubicBezTo>
                    <a:pt x="22849" y="57519"/>
                    <a:pt x="22870" y="57226"/>
                    <a:pt x="22870" y="56933"/>
                  </a:cubicBezTo>
                  <a:cubicBezTo>
                    <a:pt x="23226" y="56598"/>
                    <a:pt x="23226" y="56054"/>
                    <a:pt x="23602" y="55741"/>
                  </a:cubicBezTo>
                  <a:cubicBezTo>
                    <a:pt x="23707" y="55657"/>
                    <a:pt x="23749" y="55531"/>
                    <a:pt x="23853" y="55385"/>
                  </a:cubicBezTo>
                  <a:cubicBezTo>
                    <a:pt x="23519" y="55155"/>
                    <a:pt x="23205" y="55092"/>
                    <a:pt x="22870" y="55092"/>
                  </a:cubicBezTo>
                  <a:cubicBezTo>
                    <a:pt x="22263" y="55134"/>
                    <a:pt x="21656" y="55029"/>
                    <a:pt x="21091" y="54841"/>
                  </a:cubicBezTo>
                  <a:cubicBezTo>
                    <a:pt x="20401" y="54632"/>
                    <a:pt x="19690" y="54548"/>
                    <a:pt x="18978" y="54569"/>
                  </a:cubicBezTo>
                  <a:cubicBezTo>
                    <a:pt x="17744" y="54611"/>
                    <a:pt x="16509" y="54569"/>
                    <a:pt x="15275" y="54569"/>
                  </a:cubicBezTo>
                  <a:cubicBezTo>
                    <a:pt x="14919" y="54569"/>
                    <a:pt x="14542" y="54632"/>
                    <a:pt x="14187" y="54652"/>
                  </a:cubicBezTo>
                  <a:cubicBezTo>
                    <a:pt x="13664" y="54694"/>
                    <a:pt x="13203" y="54841"/>
                    <a:pt x="13015" y="55343"/>
                  </a:cubicBezTo>
                  <a:close/>
                  <a:moveTo>
                    <a:pt x="30967" y="24836"/>
                  </a:moveTo>
                  <a:cubicBezTo>
                    <a:pt x="30967" y="25234"/>
                    <a:pt x="30946" y="25652"/>
                    <a:pt x="30967" y="26050"/>
                  </a:cubicBezTo>
                  <a:cubicBezTo>
                    <a:pt x="31009" y="26343"/>
                    <a:pt x="31030" y="26615"/>
                    <a:pt x="31156" y="26866"/>
                  </a:cubicBezTo>
                  <a:cubicBezTo>
                    <a:pt x="31470" y="27389"/>
                    <a:pt x="31867" y="27912"/>
                    <a:pt x="32223" y="28393"/>
                  </a:cubicBezTo>
                  <a:cubicBezTo>
                    <a:pt x="32411" y="28644"/>
                    <a:pt x="32641" y="28749"/>
                    <a:pt x="32955" y="28749"/>
                  </a:cubicBezTo>
                  <a:cubicBezTo>
                    <a:pt x="35236" y="28812"/>
                    <a:pt x="35236" y="28791"/>
                    <a:pt x="37349" y="27933"/>
                  </a:cubicBezTo>
                  <a:cubicBezTo>
                    <a:pt x="37851" y="27724"/>
                    <a:pt x="38249" y="27410"/>
                    <a:pt x="38646" y="27096"/>
                  </a:cubicBezTo>
                  <a:cubicBezTo>
                    <a:pt x="39002" y="26782"/>
                    <a:pt x="39211" y="26385"/>
                    <a:pt x="39211" y="25883"/>
                  </a:cubicBezTo>
                  <a:cubicBezTo>
                    <a:pt x="39211" y="25506"/>
                    <a:pt x="39232" y="25087"/>
                    <a:pt x="39190" y="24690"/>
                  </a:cubicBezTo>
                  <a:cubicBezTo>
                    <a:pt x="39107" y="23874"/>
                    <a:pt x="39002" y="23037"/>
                    <a:pt x="38877" y="22221"/>
                  </a:cubicBezTo>
                  <a:cubicBezTo>
                    <a:pt x="38667" y="20840"/>
                    <a:pt x="38186" y="19522"/>
                    <a:pt x="37558" y="18245"/>
                  </a:cubicBezTo>
                  <a:cubicBezTo>
                    <a:pt x="37391" y="17890"/>
                    <a:pt x="37119" y="17785"/>
                    <a:pt x="36721" y="17911"/>
                  </a:cubicBezTo>
                  <a:cubicBezTo>
                    <a:pt x="36491" y="17994"/>
                    <a:pt x="36261" y="18141"/>
                    <a:pt x="35989" y="18120"/>
                  </a:cubicBezTo>
                  <a:cubicBezTo>
                    <a:pt x="35340" y="18099"/>
                    <a:pt x="34817" y="18392"/>
                    <a:pt x="34357" y="18748"/>
                  </a:cubicBezTo>
                  <a:cubicBezTo>
                    <a:pt x="33332" y="19543"/>
                    <a:pt x="32369" y="20380"/>
                    <a:pt x="31867" y="21635"/>
                  </a:cubicBezTo>
                  <a:cubicBezTo>
                    <a:pt x="31804" y="21782"/>
                    <a:pt x="31742" y="21949"/>
                    <a:pt x="31637" y="22095"/>
                  </a:cubicBezTo>
                  <a:cubicBezTo>
                    <a:pt x="31135" y="22911"/>
                    <a:pt x="30842" y="23832"/>
                    <a:pt x="30967" y="24836"/>
                  </a:cubicBezTo>
                  <a:close/>
                  <a:moveTo>
                    <a:pt x="16928" y="21551"/>
                  </a:moveTo>
                  <a:cubicBezTo>
                    <a:pt x="17137" y="21530"/>
                    <a:pt x="17242" y="21530"/>
                    <a:pt x="17325" y="21468"/>
                  </a:cubicBezTo>
                  <a:cubicBezTo>
                    <a:pt x="17765" y="21196"/>
                    <a:pt x="18246" y="21175"/>
                    <a:pt x="18727" y="21175"/>
                  </a:cubicBezTo>
                  <a:cubicBezTo>
                    <a:pt x="19355" y="21175"/>
                    <a:pt x="19983" y="21175"/>
                    <a:pt x="20610" y="21154"/>
                  </a:cubicBezTo>
                  <a:cubicBezTo>
                    <a:pt x="22117" y="21112"/>
                    <a:pt x="23414" y="21551"/>
                    <a:pt x="24565" y="22493"/>
                  </a:cubicBezTo>
                  <a:cubicBezTo>
                    <a:pt x="24837" y="22702"/>
                    <a:pt x="25067" y="22932"/>
                    <a:pt x="25213" y="23267"/>
                  </a:cubicBezTo>
                  <a:cubicBezTo>
                    <a:pt x="25590" y="24041"/>
                    <a:pt x="25988" y="24795"/>
                    <a:pt x="26343" y="25548"/>
                  </a:cubicBezTo>
                  <a:cubicBezTo>
                    <a:pt x="26678" y="25527"/>
                    <a:pt x="27034" y="25527"/>
                    <a:pt x="27369" y="25464"/>
                  </a:cubicBezTo>
                  <a:cubicBezTo>
                    <a:pt x="27557" y="25443"/>
                    <a:pt x="27766" y="25422"/>
                    <a:pt x="27933" y="25339"/>
                  </a:cubicBezTo>
                  <a:cubicBezTo>
                    <a:pt x="28624" y="25004"/>
                    <a:pt x="29294" y="24711"/>
                    <a:pt x="30130" y="24941"/>
                  </a:cubicBezTo>
                  <a:cubicBezTo>
                    <a:pt x="30130" y="24627"/>
                    <a:pt x="30193" y="24376"/>
                    <a:pt x="30172" y="24104"/>
                  </a:cubicBezTo>
                  <a:cubicBezTo>
                    <a:pt x="30110" y="23476"/>
                    <a:pt x="30298" y="22932"/>
                    <a:pt x="30591" y="22388"/>
                  </a:cubicBezTo>
                  <a:cubicBezTo>
                    <a:pt x="31030" y="21551"/>
                    <a:pt x="31449" y="20652"/>
                    <a:pt x="31888" y="19794"/>
                  </a:cubicBezTo>
                  <a:cubicBezTo>
                    <a:pt x="30863" y="19292"/>
                    <a:pt x="29754" y="19145"/>
                    <a:pt x="28980" y="18329"/>
                  </a:cubicBezTo>
                  <a:cubicBezTo>
                    <a:pt x="28561" y="18350"/>
                    <a:pt x="28226" y="18413"/>
                    <a:pt x="27892" y="18413"/>
                  </a:cubicBezTo>
                  <a:cubicBezTo>
                    <a:pt x="26741" y="18434"/>
                    <a:pt x="25611" y="18245"/>
                    <a:pt x="24523" y="17994"/>
                  </a:cubicBezTo>
                  <a:cubicBezTo>
                    <a:pt x="23644" y="17785"/>
                    <a:pt x="22786" y="17597"/>
                    <a:pt x="22033" y="17095"/>
                  </a:cubicBezTo>
                  <a:cubicBezTo>
                    <a:pt x="21510" y="16760"/>
                    <a:pt x="21008" y="16404"/>
                    <a:pt x="20485" y="16028"/>
                  </a:cubicBezTo>
                  <a:cubicBezTo>
                    <a:pt x="20171" y="15818"/>
                    <a:pt x="19920" y="15567"/>
                    <a:pt x="19731" y="15211"/>
                  </a:cubicBezTo>
                  <a:cubicBezTo>
                    <a:pt x="19669" y="15107"/>
                    <a:pt x="19606" y="14960"/>
                    <a:pt x="19397" y="15044"/>
                  </a:cubicBezTo>
                  <a:lnTo>
                    <a:pt x="19397" y="16572"/>
                  </a:lnTo>
                  <a:cubicBezTo>
                    <a:pt x="19397" y="16823"/>
                    <a:pt x="19397" y="17053"/>
                    <a:pt x="19313" y="17262"/>
                  </a:cubicBezTo>
                  <a:cubicBezTo>
                    <a:pt x="19104" y="17869"/>
                    <a:pt x="18894" y="18434"/>
                    <a:pt x="18518" y="18957"/>
                  </a:cubicBezTo>
                  <a:cubicBezTo>
                    <a:pt x="18058" y="19647"/>
                    <a:pt x="17597" y="20338"/>
                    <a:pt x="17158" y="21049"/>
                  </a:cubicBezTo>
                  <a:cubicBezTo>
                    <a:pt x="17095" y="21154"/>
                    <a:pt x="17032" y="21321"/>
                    <a:pt x="16928" y="21551"/>
                  </a:cubicBezTo>
                  <a:close/>
                  <a:moveTo>
                    <a:pt x="7931" y="47852"/>
                  </a:moveTo>
                  <a:cubicBezTo>
                    <a:pt x="8684" y="48417"/>
                    <a:pt x="9500" y="48731"/>
                    <a:pt x="10337" y="48982"/>
                  </a:cubicBezTo>
                  <a:cubicBezTo>
                    <a:pt x="10651" y="49087"/>
                    <a:pt x="10964" y="49087"/>
                    <a:pt x="11278" y="48961"/>
                  </a:cubicBezTo>
                  <a:cubicBezTo>
                    <a:pt x="11488" y="48375"/>
                    <a:pt x="11613" y="47790"/>
                    <a:pt x="11613" y="47120"/>
                  </a:cubicBezTo>
                  <a:cubicBezTo>
                    <a:pt x="11613" y="46032"/>
                    <a:pt x="11613" y="44902"/>
                    <a:pt x="11634" y="43772"/>
                  </a:cubicBezTo>
                  <a:cubicBezTo>
                    <a:pt x="11634" y="43249"/>
                    <a:pt x="11718" y="42768"/>
                    <a:pt x="11780" y="42266"/>
                  </a:cubicBezTo>
                  <a:cubicBezTo>
                    <a:pt x="11801" y="41826"/>
                    <a:pt x="11990" y="41366"/>
                    <a:pt x="11906" y="40948"/>
                  </a:cubicBezTo>
                  <a:cubicBezTo>
                    <a:pt x="11822" y="40906"/>
                    <a:pt x="11780" y="40864"/>
                    <a:pt x="11718" y="40843"/>
                  </a:cubicBezTo>
                  <a:cubicBezTo>
                    <a:pt x="11069" y="40592"/>
                    <a:pt x="10944" y="40027"/>
                    <a:pt x="11383" y="39504"/>
                  </a:cubicBezTo>
                  <a:cubicBezTo>
                    <a:pt x="11425" y="39462"/>
                    <a:pt x="11488" y="39378"/>
                    <a:pt x="11571" y="39336"/>
                  </a:cubicBezTo>
                  <a:cubicBezTo>
                    <a:pt x="12220" y="38939"/>
                    <a:pt x="12722" y="38311"/>
                    <a:pt x="13454" y="37997"/>
                  </a:cubicBezTo>
                  <a:cubicBezTo>
                    <a:pt x="13768" y="37872"/>
                    <a:pt x="14040" y="37704"/>
                    <a:pt x="14291" y="37391"/>
                  </a:cubicBezTo>
                  <a:cubicBezTo>
                    <a:pt x="13726" y="37056"/>
                    <a:pt x="13266" y="36742"/>
                    <a:pt x="12722" y="36428"/>
                  </a:cubicBezTo>
                  <a:cubicBezTo>
                    <a:pt x="12262" y="36616"/>
                    <a:pt x="11843" y="36847"/>
                    <a:pt x="11613" y="37370"/>
                  </a:cubicBezTo>
                  <a:cubicBezTo>
                    <a:pt x="11529" y="37579"/>
                    <a:pt x="11320" y="37704"/>
                    <a:pt x="11174" y="37893"/>
                  </a:cubicBezTo>
                  <a:cubicBezTo>
                    <a:pt x="11048" y="38060"/>
                    <a:pt x="10902" y="38207"/>
                    <a:pt x="10839" y="38374"/>
                  </a:cubicBezTo>
                  <a:cubicBezTo>
                    <a:pt x="10525" y="39106"/>
                    <a:pt x="10148" y="39797"/>
                    <a:pt x="10002" y="40592"/>
                  </a:cubicBezTo>
                  <a:cubicBezTo>
                    <a:pt x="9939" y="40906"/>
                    <a:pt x="9814" y="41199"/>
                    <a:pt x="9709" y="41471"/>
                  </a:cubicBezTo>
                  <a:cubicBezTo>
                    <a:pt x="9479" y="42287"/>
                    <a:pt x="9207" y="43103"/>
                    <a:pt x="8977" y="43940"/>
                  </a:cubicBezTo>
                  <a:cubicBezTo>
                    <a:pt x="8684" y="45007"/>
                    <a:pt x="8391" y="46074"/>
                    <a:pt x="8140" y="47162"/>
                  </a:cubicBezTo>
                  <a:cubicBezTo>
                    <a:pt x="8035" y="47413"/>
                    <a:pt x="8014" y="47622"/>
                    <a:pt x="7931" y="47852"/>
                  </a:cubicBezTo>
                  <a:close/>
                  <a:moveTo>
                    <a:pt x="38270" y="60406"/>
                  </a:moveTo>
                  <a:cubicBezTo>
                    <a:pt x="38918" y="60386"/>
                    <a:pt x="39483" y="60281"/>
                    <a:pt x="39902" y="59758"/>
                  </a:cubicBezTo>
                  <a:cubicBezTo>
                    <a:pt x="40153" y="59444"/>
                    <a:pt x="40488" y="59151"/>
                    <a:pt x="40781" y="58837"/>
                  </a:cubicBezTo>
                  <a:cubicBezTo>
                    <a:pt x="41074" y="58586"/>
                    <a:pt x="41220" y="58272"/>
                    <a:pt x="41366" y="57938"/>
                  </a:cubicBezTo>
                  <a:cubicBezTo>
                    <a:pt x="41743" y="56912"/>
                    <a:pt x="41659" y="55866"/>
                    <a:pt x="41429" y="54841"/>
                  </a:cubicBezTo>
                  <a:cubicBezTo>
                    <a:pt x="41325" y="54443"/>
                    <a:pt x="40906" y="54213"/>
                    <a:pt x="40571" y="54443"/>
                  </a:cubicBezTo>
                  <a:cubicBezTo>
                    <a:pt x="40153" y="54715"/>
                    <a:pt x="39672" y="54925"/>
                    <a:pt x="39504" y="55469"/>
                  </a:cubicBezTo>
                  <a:cubicBezTo>
                    <a:pt x="39316" y="56013"/>
                    <a:pt x="39065" y="56577"/>
                    <a:pt x="38751" y="57101"/>
                  </a:cubicBezTo>
                  <a:cubicBezTo>
                    <a:pt x="38144" y="58147"/>
                    <a:pt x="38228" y="59235"/>
                    <a:pt x="38270" y="60406"/>
                  </a:cubicBezTo>
                  <a:close/>
                  <a:moveTo>
                    <a:pt x="25716" y="64738"/>
                  </a:moveTo>
                  <a:cubicBezTo>
                    <a:pt x="25946" y="64800"/>
                    <a:pt x="26155" y="64905"/>
                    <a:pt x="26364" y="64968"/>
                  </a:cubicBezTo>
                  <a:cubicBezTo>
                    <a:pt x="26511" y="64989"/>
                    <a:pt x="26657" y="65010"/>
                    <a:pt x="26783" y="64989"/>
                  </a:cubicBezTo>
                  <a:cubicBezTo>
                    <a:pt x="27410" y="64738"/>
                    <a:pt x="27996" y="64382"/>
                    <a:pt x="28185" y="63712"/>
                  </a:cubicBezTo>
                  <a:cubicBezTo>
                    <a:pt x="28310" y="63210"/>
                    <a:pt x="28603" y="62855"/>
                    <a:pt x="28875" y="62478"/>
                  </a:cubicBezTo>
                  <a:cubicBezTo>
                    <a:pt x="29147" y="62143"/>
                    <a:pt x="29377" y="61808"/>
                    <a:pt x="29607" y="61432"/>
                  </a:cubicBezTo>
                  <a:cubicBezTo>
                    <a:pt x="29921" y="60971"/>
                    <a:pt x="29963" y="60490"/>
                    <a:pt x="29503" y="60051"/>
                  </a:cubicBezTo>
                  <a:cubicBezTo>
                    <a:pt x="28938" y="59883"/>
                    <a:pt x="28436" y="59967"/>
                    <a:pt x="27975" y="60302"/>
                  </a:cubicBezTo>
                  <a:lnTo>
                    <a:pt x="27661" y="60469"/>
                  </a:lnTo>
                  <a:cubicBezTo>
                    <a:pt x="27138" y="60679"/>
                    <a:pt x="26783" y="61097"/>
                    <a:pt x="26553" y="61599"/>
                  </a:cubicBezTo>
                  <a:cubicBezTo>
                    <a:pt x="26322" y="62080"/>
                    <a:pt x="26050" y="62562"/>
                    <a:pt x="25820" y="63022"/>
                  </a:cubicBezTo>
                  <a:cubicBezTo>
                    <a:pt x="25737" y="63189"/>
                    <a:pt x="25632" y="63336"/>
                    <a:pt x="25632" y="63503"/>
                  </a:cubicBezTo>
                  <a:cubicBezTo>
                    <a:pt x="25632" y="63901"/>
                    <a:pt x="25611" y="64319"/>
                    <a:pt x="25716" y="64738"/>
                  </a:cubicBezTo>
                  <a:close/>
                  <a:moveTo>
                    <a:pt x="9102" y="31846"/>
                  </a:moveTo>
                  <a:cubicBezTo>
                    <a:pt x="8244" y="30569"/>
                    <a:pt x="8014" y="29021"/>
                    <a:pt x="7366" y="27745"/>
                  </a:cubicBezTo>
                  <a:cubicBezTo>
                    <a:pt x="7114" y="27724"/>
                    <a:pt x="6905" y="27724"/>
                    <a:pt x="6759" y="27661"/>
                  </a:cubicBezTo>
                  <a:cubicBezTo>
                    <a:pt x="5859" y="27410"/>
                    <a:pt x="5378" y="27745"/>
                    <a:pt x="5336" y="28644"/>
                  </a:cubicBezTo>
                  <a:lnTo>
                    <a:pt x="5336" y="29837"/>
                  </a:lnTo>
                  <a:cubicBezTo>
                    <a:pt x="5336" y="30423"/>
                    <a:pt x="5503" y="30904"/>
                    <a:pt x="6068" y="31155"/>
                  </a:cubicBezTo>
                  <a:cubicBezTo>
                    <a:pt x="6173" y="31197"/>
                    <a:pt x="6257" y="31281"/>
                    <a:pt x="6340" y="31365"/>
                  </a:cubicBezTo>
                  <a:cubicBezTo>
                    <a:pt x="6487" y="31511"/>
                    <a:pt x="6738" y="31574"/>
                    <a:pt x="6926" y="31637"/>
                  </a:cubicBezTo>
                  <a:cubicBezTo>
                    <a:pt x="7617" y="31929"/>
                    <a:pt x="8328" y="31825"/>
                    <a:pt x="9102" y="31846"/>
                  </a:cubicBezTo>
                  <a:close/>
                  <a:moveTo>
                    <a:pt x="32683" y="55782"/>
                  </a:moveTo>
                  <a:cubicBezTo>
                    <a:pt x="33143" y="55741"/>
                    <a:pt x="33646" y="55741"/>
                    <a:pt x="34085" y="55636"/>
                  </a:cubicBezTo>
                  <a:cubicBezTo>
                    <a:pt x="34399" y="55552"/>
                    <a:pt x="34692" y="55469"/>
                    <a:pt x="35006" y="55469"/>
                  </a:cubicBezTo>
                  <a:cubicBezTo>
                    <a:pt x="35822" y="55489"/>
                    <a:pt x="35822" y="55280"/>
                    <a:pt x="35780" y="54527"/>
                  </a:cubicBezTo>
                  <a:cubicBezTo>
                    <a:pt x="35780" y="54401"/>
                    <a:pt x="35675" y="54255"/>
                    <a:pt x="35654" y="54129"/>
                  </a:cubicBezTo>
                  <a:cubicBezTo>
                    <a:pt x="35529" y="53585"/>
                    <a:pt x="35424" y="53041"/>
                    <a:pt x="35299" y="52476"/>
                  </a:cubicBezTo>
                  <a:cubicBezTo>
                    <a:pt x="35257" y="52393"/>
                    <a:pt x="35215" y="52309"/>
                    <a:pt x="35152" y="52142"/>
                  </a:cubicBezTo>
                  <a:cubicBezTo>
                    <a:pt x="33834" y="52748"/>
                    <a:pt x="32725" y="53585"/>
                    <a:pt x="31679" y="54548"/>
                  </a:cubicBezTo>
                  <a:cubicBezTo>
                    <a:pt x="31993" y="54945"/>
                    <a:pt x="32286" y="55322"/>
                    <a:pt x="32683" y="55782"/>
                  </a:cubicBezTo>
                  <a:close/>
                  <a:moveTo>
                    <a:pt x="8035" y="49087"/>
                  </a:moveTo>
                  <a:cubicBezTo>
                    <a:pt x="7784" y="49317"/>
                    <a:pt x="7700" y="49589"/>
                    <a:pt x="7700" y="49903"/>
                  </a:cubicBezTo>
                  <a:lnTo>
                    <a:pt x="7700" y="51974"/>
                  </a:lnTo>
                  <a:cubicBezTo>
                    <a:pt x="7700" y="52079"/>
                    <a:pt x="7742" y="52184"/>
                    <a:pt x="7784" y="52246"/>
                  </a:cubicBezTo>
                  <a:cubicBezTo>
                    <a:pt x="8872" y="52832"/>
                    <a:pt x="10002" y="52707"/>
                    <a:pt x="11153" y="52644"/>
                  </a:cubicBezTo>
                  <a:cubicBezTo>
                    <a:pt x="11090" y="52518"/>
                    <a:pt x="11090" y="52414"/>
                    <a:pt x="11048" y="52351"/>
                  </a:cubicBezTo>
                  <a:cubicBezTo>
                    <a:pt x="10672" y="52016"/>
                    <a:pt x="10630" y="51577"/>
                    <a:pt x="10630" y="51095"/>
                  </a:cubicBezTo>
                  <a:cubicBezTo>
                    <a:pt x="10651" y="50740"/>
                    <a:pt x="10713" y="50363"/>
                    <a:pt x="10546" y="50007"/>
                  </a:cubicBezTo>
                  <a:cubicBezTo>
                    <a:pt x="9667" y="49882"/>
                    <a:pt x="8851" y="49422"/>
                    <a:pt x="8035" y="49087"/>
                  </a:cubicBezTo>
                  <a:close/>
                  <a:moveTo>
                    <a:pt x="8977" y="40592"/>
                  </a:moveTo>
                  <a:cubicBezTo>
                    <a:pt x="8475" y="40948"/>
                    <a:pt x="7993" y="41324"/>
                    <a:pt x="7638" y="41868"/>
                  </a:cubicBezTo>
                  <a:cubicBezTo>
                    <a:pt x="7282" y="42433"/>
                    <a:pt x="6947" y="43040"/>
                    <a:pt x="6550" y="43605"/>
                  </a:cubicBezTo>
                  <a:cubicBezTo>
                    <a:pt x="6152" y="44149"/>
                    <a:pt x="6068" y="44797"/>
                    <a:pt x="5922" y="45425"/>
                  </a:cubicBezTo>
                  <a:cubicBezTo>
                    <a:pt x="5796" y="45948"/>
                    <a:pt x="5943" y="46450"/>
                    <a:pt x="6487" y="46702"/>
                  </a:cubicBezTo>
                  <a:cubicBezTo>
                    <a:pt x="6696" y="46806"/>
                    <a:pt x="6905" y="46974"/>
                    <a:pt x="7177" y="47120"/>
                  </a:cubicBezTo>
                  <a:cubicBezTo>
                    <a:pt x="7784" y="44902"/>
                    <a:pt x="8370" y="42768"/>
                    <a:pt x="8977" y="40592"/>
                  </a:cubicBezTo>
                  <a:close/>
                  <a:moveTo>
                    <a:pt x="41262" y="33164"/>
                  </a:moveTo>
                  <a:cubicBezTo>
                    <a:pt x="40802" y="33164"/>
                    <a:pt x="40446" y="33185"/>
                    <a:pt x="40069" y="33164"/>
                  </a:cubicBezTo>
                  <a:cubicBezTo>
                    <a:pt x="39316" y="33101"/>
                    <a:pt x="38605" y="33185"/>
                    <a:pt x="37956" y="33603"/>
                  </a:cubicBezTo>
                  <a:cubicBezTo>
                    <a:pt x="37747" y="33729"/>
                    <a:pt x="37454" y="33771"/>
                    <a:pt x="37245" y="33875"/>
                  </a:cubicBezTo>
                  <a:cubicBezTo>
                    <a:pt x="36972" y="34001"/>
                    <a:pt x="36680" y="34147"/>
                    <a:pt x="36470" y="34357"/>
                  </a:cubicBezTo>
                  <a:cubicBezTo>
                    <a:pt x="35884" y="34880"/>
                    <a:pt x="35361" y="35445"/>
                    <a:pt x="34838" y="35989"/>
                  </a:cubicBezTo>
                  <a:cubicBezTo>
                    <a:pt x="34420" y="36407"/>
                    <a:pt x="34064" y="37077"/>
                    <a:pt x="33876" y="37663"/>
                  </a:cubicBezTo>
                  <a:cubicBezTo>
                    <a:pt x="34315" y="37202"/>
                    <a:pt x="34671" y="36847"/>
                    <a:pt x="35027" y="36512"/>
                  </a:cubicBezTo>
                  <a:cubicBezTo>
                    <a:pt x="35257" y="36282"/>
                    <a:pt x="35529" y="36030"/>
                    <a:pt x="35822" y="35884"/>
                  </a:cubicBezTo>
                  <a:cubicBezTo>
                    <a:pt x="36700" y="35382"/>
                    <a:pt x="37621" y="34922"/>
                    <a:pt x="38500" y="34440"/>
                  </a:cubicBezTo>
                  <a:cubicBezTo>
                    <a:pt x="38709" y="34336"/>
                    <a:pt x="38918" y="34273"/>
                    <a:pt x="39169" y="34210"/>
                  </a:cubicBezTo>
                  <a:cubicBezTo>
                    <a:pt x="39400" y="34126"/>
                    <a:pt x="39651" y="34085"/>
                    <a:pt x="39902" y="33980"/>
                  </a:cubicBezTo>
                  <a:cubicBezTo>
                    <a:pt x="40446" y="33666"/>
                    <a:pt x="40969" y="33666"/>
                    <a:pt x="41534" y="33875"/>
                  </a:cubicBezTo>
                  <a:cubicBezTo>
                    <a:pt x="41576" y="33875"/>
                    <a:pt x="41618" y="33813"/>
                    <a:pt x="41680" y="33771"/>
                  </a:cubicBezTo>
                  <a:cubicBezTo>
                    <a:pt x="41513" y="33603"/>
                    <a:pt x="41408" y="33394"/>
                    <a:pt x="41262" y="33164"/>
                  </a:cubicBezTo>
                  <a:close/>
                  <a:moveTo>
                    <a:pt x="38793" y="18245"/>
                  </a:moveTo>
                  <a:cubicBezTo>
                    <a:pt x="39128" y="19333"/>
                    <a:pt x="39504" y="20317"/>
                    <a:pt x="39734" y="21363"/>
                  </a:cubicBezTo>
                  <a:cubicBezTo>
                    <a:pt x="39965" y="22409"/>
                    <a:pt x="40069" y="23476"/>
                    <a:pt x="40258" y="24585"/>
                  </a:cubicBezTo>
                  <a:cubicBezTo>
                    <a:pt x="40634" y="24397"/>
                    <a:pt x="40655" y="24104"/>
                    <a:pt x="40739" y="23853"/>
                  </a:cubicBezTo>
                  <a:cubicBezTo>
                    <a:pt x="41074" y="22723"/>
                    <a:pt x="40802" y="21593"/>
                    <a:pt x="40655" y="20484"/>
                  </a:cubicBezTo>
                  <a:cubicBezTo>
                    <a:pt x="40655" y="20401"/>
                    <a:pt x="40592" y="20317"/>
                    <a:pt x="40550" y="20233"/>
                  </a:cubicBezTo>
                  <a:cubicBezTo>
                    <a:pt x="40258" y="19815"/>
                    <a:pt x="40006" y="19375"/>
                    <a:pt x="39672" y="18978"/>
                  </a:cubicBezTo>
                  <a:cubicBezTo>
                    <a:pt x="39441" y="18664"/>
                    <a:pt x="39232" y="18350"/>
                    <a:pt x="38793" y="18245"/>
                  </a:cubicBezTo>
                  <a:close/>
                  <a:moveTo>
                    <a:pt x="13957" y="24083"/>
                  </a:moveTo>
                  <a:cubicBezTo>
                    <a:pt x="13685" y="24188"/>
                    <a:pt x="13601" y="24188"/>
                    <a:pt x="13559" y="24250"/>
                  </a:cubicBezTo>
                  <a:cubicBezTo>
                    <a:pt x="12722" y="24857"/>
                    <a:pt x="11801" y="25297"/>
                    <a:pt x="10818" y="25569"/>
                  </a:cubicBezTo>
                  <a:cubicBezTo>
                    <a:pt x="10713" y="25611"/>
                    <a:pt x="10588" y="25652"/>
                    <a:pt x="10504" y="25673"/>
                  </a:cubicBezTo>
                  <a:cubicBezTo>
                    <a:pt x="9709" y="26029"/>
                    <a:pt x="8893" y="26301"/>
                    <a:pt x="8035" y="26385"/>
                  </a:cubicBezTo>
                  <a:cubicBezTo>
                    <a:pt x="7847" y="26406"/>
                    <a:pt x="7721" y="26573"/>
                    <a:pt x="7805" y="26657"/>
                  </a:cubicBezTo>
                  <a:cubicBezTo>
                    <a:pt x="7889" y="26719"/>
                    <a:pt x="7993" y="26782"/>
                    <a:pt x="8056" y="26782"/>
                  </a:cubicBezTo>
                  <a:cubicBezTo>
                    <a:pt x="8265" y="26782"/>
                    <a:pt x="8454" y="26740"/>
                    <a:pt x="8663" y="26699"/>
                  </a:cubicBezTo>
                  <a:cubicBezTo>
                    <a:pt x="8851" y="26657"/>
                    <a:pt x="9060" y="26573"/>
                    <a:pt x="9249" y="26531"/>
                  </a:cubicBezTo>
                  <a:cubicBezTo>
                    <a:pt x="10023" y="26468"/>
                    <a:pt x="10818" y="26427"/>
                    <a:pt x="11592" y="26280"/>
                  </a:cubicBezTo>
                  <a:cubicBezTo>
                    <a:pt x="12011" y="26196"/>
                    <a:pt x="12429" y="26155"/>
                    <a:pt x="12743" y="26008"/>
                  </a:cubicBezTo>
                  <a:cubicBezTo>
                    <a:pt x="13120" y="25422"/>
                    <a:pt x="13475" y="24836"/>
                    <a:pt x="13957" y="24083"/>
                  </a:cubicBezTo>
                  <a:close/>
                  <a:moveTo>
                    <a:pt x="35529" y="34252"/>
                  </a:moveTo>
                  <a:lnTo>
                    <a:pt x="35424" y="34210"/>
                  </a:lnTo>
                  <a:cubicBezTo>
                    <a:pt x="35340" y="34231"/>
                    <a:pt x="35257" y="34252"/>
                    <a:pt x="35194" y="34315"/>
                  </a:cubicBezTo>
                  <a:cubicBezTo>
                    <a:pt x="34420" y="34922"/>
                    <a:pt x="33687" y="35549"/>
                    <a:pt x="33102" y="36302"/>
                  </a:cubicBezTo>
                  <a:cubicBezTo>
                    <a:pt x="32579" y="36951"/>
                    <a:pt x="32055" y="37642"/>
                    <a:pt x="31679" y="38416"/>
                  </a:cubicBezTo>
                  <a:cubicBezTo>
                    <a:pt x="31449" y="38897"/>
                    <a:pt x="31532" y="39336"/>
                    <a:pt x="31888" y="39755"/>
                  </a:cubicBezTo>
                  <a:cubicBezTo>
                    <a:pt x="31972" y="39650"/>
                    <a:pt x="32055" y="39587"/>
                    <a:pt x="32076" y="39546"/>
                  </a:cubicBezTo>
                  <a:cubicBezTo>
                    <a:pt x="32223" y="39106"/>
                    <a:pt x="32411" y="38646"/>
                    <a:pt x="32704" y="38269"/>
                  </a:cubicBezTo>
                  <a:cubicBezTo>
                    <a:pt x="32788" y="38165"/>
                    <a:pt x="32830" y="38018"/>
                    <a:pt x="32871" y="37872"/>
                  </a:cubicBezTo>
                  <a:cubicBezTo>
                    <a:pt x="33269" y="36847"/>
                    <a:pt x="33897" y="35989"/>
                    <a:pt x="34629" y="35194"/>
                  </a:cubicBezTo>
                  <a:cubicBezTo>
                    <a:pt x="34943" y="34880"/>
                    <a:pt x="35299" y="34629"/>
                    <a:pt x="35529" y="34252"/>
                  </a:cubicBezTo>
                  <a:close/>
                  <a:moveTo>
                    <a:pt x="31532" y="36972"/>
                  </a:moveTo>
                  <a:cubicBezTo>
                    <a:pt x="30842" y="37077"/>
                    <a:pt x="29817" y="37495"/>
                    <a:pt x="29168" y="37893"/>
                  </a:cubicBezTo>
                  <a:cubicBezTo>
                    <a:pt x="29691" y="38081"/>
                    <a:pt x="30193" y="38248"/>
                    <a:pt x="30737" y="38437"/>
                  </a:cubicBezTo>
                  <a:cubicBezTo>
                    <a:pt x="31030" y="37935"/>
                    <a:pt x="31260" y="37474"/>
                    <a:pt x="31532" y="36972"/>
                  </a:cubicBezTo>
                  <a:close/>
                  <a:moveTo>
                    <a:pt x="11822" y="35486"/>
                  </a:moveTo>
                  <a:cubicBezTo>
                    <a:pt x="11613" y="35779"/>
                    <a:pt x="11508" y="35968"/>
                    <a:pt x="11550" y="36282"/>
                  </a:cubicBezTo>
                  <a:cubicBezTo>
                    <a:pt x="11801" y="36177"/>
                    <a:pt x="11990" y="36093"/>
                    <a:pt x="12241" y="35989"/>
                  </a:cubicBezTo>
                  <a:cubicBezTo>
                    <a:pt x="12094" y="35800"/>
                    <a:pt x="11990" y="35675"/>
                    <a:pt x="11822" y="35486"/>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8" name="Google Shape;208;p33"/>
            <p:cNvSpPr/>
            <p:nvPr/>
          </p:nvSpPr>
          <p:spPr>
            <a:xfrm>
              <a:off x="1392675" y="4151500"/>
              <a:ext cx="215000" cy="153275"/>
            </a:xfrm>
            <a:custGeom>
              <a:avLst/>
              <a:gdLst/>
              <a:ahLst/>
              <a:cxnLst/>
              <a:rect l="l" t="t" r="r" b="b"/>
              <a:pathLst>
                <a:path w="8600" h="6131" extrusionOk="0">
                  <a:moveTo>
                    <a:pt x="3432" y="6047"/>
                  </a:moveTo>
                  <a:lnTo>
                    <a:pt x="3097" y="6047"/>
                  </a:lnTo>
                  <a:cubicBezTo>
                    <a:pt x="1883" y="6131"/>
                    <a:pt x="1025" y="5524"/>
                    <a:pt x="251" y="4708"/>
                  </a:cubicBezTo>
                  <a:cubicBezTo>
                    <a:pt x="105" y="4520"/>
                    <a:pt x="21" y="4310"/>
                    <a:pt x="21" y="4080"/>
                  </a:cubicBezTo>
                  <a:cubicBezTo>
                    <a:pt x="21" y="3766"/>
                    <a:pt x="42" y="3453"/>
                    <a:pt x="21" y="3139"/>
                  </a:cubicBezTo>
                  <a:cubicBezTo>
                    <a:pt x="0" y="2699"/>
                    <a:pt x="147" y="2344"/>
                    <a:pt x="419" y="2051"/>
                  </a:cubicBezTo>
                  <a:cubicBezTo>
                    <a:pt x="649" y="1737"/>
                    <a:pt x="963" y="1486"/>
                    <a:pt x="1277" y="1235"/>
                  </a:cubicBezTo>
                  <a:cubicBezTo>
                    <a:pt x="1402" y="1088"/>
                    <a:pt x="1632" y="1046"/>
                    <a:pt x="1758" y="1172"/>
                  </a:cubicBezTo>
                  <a:cubicBezTo>
                    <a:pt x="2051" y="1381"/>
                    <a:pt x="2365" y="1360"/>
                    <a:pt x="2637" y="1360"/>
                  </a:cubicBezTo>
                  <a:cubicBezTo>
                    <a:pt x="3097" y="1360"/>
                    <a:pt x="3557" y="1381"/>
                    <a:pt x="3997" y="1360"/>
                  </a:cubicBezTo>
                  <a:cubicBezTo>
                    <a:pt x="4352" y="1339"/>
                    <a:pt x="4687" y="1277"/>
                    <a:pt x="5022" y="1235"/>
                  </a:cubicBezTo>
                  <a:cubicBezTo>
                    <a:pt x="5231" y="1193"/>
                    <a:pt x="5419" y="1130"/>
                    <a:pt x="5587" y="1151"/>
                  </a:cubicBezTo>
                  <a:cubicBezTo>
                    <a:pt x="6152" y="1172"/>
                    <a:pt x="6591" y="963"/>
                    <a:pt x="7010" y="649"/>
                  </a:cubicBezTo>
                  <a:cubicBezTo>
                    <a:pt x="7282" y="481"/>
                    <a:pt x="7533" y="314"/>
                    <a:pt x="7826" y="188"/>
                  </a:cubicBezTo>
                  <a:cubicBezTo>
                    <a:pt x="8244" y="0"/>
                    <a:pt x="8558" y="230"/>
                    <a:pt x="8579" y="670"/>
                  </a:cubicBezTo>
                  <a:cubicBezTo>
                    <a:pt x="8600" y="1067"/>
                    <a:pt x="8453" y="1444"/>
                    <a:pt x="8265" y="1716"/>
                  </a:cubicBezTo>
                  <a:cubicBezTo>
                    <a:pt x="7930" y="2197"/>
                    <a:pt x="7826" y="2720"/>
                    <a:pt x="7637" y="3222"/>
                  </a:cubicBezTo>
                  <a:cubicBezTo>
                    <a:pt x="7512" y="3641"/>
                    <a:pt x="7323" y="3997"/>
                    <a:pt x="7031" y="4331"/>
                  </a:cubicBezTo>
                  <a:cubicBezTo>
                    <a:pt x="6884" y="4520"/>
                    <a:pt x="6759" y="4750"/>
                    <a:pt x="6591" y="4959"/>
                  </a:cubicBezTo>
                  <a:cubicBezTo>
                    <a:pt x="6382" y="5252"/>
                    <a:pt x="6152" y="5482"/>
                    <a:pt x="5775" y="5545"/>
                  </a:cubicBezTo>
                  <a:cubicBezTo>
                    <a:pt x="5712" y="5545"/>
                    <a:pt x="5608" y="5566"/>
                    <a:pt x="5545" y="5629"/>
                  </a:cubicBezTo>
                  <a:cubicBezTo>
                    <a:pt x="4917" y="6047"/>
                    <a:pt x="4185" y="6047"/>
                    <a:pt x="3432" y="6047"/>
                  </a:cubicBezTo>
                  <a:close/>
                  <a:moveTo>
                    <a:pt x="5859" y="4415"/>
                  </a:moveTo>
                  <a:cubicBezTo>
                    <a:pt x="6047" y="4164"/>
                    <a:pt x="6298" y="3871"/>
                    <a:pt x="6507" y="3536"/>
                  </a:cubicBezTo>
                  <a:cubicBezTo>
                    <a:pt x="6612" y="3411"/>
                    <a:pt x="6696" y="3243"/>
                    <a:pt x="6759" y="3097"/>
                  </a:cubicBezTo>
                  <a:cubicBezTo>
                    <a:pt x="6884" y="2637"/>
                    <a:pt x="7031" y="2260"/>
                    <a:pt x="7407" y="1904"/>
                  </a:cubicBezTo>
                  <a:cubicBezTo>
                    <a:pt x="7554" y="1779"/>
                    <a:pt x="7658" y="1549"/>
                    <a:pt x="7449" y="1318"/>
                  </a:cubicBezTo>
                  <a:cubicBezTo>
                    <a:pt x="6884" y="1653"/>
                    <a:pt x="6277" y="1904"/>
                    <a:pt x="5608" y="1841"/>
                  </a:cubicBezTo>
                  <a:cubicBezTo>
                    <a:pt x="5524" y="1841"/>
                    <a:pt x="5419" y="1862"/>
                    <a:pt x="5336" y="1883"/>
                  </a:cubicBezTo>
                  <a:cubicBezTo>
                    <a:pt x="4771" y="2113"/>
                    <a:pt x="4164" y="2093"/>
                    <a:pt x="3578" y="2093"/>
                  </a:cubicBezTo>
                  <a:lnTo>
                    <a:pt x="1465" y="2093"/>
                  </a:lnTo>
                  <a:cubicBezTo>
                    <a:pt x="1339" y="2385"/>
                    <a:pt x="1214" y="2595"/>
                    <a:pt x="1130" y="2825"/>
                  </a:cubicBezTo>
                  <a:cubicBezTo>
                    <a:pt x="921" y="3725"/>
                    <a:pt x="921" y="4310"/>
                    <a:pt x="1800" y="4687"/>
                  </a:cubicBezTo>
                  <a:cubicBezTo>
                    <a:pt x="1904" y="4729"/>
                    <a:pt x="1988" y="4813"/>
                    <a:pt x="2093" y="4875"/>
                  </a:cubicBezTo>
                  <a:cubicBezTo>
                    <a:pt x="2281" y="5001"/>
                    <a:pt x="2490" y="5085"/>
                    <a:pt x="2720" y="5085"/>
                  </a:cubicBezTo>
                  <a:cubicBezTo>
                    <a:pt x="3243" y="5085"/>
                    <a:pt x="3746" y="5106"/>
                    <a:pt x="4269" y="5085"/>
                  </a:cubicBezTo>
                  <a:cubicBezTo>
                    <a:pt x="4478" y="5085"/>
                    <a:pt x="4708" y="4980"/>
                    <a:pt x="4917" y="4896"/>
                  </a:cubicBezTo>
                  <a:cubicBezTo>
                    <a:pt x="5189" y="4771"/>
                    <a:pt x="5461" y="4603"/>
                    <a:pt x="5859" y="4415"/>
                  </a:cubicBezTo>
                  <a:close/>
                </a:path>
              </a:pathLst>
            </a:custGeom>
            <a:solidFill>
              <a:srgbClr val="1D312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9" name="Google Shape;209;p33"/>
            <p:cNvSpPr/>
            <p:nvPr/>
          </p:nvSpPr>
          <p:spPr>
            <a:xfrm>
              <a:off x="1298000" y="4057325"/>
              <a:ext cx="41350" cy="42400"/>
            </a:xfrm>
            <a:custGeom>
              <a:avLst/>
              <a:gdLst/>
              <a:ahLst/>
              <a:cxnLst/>
              <a:rect l="l" t="t" r="r" b="b"/>
              <a:pathLst>
                <a:path w="1654" h="1696" extrusionOk="0">
                  <a:moveTo>
                    <a:pt x="188" y="231"/>
                  </a:moveTo>
                  <a:cubicBezTo>
                    <a:pt x="419" y="189"/>
                    <a:pt x="628" y="106"/>
                    <a:pt x="837" y="85"/>
                  </a:cubicBezTo>
                  <a:cubicBezTo>
                    <a:pt x="1046" y="43"/>
                    <a:pt x="1297" y="1"/>
                    <a:pt x="1444" y="231"/>
                  </a:cubicBezTo>
                  <a:cubicBezTo>
                    <a:pt x="1590" y="503"/>
                    <a:pt x="1653" y="754"/>
                    <a:pt x="1507" y="1047"/>
                  </a:cubicBezTo>
                  <a:cubicBezTo>
                    <a:pt x="1297" y="1528"/>
                    <a:pt x="670" y="1696"/>
                    <a:pt x="230" y="1445"/>
                  </a:cubicBezTo>
                  <a:cubicBezTo>
                    <a:pt x="84" y="1340"/>
                    <a:pt x="0" y="1173"/>
                    <a:pt x="21" y="1005"/>
                  </a:cubicBezTo>
                  <a:cubicBezTo>
                    <a:pt x="84" y="754"/>
                    <a:pt x="126" y="524"/>
                    <a:pt x="188" y="23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0" name="Google Shape;210;p33"/>
            <p:cNvSpPr/>
            <p:nvPr/>
          </p:nvSpPr>
          <p:spPr>
            <a:xfrm>
              <a:off x="1664675" y="3968400"/>
              <a:ext cx="34025" cy="48675"/>
            </a:xfrm>
            <a:custGeom>
              <a:avLst/>
              <a:gdLst/>
              <a:ahLst/>
              <a:cxnLst/>
              <a:rect l="l" t="t" r="r" b="b"/>
              <a:pathLst>
                <a:path w="1361" h="1947" extrusionOk="0">
                  <a:moveTo>
                    <a:pt x="1361" y="963"/>
                  </a:moveTo>
                  <a:lnTo>
                    <a:pt x="1361" y="1214"/>
                  </a:lnTo>
                  <a:cubicBezTo>
                    <a:pt x="1340" y="1696"/>
                    <a:pt x="858" y="1947"/>
                    <a:pt x="440" y="1654"/>
                  </a:cubicBezTo>
                  <a:cubicBezTo>
                    <a:pt x="84" y="1424"/>
                    <a:pt x="1" y="1068"/>
                    <a:pt x="210" y="712"/>
                  </a:cubicBezTo>
                  <a:cubicBezTo>
                    <a:pt x="314" y="524"/>
                    <a:pt x="419" y="378"/>
                    <a:pt x="524" y="210"/>
                  </a:cubicBezTo>
                  <a:cubicBezTo>
                    <a:pt x="628" y="64"/>
                    <a:pt x="796" y="1"/>
                    <a:pt x="963" y="22"/>
                  </a:cubicBezTo>
                  <a:cubicBezTo>
                    <a:pt x="1151" y="64"/>
                    <a:pt x="1256" y="189"/>
                    <a:pt x="1277" y="378"/>
                  </a:cubicBezTo>
                  <a:cubicBezTo>
                    <a:pt x="1340" y="587"/>
                    <a:pt x="1340" y="817"/>
                    <a:pt x="1361" y="963"/>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1" name="Google Shape;211;p33"/>
            <p:cNvSpPr/>
            <p:nvPr/>
          </p:nvSpPr>
          <p:spPr>
            <a:xfrm>
              <a:off x="526950" y="2756925"/>
              <a:ext cx="379275" cy="405425"/>
            </a:xfrm>
            <a:custGeom>
              <a:avLst/>
              <a:gdLst/>
              <a:ahLst/>
              <a:cxnLst/>
              <a:rect l="l" t="t" r="r" b="b"/>
              <a:pathLst>
                <a:path w="15171" h="16217" extrusionOk="0">
                  <a:moveTo>
                    <a:pt x="12722" y="14543"/>
                  </a:moveTo>
                  <a:cubicBezTo>
                    <a:pt x="12743" y="13831"/>
                    <a:pt x="12931" y="13204"/>
                    <a:pt x="13203" y="12576"/>
                  </a:cubicBezTo>
                  <a:cubicBezTo>
                    <a:pt x="13496" y="11948"/>
                    <a:pt x="13706" y="11279"/>
                    <a:pt x="13936" y="10609"/>
                  </a:cubicBezTo>
                  <a:cubicBezTo>
                    <a:pt x="13999" y="10442"/>
                    <a:pt x="14019" y="10232"/>
                    <a:pt x="14019" y="10044"/>
                  </a:cubicBezTo>
                  <a:cubicBezTo>
                    <a:pt x="14019" y="9709"/>
                    <a:pt x="13999" y="9354"/>
                    <a:pt x="14019" y="9040"/>
                  </a:cubicBezTo>
                  <a:cubicBezTo>
                    <a:pt x="14082" y="8098"/>
                    <a:pt x="13706" y="7366"/>
                    <a:pt x="13078" y="6717"/>
                  </a:cubicBezTo>
                  <a:cubicBezTo>
                    <a:pt x="12952" y="6592"/>
                    <a:pt x="12785" y="6466"/>
                    <a:pt x="12659" y="6299"/>
                  </a:cubicBezTo>
                  <a:cubicBezTo>
                    <a:pt x="12408" y="6006"/>
                    <a:pt x="12094" y="5859"/>
                    <a:pt x="11697" y="5901"/>
                  </a:cubicBezTo>
                  <a:cubicBezTo>
                    <a:pt x="11362" y="5943"/>
                    <a:pt x="11090" y="5839"/>
                    <a:pt x="10881" y="5567"/>
                  </a:cubicBezTo>
                  <a:cubicBezTo>
                    <a:pt x="10651" y="5253"/>
                    <a:pt x="10316" y="5148"/>
                    <a:pt x="9918" y="5169"/>
                  </a:cubicBezTo>
                  <a:cubicBezTo>
                    <a:pt x="9646" y="5211"/>
                    <a:pt x="9416" y="5211"/>
                    <a:pt x="9165" y="5169"/>
                  </a:cubicBezTo>
                  <a:cubicBezTo>
                    <a:pt x="8600" y="5148"/>
                    <a:pt x="8182" y="5357"/>
                    <a:pt x="7805" y="5734"/>
                  </a:cubicBezTo>
                  <a:cubicBezTo>
                    <a:pt x="6968" y="6571"/>
                    <a:pt x="7303" y="6403"/>
                    <a:pt x="5964" y="6466"/>
                  </a:cubicBezTo>
                  <a:cubicBezTo>
                    <a:pt x="5713" y="6466"/>
                    <a:pt x="5420" y="6508"/>
                    <a:pt x="5148" y="6592"/>
                  </a:cubicBezTo>
                  <a:cubicBezTo>
                    <a:pt x="4813" y="6696"/>
                    <a:pt x="4625" y="6947"/>
                    <a:pt x="4604" y="7345"/>
                  </a:cubicBezTo>
                  <a:cubicBezTo>
                    <a:pt x="4562" y="8077"/>
                    <a:pt x="4667" y="8789"/>
                    <a:pt x="4897" y="9500"/>
                  </a:cubicBezTo>
                  <a:cubicBezTo>
                    <a:pt x="5232" y="10484"/>
                    <a:pt x="5608" y="11488"/>
                    <a:pt x="5943" y="12471"/>
                  </a:cubicBezTo>
                  <a:cubicBezTo>
                    <a:pt x="6131" y="13015"/>
                    <a:pt x="6341" y="13580"/>
                    <a:pt x="6801" y="13999"/>
                  </a:cubicBezTo>
                  <a:cubicBezTo>
                    <a:pt x="6926" y="14124"/>
                    <a:pt x="7010" y="14313"/>
                    <a:pt x="7115" y="14459"/>
                  </a:cubicBezTo>
                  <a:cubicBezTo>
                    <a:pt x="7491" y="14961"/>
                    <a:pt x="7847" y="15422"/>
                    <a:pt x="8224" y="15945"/>
                  </a:cubicBezTo>
                  <a:cubicBezTo>
                    <a:pt x="8161" y="16091"/>
                    <a:pt x="8014" y="15986"/>
                    <a:pt x="7910" y="16028"/>
                  </a:cubicBezTo>
                  <a:cubicBezTo>
                    <a:pt x="7763" y="16112"/>
                    <a:pt x="7659" y="16154"/>
                    <a:pt x="7533" y="16217"/>
                  </a:cubicBezTo>
                  <a:cubicBezTo>
                    <a:pt x="6989" y="15924"/>
                    <a:pt x="6403" y="15694"/>
                    <a:pt x="6027" y="15191"/>
                  </a:cubicBezTo>
                  <a:cubicBezTo>
                    <a:pt x="5922" y="15066"/>
                    <a:pt x="5755" y="14982"/>
                    <a:pt x="5629" y="14898"/>
                  </a:cubicBezTo>
                  <a:cubicBezTo>
                    <a:pt x="4918" y="14480"/>
                    <a:pt x="4353" y="13936"/>
                    <a:pt x="3892" y="13266"/>
                  </a:cubicBezTo>
                  <a:cubicBezTo>
                    <a:pt x="3516" y="12660"/>
                    <a:pt x="3035" y="12074"/>
                    <a:pt x="2511" y="11613"/>
                  </a:cubicBezTo>
                  <a:cubicBezTo>
                    <a:pt x="2281" y="11404"/>
                    <a:pt x="2114" y="11132"/>
                    <a:pt x="2051" y="10860"/>
                  </a:cubicBezTo>
                  <a:cubicBezTo>
                    <a:pt x="1863" y="10358"/>
                    <a:pt x="1591" y="9877"/>
                    <a:pt x="1277" y="9458"/>
                  </a:cubicBezTo>
                  <a:cubicBezTo>
                    <a:pt x="838" y="8914"/>
                    <a:pt x="628" y="8245"/>
                    <a:pt x="440" y="7554"/>
                  </a:cubicBezTo>
                  <a:cubicBezTo>
                    <a:pt x="398" y="7345"/>
                    <a:pt x="377" y="7115"/>
                    <a:pt x="314" y="6906"/>
                  </a:cubicBezTo>
                  <a:cubicBezTo>
                    <a:pt x="1" y="5943"/>
                    <a:pt x="63" y="4918"/>
                    <a:pt x="63" y="3914"/>
                  </a:cubicBezTo>
                  <a:cubicBezTo>
                    <a:pt x="63" y="3453"/>
                    <a:pt x="210" y="3056"/>
                    <a:pt x="587" y="2742"/>
                  </a:cubicBezTo>
                  <a:cubicBezTo>
                    <a:pt x="1214" y="2198"/>
                    <a:pt x="1884" y="1717"/>
                    <a:pt x="2679" y="1361"/>
                  </a:cubicBezTo>
                  <a:cubicBezTo>
                    <a:pt x="3202" y="1131"/>
                    <a:pt x="3746" y="921"/>
                    <a:pt x="4290" y="712"/>
                  </a:cubicBezTo>
                  <a:cubicBezTo>
                    <a:pt x="4583" y="608"/>
                    <a:pt x="4876" y="524"/>
                    <a:pt x="5190" y="461"/>
                  </a:cubicBezTo>
                  <a:cubicBezTo>
                    <a:pt x="5880" y="336"/>
                    <a:pt x="6613" y="231"/>
                    <a:pt x="7324" y="105"/>
                  </a:cubicBezTo>
                  <a:cubicBezTo>
                    <a:pt x="7910" y="1"/>
                    <a:pt x="8496" y="1"/>
                    <a:pt x="9081" y="105"/>
                  </a:cubicBezTo>
                  <a:cubicBezTo>
                    <a:pt x="9521" y="189"/>
                    <a:pt x="9960" y="252"/>
                    <a:pt x="10379" y="315"/>
                  </a:cubicBezTo>
                  <a:cubicBezTo>
                    <a:pt x="10986" y="419"/>
                    <a:pt x="11592" y="566"/>
                    <a:pt x="12032" y="1026"/>
                  </a:cubicBezTo>
                  <a:cubicBezTo>
                    <a:pt x="12136" y="1131"/>
                    <a:pt x="12262" y="1173"/>
                    <a:pt x="12367" y="1256"/>
                  </a:cubicBezTo>
                  <a:cubicBezTo>
                    <a:pt x="12722" y="1465"/>
                    <a:pt x="13162" y="1570"/>
                    <a:pt x="13392" y="1926"/>
                  </a:cubicBezTo>
                  <a:cubicBezTo>
                    <a:pt x="13873" y="2700"/>
                    <a:pt x="14543" y="3328"/>
                    <a:pt x="14647" y="4269"/>
                  </a:cubicBezTo>
                  <a:cubicBezTo>
                    <a:pt x="15170" y="5692"/>
                    <a:pt x="15149" y="7199"/>
                    <a:pt x="15024" y="8663"/>
                  </a:cubicBezTo>
                  <a:cubicBezTo>
                    <a:pt x="14835" y="10504"/>
                    <a:pt x="14312" y="12325"/>
                    <a:pt x="13287" y="13936"/>
                  </a:cubicBezTo>
                  <a:cubicBezTo>
                    <a:pt x="13162" y="14166"/>
                    <a:pt x="13057" y="14417"/>
                    <a:pt x="12722" y="14543"/>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2" name="Google Shape;212;p33"/>
            <p:cNvSpPr/>
            <p:nvPr/>
          </p:nvSpPr>
          <p:spPr>
            <a:xfrm>
              <a:off x="660875" y="2904450"/>
              <a:ext cx="195650" cy="249000"/>
            </a:xfrm>
            <a:custGeom>
              <a:avLst/>
              <a:gdLst/>
              <a:ahLst/>
              <a:cxnLst/>
              <a:rect l="l" t="t" r="r" b="b"/>
              <a:pathLst>
                <a:path w="7826" h="9960" extrusionOk="0">
                  <a:moveTo>
                    <a:pt x="6486" y="1005"/>
                  </a:moveTo>
                  <a:cubicBezTo>
                    <a:pt x="6842" y="1046"/>
                    <a:pt x="6989" y="1339"/>
                    <a:pt x="7198" y="1549"/>
                  </a:cubicBezTo>
                  <a:cubicBezTo>
                    <a:pt x="7574" y="1967"/>
                    <a:pt x="7826" y="2469"/>
                    <a:pt x="7805" y="3076"/>
                  </a:cubicBezTo>
                  <a:cubicBezTo>
                    <a:pt x="7784" y="3264"/>
                    <a:pt x="7805" y="3515"/>
                    <a:pt x="7805" y="3746"/>
                  </a:cubicBezTo>
                  <a:cubicBezTo>
                    <a:pt x="7826" y="4122"/>
                    <a:pt x="7721" y="4457"/>
                    <a:pt x="7595" y="4792"/>
                  </a:cubicBezTo>
                  <a:cubicBezTo>
                    <a:pt x="7156" y="5964"/>
                    <a:pt x="6758" y="7135"/>
                    <a:pt x="6340" y="8328"/>
                  </a:cubicBezTo>
                  <a:cubicBezTo>
                    <a:pt x="6256" y="8537"/>
                    <a:pt x="6256" y="8767"/>
                    <a:pt x="6235" y="8977"/>
                  </a:cubicBezTo>
                  <a:cubicBezTo>
                    <a:pt x="5649" y="9500"/>
                    <a:pt x="4854" y="9583"/>
                    <a:pt x="4248" y="9960"/>
                  </a:cubicBezTo>
                  <a:cubicBezTo>
                    <a:pt x="3452" y="9541"/>
                    <a:pt x="2929" y="8914"/>
                    <a:pt x="2553" y="8160"/>
                  </a:cubicBezTo>
                  <a:cubicBezTo>
                    <a:pt x="2448" y="7972"/>
                    <a:pt x="2344" y="7742"/>
                    <a:pt x="2176" y="7616"/>
                  </a:cubicBezTo>
                  <a:cubicBezTo>
                    <a:pt x="1779" y="7219"/>
                    <a:pt x="1569" y="6759"/>
                    <a:pt x="1423" y="6256"/>
                  </a:cubicBezTo>
                  <a:cubicBezTo>
                    <a:pt x="1088" y="5252"/>
                    <a:pt x="691" y="4269"/>
                    <a:pt x="356" y="3264"/>
                  </a:cubicBezTo>
                  <a:cubicBezTo>
                    <a:pt x="147" y="2616"/>
                    <a:pt x="0" y="2197"/>
                    <a:pt x="188" y="1465"/>
                  </a:cubicBezTo>
                  <a:cubicBezTo>
                    <a:pt x="670" y="1318"/>
                    <a:pt x="670" y="1318"/>
                    <a:pt x="1444" y="1381"/>
                  </a:cubicBezTo>
                  <a:cubicBezTo>
                    <a:pt x="1465" y="1528"/>
                    <a:pt x="1548" y="1674"/>
                    <a:pt x="1548" y="1842"/>
                  </a:cubicBezTo>
                  <a:cubicBezTo>
                    <a:pt x="1569" y="2197"/>
                    <a:pt x="1548" y="2574"/>
                    <a:pt x="1548" y="2930"/>
                  </a:cubicBezTo>
                  <a:cubicBezTo>
                    <a:pt x="1548" y="3515"/>
                    <a:pt x="1674" y="4039"/>
                    <a:pt x="1925" y="4562"/>
                  </a:cubicBezTo>
                  <a:cubicBezTo>
                    <a:pt x="2030" y="4792"/>
                    <a:pt x="2176" y="5001"/>
                    <a:pt x="2344" y="5189"/>
                  </a:cubicBezTo>
                  <a:cubicBezTo>
                    <a:pt x="2553" y="5419"/>
                    <a:pt x="2825" y="5461"/>
                    <a:pt x="3097" y="5336"/>
                  </a:cubicBezTo>
                  <a:cubicBezTo>
                    <a:pt x="3494" y="5147"/>
                    <a:pt x="3829" y="4875"/>
                    <a:pt x="3871" y="4415"/>
                  </a:cubicBezTo>
                  <a:cubicBezTo>
                    <a:pt x="3934" y="3934"/>
                    <a:pt x="3976" y="3432"/>
                    <a:pt x="3766" y="2930"/>
                  </a:cubicBezTo>
                  <a:cubicBezTo>
                    <a:pt x="3724" y="2825"/>
                    <a:pt x="3662" y="2720"/>
                    <a:pt x="3641" y="2616"/>
                  </a:cubicBezTo>
                  <a:cubicBezTo>
                    <a:pt x="3599" y="2009"/>
                    <a:pt x="3243" y="1590"/>
                    <a:pt x="2804" y="1235"/>
                  </a:cubicBezTo>
                  <a:cubicBezTo>
                    <a:pt x="2720" y="1172"/>
                    <a:pt x="2678" y="1130"/>
                    <a:pt x="2616" y="1109"/>
                  </a:cubicBezTo>
                  <a:cubicBezTo>
                    <a:pt x="3118" y="168"/>
                    <a:pt x="3452" y="0"/>
                    <a:pt x="4771" y="189"/>
                  </a:cubicBezTo>
                  <a:cubicBezTo>
                    <a:pt x="4771" y="230"/>
                    <a:pt x="4771" y="314"/>
                    <a:pt x="4750" y="335"/>
                  </a:cubicBezTo>
                  <a:cubicBezTo>
                    <a:pt x="4164" y="1005"/>
                    <a:pt x="4289" y="1800"/>
                    <a:pt x="4269" y="2574"/>
                  </a:cubicBezTo>
                  <a:cubicBezTo>
                    <a:pt x="4269" y="3264"/>
                    <a:pt x="4457" y="3955"/>
                    <a:pt x="4813" y="4562"/>
                  </a:cubicBezTo>
                  <a:cubicBezTo>
                    <a:pt x="4917" y="4708"/>
                    <a:pt x="5022" y="4896"/>
                    <a:pt x="5189" y="5001"/>
                  </a:cubicBezTo>
                  <a:cubicBezTo>
                    <a:pt x="5503" y="5252"/>
                    <a:pt x="5901" y="5189"/>
                    <a:pt x="6131" y="4834"/>
                  </a:cubicBezTo>
                  <a:cubicBezTo>
                    <a:pt x="6235" y="4708"/>
                    <a:pt x="6277" y="4562"/>
                    <a:pt x="6424" y="4415"/>
                  </a:cubicBezTo>
                  <a:cubicBezTo>
                    <a:pt x="6633" y="4206"/>
                    <a:pt x="6696" y="3955"/>
                    <a:pt x="6675" y="3662"/>
                  </a:cubicBezTo>
                  <a:cubicBezTo>
                    <a:pt x="6654" y="2825"/>
                    <a:pt x="6779" y="1988"/>
                    <a:pt x="6486" y="1172"/>
                  </a:cubicBezTo>
                  <a:cubicBezTo>
                    <a:pt x="6445" y="1151"/>
                    <a:pt x="6465" y="1088"/>
                    <a:pt x="6486" y="1005"/>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3" name="Google Shape;213;p33"/>
            <p:cNvSpPr/>
            <p:nvPr/>
          </p:nvSpPr>
          <p:spPr>
            <a:xfrm>
              <a:off x="743525" y="3150300"/>
              <a:ext cx="118750" cy="51275"/>
            </a:xfrm>
            <a:custGeom>
              <a:avLst/>
              <a:gdLst/>
              <a:ahLst/>
              <a:cxnLst/>
              <a:rect l="l" t="t" r="r" b="b"/>
              <a:pathLst>
                <a:path w="4750" h="2051" extrusionOk="0">
                  <a:moveTo>
                    <a:pt x="4394" y="0"/>
                  </a:moveTo>
                  <a:cubicBezTo>
                    <a:pt x="4499" y="189"/>
                    <a:pt x="4624" y="398"/>
                    <a:pt x="4729" y="628"/>
                  </a:cubicBezTo>
                  <a:cubicBezTo>
                    <a:pt x="4750" y="691"/>
                    <a:pt x="4729" y="795"/>
                    <a:pt x="4708" y="879"/>
                  </a:cubicBezTo>
                  <a:cubicBezTo>
                    <a:pt x="4331" y="1172"/>
                    <a:pt x="3955" y="1339"/>
                    <a:pt x="3494" y="1402"/>
                  </a:cubicBezTo>
                  <a:cubicBezTo>
                    <a:pt x="3285" y="1423"/>
                    <a:pt x="3076" y="1507"/>
                    <a:pt x="2846" y="1549"/>
                  </a:cubicBezTo>
                  <a:cubicBezTo>
                    <a:pt x="2615" y="1591"/>
                    <a:pt x="2385" y="1674"/>
                    <a:pt x="2113" y="1695"/>
                  </a:cubicBezTo>
                  <a:cubicBezTo>
                    <a:pt x="1779" y="1695"/>
                    <a:pt x="1465" y="1758"/>
                    <a:pt x="1151" y="1884"/>
                  </a:cubicBezTo>
                  <a:cubicBezTo>
                    <a:pt x="732" y="2051"/>
                    <a:pt x="607" y="2009"/>
                    <a:pt x="21" y="1863"/>
                  </a:cubicBezTo>
                  <a:cubicBezTo>
                    <a:pt x="0" y="1570"/>
                    <a:pt x="188" y="1381"/>
                    <a:pt x="418" y="1277"/>
                  </a:cubicBezTo>
                  <a:cubicBezTo>
                    <a:pt x="1235" y="921"/>
                    <a:pt x="2030" y="565"/>
                    <a:pt x="2846" y="210"/>
                  </a:cubicBezTo>
                  <a:cubicBezTo>
                    <a:pt x="2971" y="168"/>
                    <a:pt x="3118" y="147"/>
                    <a:pt x="3243" y="105"/>
                  </a:cubicBezTo>
                  <a:cubicBezTo>
                    <a:pt x="3599" y="105"/>
                    <a:pt x="3955" y="63"/>
                    <a:pt x="439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4" name="Google Shape;214;p33"/>
            <p:cNvSpPr/>
            <p:nvPr/>
          </p:nvSpPr>
          <p:spPr>
            <a:xfrm>
              <a:off x="769150" y="3232950"/>
              <a:ext cx="110400" cy="34550"/>
            </a:xfrm>
            <a:custGeom>
              <a:avLst/>
              <a:gdLst/>
              <a:ahLst/>
              <a:cxnLst/>
              <a:rect l="l" t="t" r="r" b="b"/>
              <a:pathLst>
                <a:path w="4416" h="1382" extrusionOk="0">
                  <a:moveTo>
                    <a:pt x="21" y="1381"/>
                  </a:moveTo>
                  <a:cubicBezTo>
                    <a:pt x="0" y="1193"/>
                    <a:pt x="0" y="1046"/>
                    <a:pt x="0" y="900"/>
                  </a:cubicBezTo>
                  <a:cubicBezTo>
                    <a:pt x="63" y="858"/>
                    <a:pt x="105" y="795"/>
                    <a:pt x="147" y="795"/>
                  </a:cubicBezTo>
                  <a:cubicBezTo>
                    <a:pt x="377" y="733"/>
                    <a:pt x="628" y="670"/>
                    <a:pt x="858" y="586"/>
                  </a:cubicBezTo>
                  <a:cubicBezTo>
                    <a:pt x="1109" y="523"/>
                    <a:pt x="1381" y="377"/>
                    <a:pt x="1632" y="356"/>
                  </a:cubicBezTo>
                  <a:cubicBezTo>
                    <a:pt x="2511" y="251"/>
                    <a:pt x="3369" y="21"/>
                    <a:pt x="4248" y="0"/>
                  </a:cubicBezTo>
                  <a:cubicBezTo>
                    <a:pt x="4311" y="0"/>
                    <a:pt x="4331" y="42"/>
                    <a:pt x="4415" y="105"/>
                  </a:cubicBezTo>
                  <a:cubicBezTo>
                    <a:pt x="4080" y="544"/>
                    <a:pt x="3515" y="523"/>
                    <a:pt x="3076" y="649"/>
                  </a:cubicBezTo>
                  <a:cubicBezTo>
                    <a:pt x="2574" y="774"/>
                    <a:pt x="2093" y="963"/>
                    <a:pt x="1590" y="1088"/>
                  </a:cubicBezTo>
                  <a:cubicBezTo>
                    <a:pt x="1109" y="1172"/>
                    <a:pt x="628" y="1256"/>
                    <a:pt x="21" y="138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5" name="Google Shape;215;p33"/>
            <p:cNvSpPr/>
            <p:nvPr/>
          </p:nvSpPr>
          <p:spPr>
            <a:xfrm>
              <a:off x="754500" y="3196850"/>
              <a:ext cx="112475" cy="35600"/>
            </a:xfrm>
            <a:custGeom>
              <a:avLst/>
              <a:gdLst/>
              <a:ahLst/>
              <a:cxnLst/>
              <a:rect l="l" t="t" r="r" b="b"/>
              <a:pathLst>
                <a:path w="4499" h="1424" extrusionOk="0">
                  <a:moveTo>
                    <a:pt x="0" y="1256"/>
                  </a:moveTo>
                  <a:cubicBezTo>
                    <a:pt x="105" y="1151"/>
                    <a:pt x="168" y="1026"/>
                    <a:pt x="231" y="1026"/>
                  </a:cubicBezTo>
                  <a:cubicBezTo>
                    <a:pt x="858" y="963"/>
                    <a:pt x="1444" y="607"/>
                    <a:pt x="2093" y="670"/>
                  </a:cubicBezTo>
                  <a:cubicBezTo>
                    <a:pt x="2197" y="712"/>
                    <a:pt x="2302" y="649"/>
                    <a:pt x="2407" y="628"/>
                  </a:cubicBezTo>
                  <a:cubicBezTo>
                    <a:pt x="3097" y="419"/>
                    <a:pt x="3767" y="210"/>
                    <a:pt x="4499" y="1"/>
                  </a:cubicBezTo>
                  <a:lnTo>
                    <a:pt x="4499" y="566"/>
                  </a:lnTo>
                  <a:cubicBezTo>
                    <a:pt x="3788" y="670"/>
                    <a:pt x="3097" y="754"/>
                    <a:pt x="2428" y="879"/>
                  </a:cubicBezTo>
                  <a:cubicBezTo>
                    <a:pt x="1967" y="963"/>
                    <a:pt x="1528" y="1130"/>
                    <a:pt x="1068" y="1256"/>
                  </a:cubicBezTo>
                  <a:cubicBezTo>
                    <a:pt x="733" y="1382"/>
                    <a:pt x="398" y="1423"/>
                    <a:pt x="0" y="125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6" name="Google Shape;216;p33"/>
            <p:cNvSpPr/>
            <p:nvPr/>
          </p:nvSpPr>
          <p:spPr>
            <a:xfrm>
              <a:off x="787450" y="2933225"/>
              <a:ext cx="20950" cy="67500"/>
            </a:xfrm>
            <a:custGeom>
              <a:avLst/>
              <a:gdLst/>
              <a:ahLst/>
              <a:cxnLst/>
              <a:rect l="l" t="t" r="r" b="b"/>
              <a:pathLst>
                <a:path w="838" h="2700" extrusionOk="0">
                  <a:moveTo>
                    <a:pt x="419" y="84"/>
                  </a:moveTo>
                  <a:cubicBezTo>
                    <a:pt x="838" y="900"/>
                    <a:pt x="649" y="1758"/>
                    <a:pt x="670" y="2574"/>
                  </a:cubicBezTo>
                  <a:cubicBezTo>
                    <a:pt x="461" y="2699"/>
                    <a:pt x="335" y="2616"/>
                    <a:pt x="273" y="2490"/>
                  </a:cubicBezTo>
                  <a:cubicBezTo>
                    <a:pt x="1" y="1758"/>
                    <a:pt x="22" y="1025"/>
                    <a:pt x="105" y="272"/>
                  </a:cubicBezTo>
                  <a:cubicBezTo>
                    <a:pt x="126" y="147"/>
                    <a:pt x="231" y="0"/>
                    <a:pt x="419" y="84"/>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7" name="Google Shape;217;p33"/>
            <p:cNvSpPr/>
            <p:nvPr/>
          </p:nvSpPr>
          <p:spPr>
            <a:xfrm>
              <a:off x="809950" y="3270075"/>
              <a:ext cx="46575" cy="23575"/>
            </a:xfrm>
            <a:custGeom>
              <a:avLst/>
              <a:gdLst/>
              <a:ahLst/>
              <a:cxnLst/>
              <a:rect l="l" t="t" r="r" b="b"/>
              <a:pathLst>
                <a:path w="1863" h="943" extrusionOk="0">
                  <a:moveTo>
                    <a:pt x="1863" y="1"/>
                  </a:moveTo>
                  <a:cubicBezTo>
                    <a:pt x="1632" y="566"/>
                    <a:pt x="1632" y="566"/>
                    <a:pt x="1005" y="942"/>
                  </a:cubicBezTo>
                  <a:cubicBezTo>
                    <a:pt x="691" y="838"/>
                    <a:pt x="377" y="712"/>
                    <a:pt x="0" y="566"/>
                  </a:cubicBezTo>
                  <a:cubicBezTo>
                    <a:pt x="586" y="189"/>
                    <a:pt x="942" y="85"/>
                    <a:pt x="186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8" name="Google Shape;218;p33"/>
            <p:cNvSpPr/>
            <p:nvPr/>
          </p:nvSpPr>
          <p:spPr>
            <a:xfrm>
              <a:off x="719975" y="2958325"/>
              <a:ext cx="18325" cy="57575"/>
            </a:xfrm>
            <a:custGeom>
              <a:avLst/>
              <a:gdLst/>
              <a:ahLst/>
              <a:cxnLst/>
              <a:rect l="l" t="t" r="r" b="b"/>
              <a:pathLst>
                <a:path w="733" h="2303" extrusionOk="0">
                  <a:moveTo>
                    <a:pt x="524" y="2302"/>
                  </a:moveTo>
                  <a:cubicBezTo>
                    <a:pt x="21" y="1549"/>
                    <a:pt x="0" y="837"/>
                    <a:pt x="63" y="0"/>
                  </a:cubicBezTo>
                  <a:cubicBezTo>
                    <a:pt x="210" y="147"/>
                    <a:pt x="335" y="210"/>
                    <a:pt x="356" y="314"/>
                  </a:cubicBezTo>
                  <a:cubicBezTo>
                    <a:pt x="419" y="649"/>
                    <a:pt x="482" y="963"/>
                    <a:pt x="628" y="1277"/>
                  </a:cubicBezTo>
                  <a:cubicBezTo>
                    <a:pt x="733" y="1549"/>
                    <a:pt x="712" y="1863"/>
                    <a:pt x="524" y="2302"/>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9" name="Google Shape;219;p33"/>
            <p:cNvSpPr/>
            <p:nvPr/>
          </p:nvSpPr>
          <p:spPr>
            <a:xfrm>
              <a:off x="611700" y="2870450"/>
              <a:ext cx="264700" cy="305500"/>
            </a:xfrm>
            <a:custGeom>
              <a:avLst/>
              <a:gdLst/>
              <a:ahLst/>
              <a:cxnLst/>
              <a:rect l="l" t="t" r="r" b="b"/>
              <a:pathLst>
                <a:path w="10588" h="12220" extrusionOk="0">
                  <a:moveTo>
                    <a:pt x="10525" y="3243"/>
                  </a:moveTo>
                  <a:cubicBezTo>
                    <a:pt x="10441" y="2093"/>
                    <a:pt x="9897" y="816"/>
                    <a:pt x="8558" y="774"/>
                  </a:cubicBezTo>
                  <a:cubicBezTo>
                    <a:pt x="8202" y="733"/>
                    <a:pt x="7826" y="816"/>
                    <a:pt x="7491" y="942"/>
                  </a:cubicBezTo>
                  <a:cubicBezTo>
                    <a:pt x="6508" y="0"/>
                    <a:pt x="4896" y="628"/>
                    <a:pt x="3997" y="1402"/>
                  </a:cubicBezTo>
                  <a:cubicBezTo>
                    <a:pt x="2762" y="879"/>
                    <a:pt x="1172" y="1235"/>
                    <a:pt x="670" y="2553"/>
                  </a:cubicBezTo>
                  <a:cubicBezTo>
                    <a:pt x="0" y="4269"/>
                    <a:pt x="691" y="6235"/>
                    <a:pt x="1402" y="7826"/>
                  </a:cubicBezTo>
                  <a:cubicBezTo>
                    <a:pt x="2239" y="9730"/>
                    <a:pt x="3662" y="11487"/>
                    <a:pt x="5691" y="12136"/>
                  </a:cubicBezTo>
                  <a:cubicBezTo>
                    <a:pt x="5964" y="12220"/>
                    <a:pt x="6173" y="11906"/>
                    <a:pt x="6047" y="11676"/>
                  </a:cubicBezTo>
                  <a:cubicBezTo>
                    <a:pt x="5712" y="11090"/>
                    <a:pt x="5210" y="10755"/>
                    <a:pt x="4855" y="10211"/>
                  </a:cubicBezTo>
                  <a:cubicBezTo>
                    <a:pt x="4269" y="9416"/>
                    <a:pt x="3704" y="8642"/>
                    <a:pt x="3202" y="7805"/>
                  </a:cubicBezTo>
                  <a:cubicBezTo>
                    <a:pt x="2741" y="6989"/>
                    <a:pt x="1026" y="2574"/>
                    <a:pt x="3097" y="2888"/>
                  </a:cubicBezTo>
                  <a:cubicBezTo>
                    <a:pt x="2888" y="3829"/>
                    <a:pt x="3097" y="4875"/>
                    <a:pt x="3432" y="5691"/>
                  </a:cubicBezTo>
                  <a:cubicBezTo>
                    <a:pt x="3976" y="6905"/>
                    <a:pt x="6256" y="7156"/>
                    <a:pt x="6340" y="5503"/>
                  </a:cubicBezTo>
                  <a:cubicBezTo>
                    <a:pt x="6382" y="4478"/>
                    <a:pt x="6005" y="3306"/>
                    <a:pt x="5315" y="2406"/>
                  </a:cubicBezTo>
                  <a:cubicBezTo>
                    <a:pt x="5608" y="2155"/>
                    <a:pt x="5964" y="1988"/>
                    <a:pt x="6256" y="2093"/>
                  </a:cubicBezTo>
                  <a:cubicBezTo>
                    <a:pt x="6173" y="2302"/>
                    <a:pt x="6131" y="2553"/>
                    <a:pt x="6110" y="2783"/>
                  </a:cubicBezTo>
                  <a:cubicBezTo>
                    <a:pt x="6026" y="3955"/>
                    <a:pt x="6256" y="5587"/>
                    <a:pt x="7637" y="5817"/>
                  </a:cubicBezTo>
                  <a:cubicBezTo>
                    <a:pt x="7993" y="5859"/>
                    <a:pt x="8349" y="5754"/>
                    <a:pt x="8558" y="5482"/>
                  </a:cubicBezTo>
                  <a:cubicBezTo>
                    <a:pt x="8307" y="6340"/>
                    <a:pt x="8098" y="7219"/>
                    <a:pt x="8160" y="8119"/>
                  </a:cubicBezTo>
                  <a:cubicBezTo>
                    <a:pt x="8119" y="8223"/>
                    <a:pt x="8056" y="8349"/>
                    <a:pt x="8035" y="8474"/>
                  </a:cubicBezTo>
                  <a:cubicBezTo>
                    <a:pt x="7888" y="9039"/>
                    <a:pt x="7930" y="9897"/>
                    <a:pt x="8119" y="10420"/>
                  </a:cubicBezTo>
                  <a:cubicBezTo>
                    <a:pt x="8349" y="11048"/>
                    <a:pt x="9165" y="11048"/>
                    <a:pt x="9395" y="10420"/>
                  </a:cubicBezTo>
                  <a:cubicBezTo>
                    <a:pt x="9583" y="9897"/>
                    <a:pt x="9521" y="9353"/>
                    <a:pt x="9521" y="8830"/>
                  </a:cubicBezTo>
                  <a:cubicBezTo>
                    <a:pt x="9583" y="8746"/>
                    <a:pt x="9646" y="8642"/>
                    <a:pt x="9667" y="8537"/>
                  </a:cubicBezTo>
                  <a:cubicBezTo>
                    <a:pt x="9834" y="7616"/>
                    <a:pt x="9897" y="6675"/>
                    <a:pt x="10169" y="5754"/>
                  </a:cubicBezTo>
                  <a:cubicBezTo>
                    <a:pt x="10399" y="4980"/>
                    <a:pt x="10588" y="4164"/>
                    <a:pt x="10525" y="3243"/>
                  </a:cubicBezTo>
                  <a:close/>
                  <a:moveTo>
                    <a:pt x="8349" y="2281"/>
                  </a:moveTo>
                  <a:cubicBezTo>
                    <a:pt x="8600" y="2281"/>
                    <a:pt x="8851" y="2386"/>
                    <a:pt x="8935" y="2658"/>
                  </a:cubicBezTo>
                  <a:cubicBezTo>
                    <a:pt x="9081" y="3181"/>
                    <a:pt x="9123" y="3725"/>
                    <a:pt x="8956" y="4248"/>
                  </a:cubicBezTo>
                  <a:cubicBezTo>
                    <a:pt x="8872" y="4499"/>
                    <a:pt x="8830" y="4750"/>
                    <a:pt x="8746" y="5001"/>
                  </a:cubicBezTo>
                  <a:cubicBezTo>
                    <a:pt x="8851" y="4185"/>
                    <a:pt x="8704" y="3181"/>
                    <a:pt x="8349" y="228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0" name="Google Shape;220;p33"/>
            <p:cNvSpPr/>
            <p:nvPr/>
          </p:nvSpPr>
          <p:spPr>
            <a:xfrm>
              <a:off x="504450" y="2734450"/>
              <a:ext cx="428450" cy="582225"/>
            </a:xfrm>
            <a:custGeom>
              <a:avLst/>
              <a:gdLst/>
              <a:ahLst/>
              <a:cxnLst/>
              <a:rect l="l" t="t" r="r" b="b"/>
              <a:pathLst>
                <a:path w="17138" h="23289" extrusionOk="0">
                  <a:moveTo>
                    <a:pt x="14627" y="16174"/>
                  </a:moveTo>
                  <a:cubicBezTo>
                    <a:pt x="14982" y="16718"/>
                    <a:pt x="15171" y="17220"/>
                    <a:pt x="15212" y="17848"/>
                  </a:cubicBezTo>
                  <a:cubicBezTo>
                    <a:pt x="15233" y="18308"/>
                    <a:pt x="15505" y="18810"/>
                    <a:pt x="15735" y="19229"/>
                  </a:cubicBezTo>
                  <a:cubicBezTo>
                    <a:pt x="15966" y="19668"/>
                    <a:pt x="15882" y="20087"/>
                    <a:pt x="15861" y="20547"/>
                  </a:cubicBezTo>
                  <a:cubicBezTo>
                    <a:pt x="15861" y="20652"/>
                    <a:pt x="15735" y="20777"/>
                    <a:pt x="15631" y="20861"/>
                  </a:cubicBezTo>
                  <a:cubicBezTo>
                    <a:pt x="15505" y="20924"/>
                    <a:pt x="15317" y="20986"/>
                    <a:pt x="15171" y="21028"/>
                  </a:cubicBezTo>
                  <a:cubicBezTo>
                    <a:pt x="15066" y="21321"/>
                    <a:pt x="14940" y="21551"/>
                    <a:pt x="14919" y="21844"/>
                  </a:cubicBezTo>
                  <a:cubicBezTo>
                    <a:pt x="14836" y="22347"/>
                    <a:pt x="14480" y="22598"/>
                    <a:pt x="14124" y="22870"/>
                  </a:cubicBezTo>
                  <a:cubicBezTo>
                    <a:pt x="13769" y="23142"/>
                    <a:pt x="13329" y="23288"/>
                    <a:pt x="12890" y="23183"/>
                  </a:cubicBezTo>
                  <a:cubicBezTo>
                    <a:pt x="12492" y="23079"/>
                    <a:pt x="12074" y="22932"/>
                    <a:pt x="11781" y="22619"/>
                  </a:cubicBezTo>
                  <a:cubicBezTo>
                    <a:pt x="11655" y="22493"/>
                    <a:pt x="11509" y="22347"/>
                    <a:pt x="11404" y="22179"/>
                  </a:cubicBezTo>
                  <a:cubicBezTo>
                    <a:pt x="11028" y="22179"/>
                    <a:pt x="10714" y="22221"/>
                    <a:pt x="10358" y="22179"/>
                  </a:cubicBezTo>
                  <a:cubicBezTo>
                    <a:pt x="10044" y="22158"/>
                    <a:pt x="9919" y="22012"/>
                    <a:pt x="9898" y="21719"/>
                  </a:cubicBezTo>
                  <a:cubicBezTo>
                    <a:pt x="9877" y="21405"/>
                    <a:pt x="9898" y="21112"/>
                    <a:pt x="9898" y="20819"/>
                  </a:cubicBezTo>
                  <a:cubicBezTo>
                    <a:pt x="9709" y="20694"/>
                    <a:pt x="9521" y="20610"/>
                    <a:pt x="9396" y="20484"/>
                  </a:cubicBezTo>
                  <a:cubicBezTo>
                    <a:pt x="9291" y="20401"/>
                    <a:pt x="9186" y="20275"/>
                    <a:pt x="9186" y="20150"/>
                  </a:cubicBezTo>
                  <a:cubicBezTo>
                    <a:pt x="9165" y="19773"/>
                    <a:pt x="9207" y="19375"/>
                    <a:pt x="8935" y="19062"/>
                  </a:cubicBezTo>
                  <a:cubicBezTo>
                    <a:pt x="8956" y="18685"/>
                    <a:pt x="8977" y="18308"/>
                    <a:pt x="8998" y="17869"/>
                  </a:cubicBezTo>
                  <a:cubicBezTo>
                    <a:pt x="8412" y="18015"/>
                    <a:pt x="7889" y="17639"/>
                    <a:pt x="7282" y="17471"/>
                  </a:cubicBezTo>
                  <a:cubicBezTo>
                    <a:pt x="7115" y="17429"/>
                    <a:pt x="6989" y="17325"/>
                    <a:pt x="6864" y="17241"/>
                  </a:cubicBezTo>
                  <a:cubicBezTo>
                    <a:pt x="6383" y="16906"/>
                    <a:pt x="5922" y="16551"/>
                    <a:pt x="5420" y="16237"/>
                  </a:cubicBezTo>
                  <a:cubicBezTo>
                    <a:pt x="5085" y="16028"/>
                    <a:pt x="4813" y="15777"/>
                    <a:pt x="4583" y="15463"/>
                  </a:cubicBezTo>
                  <a:cubicBezTo>
                    <a:pt x="3955" y="14647"/>
                    <a:pt x="3349" y="13789"/>
                    <a:pt x="2616" y="13077"/>
                  </a:cubicBezTo>
                  <a:cubicBezTo>
                    <a:pt x="2386" y="12868"/>
                    <a:pt x="2261" y="12533"/>
                    <a:pt x="2135" y="12240"/>
                  </a:cubicBezTo>
                  <a:cubicBezTo>
                    <a:pt x="1968" y="11843"/>
                    <a:pt x="1821" y="11466"/>
                    <a:pt x="1528" y="11152"/>
                  </a:cubicBezTo>
                  <a:cubicBezTo>
                    <a:pt x="922" y="10441"/>
                    <a:pt x="670" y="9604"/>
                    <a:pt x="461" y="8746"/>
                  </a:cubicBezTo>
                  <a:cubicBezTo>
                    <a:pt x="357" y="8265"/>
                    <a:pt x="252" y="7826"/>
                    <a:pt x="147" y="7344"/>
                  </a:cubicBezTo>
                  <a:cubicBezTo>
                    <a:pt x="85" y="7093"/>
                    <a:pt x="43" y="6800"/>
                    <a:pt x="43" y="6507"/>
                  </a:cubicBezTo>
                  <a:cubicBezTo>
                    <a:pt x="1" y="5963"/>
                    <a:pt x="43" y="5398"/>
                    <a:pt x="43" y="4833"/>
                  </a:cubicBezTo>
                  <a:cubicBezTo>
                    <a:pt x="43" y="4143"/>
                    <a:pt x="273" y="3536"/>
                    <a:pt x="796" y="3055"/>
                  </a:cubicBezTo>
                  <a:cubicBezTo>
                    <a:pt x="1528" y="2385"/>
                    <a:pt x="2365" y="1800"/>
                    <a:pt x="3286" y="1381"/>
                  </a:cubicBezTo>
                  <a:cubicBezTo>
                    <a:pt x="3307" y="1381"/>
                    <a:pt x="3328" y="1360"/>
                    <a:pt x="3349" y="1360"/>
                  </a:cubicBezTo>
                  <a:cubicBezTo>
                    <a:pt x="4981" y="544"/>
                    <a:pt x="6738" y="272"/>
                    <a:pt x="8517" y="63"/>
                  </a:cubicBezTo>
                  <a:cubicBezTo>
                    <a:pt x="8998" y="0"/>
                    <a:pt x="9500" y="0"/>
                    <a:pt x="10002" y="84"/>
                  </a:cubicBezTo>
                  <a:cubicBezTo>
                    <a:pt x="10735" y="188"/>
                    <a:pt x="11488" y="335"/>
                    <a:pt x="12220" y="481"/>
                  </a:cubicBezTo>
                  <a:cubicBezTo>
                    <a:pt x="12597" y="523"/>
                    <a:pt x="12911" y="691"/>
                    <a:pt x="13225" y="900"/>
                  </a:cubicBezTo>
                  <a:cubicBezTo>
                    <a:pt x="13643" y="1172"/>
                    <a:pt x="14062" y="1444"/>
                    <a:pt x="14501" y="1674"/>
                  </a:cubicBezTo>
                  <a:cubicBezTo>
                    <a:pt x="14794" y="1841"/>
                    <a:pt x="15045" y="2051"/>
                    <a:pt x="15233" y="2323"/>
                  </a:cubicBezTo>
                  <a:cubicBezTo>
                    <a:pt x="15380" y="2595"/>
                    <a:pt x="15568" y="2846"/>
                    <a:pt x="15756" y="3097"/>
                  </a:cubicBezTo>
                  <a:cubicBezTo>
                    <a:pt x="16217" y="3662"/>
                    <a:pt x="16489" y="4310"/>
                    <a:pt x="16677" y="5022"/>
                  </a:cubicBezTo>
                  <a:cubicBezTo>
                    <a:pt x="16991" y="6152"/>
                    <a:pt x="17137" y="7302"/>
                    <a:pt x="17137" y="8474"/>
                  </a:cubicBezTo>
                  <a:cubicBezTo>
                    <a:pt x="17137" y="9604"/>
                    <a:pt x="16907" y="10671"/>
                    <a:pt x="16698" y="11780"/>
                  </a:cubicBezTo>
                  <a:cubicBezTo>
                    <a:pt x="16426" y="13245"/>
                    <a:pt x="15756" y="14500"/>
                    <a:pt x="15024" y="15756"/>
                  </a:cubicBezTo>
                  <a:cubicBezTo>
                    <a:pt x="14836" y="15839"/>
                    <a:pt x="14731" y="15986"/>
                    <a:pt x="14627" y="16174"/>
                  </a:cubicBezTo>
                  <a:close/>
                  <a:moveTo>
                    <a:pt x="13622" y="15442"/>
                  </a:moveTo>
                  <a:cubicBezTo>
                    <a:pt x="13957" y="15337"/>
                    <a:pt x="14062" y="15065"/>
                    <a:pt x="14187" y="14856"/>
                  </a:cubicBezTo>
                  <a:cubicBezTo>
                    <a:pt x="15212" y="13245"/>
                    <a:pt x="15735" y="11466"/>
                    <a:pt x="15924" y="9583"/>
                  </a:cubicBezTo>
                  <a:cubicBezTo>
                    <a:pt x="16049" y="8118"/>
                    <a:pt x="16070" y="6633"/>
                    <a:pt x="15547" y="5189"/>
                  </a:cubicBezTo>
                  <a:cubicBezTo>
                    <a:pt x="15443" y="4248"/>
                    <a:pt x="14773" y="3620"/>
                    <a:pt x="14292" y="2846"/>
                  </a:cubicBezTo>
                  <a:cubicBezTo>
                    <a:pt x="14062" y="2469"/>
                    <a:pt x="13622" y="2385"/>
                    <a:pt x="13267" y="2176"/>
                  </a:cubicBezTo>
                  <a:cubicBezTo>
                    <a:pt x="13162" y="2092"/>
                    <a:pt x="13036" y="2051"/>
                    <a:pt x="12932" y="1946"/>
                  </a:cubicBezTo>
                  <a:cubicBezTo>
                    <a:pt x="12471" y="1486"/>
                    <a:pt x="11886" y="1339"/>
                    <a:pt x="11279" y="1235"/>
                  </a:cubicBezTo>
                  <a:cubicBezTo>
                    <a:pt x="10839" y="1151"/>
                    <a:pt x="10400" y="1109"/>
                    <a:pt x="9981" y="1025"/>
                  </a:cubicBezTo>
                  <a:cubicBezTo>
                    <a:pt x="9396" y="921"/>
                    <a:pt x="8810" y="921"/>
                    <a:pt x="8224" y="1025"/>
                  </a:cubicBezTo>
                  <a:cubicBezTo>
                    <a:pt x="7513" y="1151"/>
                    <a:pt x="6780" y="1256"/>
                    <a:pt x="6069" y="1402"/>
                  </a:cubicBezTo>
                  <a:cubicBezTo>
                    <a:pt x="5797" y="1444"/>
                    <a:pt x="5483" y="1528"/>
                    <a:pt x="5190" y="1632"/>
                  </a:cubicBezTo>
                  <a:cubicBezTo>
                    <a:pt x="4646" y="1841"/>
                    <a:pt x="4081" y="2051"/>
                    <a:pt x="3558" y="2281"/>
                  </a:cubicBezTo>
                  <a:cubicBezTo>
                    <a:pt x="2805" y="2616"/>
                    <a:pt x="2093" y="3097"/>
                    <a:pt x="1466" y="3662"/>
                  </a:cubicBezTo>
                  <a:cubicBezTo>
                    <a:pt x="1110" y="3976"/>
                    <a:pt x="942" y="4373"/>
                    <a:pt x="942" y="4854"/>
                  </a:cubicBezTo>
                  <a:cubicBezTo>
                    <a:pt x="942" y="5838"/>
                    <a:pt x="901" y="6863"/>
                    <a:pt x="1214" y="7826"/>
                  </a:cubicBezTo>
                  <a:cubicBezTo>
                    <a:pt x="1298" y="8035"/>
                    <a:pt x="1298" y="8265"/>
                    <a:pt x="1340" y="8474"/>
                  </a:cubicBezTo>
                  <a:cubicBezTo>
                    <a:pt x="1528" y="9165"/>
                    <a:pt x="1738" y="9813"/>
                    <a:pt x="2177" y="10399"/>
                  </a:cubicBezTo>
                  <a:cubicBezTo>
                    <a:pt x="2512" y="10818"/>
                    <a:pt x="2784" y="11257"/>
                    <a:pt x="2930" y="11780"/>
                  </a:cubicBezTo>
                  <a:cubicBezTo>
                    <a:pt x="3035" y="12073"/>
                    <a:pt x="3181" y="12324"/>
                    <a:pt x="3411" y="12533"/>
                  </a:cubicBezTo>
                  <a:cubicBezTo>
                    <a:pt x="3955" y="13036"/>
                    <a:pt x="4395" y="13580"/>
                    <a:pt x="4792" y="14186"/>
                  </a:cubicBezTo>
                  <a:cubicBezTo>
                    <a:pt x="5232" y="14856"/>
                    <a:pt x="5818" y="15442"/>
                    <a:pt x="6529" y="15839"/>
                  </a:cubicBezTo>
                  <a:cubicBezTo>
                    <a:pt x="6676" y="15902"/>
                    <a:pt x="6801" y="16007"/>
                    <a:pt x="6906" y="16111"/>
                  </a:cubicBezTo>
                  <a:cubicBezTo>
                    <a:pt x="7324" y="16593"/>
                    <a:pt x="7889" y="16844"/>
                    <a:pt x="8433" y="17137"/>
                  </a:cubicBezTo>
                  <a:cubicBezTo>
                    <a:pt x="8559" y="17095"/>
                    <a:pt x="8663" y="17032"/>
                    <a:pt x="8789" y="16948"/>
                  </a:cubicBezTo>
                  <a:cubicBezTo>
                    <a:pt x="8893" y="16906"/>
                    <a:pt x="9082" y="17011"/>
                    <a:pt x="9103" y="16885"/>
                  </a:cubicBezTo>
                  <a:cubicBezTo>
                    <a:pt x="8726" y="16362"/>
                    <a:pt x="8370" y="15881"/>
                    <a:pt x="8015" y="15379"/>
                  </a:cubicBezTo>
                  <a:cubicBezTo>
                    <a:pt x="7910" y="15233"/>
                    <a:pt x="7826" y="15023"/>
                    <a:pt x="7701" y="14919"/>
                  </a:cubicBezTo>
                  <a:cubicBezTo>
                    <a:pt x="7261" y="14500"/>
                    <a:pt x="7052" y="13977"/>
                    <a:pt x="6843" y="13391"/>
                  </a:cubicBezTo>
                  <a:cubicBezTo>
                    <a:pt x="6487" y="12408"/>
                    <a:pt x="6132" y="11403"/>
                    <a:pt x="5797" y="10420"/>
                  </a:cubicBezTo>
                  <a:cubicBezTo>
                    <a:pt x="5546" y="9730"/>
                    <a:pt x="5441" y="8997"/>
                    <a:pt x="5504" y="8265"/>
                  </a:cubicBezTo>
                  <a:cubicBezTo>
                    <a:pt x="5525" y="7888"/>
                    <a:pt x="5713" y="7616"/>
                    <a:pt x="6048" y="7512"/>
                  </a:cubicBezTo>
                  <a:cubicBezTo>
                    <a:pt x="6320" y="7428"/>
                    <a:pt x="6592" y="7386"/>
                    <a:pt x="6864" y="7386"/>
                  </a:cubicBezTo>
                  <a:cubicBezTo>
                    <a:pt x="8203" y="7323"/>
                    <a:pt x="7847" y="7491"/>
                    <a:pt x="8684" y="6654"/>
                  </a:cubicBezTo>
                  <a:cubicBezTo>
                    <a:pt x="9061" y="6277"/>
                    <a:pt x="9500" y="6068"/>
                    <a:pt x="10044" y="6110"/>
                  </a:cubicBezTo>
                  <a:cubicBezTo>
                    <a:pt x="10316" y="6131"/>
                    <a:pt x="10546" y="6131"/>
                    <a:pt x="10818" y="6110"/>
                  </a:cubicBezTo>
                  <a:cubicBezTo>
                    <a:pt x="11195" y="6068"/>
                    <a:pt x="11509" y="6173"/>
                    <a:pt x="11781" y="6486"/>
                  </a:cubicBezTo>
                  <a:cubicBezTo>
                    <a:pt x="11990" y="6758"/>
                    <a:pt x="12241" y="6863"/>
                    <a:pt x="12597" y="6842"/>
                  </a:cubicBezTo>
                  <a:cubicBezTo>
                    <a:pt x="12974" y="6779"/>
                    <a:pt x="13287" y="6947"/>
                    <a:pt x="13559" y="7219"/>
                  </a:cubicBezTo>
                  <a:cubicBezTo>
                    <a:pt x="13685" y="7386"/>
                    <a:pt x="13852" y="7491"/>
                    <a:pt x="13978" y="7637"/>
                  </a:cubicBezTo>
                  <a:cubicBezTo>
                    <a:pt x="14606" y="8307"/>
                    <a:pt x="15003" y="9018"/>
                    <a:pt x="14919" y="9981"/>
                  </a:cubicBezTo>
                  <a:cubicBezTo>
                    <a:pt x="14899" y="10315"/>
                    <a:pt x="14919" y="10650"/>
                    <a:pt x="14919" y="10964"/>
                  </a:cubicBezTo>
                  <a:cubicBezTo>
                    <a:pt x="14919" y="11152"/>
                    <a:pt x="14899" y="11362"/>
                    <a:pt x="14836" y="11550"/>
                  </a:cubicBezTo>
                  <a:cubicBezTo>
                    <a:pt x="14606" y="12199"/>
                    <a:pt x="14396" y="12868"/>
                    <a:pt x="14103" y="13496"/>
                  </a:cubicBezTo>
                  <a:cubicBezTo>
                    <a:pt x="13831" y="14082"/>
                    <a:pt x="13643" y="14709"/>
                    <a:pt x="13622" y="15442"/>
                  </a:cubicBezTo>
                  <a:close/>
                  <a:moveTo>
                    <a:pt x="12743" y="7805"/>
                  </a:moveTo>
                  <a:cubicBezTo>
                    <a:pt x="12722" y="7888"/>
                    <a:pt x="12702" y="7930"/>
                    <a:pt x="12722" y="7993"/>
                  </a:cubicBezTo>
                  <a:cubicBezTo>
                    <a:pt x="13015" y="8788"/>
                    <a:pt x="12911" y="9625"/>
                    <a:pt x="12911" y="10462"/>
                  </a:cubicBezTo>
                  <a:cubicBezTo>
                    <a:pt x="12911" y="10755"/>
                    <a:pt x="12848" y="11027"/>
                    <a:pt x="12639" y="11236"/>
                  </a:cubicBezTo>
                  <a:cubicBezTo>
                    <a:pt x="12534" y="11341"/>
                    <a:pt x="12471" y="11508"/>
                    <a:pt x="12367" y="11655"/>
                  </a:cubicBezTo>
                  <a:cubicBezTo>
                    <a:pt x="12116" y="11989"/>
                    <a:pt x="11739" y="12073"/>
                    <a:pt x="11425" y="11801"/>
                  </a:cubicBezTo>
                  <a:cubicBezTo>
                    <a:pt x="11258" y="11675"/>
                    <a:pt x="11153" y="11508"/>
                    <a:pt x="11049" y="11362"/>
                  </a:cubicBezTo>
                  <a:cubicBezTo>
                    <a:pt x="10714" y="10734"/>
                    <a:pt x="10505" y="10064"/>
                    <a:pt x="10505" y="9374"/>
                  </a:cubicBezTo>
                  <a:cubicBezTo>
                    <a:pt x="10505" y="8579"/>
                    <a:pt x="10400" y="7805"/>
                    <a:pt x="10965" y="7156"/>
                  </a:cubicBezTo>
                  <a:cubicBezTo>
                    <a:pt x="11007" y="7114"/>
                    <a:pt x="10965" y="7051"/>
                    <a:pt x="11007" y="6989"/>
                  </a:cubicBezTo>
                  <a:cubicBezTo>
                    <a:pt x="9668" y="6842"/>
                    <a:pt x="9354" y="6968"/>
                    <a:pt x="8852" y="7909"/>
                  </a:cubicBezTo>
                  <a:cubicBezTo>
                    <a:pt x="8914" y="7951"/>
                    <a:pt x="8977" y="7993"/>
                    <a:pt x="9040" y="8035"/>
                  </a:cubicBezTo>
                  <a:cubicBezTo>
                    <a:pt x="9500" y="8370"/>
                    <a:pt x="9814" y="8830"/>
                    <a:pt x="9877" y="9416"/>
                  </a:cubicBezTo>
                  <a:cubicBezTo>
                    <a:pt x="9877" y="9520"/>
                    <a:pt x="9961" y="9625"/>
                    <a:pt x="10002" y="9730"/>
                  </a:cubicBezTo>
                  <a:cubicBezTo>
                    <a:pt x="10212" y="10211"/>
                    <a:pt x="10170" y="10734"/>
                    <a:pt x="10107" y="11236"/>
                  </a:cubicBezTo>
                  <a:cubicBezTo>
                    <a:pt x="10065" y="11675"/>
                    <a:pt x="9709" y="11968"/>
                    <a:pt x="9333" y="12136"/>
                  </a:cubicBezTo>
                  <a:cubicBezTo>
                    <a:pt x="9061" y="12240"/>
                    <a:pt x="8747" y="12199"/>
                    <a:pt x="8559" y="11989"/>
                  </a:cubicBezTo>
                  <a:cubicBezTo>
                    <a:pt x="8412" y="11801"/>
                    <a:pt x="8245" y="11592"/>
                    <a:pt x="8140" y="11362"/>
                  </a:cubicBezTo>
                  <a:cubicBezTo>
                    <a:pt x="7910" y="10839"/>
                    <a:pt x="7785" y="10315"/>
                    <a:pt x="7785" y="9730"/>
                  </a:cubicBezTo>
                  <a:lnTo>
                    <a:pt x="7785" y="8642"/>
                  </a:lnTo>
                  <a:cubicBezTo>
                    <a:pt x="7785" y="8474"/>
                    <a:pt x="7701" y="8328"/>
                    <a:pt x="7680" y="8202"/>
                  </a:cubicBezTo>
                  <a:cubicBezTo>
                    <a:pt x="6885" y="8118"/>
                    <a:pt x="6885" y="8118"/>
                    <a:pt x="6424" y="8265"/>
                  </a:cubicBezTo>
                  <a:cubicBezTo>
                    <a:pt x="6236" y="8976"/>
                    <a:pt x="6362" y="9416"/>
                    <a:pt x="6571" y="10085"/>
                  </a:cubicBezTo>
                  <a:cubicBezTo>
                    <a:pt x="6927" y="11069"/>
                    <a:pt x="7303" y="12073"/>
                    <a:pt x="7659" y="13056"/>
                  </a:cubicBezTo>
                  <a:cubicBezTo>
                    <a:pt x="7826" y="13559"/>
                    <a:pt x="8015" y="14061"/>
                    <a:pt x="8412" y="14416"/>
                  </a:cubicBezTo>
                  <a:cubicBezTo>
                    <a:pt x="8559" y="14584"/>
                    <a:pt x="8663" y="14793"/>
                    <a:pt x="8768" y="14960"/>
                  </a:cubicBezTo>
                  <a:cubicBezTo>
                    <a:pt x="9186" y="15693"/>
                    <a:pt x="9689" y="16362"/>
                    <a:pt x="10484" y="16781"/>
                  </a:cubicBezTo>
                  <a:cubicBezTo>
                    <a:pt x="11111" y="16383"/>
                    <a:pt x="11886" y="16279"/>
                    <a:pt x="12471" y="15777"/>
                  </a:cubicBezTo>
                  <a:cubicBezTo>
                    <a:pt x="12492" y="15567"/>
                    <a:pt x="12492" y="15337"/>
                    <a:pt x="12576" y="15128"/>
                  </a:cubicBezTo>
                  <a:cubicBezTo>
                    <a:pt x="12953" y="13956"/>
                    <a:pt x="13371" y="12764"/>
                    <a:pt x="13831" y="11592"/>
                  </a:cubicBezTo>
                  <a:cubicBezTo>
                    <a:pt x="13957" y="11257"/>
                    <a:pt x="14041" y="10922"/>
                    <a:pt x="14041" y="10546"/>
                  </a:cubicBezTo>
                  <a:cubicBezTo>
                    <a:pt x="14041" y="10315"/>
                    <a:pt x="13999" y="10106"/>
                    <a:pt x="14041" y="9876"/>
                  </a:cubicBezTo>
                  <a:cubicBezTo>
                    <a:pt x="14083" y="9269"/>
                    <a:pt x="13831" y="8767"/>
                    <a:pt x="13434" y="8349"/>
                  </a:cubicBezTo>
                  <a:cubicBezTo>
                    <a:pt x="13246" y="8139"/>
                    <a:pt x="13057" y="7846"/>
                    <a:pt x="12743" y="7805"/>
                  </a:cubicBezTo>
                  <a:close/>
                  <a:moveTo>
                    <a:pt x="13957" y="16634"/>
                  </a:moveTo>
                  <a:cubicBezTo>
                    <a:pt x="13476" y="16697"/>
                    <a:pt x="13162" y="16718"/>
                    <a:pt x="12827" y="16781"/>
                  </a:cubicBezTo>
                  <a:cubicBezTo>
                    <a:pt x="12702" y="16802"/>
                    <a:pt x="12534" y="16823"/>
                    <a:pt x="12430" y="16885"/>
                  </a:cubicBezTo>
                  <a:cubicBezTo>
                    <a:pt x="11634" y="17220"/>
                    <a:pt x="10818" y="17576"/>
                    <a:pt x="10002" y="17953"/>
                  </a:cubicBezTo>
                  <a:cubicBezTo>
                    <a:pt x="9772" y="18057"/>
                    <a:pt x="9584" y="18204"/>
                    <a:pt x="9605" y="18518"/>
                  </a:cubicBezTo>
                  <a:cubicBezTo>
                    <a:pt x="10191" y="18685"/>
                    <a:pt x="10337" y="18706"/>
                    <a:pt x="10735" y="18559"/>
                  </a:cubicBezTo>
                  <a:cubicBezTo>
                    <a:pt x="11049" y="18413"/>
                    <a:pt x="11362" y="18371"/>
                    <a:pt x="11697" y="18371"/>
                  </a:cubicBezTo>
                  <a:cubicBezTo>
                    <a:pt x="11948" y="18371"/>
                    <a:pt x="12199" y="18287"/>
                    <a:pt x="12430" y="18204"/>
                  </a:cubicBezTo>
                  <a:cubicBezTo>
                    <a:pt x="12639" y="18162"/>
                    <a:pt x="12848" y="18078"/>
                    <a:pt x="13099" y="18057"/>
                  </a:cubicBezTo>
                  <a:cubicBezTo>
                    <a:pt x="13539" y="17994"/>
                    <a:pt x="13957" y="17827"/>
                    <a:pt x="14292" y="17534"/>
                  </a:cubicBezTo>
                  <a:cubicBezTo>
                    <a:pt x="14292" y="17450"/>
                    <a:pt x="14355" y="17346"/>
                    <a:pt x="14313" y="17304"/>
                  </a:cubicBezTo>
                  <a:cubicBezTo>
                    <a:pt x="14208" y="17032"/>
                    <a:pt x="14083" y="16844"/>
                    <a:pt x="13957" y="16634"/>
                  </a:cubicBezTo>
                  <a:close/>
                  <a:moveTo>
                    <a:pt x="10609" y="21321"/>
                  </a:moveTo>
                  <a:cubicBezTo>
                    <a:pt x="11216" y="21196"/>
                    <a:pt x="11676" y="21112"/>
                    <a:pt x="12178" y="21007"/>
                  </a:cubicBezTo>
                  <a:cubicBezTo>
                    <a:pt x="12681" y="20903"/>
                    <a:pt x="13162" y="20694"/>
                    <a:pt x="13664" y="20568"/>
                  </a:cubicBezTo>
                  <a:cubicBezTo>
                    <a:pt x="14103" y="20442"/>
                    <a:pt x="14668" y="20463"/>
                    <a:pt x="15003" y="20024"/>
                  </a:cubicBezTo>
                  <a:cubicBezTo>
                    <a:pt x="14919" y="19961"/>
                    <a:pt x="14899" y="19919"/>
                    <a:pt x="14836" y="19919"/>
                  </a:cubicBezTo>
                  <a:cubicBezTo>
                    <a:pt x="13957" y="19919"/>
                    <a:pt x="13120" y="20170"/>
                    <a:pt x="12220" y="20275"/>
                  </a:cubicBezTo>
                  <a:cubicBezTo>
                    <a:pt x="11969" y="20296"/>
                    <a:pt x="11697" y="20442"/>
                    <a:pt x="11446" y="20505"/>
                  </a:cubicBezTo>
                  <a:cubicBezTo>
                    <a:pt x="11216" y="20589"/>
                    <a:pt x="10965" y="20652"/>
                    <a:pt x="10735" y="20714"/>
                  </a:cubicBezTo>
                  <a:cubicBezTo>
                    <a:pt x="10693" y="20756"/>
                    <a:pt x="10651" y="20777"/>
                    <a:pt x="10588" y="20819"/>
                  </a:cubicBezTo>
                  <a:cubicBezTo>
                    <a:pt x="10588" y="20966"/>
                    <a:pt x="10609" y="21112"/>
                    <a:pt x="10609" y="21321"/>
                  </a:cubicBezTo>
                  <a:close/>
                  <a:moveTo>
                    <a:pt x="10002" y="19752"/>
                  </a:moveTo>
                  <a:cubicBezTo>
                    <a:pt x="10421" y="19940"/>
                    <a:pt x="10735" y="19878"/>
                    <a:pt x="11111" y="19773"/>
                  </a:cubicBezTo>
                  <a:cubicBezTo>
                    <a:pt x="11551" y="19647"/>
                    <a:pt x="11990" y="19480"/>
                    <a:pt x="12471" y="19417"/>
                  </a:cubicBezTo>
                  <a:cubicBezTo>
                    <a:pt x="13141" y="19271"/>
                    <a:pt x="13831" y="19208"/>
                    <a:pt x="14522" y="19103"/>
                  </a:cubicBezTo>
                  <a:lnTo>
                    <a:pt x="14522" y="18518"/>
                  </a:lnTo>
                  <a:cubicBezTo>
                    <a:pt x="13790" y="18769"/>
                    <a:pt x="13120" y="18957"/>
                    <a:pt x="12430" y="19145"/>
                  </a:cubicBezTo>
                  <a:cubicBezTo>
                    <a:pt x="12325" y="19187"/>
                    <a:pt x="12220" y="19229"/>
                    <a:pt x="12116" y="19208"/>
                  </a:cubicBezTo>
                  <a:cubicBezTo>
                    <a:pt x="11467" y="19103"/>
                    <a:pt x="10902" y="19480"/>
                    <a:pt x="10274" y="19543"/>
                  </a:cubicBezTo>
                  <a:cubicBezTo>
                    <a:pt x="10170" y="19522"/>
                    <a:pt x="10086" y="19647"/>
                    <a:pt x="10002" y="19752"/>
                  </a:cubicBezTo>
                  <a:close/>
                  <a:moveTo>
                    <a:pt x="11739" y="8035"/>
                  </a:moveTo>
                  <a:cubicBezTo>
                    <a:pt x="11551" y="7951"/>
                    <a:pt x="11446" y="8118"/>
                    <a:pt x="11446" y="8223"/>
                  </a:cubicBezTo>
                  <a:cubicBezTo>
                    <a:pt x="11362" y="8976"/>
                    <a:pt x="11342" y="9709"/>
                    <a:pt x="11634" y="10441"/>
                  </a:cubicBezTo>
                  <a:cubicBezTo>
                    <a:pt x="11676" y="10567"/>
                    <a:pt x="11802" y="10650"/>
                    <a:pt x="12011" y="10525"/>
                  </a:cubicBezTo>
                  <a:cubicBezTo>
                    <a:pt x="11990" y="9709"/>
                    <a:pt x="12178" y="8851"/>
                    <a:pt x="11739" y="8035"/>
                  </a:cubicBezTo>
                  <a:close/>
                  <a:moveTo>
                    <a:pt x="14083" y="21426"/>
                  </a:moveTo>
                  <a:cubicBezTo>
                    <a:pt x="13162" y="21510"/>
                    <a:pt x="12806" y="21614"/>
                    <a:pt x="12220" y="21991"/>
                  </a:cubicBezTo>
                  <a:cubicBezTo>
                    <a:pt x="12597" y="22137"/>
                    <a:pt x="12911" y="22263"/>
                    <a:pt x="13225" y="22367"/>
                  </a:cubicBezTo>
                  <a:cubicBezTo>
                    <a:pt x="13852" y="22012"/>
                    <a:pt x="13852" y="22012"/>
                    <a:pt x="14083" y="21426"/>
                  </a:cubicBezTo>
                  <a:close/>
                  <a:moveTo>
                    <a:pt x="9145" y="11257"/>
                  </a:moveTo>
                  <a:cubicBezTo>
                    <a:pt x="9354" y="10839"/>
                    <a:pt x="9375" y="10504"/>
                    <a:pt x="9249" y="10232"/>
                  </a:cubicBezTo>
                  <a:cubicBezTo>
                    <a:pt x="9124" y="9918"/>
                    <a:pt x="9040" y="9604"/>
                    <a:pt x="8977" y="9269"/>
                  </a:cubicBezTo>
                  <a:cubicBezTo>
                    <a:pt x="8956" y="9165"/>
                    <a:pt x="8831" y="9081"/>
                    <a:pt x="8705" y="8955"/>
                  </a:cubicBezTo>
                  <a:cubicBezTo>
                    <a:pt x="8601" y="9771"/>
                    <a:pt x="8642" y="10462"/>
                    <a:pt x="9145" y="11257"/>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1" name="Google Shape;221;p33"/>
            <p:cNvSpPr/>
            <p:nvPr/>
          </p:nvSpPr>
          <p:spPr>
            <a:xfrm>
              <a:off x="437500" y="2678475"/>
              <a:ext cx="84775" cy="66450"/>
            </a:xfrm>
            <a:custGeom>
              <a:avLst/>
              <a:gdLst/>
              <a:ahLst/>
              <a:cxnLst/>
              <a:rect l="l" t="t" r="r" b="b"/>
              <a:pathLst>
                <a:path w="3391" h="2658" extrusionOk="0">
                  <a:moveTo>
                    <a:pt x="712" y="0"/>
                  </a:moveTo>
                  <a:cubicBezTo>
                    <a:pt x="1089" y="42"/>
                    <a:pt x="1486" y="147"/>
                    <a:pt x="1675" y="461"/>
                  </a:cubicBezTo>
                  <a:cubicBezTo>
                    <a:pt x="1926" y="858"/>
                    <a:pt x="2281" y="1088"/>
                    <a:pt x="2637" y="1381"/>
                  </a:cubicBezTo>
                  <a:cubicBezTo>
                    <a:pt x="2825" y="1549"/>
                    <a:pt x="3014" y="1716"/>
                    <a:pt x="3181" y="1904"/>
                  </a:cubicBezTo>
                  <a:cubicBezTo>
                    <a:pt x="3369" y="2093"/>
                    <a:pt x="3390" y="2281"/>
                    <a:pt x="3286" y="2427"/>
                  </a:cubicBezTo>
                  <a:cubicBezTo>
                    <a:pt x="3160" y="2595"/>
                    <a:pt x="2909" y="2658"/>
                    <a:pt x="2700" y="2595"/>
                  </a:cubicBezTo>
                  <a:cubicBezTo>
                    <a:pt x="2616" y="2553"/>
                    <a:pt x="2532" y="2511"/>
                    <a:pt x="2491" y="2448"/>
                  </a:cubicBezTo>
                  <a:cubicBezTo>
                    <a:pt x="2135" y="2197"/>
                    <a:pt x="1779" y="1904"/>
                    <a:pt x="1444" y="1653"/>
                  </a:cubicBezTo>
                  <a:cubicBezTo>
                    <a:pt x="1361" y="1570"/>
                    <a:pt x="1256" y="1507"/>
                    <a:pt x="1193" y="1402"/>
                  </a:cubicBezTo>
                  <a:cubicBezTo>
                    <a:pt x="1026" y="1046"/>
                    <a:pt x="733" y="879"/>
                    <a:pt x="356" y="816"/>
                  </a:cubicBezTo>
                  <a:cubicBezTo>
                    <a:pt x="315" y="774"/>
                    <a:pt x="252" y="774"/>
                    <a:pt x="210" y="733"/>
                  </a:cubicBezTo>
                  <a:cubicBezTo>
                    <a:pt x="22" y="628"/>
                    <a:pt x="1" y="251"/>
                    <a:pt x="210" y="189"/>
                  </a:cubicBezTo>
                  <a:cubicBezTo>
                    <a:pt x="356" y="105"/>
                    <a:pt x="545" y="42"/>
                    <a:pt x="7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2" name="Google Shape;222;p33"/>
            <p:cNvSpPr/>
            <p:nvPr/>
          </p:nvSpPr>
          <p:spPr>
            <a:xfrm>
              <a:off x="853350" y="3366325"/>
              <a:ext cx="72750" cy="94200"/>
            </a:xfrm>
            <a:custGeom>
              <a:avLst/>
              <a:gdLst/>
              <a:ahLst/>
              <a:cxnLst/>
              <a:rect l="l" t="t" r="r" b="b"/>
              <a:pathLst>
                <a:path w="2910" h="3768" extrusionOk="0">
                  <a:moveTo>
                    <a:pt x="2909" y="3265"/>
                  </a:moveTo>
                  <a:cubicBezTo>
                    <a:pt x="2847" y="3370"/>
                    <a:pt x="2826" y="3453"/>
                    <a:pt x="2784" y="3537"/>
                  </a:cubicBezTo>
                  <a:cubicBezTo>
                    <a:pt x="2679" y="3704"/>
                    <a:pt x="2449" y="3767"/>
                    <a:pt x="2303" y="3600"/>
                  </a:cubicBezTo>
                  <a:cubicBezTo>
                    <a:pt x="2261" y="3558"/>
                    <a:pt x="2219" y="3537"/>
                    <a:pt x="2198" y="3474"/>
                  </a:cubicBezTo>
                  <a:cubicBezTo>
                    <a:pt x="1528" y="2595"/>
                    <a:pt x="880" y="1675"/>
                    <a:pt x="252" y="775"/>
                  </a:cubicBezTo>
                  <a:cubicBezTo>
                    <a:pt x="22" y="461"/>
                    <a:pt x="1" y="210"/>
                    <a:pt x="147" y="126"/>
                  </a:cubicBezTo>
                  <a:cubicBezTo>
                    <a:pt x="378" y="1"/>
                    <a:pt x="566" y="147"/>
                    <a:pt x="754" y="294"/>
                  </a:cubicBezTo>
                  <a:cubicBezTo>
                    <a:pt x="838" y="336"/>
                    <a:pt x="880" y="398"/>
                    <a:pt x="943" y="440"/>
                  </a:cubicBezTo>
                  <a:cubicBezTo>
                    <a:pt x="1528" y="1193"/>
                    <a:pt x="2198" y="1926"/>
                    <a:pt x="2679" y="2763"/>
                  </a:cubicBezTo>
                  <a:cubicBezTo>
                    <a:pt x="2805" y="2930"/>
                    <a:pt x="2847" y="3118"/>
                    <a:pt x="2909" y="3265"/>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3" name="Google Shape;223;p33"/>
            <p:cNvSpPr/>
            <p:nvPr/>
          </p:nvSpPr>
          <p:spPr>
            <a:xfrm>
              <a:off x="347000" y="2867825"/>
              <a:ext cx="103600" cy="43975"/>
            </a:xfrm>
            <a:custGeom>
              <a:avLst/>
              <a:gdLst/>
              <a:ahLst/>
              <a:cxnLst/>
              <a:rect l="l" t="t" r="r" b="b"/>
              <a:pathLst>
                <a:path w="4144" h="1759" extrusionOk="0">
                  <a:moveTo>
                    <a:pt x="106" y="1"/>
                  </a:moveTo>
                  <a:cubicBezTo>
                    <a:pt x="566" y="252"/>
                    <a:pt x="984" y="210"/>
                    <a:pt x="1403" y="252"/>
                  </a:cubicBezTo>
                  <a:cubicBezTo>
                    <a:pt x="2177" y="294"/>
                    <a:pt x="2909" y="524"/>
                    <a:pt x="3642" y="796"/>
                  </a:cubicBezTo>
                  <a:cubicBezTo>
                    <a:pt x="3809" y="838"/>
                    <a:pt x="3955" y="1026"/>
                    <a:pt x="4060" y="1193"/>
                  </a:cubicBezTo>
                  <a:cubicBezTo>
                    <a:pt x="4123" y="1256"/>
                    <a:pt x="4144" y="1423"/>
                    <a:pt x="4123" y="1507"/>
                  </a:cubicBezTo>
                  <a:cubicBezTo>
                    <a:pt x="4060" y="1612"/>
                    <a:pt x="3935" y="1675"/>
                    <a:pt x="3809" y="1737"/>
                  </a:cubicBezTo>
                  <a:cubicBezTo>
                    <a:pt x="3746" y="1758"/>
                    <a:pt x="3621" y="1737"/>
                    <a:pt x="3558" y="1716"/>
                  </a:cubicBezTo>
                  <a:cubicBezTo>
                    <a:pt x="2784" y="1319"/>
                    <a:pt x="1947" y="1214"/>
                    <a:pt x="1110" y="984"/>
                  </a:cubicBezTo>
                  <a:cubicBezTo>
                    <a:pt x="796" y="900"/>
                    <a:pt x="482" y="733"/>
                    <a:pt x="189" y="586"/>
                  </a:cubicBezTo>
                  <a:cubicBezTo>
                    <a:pt x="106" y="524"/>
                    <a:pt x="64" y="398"/>
                    <a:pt x="43" y="314"/>
                  </a:cubicBezTo>
                  <a:cubicBezTo>
                    <a:pt x="1" y="273"/>
                    <a:pt x="64" y="189"/>
                    <a:pt x="10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4" name="Google Shape;224;p33"/>
            <p:cNvSpPr/>
            <p:nvPr/>
          </p:nvSpPr>
          <p:spPr>
            <a:xfrm>
              <a:off x="617450" y="2571750"/>
              <a:ext cx="30350" cy="88950"/>
            </a:xfrm>
            <a:custGeom>
              <a:avLst/>
              <a:gdLst/>
              <a:ahLst/>
              <a:cxnLst/>
              <a:rect l="l" t="t" r="r" b="b"/>
              <a:pathLst>
                <a:path w="1214" h="3558" extrusionOk="0">
                  <a:moveTo>
                    <a:pt x="628" y="1"/>
                  </a:moveTo>
                  <a:cubicBezTo>
                    <a:pt x="1026" y="315"/>
                    <a:pt x="1088" y="691"/>
                    <a:pt x="1151" y="1047"/>
                  </a:cubicBezTo>
                  <a:cubicBezTo>
                    <a:pt x="1172" y="1319"/>
                    <a:pt x="1151" y="1591"/>
                    <a:pt x="1151" y="1884"/>
                  </a:cubicBezTo>
                  <a:cubicBezTo>
                    <a:pt x="1172" y="2282"/>
                    <a:pt x="1172" y="2679"/>
                    <a:pt x="1193" y="3035"/>
                  </a:cubicBezTo>
                  <a:cubicBezTo>
                    <a:pt x="1214" y="3223"/>
                    <a:pt x="1172" y="3370"/>
                    <a:pt x="1005" y="3453"/>
                  </a:cubicBezTo>
                  <a:cubicBezTo>
                    <a:pt x="858" y="3558"/>
                    <a:pt x="670" y="3516"/>
                    <a:pt x="544" y="3411"/>
                  </a:cubicBezTo>
                  <a:cubicBezTo>
                    <a:pt x="419" y="3265"/>
                    <a:pt x="231" y="3118"/>
                    <a:pt x="210" y="2951"/>
                  </a:cubicBezTo>
                  <a:cubicBezTo>
                    <a:pt x="126" y="2072"/>
                    <a:pt x="0" y="1173"/>
                    <a:pt x="356" y="336"/>
                  </a:cubicBezTo>
                  <a:cubicBezTo>
                    <a:pt x="440" y="252"/>
                    <a:pt x="482" y="189"/>
                    <a:pt x="62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5" name="Google Shape;225;p33"/>
            <p:cNvSpPr/>
            <p:nvPr/>
          </p:nvSpPr>
          <p:spPr>
            <a:xfrm>
              <a:off x="772275" y="2583800"/>
              <a:ext cx="44500" cy="72200"/>
            </a:xfrm>
            <a:custGeom>
              <a:avLst/>
              <a:gdLst/>
              <a:ahLst/>
              <a:cxnLst/>
              <a:rect l="l" t="t" r="r" b="b"/>
              <a:pathLst>
                <a:path w="1780" h="2888" extrusionOk="0">
                  <a:moveTo>
                    <a:pt x="1" y="2092"/>
                  </a:moveTo>
                  <a:cubicBezTo>
                    <a:pt x="147" y="1423"/>
                    <a:pt x="147" y="753"/>
                    <a:pt x="754" y="272"/>
                  </a:cubicBezTo>
                  <a:cubicBezTo>
                    <a:pt x="838" y="230"/>
                    <a:pt x="880" y="167"/>
                    <a:pt x="963" y="126"/>
                  </a:cubicBezTo>
                  <a:cubicBezTo>
                    <a:pt x="1173" y="0"/>
                    <a:pt x="1465" y="0"/>
                    <a:pt x="1591" y="126"/>
                  </a:cubicBezTo>
                  <a:cubicBezTo>
                    <a:pt x="1717" y="251"/>
                    <a:pt x="1779" y="544"/>
                    <a:pt x="1612" y="753"/>
                  </a:cubicBezTo>
                  <a:cubicBezTo>
                    <a:pt x="1193" y="1214"/>
                    <a:pt x="1047" y="1737"/>
                    <a:pt x="963" y="2344"/>
                  </a:cubicBezTo>
                  <a:cubicBezTo>
                    <a:pt x="963" y="2427"/>
                    <a:pt x="921" y="2511"/>
                    <a:pt x="880" y="2574"/>
                  </a:cubicBezTo>
                  <a:cubicBezTo>
                    <a:pt x="817" y="2741"/>
                    <a:pt x="712" y="2888"/>
                    <a:pt x="524" y="2867"/>
                  </a:cubicBezTo>
                  <a:cubicBezTo>
                    <a:pt x="398" y="2846"/>
                    <a:pt x="231" y="2720"/>
                    <a:pt x="147" y="2574"/>
                  </a:cubicBezTo>
                  <a:cubicBezTo>
                    <a:pt x="43" y="2427"/>
                    <a:pt x="22" y="2260"/>
                    <a:pt x="1" y="2092"/>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6" name="Google Shape;226;p33"/>
            <p:cNvSpPr/>
            <p:nvPr/>
          </p:nvSpPr>
          <p:spPr>
            <a:xfrm>
              <a:off x="373175" y="3021100"/>
              <a:ext cx="71675" cy="30875"/>
            </a:xfrm>
            <a:custGeom>
              <a:avLst/>
              <a:gdLst/>
              <a:ahLst/>
              <a:cxnLst/>
              <a:rect l="l" t="t" r="r" b="b"/>
              <a:pathLst>
                <a:path w="2867" h="1235" extrusionOk="0">
                  <a:moveTo>
                    <a:pt x="900" y="1235"/>
                  </a:moveTo>
                  <a:cubicBezTo>
                    <a:pt x="670" y="1193"/>
                    <a:pt x="481" y="1193"/>
                    <a:pt x="314" y="1130"/>
                  </a:cubicBezTo>
                  <a:cubicBezTo>
                    <a:pt x="209" y="1067"/>
                    <a:pt x="105" y="942"/>
                    <a:pt x="63" y="837"/>
                  </a:cubicBezTo>
                  <a:cubicBezTo>
                    <a:pt x="0" y="649"/>
                    <a:pt x="147" y="523"/>
                    <a:pt x="293" y="440"/>
                  </a:cubicBezTo>
                  <a:cubicBezTo>
                    <a:pt x="356" y="419"/>
                    <a:pt x="398" y="398"/>
                    <a:pt x="460" y="398"/>
                  </a:cubicBezTo>
                  <a:cubicBezTo>
                    <a:pt x="1130" y="251"/>
                    <a:pt x="1820" y="126"/>
                    <a:pt x="2490" y="21"/>
                  </a:cubicBezTo>
                  <a:cubicBezTo>
                    <a:pt x="2595" y="0"/>
                    <a:pt x="2783" y="105"/>
                    <a:pt x="2804" y="209"/>
                  </a:cubicBezTo>
                  <a:cubicBezTo>
                    <a:pt x="2867" y="314"/>
                    <a:pt x="2804" y="502"/>
                    <a:pt x="2720" y="565"/>
                  </a:cubicBezTo>
                  <a:cubicBezTo>
                    <a:pt x="2616" y="712"/>
                    <a:pt x="2490" y="816"/>
                    <a:pt x="2344" y="858"/>
                  </a:cubicBezTo>
                  <a:cubicBezTo>
                    <a:pt x="1862" y="1026"/>
                    <a:pt x="1339" y="1130"/>
                    <a:pt x="900" y="1235"/>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27" name="Google Shape;227;p33"/>
          <p:cNvGrpSpPr/>
          <p:nvPr/>
        </p:nvGrpSpPr>
        <p:grpSpPr>
          <a:xfrm>
            <a:off x="6368425" y="3177488"/>
            <a:ext cx="2372800" cy="1808625"/>
            <a:chOff x="6368425" y="3177488"/>
            <a:chExt cx="2372800" cy="1808625"/>
          </a:xfrm>
        </p:grpSpPr>
        <p:sp>
          <p:nvSpPr>
            <p:cNvPr id="228" name="Google Shape;228;p33"/>
            <p:cNvSpPr/>
            <p:nvPr/>
          </p:nvSpPr>
          <p:spPr>
            <a:xfrm>
              <a:off x="6790225" y="4710413"/>
              <a:ext cx="177350" cy="192000"/>
            </a:xfrm>
            <a:custGeom>
              <a:avLst/>
              <a:gdLst/>
              <a:ahLst/>
              <a:cxnLst/>
              <a:rect l="l" t="t" r="r" b="b"/>
              <a:pathLst>
                <a:path w="7094" h="7680" extrusionOk="0">
                  <a:moveTo>
                    <a:pt x="1423" y="1"/>
                  </a:moveTo>
                  <a:cubicBezTo>
                    <a:pt x="1946" y="398"/>
                    <a:pt x="2197" y="900"/>
                    <a:pt x="2490" y="1361"/>
                  </a:cubicBezTo>
                  <a:cubicBezTo>
                    <a:pt x="2616" y="1570"/>
                    <a:pt x="2699" y="1821"/>
                    <a:pt x="2888" y="1988"/>
                  </a:cubicBezTo>
                  <a:cubicBezTo>
                    <a:pt x="3473" y="2595"/>
                    <a:pt x="4059" y="3244"/>
                    <a:pt x="4520" y="3955"/>
                  </a:cubicBezTo>
                  <a:cubicBezTo>
                    <a:pt x="4771" y="4269"/>
                    <a:pt x="5001" y="4583"/>
                    <a:pt x="5231" y="4918"/>
                  </a:cubicBezTo>
                  <a:cubicBezTo>
                    <a:pt x="5524" y="5315"/>
                    <a:pt x="5775" y="5713"/>
                    <a:pt x="6173" y="6027"/>
                  </a:cubicBezTo>
                  <a:cubicBezTo>
                    <a:pt x="6549" y="6320"/>
                    <a:pt x="6779" y="6759"/>
                    <a:pt x="7093" y="7115"/>
                  </a:cubicBezTo>
                  <a:cubicBezTo>
                    <a:pt x="6445" y="7680"/>
                    <a:pt x="5670" y="7470"/>
                    <a:pt x="4938" y="7596"/>
                  </a:cubicBezTo>
                  <a:cubicBezTo>
                    <a:pt x="4248" y="6947"/>
                    <a:pt x="3557" y="6257"/>
                    <a:pt x="3034" y="5441"/>
                  </a:cubicBezTo>
                  <a:cubicBezTo>
                    <a:pt x="2323" y="4374"/>
                    <a:pt x="1548" y="3349"/>
                    <a:pt x="816" y="2302"/>
                  </a:cubicBezTo>
                  <a:cubicBezTo>
                    <a:pt x="691" y="2135"/>
                    <a:pt x="544" y="1988"/>
                    <a:pt x="398" y="1821"/>
                  </a:cubicBezTo>
                  <a:cubicBezTo>
                    <a:pt x="0" y="1361"/>
                    <a:pt x="0" y="1235"/>
                    <a:pt x="230" y="775"/>
                  </a:cubicBezTo>
                  <a:cubicBezTo>
                    <a:pt x="439" y="356"/>
                    <a:pt x="711" y="64"/>
                    <a:pt x="1235" y="210"/>
                  </a:cubicBezTo>
                  <a:cubicBezTo>
                    <a:pt x="1235" y="189"/>
                    <a:pt x="1318" y="84"/>
                    <a:pt x="142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9" name="Google Shape;229;p33"/>
            <p:cNvSpPr/>
            <p:nvPr/>
          </p:nvSpPr>
          <p:spPr>
            <a:xfrm>
              <a:off x="6928825" y="4913388"/>
              <a:ext cx="55475" cy="45525"/>
            </a:xfrm>
            <a:custGeom>
              <a:avLst/>
              <a:gdLst/>
              <a:ahLst/>
              <a:cxnLst/>
              <a:rect l="l" t="t" r="r" b="b"/>
              <a:pathLst>
                <a:path w="2219" h="1821" extrusionOk="0">
                  <a:moveTo>
                    <a:pt x="1863" y="1820"/>
                  </a:moveTo>
                  <a:cubicBezTo>
                    <a:pt x="1319" y="1235"/>
                    <a:pt x="503" y="1025"/>
                    <a:pt x="1" y="314"/>
                  </a:cubicBezTo>
                  <a:cubicBezTo>
                    <a:pt x="629" y="188"/>
                    <a:pt x="1173" y="105"/>
                    <a:pt x="1737" y="0"/>
                  </a:cubicBezTo>
                  <a:cubicBezTo>
                    <a:pt x="1758" y="0"/>
                    <a:pt x="1779" y="21"/>
                    <a:pt x="1800" y="21"/>
                  </a:cubicBezTo>
                  <a:cubicBezTo>
                    <a:pt x="1905" y="356"/>
                    <a:pt x="2051" y="712"/>
                    <a:pt x="2156" y="1046"/>
                  </a:cubicBezTo>
                  <a:cubicBezTo>
                    <a:pt x="2219" y="1297"/>
                    <a:pt x="2219" y="1569"/>
                    <a:pt x="1863" y="182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0" name="Google Shape;230;p33"/>
            <p:cNvSpPr/>
            <p:nvPr/>
          </p:nvSpPr>
          <p:spPr>
            <a:xfrm>
              <a:off x="6763025" y="4681638"/>
              <a:ext cx="244825" cy="304475"/>
            </a:xfrm>
            <a:custGeom>
              <a:avLst/>
              <a:gdLst/>
              <a:ahLst/>
              <a:cxnLst/>
              <a:rect l="l" t="t" r="r" b="b"/>
              <a:pathLst>
                <a:path w="9793" h="12179" extrusionOk="0">
                  <a:moveTo>
                    <a:pt x="1883" y="1"/>
                  </a:moveTo>
                  <a:cubicBezTo>
                    <a:pt x="2783" y="419"/>
                    <a:pt x="3473" y="1089"/>
                    <a:pt x="3976" y="1884"/>
                  </a:cubicBezTo>
                  <a:cubicBezTo>
                    <a:pt x="4289" y="2407"/>
                    <a:pt x="4708" y="2826"/>
                    <a:pt x="5126" y="3286"/>
                  </a:cubicBezTo>
                  <a:cubicBezTo>
                    <a:pt x="5775" y="3956"/>
                    <a:pt x="6403" y="4667"/>
                    <a:pt x="6905" y="5483"/>
                  </a:cubicBezTo>
                  <a:cubicBezTo>
                    <a:pt x="7135" y="5860"/>
                    <a:pt x="7365" y="6257"/>
                    <a:pt x="7805" y="6466"/>
                  </a:cubicBezTo>
                  <a:cubicBezTo>
                    <a:pt x="7909" y="6529"/>
                    <a:pt x="7993" y="6634"/>
                    <a:pt x="8077" y="6696"/>
                  </a:cubicBezTo>
                  <a:cubicBezTo>
                    <a:pt x="8537" y="7324"/>
                    <a:pt x="9018" y="7952"/>
                    <a:pt x="9458" y="8580"/>
                  </a:cubicBezTo>
                  <a:cubicBezTo>
                    <a:pt x="9332" y="9249"/>
                    <a:pt x="9332" y="9835"/>
                    <a:pt x="9625" y="10421"/>
                  </a:cubicBezTo>
                  <a:cubicBezTo>
                    <a:pt x="9792" y="10818"/>
                    <a:pt x="9750" y="11258"/>
                    <a:pt x="9750" y="11676"/>
                  </a:cubicBezTo>
                  <a:cubicBezTo>
                    <a:pt x="9750" y="11990"/>
                    <a:pt x="9478" y="12178"/>
                    <a:pt x="9165" y="12116"/>
                  </a:cubicBezTo>
                  <a:cubicBezTo>
                    <a:pt x="8955" y="12074"/>
                    <a:pt x="8746" y="11990"/>
                    <a:pt x="8621" y="11823"/>
                  </a:cubicBezTo>
                  <a:cubicBezTo>
                    <a:pt x="8411" y="11593"/>
                    <a:pt x="8160" y="11488"/>
                    <a:pt x="7867" y="11362"/>
                  </a:cubicBezTo>
                  <a:cubicBezTo>
                    <a:pt x="6905" y="10944"/>
                    <a:pt x="6173" y="10191"/>
                    <a:pt x="5461" y="9458"/>
                  </a:cubicBezTo>
                  <a:cubicBezTo>
                    <a:pt x="5356" y="9354"/>
                    <a:pt x="5294" y="9186"/>
                    <a:pt x="5231" y="9061"/>
                  </a:cubicBezTo>
                  <a:cubicBezTo>
                    <a:pt x="5168" y="8956"/>
                    <a:pt x="5126" y="8831"/>
                    <a:pt x="5022" y="8768"/>
                  </a:cubicBezTo>
                  <a:cubicBezTo>
                    <a:pt x="4394" y="8412"/>
                    <a:pt x="4017" y="7805"/>
                    <a:pt x="3620" y="7220"/>
                  </a:cubicBezTo>
                  <a:cubicBezTo>
                    <a:pt x="3369" y="6864"/>
                    <a:pt x="3139" y="6466"/>
                    <a:pt x="2846" y="6111"/>
                  </a:cubicBezTo>
                  <a:cubicBezTo>
                    <a:pt x="2574" y="5734"/>
                    <a:pt x="2260" y="5399"/>
                    <a:pt x="1988" y="5064"/>
                  </a:cubicBezTo>
                  <a:cubicBezTo>
                    <a:pt x="1486" y="4458"/>
                    <a:pt x="963" y="3851"/>
                    <a:pt x="460" y="3223"/>
                  </a:cubicBezTo>
                  <a:cubicBezTo>
                    <a:pt x="105" y="2763"/>
                    <a:pt x="0" y="2177"/>
                    <a:pt x="167" y="1654"/>
                  </a:cubicBezTo>
                  <a:cubicBezTo>
                    <a:pt x="335" y="1194"/>
                    <a:pt x="628" y="733"/>
                    <a:pt x="1067" y="461"/>
                  </a:cubicBezTo>
                  <a:cubicBezTo>
                    <a:pt x="1318" y="315"/>
                    <a:pt x="1569" y="189"/>
                    <a:pt x="1883" y="1"/>
                  </a:cubicBezTo>
                  <a:close/>
                  <a:moveTo>
                    <a:pt x="2511" y="1152"/>
                  </a:moveTo>
                  <a:cubicBezTo>
                    <a:pt x="2406" y="1235"/>
                    <a:pt x="2323" y="1340"/>
                    <a:pt x="2260" y="1340"/>
                  </a:cubicBezTo>
                  <a:cubicBezTo>
                    <a:pt x="1737" y="1194"/>
                    <a:pt x="1486" y="1466"/>
                    <a:pt x="1276" y="1884"/>
                  </a:cubicBezTo>
                  <a:cubicBezTo>
                    <a:pt x="1046" y="2365"/>
                    <a:pt x="1046" y="2512"/>
                    <a:pt x="1423" y="2930"/>
                  </a:cubicBezTo>
                  <a:cubicBezTo>
                    <a:pt x="1569" y="3098"/>
                    <a:pt x="1716" y="3244"/>
                    <a:pt x="1841" y="3432"/>
                  </a:cubicBezTo>
                  <a:cubicBezTo>
                    <a:pt x="2615" y="4479"/>
                    <a:pt x="3369" y="5504"/>
                    <a:pt x="4080" y="6571"/>
                  </a:cubicBezTo>
                  <a:cubicBezTo>
                    <a:pt x="4624" y="7408"/>
                    <a:pt x="5294" y="8098"/>
                    <a:pt x="5984" y="8726"/>
                  </a:cubicBezTo>
                  <a:cubicBezTo>
                    <a:pt x="6717" y="8580"/>
                    <a:pt x="7470" y="8768"/>
                    <a:pt x="8118" y="8245"/>
                  </a:cubicBezTo>
                  <a:cubicBezTo>
                    <a:pt x="7825" y="7889"/>
                    <a:pt x="7595" y="7408"/>
                    <a:pt x="7198" y="7157"/>
                  </a:cubicBezTo>
                  <a:cubicBezTo>
                    <a:pt x="6779" y="6843"/>
                    <a:pt x="6549" y="6445"/>
                    <a:pt x="6256" y="6048"/>
                  </a:cubicBezTo>
                  <a:cubicBezTo>
                    <a:pt x="6026" y="5734"/>
                    <a:pt x="5796" y="5420"/>
                    <a:pt x="5566" y="5085"/>
                  </a:cubicBezTo>
                  <a:cubicBezTo>
                    <a:pt x="5064" y="4374"/>
                    <a:pt x="4520" y="3746"/>
                    <a:pt x="3913" y="3119"/>
                  </a:cubicBezTo>
                  <a:cubicBezTo>
                    <a:pt x="3766" y="2972"/>
                    <a:pt x="3662" y="2700"/>
                    <a:pt x="3515" y="2491"/>
                  </a:cubicBezTo>
                  <a:cubicBezTo>
                    <a:pt x="3264" y="2051"/>
                    <a:pt x="2992" y="1549"/>
                    <a:pt x="2511" y="1152"/>
                  </a:cubicBezTo>
                  <a:close/>
                  <a:moveTo>
                    <a:pt x="8495" y="11090"/>
                  </a:moveTo>
                  <a:cubicBezTo>
                    <a:pt x="8851" y="10860"/>
                    <a:pt x="8851" y="10567"/>
                    <a:pt x="8788" y="10316"/>
                  </a:cubicBezTo>
                  <a:cubicBezTo>
                    <a:pt x="8683" y="9982"/>
                    <a:pt x="8579" y="9626"/>
                    <a:pt x="8432" y="9291"/>
                  </a:cubicBezTo>
                  <a:cubicBezTo>
                    <a:pt x="8411" y="9291"/>
                    <a:pt x="8390" y="9249"/>
                    <a:pt x="8349" y="9270"/>
                  </a:cubicBezTo>
                  <a:cubicBezTo>
                    <a:pt x="7805" y="9375"/>
                    <a:pt x="7261" y="9479"/>
                    <a:pt x="6633" y="9584"/>
                  </a:cubicBezTo>
                  <a:cubicBezTo>
                    <a:pt x="7135" y="10295"/>
                    <a:pt x="7972" y="10505"/>
                    <a:pt x="8495" y="1109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231" name="Google Shape;231;p33"/>
            <p:cNvGrpSpPr/>
            <p:nvPr/>
          </p:nvGrpSpPr>
          <p:grpSpPr>
            <a:xfrm>
              <a:off x="6368425" y="3177488"/>
              <a:ext cx="2372800" cy="1786375"/>
              <a:chOff x="6368425" y="3177488"/>
              <a:chExt cx="2372800" cy="1786375"/>
            </a:xfrm>
          </p:grpSpPr>
          <p:grpSp>
            <p:nvGrpSpPr>
              <p:cNvPr id="232" name="Google Shape;232;p33"/>
              <p:cNvGrpSpPr/>
              <p:nvPr/>
            </p:nvGrpSpPr>
            <p:grpSpPr>
              <a:xfrm>
                <a:off x="6546825" y="3177488"/>
                <a:ext cx="2194400" cy="1786375"/>
                <a:chOff x="6546825" y="3177488"/>
                <a:chExt cx="2194400" cy="1786375"/>
              </a:xfrm>
            </p:grpSpPr>
            <p:sp>
              <p:nvSpPr>
                <p:cNvPr id="233" name="Google Shape;233;p33"/>
                <p:cNvSpPr/>
                <p:nvPr/>
              </p:nvSpPr>
              <p:spPr>
                <a:xfrm rot="2382685">
                  <a:off x="6973189" y="4291753"/>
                  <a:ext cx="79967" cy="65613"/>
                </a:xfrm>
                <a:custGeom>
                  <a:avLst/>
                  <a:gdLst/>
                  <a:ahLst/>
                  <a:cxnLst/>
                  <a:rect l="l" t="t" r="r" b="b"/>
                  <a:pathLst>
                    <a:path w="2219" h="1821" extrusionOk="0">
                      <a:moveTo>
                        <a:pt x="1863" y="1820"/>
                      </a:moveTo>
                      <a:cubicBezTo>
                        <a:pt x="1319" y="1235"/>
                        <a:pt x="503" y="1025"/>
                        <a:pt x="1" y="314"/>
                      </a:cubicBezTo>
                      <a:cubicBezTo>
                        <a:pt x="629" y="188"/>
                        <a:pt x="1173" y="105"/>
                        <a:pt x="1737" y="0"/>
                      </a:cubicBezTo>
                      <a:cubicBezTo>
                        <a:pt x="1758" y="0"/>
                        <a:pt x="1779" y="21"/>
                        <a:pt x="1800" y="21"/>
                      </a:cubicBezTo>
                      <a:cubicBezTo>
                        <a:pt x="1905" y="356"/>
                        <a:pt x="2051" y="712"/>
                        <a:pt x="2156" y="1046"/>
                      </a:cubicBezTo>
                      <a:cubicBezTo>
                        <a:pt x="2219" y="1297"/>
                        <a:pt x="2219" y="1569"/>
                        <a:pt x="1863" y="182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234" name="Google Shape;234;p33"/>
                <p:cNvGrpSpPr/>
                <p:nvPr/>
              </p:nvGrpSpPr>
              <p:grpSpPr>
                <a:xfrm>
                  <a:off x="6546825" y="3177488"/>
                  <a:ext cx="2194400" cy="1786375"/>
                  <a:chOff x="-2749400" y="3146350"/>
                  <a:chExt cx="2194400" cy="1786375"/>
                </a:xfrm>
              </p:grpSpPr>
              <p:sp>
                <p:nvSpPr>
                  <p:cNvPr id="235" name="Google Shape;235;p33"/>
                  <p:cNvSpPr/>
                  <p:nvPr/>
                </p:nvSpPr>
                <p:spPr>
                  <a:xfrm>
                    <a:off x="-2324650" y="3925750"/>
                    <a:ext cx="95750" cy="319650"/>
                  </a:xfrm>
                  <a:custGeom>
                    <a:avLst/>
                    <a:gdLst/>
                    <a:ahLst/>
                    <a:cxnLst/>
                    <a:rect l="l" t="t" r="r" b="b"/>
                    <a:pathLst>
                      <a:path w="3830" h="12786" extrusionOk="0">
                        <a:moveTo>
                          <a:pt x="3662" y="12723"/>
                        </a:moveTo>
                        <a:cubicBezTo>
                          <a:pt x="2700" y="12785"/>
                          <a:pt x="1863" y="12764"/>
                          <a:pt x="1026" y="12723"/>
                        </a:cubicBezTo>
                        <a:cubicBezTo>
                          <a:pt x="921" y="12723"/>
                          <a:pt x="817" y="12660"/>
                          <a:pt x="670" y="12597"/>
                        </a:cubicBezTo>
                        <a:cubicBezTo>
                          <a:pt x="607" y="12158"/>
                          <a:pt x="607" y="11676"/>
                          <a:pt x="524" y="11258"/>
                        </a:cubicBezTo>
                        <a:cubicBezTo>
                          <a:pt x="461" y="10818"/>
                          <a:pt x="252" y="10400"/>
                          <a:pt x="398" y="9877"/>
                        </a:cubicBezTo>
                        <a:cubicBezTo>
                          <a:pt x="670" y="9814"/>
                          <a:pt x="984" y="9793"/>
                          <a:pt x="1235" y="9710"/>
                        </a:cubicBezTo>
                        <a:cubicBezTo>
                          <a:pt x="1340" y="9689"/>
                          <a:pt x="1465" y="9563"/>
                          <a:pt x="1465" y="9479"/>
                        </a:cubicBezTo>
                        <a:cubicBezTo>
                          <a:pt x="1444" y="9354"/>
                          <a:pt x="1340" y="9186"/>
                          <a:pt x="1235" y="9145"/>
                        </a:cubicBezTo>
                        <a:cubicBezTo>
                          <a:pt x="984" y="9061"/>
                          <a:pt x="712" y="9040"/>
                          <a:pt x="419" y="8998"/>
                        </a:cubicBezTo>
                        <a:cubicBezTo>
                          <a:pt x="252" y="8705"/>
                          <a:pt x="294" y="8370"/>
                          <a:pt x="335" y="7994"/>
                        </a:cubicBezTo>
                        <a:cubicBezTo>
                          <a:pt x="524" y="7973"/>
                          <a:pt x="691" y="7973"/>
                          <a:pt x="858" y="7952"/>
                        </a:cubicBezTo>
                        <a:lnTo>
                          <a:pt x="1319" y="7952"/>
                        </a:lnTo>
                        <a:cubicBezTo>
                          <a:pt x="1570" y="7952"/>
                          <a:pt x="1758" y="7785"/>
                          <a:pt x="1758" y="7596"/>
                        </a:cubicBezTo>
                        <a:cubicBezTo>
                          <a:pt x="1758" y="7387"/>
                          <a:pt x="1654" y="7261"/>
                          <a:pt x="1465" y="7220"/>
                        </a:cubicBezTo>
                        <a:cubicBezTo>
                          <a:pt x="1382" y="7178"/>
                          <a:pt x="1277" y="7157"/>
                          <a:pt x="1214" y="7136"/>
                        </a:cubicBezTo>
                        <a:cubicBezTo>
                          <a:pt x="900" y="7031"/>
                          <a:pt x="586" y="6927"/>
                          <a:pt x="231" y="6801"/>
                        </a:cubicBezTo>
                        <a:cubicBezTo>
                          <a:pt x="168" y="6299"/>
                          <a:pt x="22" y="5818"/>
                          <a:pt x="22" y="5357"/>
                        </a:cubicBezTo>
                        <a:cubicBezTo>
                          <a:pt x="1" y="3725"/>
                          <a:pt x="22" y="2093"/>
                          <a:pt x="22" y="378"/>
                        </a:cubicBezTo>
                        <a:cubicBezTo>
                          <a:pt x="273" y="168"/>
                          <a:pt x="586" y="22"/>
                          <a:pt x="942" y="22"/>
                        </a:cubicBezTo>
                        <a:cubicBezTo>
                          <a:pt x="1570" y="1"/>
                          <a:pt x="2198" y="22"/>
                          <a:pt x="2846" y="22"/>
                        </a:cubicBezTo>
                        <a:cubicBezTo>
                          <a:pt x="3139" y="629"/>
                          <a:pt x="3474" y="1173"/>
                          <a:pt x="3474" y="1821"/>
                        </a:cubicBezTo>
                        <a:cubicBezTo>
                          <a:pt x="3474" y="1947"/>
                          <a:pt x="3453" y="2093"/>
                          <a:pt x="3516" y="2198"/>
                        </a:cubicBezTo>
                        <a:cubicBezTo>
                          <a:pt x="3830" y="3035"/>
                          <a:pt x="3725" y="3914"/>
                          <a:pt x="3725" y="4772"/>
                        </a:cubicBezTo>
                        <a:cubicBezTo>
                          <a:pt x="3725" y="5441"/>
                          <a:pt x="3746" y="6090"/>
                          <a:pt x="3683" y="6759"/>
                        </a:cubicBezTo>
                        <a:cubicBezTo>
                          <a:pt x="3348" y="6822"/>
                          <a:pt x="3055" y="6843"/>
                          <a:pt x="2783" y="6927"/>
                        </a:cubicBezTo>
                        <a:cubicBezTo>
                          <a:pt x="2679" y="6948"/>
                          <a:pt x="2532" y="7136"/>
                          <a:pt x="2532" y="7241"/>
                        </a:cubicBezTo>
                        <a:cubicBezTo>
                          <a:pt x="2532" y="7345"/>
                          <a:pt x="2700" y="7492"/>
                          <a:pt x="2804" y="7533"/>
                        </a:cubicBezTo>
                        <a:cubicBezTo>
                          <a:pt x="3055" y="7596"/>
                          <a:pt x="3327" y="7596"/>
                          <a:pt x="3641" y="7638"/>
                        </a:cubicBezTo>
                        <a:cubicBezTo>
                          <a:pt x="3830" y="8475"/>
                          <a:pt x="3725" y="9333"/>
                          <a:pt x="3725" y="10170"/>
                        </a:cubicBezTo>
                        <a:cubicBezTo>
                          <a:pt x="3725" y="11007"/>
                          <a:pt x="3725" y="11802"/>
                          <a:pt x="3662" y="12723"/>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236" name="Google Shape;236;p33"/>
                  <p:cNvGrpSpPr/>
                  <p:nvPr/>
                </p:nvGrpSpPr>
                <p:grpSpPr>
                  <a:xfrm>
                    <a:off x="-2749400" y="3146350"/>
                    <a:ext cx="2194400" cy="1786375"/>
                    <a:chOff x="-2749400" y="3146350"/>
                    <a:chExt cx="2194400" cy="1786375"/>
                  </a:xfrm>
                </p:grpSpPr>
                <p:sp>
                  <p:nvSpPr>
                    <p:cNvPr id="237" name="Google Shape;237;p33"/>
                    <p:cNvSpPr/>
                    <p:nvPr/>
                  </p:nvSpPr>
                  <p:spPr>
                    <a:xfrm>
                      <a:off x="-2119075" y="3352450"/>
                      <a:ext cx="874625" cy="674300"/>
                    </a:xfrm>
                    <a:custGeom>
                      <a:avLst/>
                      <a:gdLst/>
                      <a:ahLst/>
                      <a:cxnLst/>
                      <a:rect l="l" t="t" r="r" b="b"/>
                      <a:pathLst>
                        <a:path w="34985" h="26972" extrusionOk="0">
                          <a:moveTo>
                            <a:pt x="1" y="19439"/>
                          </a:moveTo>
                          <a:cubicBezTo>
                            <a:pt x="1235" y="19334"/>
                            <a:pt x="2114" y="18727"/>
                            <a:pt x="3035" y="18246"/>
                          </a:cubicBezTo>
                          <a:cubicBezTo>
                            <a:pt x="3809" y="17828"/>
                            <a:pt x="4374" y="17116"/>
                            <a:pt x="4750" y="16300"/>
                          </a:cubicBezTo>
                          <a:cubicBezTo>
                            <a:pt x="4897" y="16007"/>
                            <a:pt x="4855" y="15652"/>
                            <a:pt x="4918" y="15338"/>
                          </a:cubicBezTo>
                          <a:cubicBezTo>
                            <a:pt x="5273" y="15170"/>
                            <a:pt x="5629" y="15003"/>
                            <a:pt x="5985" y="14919"/>
                          </a:cubicBezTo>
                          <a:cubicBezTo>
                            <a:pt x="6612" y="14731"/>
                            <a:pt x="7094" y="14312"/>
                            <a:pt x="7554" y="13894"/>
                          </a:cubicBezTo>
                          <a:cubicBezTo>
                            <a:pt x="8684" y="12952"/>
                            <a:pt x="9186" y="11676"/>
                            <a:pt x="9751" y="10421"/>
                          </a:cubicBezTo>
                          <a:cubicBezTo>
                            <a:pt x="9877" y="10149"/>
                            <a:pt x="9981" y="9877"/>
                            <a:pt x="10086" y="9626"/>
                          </a:cubicBezTo>
                          <a:cubicBezTo>
                            <a:pt x="10190" y="9584"/>
                            <a:pt x="10253" y="9563"/>
                            <a:pt x="10337" y="9563"/>
                          </a:cubicBezTo>
                          <a:cubicBezTo>
                            <a:pt x="11718" y="9563"/>
                            <a:pt x="12806" y="8914"/>
                            <a:pt x="13726" y="7931"/>
                          </a:cubicBezTo>
                          <a:cubicBezTo>
                            <a:pt x="15379" y="6236"/>
                            <a:pt x="15379" y="6236"/>
                            <a:pt x="16467" y="4144"/>
                          </a:cubicBezTo>
                          <a:cubicBezTo>
                            <a:pt x="17095" y="2930"/>
                            <a:pt x="17514" y="1716"/>
                            <a:pt x="17472" y="315"/>
                          </a:cubicBezTo>
                          <a:cubicBezTo>
                            <a:pt x="17472" y="210"/>
                            <a:pt x="17514" y="105"/>
                            <a:pt x="17514" y="1"/>
                          </a:cubicBezTo>
                          <a:cubicBezTo>
                            <a:pt x="17723" y="1"/>
                            <a:pt x="17744" y="147"/>
                            <a:pt x="17807" y="252"/>
                          </a:cubicBezTo>
                          <a:cubicBezTo>
                            <a:pt x="18100" y="942"/>
                            <a:pt x="18644" y="1423"/>
                            <a:pt x="19188" y="1884"/>
                          </a:cubicBezTo>
                          <a:cubicBezTo>
                            <a:pt x="19460" y="2093"/>
                            <a:pt x="19752" y="2260"/>
                            <a:pt x="20004" y="2491"/>
                          </a:cubicBezTo>
                          <a:cubicBezTo>
                            <a:pt x="20715" y="3097"/>
                            <a:pt x="21552" y="3432"/>
                            <a:pt x="22431" y="3683"/>
                          </a:cubicBezTo>
                          <a:cubicBezTo>
                            <a:pt x="22703" y="3746"/>
                            <a:pt x="22954" y="3788"/>
                            <a:pt x="23247" y="3809"/>
                          </a:cubicBezTo>
                          <a:cubicBezTo>
                            <a:pt x="24021" y="3913"/>
                            <a:pt x="24586" y="3537"/>
                            <a:pt x="24983" y="2909"/>
                          </a:cubicBezTo>
                          <a:cubicBezTo>
                            <a:pt x="25067" y="2763"/>
                            <a:pt x="25151" y="2595"/>
                            <a:pt x="25297" y="2428"/>
                          </a:cubicBezTo>
                          <a:cubicBezTo>
                            <a:pt x="25423" y="2553"/>
                            <a:pt x="25548" y="2658"/>
                            <a:pt x="25632" y="2763"/>
                          </a:cubicBezTo>
                          <a:cubicBezTo>
                            <a:pt x="26050" y="3474"/>
                            <a:pt x="26636" y="4018"/>
                            <a:pt x="27243" y="4583"/>
                          </a:cubicBezTo>
                          <a:cubicBezTo>
                            <a:pt x="27829" y="5148"/>
                            <a:pt x="28561" y="5483"/>
                            <a:pt x="29315" y="5692"/>
                          </a:cubicBezTo>
                          <a:cubicBezTo>
                            <a:pt x="30863" y="6110"/>
                            <a:pt x="30863" y="6048"/>
                            <a:pt x="32767" y="6006"/>
                          </a:cubicBezTo>
                          <a:cubicBezTo>
                            <a:pt x="33102" y="5776"/>
                            <a:pt x="33416" y="5566"/>
                            <a:pt x="33771" y="5315"/>
                          </a:cubicBezTo>
                          <a:cubicBezTo>
                            <a:pt x="34106" y="6194"/>
                            <a:pt x="34462" y="6968"/>
                            <a:pt x="34734" y="7805"/>
                          </a:cubicBezTo>
                          <a:cubicBezTo>
                            <a:pt x="34880" y="8286"/>
                            <a:pt x="34943" y="8830"/>
                            <a:pt x="34964" y="9333"/>
                          </a:cubicBezTo>
                          <a:cubicBezTo>
                            <a:pt x="34985" y="9877"/>
                            <a:pt x="34922" y="10400"/>
                            <a:pt x="34859" y="10944"/>
                          </a:cubicBezTo>
                          <a:cubicBezTo>
                            <a:pt x="34838" y="11446"/>
                            <a:pt x="34713" y="11969"/>
                            <a:pt x="34859" y="12471"/>
                          </a:cubicBezTo>
                          <a:cubicBezTo>
                            <a:pt x="34922" y="12639"/>
                            <a:pt x="34859" y="12890"/>
                            <a:pt x="34817" y="13099"/>
                          </a:cubicBezTo>
                          <a:cubicBezTo>
                            <a:pt x="34608" y="13957"/>
                            <a:pt x="34399" y="14794"/>
                            <a:pt x="34190" y="15652"/>
                          </a:cubicBezTo>
                          <a:cubicBezTo>
                            <a:pt x="34127" y="15882"/>
                            <a:pt x="34001" y="16091"/>
                            <a:pt x="33918" y="16342"/>
                          </a:cubicBezTo>
                          <a:cubicBezTo>
                            <a:pt x="33771" y="16698"/>
                            <a:pt x="33562" y="17033"/>
                            <a:pt x="33395" y="17388"/>
                          </a:cubicBezTo>
                          <a:cubicBezTo>
                            <a:pt x="32641" y="19083"/>
                            <a:pt x="31574" y="20569"/>
                            <a:pt x="30319" y="21929"/>
                          </a:cubicBezTo>
                          <a:cubicBezTo>
                            <a:pt x="30068" y="22159"/>
                            <a:pt x="29900" y="22452"/>
                            <a:pt x="29691" y="22682"/>
                          </a:cubicBezTo>
                          <a:cubicBezTo>
                            <a:pt x="29377" y="23059"/>
                            <a:pt x="29084" y="23435"/>
                            <a:pt x="28561" y="23540"/>
                          </a:cubicBezTo>
                          <a:cubicBezTo>
                            <a:pt x="28457" y="23582"/>
                            <a:pt x="28352" y="23644"/>
                            <a:pt x="28247" y="23728"/>
                          </a:cubicBezTo>
                          <a:cubicBezTo>
                            <a:pt x="27557" y="24230"/>
                            <a:pt x="26887" y="24732"/>
                            <a:pt x="26176" y="25193"/>
                          </a:cubicBezTo>
                          <a:cubicBezTo>
                            <a:pt x="25925" y="25381"/>
                            <a:pt x="25611" y="25507"/>
                            <a:pt x="25297" y="25653"/>
                          </a:cubicBezTo>
                          <a:cubicBezTo>
                            <a:pt x="24816" y="25820"/>
                            <a:pt x="24356" y="26030"/>
                            <a:pt x="23854" y="26197"/>
                          </a:cubicBezTo>
                          <a:cubicBezTo>
                            <a:pt x="23561" y="26302"/>
                            <a:pt x="23268" y="26323"/>
                            <a:pt x="22996" y="26385"/>
                          </a:cubicBezTo>
                          <a:cubicBezTo>
                            <a:pt x="22786" y="26406"/>
                            <a:pt x="22577" y="26406"/>
                            <a:pt x="22368" y="26490"/>
                          </a:cubicBezTo>
                          <a:cubicBezTo>
                            <a:pt x="21175" y="26846"/>
                            <a:pt x="19983" y="26762"/>
                            <a:pt x="18769" y="26636"/>
                          </a:cubicBezTo>
                          <a:cubicBezTo>
                            <a:pt x="18518" y="26616"/>
                            <a:pt x="18246" y="26553"/>
                            <a:pt x="17974" y="26636"/>
                          </a:cubicBezTo>
                          <a:cubicBezTo>
                            <a:pt x="17032" y="26929"/>
                            <a:pt x="16049" y="26971"/>
                            <a:pt x="15087" y="26908"/>
                          </a:cubicBezTo>
                          <a:cubicBezTo>
                            <a:pt x="14208" y="26825"/>
                            <a:pt x="13287" y="26929"/>
                            <a:pt x="12387" y="26636"/>
                          </a:cubicBezTo>
                          <a:cubicBezTo>
                            <a:pt x="12325" y="26616"/>
                            <a:pt x="12220" y="26636"/>
                            <a:pt x="12136" y="26657"/>
                          </a:cubicBezTo>
                          <a:cubicBezTo>
                            <a:pt x="10965" y="26846"/>
                            <a:pt x="9814" y="26720"/>
                            <a:pt x="8663" y="26344"/>
                          </a:cubicBezTo>
                          <a:cubicBezTo>
                            <a:pt x="7261" y="25904"/>
                            <a:pt x="5964" y="25339"/>
                            <a:pt x="4750" y="24502"/>
                          </a:cubicBezTo>
                          <a:cubicBezTo>
                            <a:pt x="4060" y="24021"/>
                            <a:pt x="3390" y="23498"/>
                            <a:pt x="2804" y="22891"/>
                          </a:cubicBezTo>
                          <a:cubicBezTo>
                            <a:pt x="1884" y="22012"/>
                            <a:pt x="1026" y="21092"/>
                            <a:pt x="335" y="20004"/>
                          </a:cubicBezTo>
                          <a:cubicBezTo>
                            <a:pt x="231" y="19836"/>
                            <a:pt x="147" y="19711"/>
                            <a:pt x="1" y="19439"/>
                          </a:cubicBezTo>
                          <a:close/>
                          <a:moveTo>
                            <a:pt x="18037" y="24983"/>
                          </a:moveTo>
                          <a:lnTo>
                            <a:pt x="18037" y="25046"/>
                          </a:lnTo>
                          <a:cubicBezTo>
                            <a:pt x="18727" y="24963"/>
                            <a:pt x="19418" y="24921"/>
                            <a:pt x="20108" y="24816"/>
                          </a:cubicBezTo>
                          <a:cubicBezTo>
                            <a:pt x="21238" y="24628"/>
                            <a:pt x="22263" y="24188"/>
                            <a:pt x="23142" y="23477"/>
                          </a:cubicBezTo>
                          <a:cubicBezTo>
                            <a:pt x="23309" y="23351"/>
                            <a:pt x="23477" y="23205"/>
                            <a:pt x="23665" y="23142"/>
                          </a:cubicBezTo>
                          <a:cubicBezTo>
                            <a:pt x="24188" y="22849"/>
                            <a:pt x="24544" y="22431"/>
                            <a:pt x="24837" y="21908"/>
                          </a:cubicBezTo>
                          <a:cubicBezTo>
                            <a:pt x="25234" y="21196"/>
                            <a:pt x="25569" y="20464"/>
                            <a:pt x="25506" y="19606"/>
                          </a:cubicBezTo>
                          <a:cubicBezTo>
                            <a:pt x="25465" y="19397"/>
                            <a:pt x="25527" y="19188"/>
                            <a:pt x="25569" y="18978"/>
                          </a:cubicBezTo>
                          <a:cubicBezTo>
                            <a:pt x="25883" y="18037"/>
                            <a:pt x="25695" y="17074"/>
                            <a:pt x="25695" y="16091"/>
                          </a:cubicBezTo>
                          <a:cubicBezTo>
                            <a:pt x="25695" y="16049"/>
                            <a:pt x="25674" y="15965"/>
                            <a:pt x="25632" y="15944"/>
                          </a:cubicBezTo>
                          <a:cubicBezTo>
                            <a:pt x="25548" y="15861"/>
                            <a:pt x="25423" y="15756"/>
                            <a:pt x="25339" y="15777"/>
                          </a:cubicBezTo>
                          <a:cubicBezTo>
                            <a:pt x="24900" y="15861"/>
                            <a:pt x="24418" y="15882"/>
                            <a:pt x="24021" y="16070"/>
                          </a:cubicBezTo>
                          <a:cubicBezTo>
                            <a:pt x="23351" y="16384"/>
                            <a:pt x="22661" y="16677"/>
                            <a:pt x="21929" y="16865"/>
                          </a:cubicBezTo>
                          <a:cubicBezTo>
                            <a:pt x="21594" y="16970"/>
                            <a:pt x="21259" y="17033"/>
                            <a:pt x="20882" y="17033"/>
                          </a:cubicBezTo>
                          <a:cubicBezTo>
                            <a:pt x="20569" y="17033"/>
                            <a:pt x="20296" y="17012"/>
                            <a:pt x="19983" y="17033"/>
                          </a:cubicBezTo>
                          <a:cubicBezTo>
                            <a:pt x="19564" y="17074"/>
                            <a:pt x="19083" y="17074"/>
                            <a:pt x="18748" y="17242"/>
                          </a:cubicBezTo>
                          <a:cubicBezTo>
                            <a:pt x="18162" y="17535"/>
                            <a:pt x="17597" y="17556"/>
                            <a:pt x="16991" y="17597"/>
                          </a:cubicBezTo>
                          <a:cubicBezTo>
                            <a:pt x="16363" y="17618"/>
                            <a:pt x="15714" y="17618"/>
                            <a:pt x="15087" y="17639"/>
                          </a:cubicBezTo>
                          <a:cubicBezTo>
                            <a:pt x="14856" y="17639"/>
                            <a:pt x="14605" y="17618"/>
                            <a:pt x="14375" y="17556"/>
                          </a:cubicBezTo>
                          <a:cubicBezTo>
                            <a:pt x="13768" y="17430"/>
                            <a:pt x="13517" y="17597"/>
                            <a:pt x="13434" y="18162"/>
                          </a:cubicBezTo>
                          <a:cubicBezTo>
                            <a:pt x="13413" y="18434"/>
                            <a:pt x="13496" y="18748"/>
                            <a:pt x="13392" y="18978"/>
                          </a:cubicBezTo>
                          <a:cubicBezTo>
                            <a:pt x="13099" y="19627"/>
                            <a:pt x="13141" y="20276"/>
                            <a:pt x="13224" y="20945"/>
                          </a:cubicBezTo>
                          <a:cubicBezTo>
                            <a:pt x="13308" y="21887"/>
                            <a:pt x="13559" y="22766"/>
                            <a:pt x="14354" y="23414"/>
                          </a:cubicBezTo>
                          <a:cubicBezTo>
                            <a:pt x="14605" y="23665"/>
                            <a:pt x="14877" y="23916"/>
                            <a:pt x="15107" y="24188"/>
                          </a:cubicBezTo>
                          <a:cubicBezTo>
                            <a:pt x="15589" y="24732"/>
                            <a:pt x="16216" y="24921"/>
                            <a:pt x="16886" y="24963"/>
                          </a:cubicBezTo>
                          <a:cubicBezTo>
                            <a:pt x="17263" y="25025"/>
                            <a:pt x="17660" y="24983"/>
                            <a:pt x="18037" y="24983"/>
                          </a:cubicBezTo>
                          <a:close/>
                          <a:moveTo>
                            <a:pt x="14668" y="13622"/>
                          </a:moveTo>
                          <a:cubicBezTo>
                            <a:pt x="14668" y="13120"/>
                            <a:pt x="14270" y="12722"/>
                            <a:pt x="13831" y="12743"/>
                          </a:cubicBezTo>
                          <a:cubicBezTo>
                            <a:pt x="13434" y="12785"/>
                            <a:pt x="13120" y="13141"/>
                            <a:pt x="13141" y="13643"/>
                          </a:cubicBezTo>
                          <a:cubicBezTo>
                            <a:pt x="13141" y="14187"/>
                            <a:pt x="13350" y="14375"/>
                            <a:pt x="13936" y="14375"/>
                          </a:cubicBezTo>
                          <a:cubicBezTo>
                            <a:pt x="14480" y="14375"/>
                            <a:pt x="14668" y="14166"/>
                            <a:pt x="14668" y="13622"/>
                          </a:cubicBezTo>
                          <a:close/>
                          <a:moveTo>
                            <a:pt x="26699" y="10902"/>
                          </a:moveTo>
                          <a:cubicBezTo>
                            <a:pt x="26678" y="10734"/>
                            <a:pt x="26678" y="10588"/>
                            <a:pt x="26615" y="10442"/>
                          </a:cubicBezTo>
                          <a:cubicBezTo>
                            <a:pt x="26511" y="10128"/>
                            <a:pt x="26239" y="10002"/>
                            <a:pt x="25883" y="10107"/>
                          </a:cubicBezTo>
                          <a:cubicBezTo>
                            <a:pt x="25506" y="10232"/>
                            <a:pt x="25339" y="10504"/>
                            <a:pt x="25360" y="10839"/>
                          </a:cubicBezTo>
                          <a:cubicBezTo>
                            <a:pt x="25423" y="11195"/>
                            <a:pt x="25820" y="11592"/>
                            <a:pt x="26155" y="11571"/>
                          </a:cubicBezTo>
                          <a:cubicBezTo>
                            <a:pt x="26302" y="11571"/>
                            <a:pt x="26469" y="11446"/>
                            <a:pt x="26574" y="11299"/>
                          </a:cubicBezTo>
                          <a:cubicBezTo>
                            <a:pt x="26678" y="11195"/>
                            <a:pt x="26678" y="11027"/>
                            <a:pt x="26699" y="10902"/>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 name="Google Shape;238;p33"/>
                    <p:cNvSpPr/>
                    <p:nvPr/>
                  </p:nvSpPr>
                  <p:spPr>
                    <a:xfrm>
                      <a:off x="-2180800" y="3167275"/>
                      <a:ext cx="912825" cy="645000"/>
                    </a:xfrm>
                    <a:custGeom>
                      <a:avLst/>
                      <a:gdLst/>
                      <a:ahLst/>
                      <a:cxnLst/>
                      <a:rect l="l" t="t" r="r" b="b"/>
                      <a:pathLst>
                        <a:path w="36513" h="25800" extrusionOk="0">
                          <a:moveTo>
                            <a:pt x="11676" y="16781"/>
                          </a:moveTo>
                          <a:cubicBezTo>
                            <a:pt x="11237" y="17702"/>
                            <a:pt x="10860" y="18602"/>
                            <a:pt x="10337" y="19397"/>
                          </a:cubicBezTo>
                          <a:cubicBezTo>
                            <a:pt x="9918" y="20025"/>
                            <a:pt x="9353" y="20548"/>
                            <a:pt x="8768" y="21029"/>
                          </a:cubicBezTo>
                          <a:cubicBezTo>
                            <a:pt x="8433" y="21280"/>
                            <a:pt x="7952" y="21385"/>
                            <a:pt x="7491" y="21552"/>
                          </a:cubicBezTo>
                          <a:lnTo>
                            <a:pt x="7094" y="21071"/>
                          </a:lnTo>
                          <a:cubicBezTo>
                            <a:pt x="6905" y="20882"/>
                            <a:pt x="6696" y="20820"/>
                            <a:pt x="6445" y="20820"/>
                          </a:cubicBezTo>
                          <a:cubicBezTo>
                            <a:pt x="6110" y="20820"/>
                            <a:pt x="5859" y="21029"/>
                            <a:pt x="5838" y="21364"/>
                          </a:cubicBezTo>
                          <a:cubicBezTo>
                            <a:pt x="5817" y="21699"/>
                            <a:pt x="5922" y="22033"/>
                            <a:pt x="6131" y="22305"/>
                          </a:cubicBezTo>
                          <a:cubicBezTo>
                            <a:pt x="6571" y="22828"/>
                            <a:pt x="6424" y="23289"/>
                            <a:pt x="6048" y="23770"/>
                          </a:cubicBezTo>
                          <a:cubicBezTo>
                            <a:pt x="5692" y="24230"/>
                            <a:pt x="5273" y="24691"/>
                            <a:pt x="4667" y="24921"/>
                          </a:cubicBezTo>
                          <a:cubicBezTo>
                            <a:pt x="4353" y="25046"/>
                            <a:pt x="4060" y="25214"/>
                            <a:pt x="3767" y="25360"/>
                          </a:cubicBezTo>
                          <a:cubicBezTo>
                            <a:pt x="3181" y="25674"/>
                            <a:pt x="2511" y="25800"/>
                            <a:pt x="1821" y="25758"/>
                          </a:cubicBezTo>
                          <a:cubicBezTo>
                            <a:pt x="1570" y="25423"/>
                            <a:pt x="1465" y="25004"/>
                            <a:pt x="1298" y="24628"/>
                          </a:cubicBezTo>
                          <a:cubicBezTo>
                            <a:pt x="566" y="23247"/>
                            <a:pt x="294" y="21699"/>
                            <a:pt x="147" y="20192"/>
                          </a:cubicBezTo>
                          <a:cubicBezTo>
                            <a:pt x="1" y="18958"/>
                            <a:pt x="147" y="17702"/>
                            <a:pt x="147" y="16468"/>
                          </a:cubicBezTo>
                          <a:cubicBezTo>
                            <a:pt x="147" y="15108"/>
                            <a:pt x="482" y="13852"/>
                            <a:pt x="1047" y="12618"/>
                          </a:cubicBezTo>
                          <a:cubicBezTo>
                            <a:pt x="1340" y="11990"/>
                            <a:pt x="1654" y="11362"/>
                            <a:pt x="1821" y="10714"/>
                          </a:cubicBezTo>
                          <a:cubicBezTo>
                            <a:pt x="1926" y="10295"/>
                            <a:pt x="2156" y="9960"/>
                            <a:pt x="2407" y="9626"/>
                          </a:cubicBezTo>
                          <a:cubicBezTo>
                            <a:pt x="2721" y="9228"/>
                            <a:pt x="3035" y="8810"/>
                            <a:pt x="3348" y="8391"/>
                          </a:cubicBezTo>
                          <a:cubicBezTo>
                            <a:pt x="3537" y="8119"/>
                            <a:pt x="3537" y="8119"/>
                            <a:pt x="3411" y="7638"/>
                          </a:cubicBezTo>
                          <a:cubicBezTo>
                            <a:pt x="3537" y="7450"/>
                            <a:pt x="3704" y="7261"/>
                            <a:pt x="3809" y="7052"/>
                          </a:cubicBezTo>
                          <a:cubicBezTo>
                            <a:pt x="4039" y="6696"/>
                            <a:pt x="4332" y="6403"/>
                            <a:pt x="4708" y="6194"/>
                          </a:cubicBezTo>
                          <a:cubicBezTo>
                            <a:pt x="5001" y="6027"/>
                            <a:pt x="5294" y="5859"/>
                            <a:pt x="5504" y="5587"/>
                          </a:cubicBezTo>
                          <a:cubicBezTo>
                            <a:pt x="5587" y="5483"/>
                            <a:pt x="5650" y="5399"/>
                            <a:pt x="5755" y="5357"/>
                          </a:cubicBezTo>
                          <a:cubicBezTo>
                            <a:pt x="7491" y="4227"/>
                            <a:pt x="8998" y="2825"/>
                            <a:pt x="10818" y="1842"/>
                          </a:cubicBezTo>
                          <a:cubicBezTo>
                            <a:pt x="11446" y="1507"/>
                            <a:pt x="12074" y="1152"/>
                            <a:pt x="12701" y="775"/>
                          </a:cubicBezTo>
                          <a:cubicBezTo>
                            <a:pt x="13350" y="377"/>
                            <a:pt x="14103" y="252"/>
                            <a:pt x="14815" y="43"/>
                          </a:cubicBezTo>
                          <a:cubicBezTo>
                            <a:pt x="15024" y="1"/>
                            <a:pt x="15233" y="22"/>
                            <a:pt x="15442" y="22"/>
                          </a:cubicBezTo>
                          <a:lnTo>
                            <a:pt x="19711" y="22"/>
                          </a:lnTo>
                          <a:cubicBezTo>
                            <a:pt x="20087" y="22"/>
                            <a:pt x="20485" y="63"/>
                            <a:pt x="20882" y="126"/>
                          </a:cubicBezTo>
                          <a:cubicBezTo>
                            <a:pt x="21405" y="168"/>
                            <a:pt x="21908" y="231"/>
                            <a:pt x="22431" y="273"/>
                          </a:cubicBezTo>
                          <a:cubicBezTo>
                            <a:pt x="22786" y="336"/>
                            <a:pt x="23121" y="377"/>
                            <a:pt x="23498" y="440"/>
                          </a:cubicBezTo>
                          <a:cubicBezTo>
                            <a:pt x="23686" y="461"/>
                            <a:pt x="23854" y="545"/>
                            <a:pt x="24021" y="545"/>
                          </a:cubicBezTo>
                          <a:cubicBezTo>
                            <a:pt x="24690" y="482"/>
                            <a:pt x="25318" y="754"/>
                            <a:pt x="25946" y="963"/>
                          </a:cubicBezTo>
                          <a:cubicBezTo>
                            <a:pt x="26448" y="1110"/>
                            <a:pt x="26887" y="1361"/>
                            <a:pt x="27411" y="1424"/>
                          </a:cubicBezTo>
                          <a:cubicBezTo>
                            <a:pt x="27620" y="1465"/>
                            <a:pt x="27871" y="1633"/>
                            <a:pt x="28017" y="1800"/>
                          </a:cubicBezTo>
                          <a:cubicBezTo>
                            <a:pt x="28352" y="2135"/>
                            <a:pt x="28750" y="2344"/>
                            <a:pt x="29168" y="2512"/>
                          </a:cubicBezTo>
                          <a:cubicBezTo>
                            <a:pt x="29545" y="2637"/>
                            <a:pt x="29817" y="2784"/>
                            <a:pt x="30089" y="3056"/>
                          </a:cubicBezTo>
                          <a:cubicBezTo>
                            <a:pt x="30214" y="3181"/>
                            <a:pt x="30382" y="3286"/>
                            <a:pt x="30528" y="3369"/>
                          </a:cubicBezTo>
                          <a:cubicBezTo>
                            <a:pt x="30926" y="3558"/>
                            <a:pt x="31260" y="3767"/>
                            <a:pt x="31491" y="4144"/>
                          </a:cubicBezTo>
                          <a:cubicBezTo>
                            <a:pt x="31574" y="4311"/>
                            <a:pt x="31763" y="4395"/>
                            <a:pt x="31909" y="4499"/>
                          </a:cubicBezTo>
                          <a:cubicBezTo>
                            <a:pt x="32495" y="4939"/>
                            <a:pt x="33039" y="5399"/>
                            <a:pt x="33353" y="6089"/>
                          </a:cubicBezTo>
                          <a:cubicBezTo>
                            <a:pt x="33416" y="6194"/>
                            <a:pt x="33457" y="6320"/>
                            <a:pt x="33541" y="6403"/>
                          </a:cubicBezTo>
                          <a:cubicBezTo>
                            <a:pt x="34211" y="7031"/>
                            <a:pt x="34566" y="7889"/>
                            <a:pt x="35048" y="8642"/>
                          </a:cubicBezTo>
                          <a:cubicBezTo>
                            <a:pt x="35257" y="8935"/>
                            <a:pt x="35362" y="9312"/>
                            <a:pt x="35508" y="9647"/>
                          </a:cubicBezTo>
                          <a:cubicBezTo>
                            <a:pt x="35654" y="10107"/>
                            <a:pt x="35864" y="10525"/>
                            <a:pt x="36178" y="10923"/>
                          </a:cubicBezTo>
                          <a:cubicBezTo>
                            <a:pt x="36345" y="11111"/>
                            <a:pt x="36387" y="11341"/>
                            <a:pt x="36512" y="11551"/>
                          </a:cubicBezTo>
                          <a:cubicBezTo>
                            <a:pt x="36052" y="11990"/>
                            <a:pt x="35550" y="12262"/>
                            <a:pt x="34943" y="12262"/>
                          </a:cubicBezTo>
                          <a:cubicBezTo>
                            <a:pt x="34504" y="12262"/>
                            <a:pt x="34064" y="12346"/>
                            <a:pt x="33583" y="12388"/>
                          </a:cubicBezTo>
                          <a:cubicBezTo>
                            <a:pt x="33457" y="12388"/>
                            <a:pt x="33332" y="12450"/>
                            <a:pt x="33227" y="12408"/>
                          </a:cubicBezTo>
                          <a:cubicBezTo>
                            <a:pt x="32056" y="12136"/>
                            <a:pt x="30905" y="11823"/>
                            <a:pt x="30005" y="10902"/>
                          </a:cubicBezTo>
                          <a:cubicBezTo>
                            <a:pt x="29294" y="10191"/>
                            <a:pt x="28750" y="9354"/>
                            <a:pt x="28101" y="8621"/>
                          </a:cubicBezTo>
                          <a:cubicBezTo>
                            <a:pt x="27996" y="8517"/>
                            <a:pt x="27913" y="8370"/>
                            <a:pt x="27808" y="8286"/>
                          </a:cubicBezTo>
                          <a:cubicBezTo>
                            <a:pt x="27452" y="7994"/>
                            <a:pt x="26929" y="8182"/>
                            <a:pt x="26825" y="8621"/>
                          </a:cubicBezTo>
                          <a:cubicBezTo>
                            <a:pt x="26783" y="8726"/>
                            <a:pt x="26783" y="8851"/>
                            <a:pt x="26783" y="8998"/>
                          </a:cubicBezTo>
                          <a:cubicBezTo>
                            <a:pt x="26783" y="9144"/>
                            <a:pt x="26783" y="9312"/>
                            <a:pt x="26762" y="9437"/>
                          </a:cubicBezTo>
                          <a:cubicBezTo>
                            <a:pt x="26678" y="9877"/>
                            <a:pt x="26406" y="10316"/>
                            <a:pt x="25778" y="10274"/>
                          </a:cubicBezTo>
                          <a:cubicBezTo>
                            <a:pt x="25109" y="10211"/>
                            <a:pt x="24523" y="10044"/>
                            <a:pt x="23958" y="9730"/>
                          </a:cubicBezTo>
                          <a:cubicBezTo>
                            <a:pt x="23163" y="9249"/>
                            <a:pt x="22368" y="8726"/>
                            <a:pt x="21719" y="8056"/>
                          </a:cubicBezTo>
                          <a:cubicBezTo>
                            <a:pt x="21531" y="7868"/>
                            <a:pt x="21385" y="7638"/>
                            <a:pt x="21238" y="7387"/>
                          </a:cubicBezTo>
                          <a:cubicBezTo>
                            <a:pt x="20924" y="6906"/>
                            <a:pt x="20589" y="6382"/>
                            <a:pt x="20297" y="5859"/>
                          </a:cubicBezTo>
                          <a:cubicBezTo>
                            <a:pt x="20087" y="5504"/>
                            <a:pt x="19941" y="5169"/>
                            <a:pt x="19732" y="4834"/>
                          </a:cubicBezTo>
                          <a:cubicBezTo>
                            <a:pt x="19606" y="4604"/>
                            <a:pt x="19313" y="4562"/>
                            <a:pt x="19125" y="4771"/>
                          </a:cubicBezTo>
                          <a:cubicBezTo>
                            <a:pt x="18916" y="5043"/>
                            <a:pt x="18895" y="5336"/>
                            <a:pt x="19041" y="5608"/>
                          </a:cubicBezTo>
                          <a:cubicBezTo>
                            <a:pt x="19229" y="5922"/>
                            <a:pt x="19418" y="6236"/>
                            <a:pt x="19564" y="6508"/>
                          </a:cubicBezTo>
                          <a:cubicBezTo>
                            <a:pt x="19501" y="6843"/>
                            <a:pt x="19334" y="7136"/>
                            <a:pt x="19355" y="7429"/>
                          </a:cubicBezTo>
                          <a:cubicBezTo>
                            <a:pt x="19439" y="8642"/>
                            <a:pt x="18978" y="9730"/>
                            <a:pt x="18476" y="10797"/>
                          </a:cubicBezTo>
                          <a:cubicBezTo>
                            <a:pt x="18413" y="10923"/>
                            <a:pt x="18351" y="11048"/>
                            <a:pt x="18267" y="11195"/>
                          </a:cubicBezTo>
                          <a:cubicBezTo>
                            <a:pt x="17095" y="13308"/>
                            <a:pt x="17095" y="13308"/>
                            <a:pt x="15317" y="14919"/>
                          </a:cubicBezTo>
                          <a:cubicBezTo>
                            <a:pt x="14835" y="15380"/>
                            <a:pt x="14229" y="15589"/>
                            <a:pt x="13664" y="15840"/>
                          </a:cubicBezTo>
                          <a:cubicBezTo>
                            <a:pt x="13434" y="15945"/>
                            <a:pt x="13141" y="15945"/>
                            <a:pt x="12827" y="15819"/>
                          </a:cubicBezTo>
                          <a:cubicBezTo>
                            <a:pt x="12743" y="15191"/>
                            <a:pt x="12659" y="14543"/>
                            <a:pt x="12555" y="13873"/>
                          </a:cubicBezTo>
                          <a:cubicBezTo>
                            <a:pt x="12492" y="13434"/>
                            <a:pt x="12346" y="12994"/>
                            <a:pt x="12199" y="12576"/>
                          </a:cubicBezTo>
                          <a:cubicBezTo>
                            <a:pt x="12032" y="12178"/>
                            <a:pt x="11258" y="12053"/>
                            <a:pt x="10944" y="12367"/>
                          </a:cubicBezTo>
                          <a:cubicBezTo>
                            <a:pt x="10839" y="12471"/>
                            <a:pt x="10755" y="12618"/>
                            <a:pt x="10755" y="12764"/>
                          </a:cubicBezTo>
                          <a:cubicBezTo>
                            <a:pt x="10734" y="13434"/>
                            <a:pt x="10713" y="14145"/>
                            <a:pt x="10755" y="14815"/>
                          </a:cubicBezTo>
                          <a:cubicBezTo>
                            <a:pt x="10839" y="15463"/>
                            <a:pt x="11048" y="16154"/>
                            <a:pt x="11676" y="1678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9" name="Google Shape;239;p33"/>
                    <p:cNvSpPr/>
                    <p:nvPr/>
                  </p:nvSpPr>
                  <p:spPr>
                    <a:xfrm>
                      <a:off x="-1988300" y="4020975"/>
                      <a:ext cx="536725" cy="507925"/>
                    </a:xfrm>
                    <a:custGeom>
                      <a:avLst/>
                      <a:gdLst/>
                      <a:ahLst/>
                      <a:cxnLst/>
                      <a:rect l="l" t="t" r="r" b="b"/>
                      <a:pathLst>
                        <a:path w="21469" h="20317" extrusionOk="0">
                          <a:moveTo>
                            <a:pt x="21405" y="19250"/>
                          </a:moveTo>
                          <a:cubicBezTo>
                            <a:pt x="20715" y="19417"/>
                            <a:pt x="20045" y="19585"/>
                            <a:pt x="19376" y="19710"/>
                          </a:cubicBezTo>
                          <a:cubicBezTo>
                            <a:pt x="18246" y="19919"/>
                            <a:pt x="17095" y="20087"/>
                            <a:pt x="15986" y="20275"/>
                          </a:cubicBezTo>
                          <a:cubicBezTo>
                            <a:pt x="15651" y="20317"/>
                            <a:pt x="15317" y="20296"/>
                            <a:pt x="14982" y="20296"/>
                          </a:cubicBezTo>
                          <a:lnTo>
                            <a:pt x="12806" y="20296"/>
                          </a:lnTo>
                          <a:cubicBezTo>
                            <a:pt x="11864" y="20296"/>
                            <a:pt x="10964" y="20275"/>
                            <a:pt x="10023" y="20170"/>
                          </a:cubicBezTo>
                          <a:cubicBezTo>
                            <a:pt x="9102" y="20045"/>
                            <a:pt x="8161" y="20003"/>
                            <a:pt x="7219" y="20045"/>
                          </a:cubicBezTo>
                          <a:cubicBezTo>
                            <a:pt x="5001" y="20087"/>
                            <a:pt x="2825" y="19794"/>
                            <a:pt x="628" y="19480"/>
                          </a:cubicBezTo>
                          <a:cubicBezTo>
                            <a:pt x="545" y="19459"/>
                            <a:pt x="440" y="19459"/>
                            <a:pt x="356" y="19438"/>
                          </a:cubicBezTo>
                          <a:cubicBezTo>
                            <a:pt x="126" y="19354"/>
                            <a:pt x="0" y="19187"/>
                            <a:pt x="42" y="18957"/>
                          </a:cubicBezTo>
                          <a:cubicBezTo>
                            <a:pt x="147" y="18413"/>
                            <a:pt x="210" y="17806"/>
                            <a:pt x="440" y="17283"/>
                          </a:cubicBezTo>
                          <a:cubicBezTo>
                            <a:pt x="963" y="16174"/>
                            <a:pt x="1402" y="15002"/>
                            <a:pt x="1800" y="13831"/>
                          </a:cubicBezTo>
                          <a:cubicBezTo>
                            <a:pt x="1905" y="13517"/>
                            <a:pt x="2030" y="13203"/>
                            <a:pt x="2197" y="12910"/>
                          </a:cubicBezTo>
                          <a:cubicBezTo>
                            <a:pt x="4060" y="9290"/>
                            <a:pt x="5545" y="5482"/>
                            <a:pt x="6947" y="1674"/>
                          </a:cubicBezTo>
                          <a:cubicBezTo>
                            <a:pt x="7010" y="1548"/>
                            <a:pt x="7094" y="1402"/>
                            <a:pt x="7135" y="1276"/>
                          </a:cubicBezTo>
                          <a:cubicBezTo>
                            <a:pt x="7240" y="1255"/>
                            <a:pt x="7324" y="1193"/>
                            <a:pt x="7428" y="1193"/>
                          </a:cubicBezTo>
                          <a:cubicBezTo>
                            <a:pt x="8558" y="1235"/>
                            <a:pt x="9646" y="1255"/>
                            <a:pt x="10797" y="1276"/>
                          </a:cubicBezTo>
                          <a:cubicBezTo>
                            <a:pt x="11027" y="1674"/>
                            <a:pt x="11278" y="2030"/>
                            <a:pt x="11488" y="2427"/>
                          </a:cubicBezTo>
                          <a:cubicBezTo>
                            <a:pt x="11864" y="3139"/>
                            <a:pt x="12534" y="3536"/>
                            <a:pt x="13182" y="3871"/>
                          </a:cubicBezTo>
                          <a:cubicBezTo>
                            <a:pt x="13622" y="4101"/>
                            <a:pt x="14166" y="4080"/>
                            <a:pt x="14626" y="3683"/>
                          </a:cubicBezTo>
                          <a:cubicBezTo>
                            <a:pt x="15086" y="3264"/>
                            <a:pt x="15505" y="2804"/>
                            <a:pt x="16028" y="2427"/>
                          </a:cubicBezTo>
                          <a:cubicBezTo>
                            <a:pt x="16342" y="2197"/>
                            <a:pt x="16467" y="1716"/>
                            <a:pt x="16446" y="1276"/>
                          </a:cubicBezTo>
                          <a:cubicBezTo>
                            <a:pt x="16446" y="1067"/>
                            <a:pt x="16363" y="858"/>
                            <a:pt x="16342" y="649"/>
                          </a:cubicBezTo>
                          <a:cubicBezTo>
                            <a:pt x="17158" y="147"/>
                            <a:pt x="18120" y="356"/>
                            <a:pt x="18978" y="0"/>
                          </a:cubicBezTo>
                          <a:cubicBezTo>
                            <a:pt x="19062" y="105"/>
                            <a:pt x="19167" y="147"/>
                            <a:pt x="19167" y="230"/>
                          </a:cubicBezTo>
                          <a:cubicBezTo>
                            <a:pt x="19250" y="1779"/>
                            <a:pt x="19711" y="3264"/>
                            <a:pt x="20024" y="4750"/>
                          </a:cubicBezTo>
                          <a:cubicBezTo>
                            <a:pt x="20338" y="6403"/>
                            <a:pt x="20736" y="8077"/>
                            <a:pt x="20694" y="9771"/>
                          </a:cubicBezTo>
                          <a:lnTo>
                            <a:pt x="20694" y="9960"/>
                          </a:lnTo>
                          <a:cubicBezTo>
                            <a:pt x="21008" y="11822"/>
                            <a:pt x="20903" y="13705"/>
                            <a:pt x="21112" y="15567"/>
                          </a:cubicBezTo>
                          <a:cubicBezTo>
                            <a:pt x="21175" y="16132"/>
                            <a:pt x="21175" y="16718"/>
                            <a:pt x="21175" y="17283"/>
                          </a:cubicBezTo>
                          <a:cubicBezTo>
                            <a:pt x="21217" y="17764"/>
                            <a:pt x="21154" y="18266"/>
                            <a:pt x="21384" y="18706"/>
                          </a:cubicBezTo>
                          <a:cubicBezTo>
                            <a:pt x="21468" y="18810"/>
                            <a:pt x="21405" y="19020"/>
                            <a:pt x="21405" y="1925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0" name="Google Shape;240;p33"/>
                    <p:cNvSpPr/>
                    <p:nvPr/>
                  </p:nvSpPr>
                  <p:spPr>
                    <a:xfrm>
                      <a:off x="-1090675" y="3486900"/>
                      <a:ext cx="504800" cy="607850"/>
                    </a:xfrm>
                    <a:custGeom>
                      <a:avLst/>
                      <a:gdLst/>
                      <a:ahLst/>
                      <a:cxnLst/>
                      <a:rect l="l" t="t" r="r" b="b"/>
                      <a:pathLst>
                        <a:path w="20192" h="24314" extrusionOk="0">
                          <a:moveTo>
                            <a:pt x="3369" y="16320"/>
                          </a:moveTo>
                          <a:cubicBezTo>
                            <a:pt x="3725" y="16237"/>
                            <a:pt x="4039" y="16153"/>
                            <a:pt x="4353" y="16090"/>
                          </a:cubicBezTo>
                          <a:cubicBezTo>
                            <a:pt x="4394" y="16048"/>
                            <a:pt x="4499" y="15944"/>
                            <a:pt x="4478" y="15881"/>
                          </a:cubicBezTo>
                          <a:cubicBezTo>
                            <a:pt x="4457" y="15776"/>
                            <a:pt x="4394" y="15630"/>
                            <a:pt x="4290" y="15588"/>
                          </a:cubicBezTo>
                          <a:cubicBezTo>
                            <a:pt x="4143" y="15504"/>
                            <a:pt x="3955" y="15504"/>
                            <a:pt x="3767" y="15484"/>
                          </a:cubicBezTo>
                          <a:cubicBezTo>
                            <a:pt x="3516" y="15463"/>
                            <a:pt x="3244" y="15463"/>
                            <a:pt x="2909" y="15421"/>
                          </a:cubicBezTo>
                          <a:cubicBezTo>
                            <a:pt x="2992" y="15274"/>
                            <a:pt x="3013" y="15149"/>
                            <a:pt x="3055" y="15065"/>
                          </a:cubicBezTo>
                          <a:cubicBezTo>
                            <a:pt x="3202" y="14898"/>
                            <a:pt x="3348" y="14751"/>
                            <a:pt x="3474" y="14584"/>
                          </a:cubicBezTo>
                          <a:cubicBezTo>
                            <a:pt x="3578" y="14458"/>
                            <a:pt x="3746" y="14312"/>
                            <a:pt x="3578" y="14123"/>
                          </a:cubicBezTo>
                          <a:cubicBezTo>
                            <a:pt x="3453" y="13998"/>
                            <a:pt x="3327" y="14123"/>
                            <a:pt x="3202" y="14165"/>
                          </a:cubicBezTo>
                          <a:lnTo>
                            <a:pt x="2888" y="14333"/>
                          </a:lnTo>
                          <a:cubicBezTo>
                            <a:pt x="2616" y="14228"/>
                            <a:pt x="2428" y="14103"/>
                            <a:pt x="2386" y="13831"/>
                          </a:cubicBezTo>
                          <a:cubicBezTo>
                            <a:pt x="2365" y="13747"/>
                            <a:pt x="2365" y="13642"/>
                            <a:pt x="2302" y="13579"/>
                          </a:cubicBezTo>
                          <a:cubicBezTo>
                            <a:pt x="2009" y="12952"/>
                            <a:pt x="2093" y="12387"/>
                            <a:pt x="2595" y="11927"/>
                          </a:cubicBezTo>
                          <a:cubicBezTo>
                            <a:pt x="2637" y="11864"/>
                            <a:pt x="2720" y="11801"/>
                            <a:pt x="2741" y="11717"/>
                          </a:cubicBezTo>
                          <a:cubicBezTo>
                            <a:pt x="2783" y="11592"/>
                            <a:pt x="2804" y="11403"/>
                            <a:pt x="2741" y="11299"/>
                          </a:cubicBezTo>
                          <a:cubicBezTo>
                            <a:pt x="2679" y="11194"/>
                            <a:pt x="2490" y="11110"/>
                            <a:pt x="2386" y="11131"/>
                          </a:cubicBezTo>
                          <a:cubicBezTo>
                            <a:pt x="2156" y="11173"/>
                            <a:pt x="1946" y="11236"/>
                            <a:pt x="1653" y="11320"/>
                          </a:cubicBezTo>
                          <a:cubicBezTo>
                            <a:pt x="858" y="9625"/>
                            <a:pt x="649" y="7763"/>
                            <a:pt x="0" y="5984"/>
                          </a:cubicBezTo>
                          <a:lnTo>
                            <a:pt x="628" y="5524"/>
                          </a:lnTo>
                          <a:cubicBezTo>
                            <a:pt x="1068" y="5168"/>
                            <a:pt x="1528" y="4750"/>
                            <a:pt x="1988" y="4478"/>
                          </a:cubicBezTo>
                          <a:cubicBezTo>
                            <a:pt x="2469" y="4206"/>
                            <a:pt x="3013" y="4101"/>
                            <a:pt x="3474" y="3871"/>
                          </a:cubicBezTo>
                          <a:cubicBezTo>
                            <a:pt x="4101" y="3578"/>
                            <a:pt x="4708" y="3243"/>
                            <a:pt x="5420" y="3118"/>
                          </a:cubicBezTo>
                          <a:cubicBezTo>
                            <a:pt x="5650" y="3076"/>
                            <a:pt x="5880" y="2929"/>
                            <a:pt x="6047" y="2762"/>
                          </a:cubicBezTo>
                          <a:cubicBezTo>
                            <a:pt x="6361" y="2448"/>
                            <a:pt x="6717" y="2281"/>
                            <a:pt x="7114" y="2113"/>
                          </a:cubicBezTo>
                          <a:cubicBezTo>
                            <a:pt x="7951" y="1716"/>
                            <a:pt x="8809" y="1339"/>
                            <a:pt x="9646" y="942"/>
                          </a:cubicBezTo>
                          <a:cubicBezTo>
                            <a:pt x="9855" y="837"/>
                            <a:pt x="10107" y="753"/>
                            <a:pt x="10337" y="711"/>
                          </a:cubicBezTo>
                          <a:cubicBezTo>
                            <a:pt x="10881" y="544"/>
                            <a:pt x="11425" y="398"/>
                            <a:pt x="11990" y="209"/>
                          </a:cubicBezTo>
                          <a:cubicBezTo>
                            <a:pt x="12534" y="0"/>
                            <a:pt x="13099" y="0"/>
                            <a:pt x="13664" y="42"/>
                          </a:cubicBezTo>
                          <a:cubicBezTo>
                            <a:pt x="14563" y="1193"/>
                            <a:pt x="15044" y="2511"/>
                            <a:pt x="15379" y="3850"/>
                          </a:cubicBezTo>
                          <a:cubicBezTo>
                            <a:pt x="15693" y="5147"/>
                            <a:pt x="16070" y="6403"/>
                            <a:pt x="16656" y="7616"/>
                          </a:cubicBezTo>
                          <a:cubicBezTo>
                            <a:pt x="16844" y="8621"/>
                            <a:pt x="17367" y="9520"/>
                            <a:pt x="17660" y="10504"/>
                          </a:cubicBezTo>
                          <a:cubicBezTo>
                            <a:pt x="17765" y="10859"/>
                            <a:pt x="17869" y="11215"/>
                            <a:pt x="18057" y="11529"/>
                          </a:cubicBezTo>
                          <a:cubicBezTo>
                            <a:pt x="18288" y="12010"/>
                            <a:pt x="18434" y="12471"/>
                            <a:pt x="18518" y="12994"/>
                          </a:cubicBezTo>
                          <a:cubicBezTo>
                            <a:pt x="18706" y="13935"/>
                            <a:pt x="18936" y="14877"/>
                            <a:pt x="19313" y="15776"/>
                          </a:cubicBezTo>
                          <a:cubicBezTo>
                            <a:pt x="19752" y="16823"/>
                            <a:pt x="19857" y="17911"/>
                            <a:pt x="20192" y="19041"/>
                          </a:cubicBezTo>
                          <a:cubicBezTo>
                            <a:pt x="19899" y="19187"/>
                            <a:pt x="19669" y="19396"/>
                            <a:pt x="19418" y="19501"/>
                          </a:cubicBezTo>
                          <a:cubicBezTo>
                            <a:pt x="18706" y="19773"/>
                            <a:pt x="17995" y="20024"/>
                            <a:pt x="17262" y="20233"/>
                          </a:cubicBezTo>
                          <a:cubicBezTo>
                            <a:pt x="15819" y="20652"/>
                            <a:pt x="14354" y="21070"/>
                            <a:pt x="12889" y="21468"/>
                          </a:cubicBezTo>
                          <a:cubicBezTo>
                            <a:pt x="12471" y="21572"/>
                            <a:pt x="12115" y="21761"/>
                            <a:pt x="11739" y="21970"/>
                          </a:cubicBezTo>
                          <a:cubicBezTo>
                            <a:pt x="11174" y="22284"/>
                            <a:pt x="10567" y="22577"/>
                            <a:pt x="9960" y="22849"/>
                          </a:cubicBezTo>
                          <a:cubicBezTo>
                            <a:pt x="9730" y="22995"/>
                            <a:pt x="9437" y="23058"/>
                            <a:pt x="9228" y="23225"/>
                          </a:cubicBezTo>
                          <a:cubicBezTo>
                            <a:pt x="8809" y="23539"/>
                            <a:pt x="8328" y="23686"/>
                            <a:pt x="7847" y="23853"/>
                          </a:cubicBezTo>
                          <a:cubicBezTo>
                            <a:pt x="7449" y="23979"/>
                            <a:pt x="7031" y="24083"/>
                            <a:pt x="6612" y="24062"/>
                          </a:cubicBezTo>
                          <a:cubicBezTo>
                            <a:pt x="6194" y="24041"/>
                            <a:pt x="5775" y="24083"/>
                            <a:pt x="5357" y="24313"/>
                          </a:cubicBezTo>
                          <a:cubicBezTo>
                            <a:pt x="4917" y="23686"/>
                            <a:pt x="4604" y="23100"/>
                            <a:pt x="4687" y="22305"/>
                          </a:cubicBezTo>
                          <a:cubicBezTo>
                            <a:pt x="4708" y="22054"/>
                            <a:pt x="4687" y="21761"/>
                            <a:pt x="4583" y="21530"/>
                          </a:cubicBezTo>
                          <a:cubicBezTo>
                            <a:pt x="4248" y="20756"/>
                            <a:pt x="4081" y="19982"/>
                            <a:pt x="3934" y="19166"/>
                          </a:cubicBezTo>
                          <a:cubicBezTo>
                            <a:pt x="3746" y="18308"/>
                            <a:pt x="3557" y="17471"/>
                            <a:pt x="3369" y="16613"/>
                          </a:cubicBezTo>
                          <a:cubicBezTo>
                            <a:pt x="3348" y="16509"/>
                            <a:pt x="3369" y="16404"/>
                            <a:pt x="3369" y="16320"/>
                          </a:cubicBezTo>
                          <a:close/>
                          <a:moveTo>
                            <a:pt x="3285" y="6800"/>
                          </a:moveTo>
                          <a:cubicBezTo>
                            <a:pt x="3139" y="6800"/>
                            <a:pt x="2951" y="6779"/>
                            <a:pt x="2867" y="6821"/>
                          </a:cubicBezTo>
                          <a:cubicBezTo>
                            <a:pt x="2762" y="6926"/>
                            <a:pt x="2679" y="7135"/>
                            <a:pt x="2679" y="7302"/>
                          </a:cubicBezTo>
                          <a:cubicBezTo>
                            <a:pt x="2679" y="7721"/>
                            <a:pt x="2741" y="8181"/>
                            <a:pt x="3055" y="8474"/>
                          </a:cubicBezTo>
                          <a:cubicBezTo>
                            <a:pt x="3432" y="8830"/>
                            <a:pt x="3474" y="9248"/>
                            <a:pt x="3453" y="9709"/>
                          </a:cubicBezTo>
                          <a:cubicBezTo>
                            <a:pt x="3453" y="9834"/>
                            <a:pt x="3453" y="9939"/>
                            <a:pt x="3474" y="10064"/>
                          </a:cubicBezTo>
                          <a:cubicBezTo>
                            <a:pt x="3516" y="10274"/>
                            <a:pt x="3641" y="10399"/>
                            <a:pt x="3809" y="10441"/>
                          </a:cubicBezTo>
                          <a:cubicBezTo>
                            <a:pt x="3997" y="10462"/>
                            <a:pt x="4185" y="10483"/>
                            <a:pt x="4373" y="10441"/>
                          </a:cubicBezTo>
                          <a:cubicBezTo>
                            <a:pt x="5022" y="10232"/>
                            <a:pt x="5754" y="10274"/>
                            <a:pt x="6382" y="9918"/>
                          </a:cubicBezTo>
                          <a:cubicBezTo>
                            <a:pt x="6591" y="9813"/>
                            <a:pt x="6822" y="9750"/>
                            <a:pt x="7073" y="9667"/>
                          </a:cubicBezTo>
                          <a:cubicBezTo>
                            <a:pt x="8140" y="9290"/>
                            <a:pt x="9207" y="8893"/>
                            <a:pt x="10316" y="8516"/>
                          </a:cubicBezTo>
                          <a:cubicBezTo>
                            <a:pt x="10588" y="8411"/>
                            <a:pt x="10881" y="8369"/>
                            <a:pt x="11174" y="8286"/>
                          </a:cubicBezTo>
                          <a:cubicBezTo>
                            <a:pt x="11843" y="8139"/>
                            <a:pt x="12513" y="7972"/>
                            <a:pt x="13057" y="7553"/>
                          </a:cubicBezTo>
                          <a:cubicBezTo>
                            <a:pt x="13161" y="7198"/>
                            <a:pt x="13140" y="6905"/>
                            <a:pt x="12973" y="6570"/>
                          </a:cubicBezTo>
                          <a:cubicBezTo>
                            <a:pt x="12785" y="6214"/>
                            <a:pt x="12617" y="5838"/>
                            <a:pt x="12617" y="5461"/>
                          </a:cubicBezTo>
                          <a:cubicBezTo>
                            <a:pt x="12617" y="4938"/>
                            <a:pt x="12345" y="4478"/>
                            <a:pt x="12304" y="3976"/>
                          </a:cubicBezTo>
                          <a:cubicBezTo>
                            <a:pt x="12241" y="3641"/>
                            <a:pt x="12052" y="3536"/>
                            <a:pt x="11718" y="3536"/>
                          </a:cubicBezTo>
                          <a:cubicBezTo>
                            <a:pt x="11487" y="3536"/>
                            <a:pt x="11320" y="3599"/>
                            <a:pt x="11153" y="3724"/>
                          </a:cubicBezTo>
                          <a:cubicBezTo>
                            <a:pt x="10881" y="3934"/>
                            <a:pt x="10567" y="4080"/>
                            <a:pt x="10232" y="4080"/>
                          </a:cubicBezTo>
                          <a:cubicBezTo>
                            <a:pt x="10065" y="4080"/>
                            <a:pt x="9939" y="4122"/>
                            <a:pt x="9772" y="4185"/>
                          </a:cubicBezTo>
                          <a:cubicBezTo>
                            <a:pt x="8558" y="4603"/>
                            <a:pt x="7324" y="5043"/>
                            <a:pt x="6089" y="5461"/>
                          </a:cubicBezTo>
                          <a:cubicBezTo>
                            <a:pt x="5733" y="5587"/>
                            <a:pt x="5357" y="5712"/>
                            <a:pt x="5001" y="5880"/>
                          </a:cubicBezTo>
                          <a:cubicBezTo>
                            <a:pt x="4583" y="6068"/>
                            <a:pt x="4206" y="6298"/>
                            <a:pt x="3704" y="6298"/>
                          </a:cubicBezTo>
                          <a:cubicBezTo>
                            <a:pt x="3411" y="6298"/>
                            <a:pt x="3285" y="6528"/>
                            <a:pt x="3285" y="680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1" name="Google Shape;241;p33"/>
                    <p:cNvSpPr/>
                    <p:nvPr/>
                  </p:nvSpPr>
                  <p:spPr>
                    <a:xfrm>
                      <a:off x="-2641650" y="3214350"/>
                      <a:ext cx="476050" cy="452500"/>
                    </a:xfrm>
                    <a:custGeom>
                      <a:avLst/>
                      <a:gdLst/>
                      <a:ahLst/>
                      <a:cxnLst/>
                      <a:rect l="l" t="t" r="r" b="b"/>
                      <a:pathLst>
                        <a:path w="19042" h="18100" extrusionOk="0">
                          <a:moveTo>
                            <a:pt x="1" y="16551"/>
                          </a:moveTo>
                          <a:cubicBezTo>
                            <a:pt x="587" y="16279"/>
                            <a:pt x="1110" y="16028"/>
                            <a:pt x="1633" y="15819"/>
                          </a:cubicBezTo>
                          <a:cubicBezTo>
                            <a:pt x="2072" y="15610"/>
                            <a:pt x="2428" y="15317"/>
                            <a:pt x="2721" y="14898"/>
                          </a:cubicBezTo>
                          <a:cubicBezTo>
                            <a:pt x="3160" y="14250"/>
                            <a:pt x="3600" y="13601"/>
                            <a:pt x="4060" y="12973"/>
                          </a:cubicBezTo>
                          <a:cubicBezTo>
                            <a:pt x="4269" y="12660"/>
                            <a:pt x="4353" y="12346"/>
                            <a:pt x="4374" y="11948"/>
                          </a:cubicBezTo>
                          <a:cubicBezTo>
                            <a:pt x="4416" y="11090"/>
                            <a:pt x="4290" y="10274"/>
                            <a:pt x="3893" y="9479"/>
                          </a:cubicBezTo>
                          <a:cubicBezTo>
                            <a:pt x="3663" y="9019"/>
                            <a:pt x="3516" y="8475"/>
                            <a:pt x="3349" y="7973"/>
                          </a:cubicBezTo>
                          <a:cubicBezTo>
                            <a:pt x="3223" y="7492"/>
                            <a:pt x="3244" y="7031"/>
                            <a:pt x="3432" y="6550"/>
                          </a:cubicBezTo>
                          <a:cubicBezTo>
                            <a:pt x="3663" y="5901"/>
                            <a:pt x="4039" y="5295"/>
                            <a:pt x="4499" y="4771"/>
                          </a:cubicBezTo>
                          <a:cubicBezTo>
                            <a:pt x="4834" y="4395"/>
                            <a:pt x="5190" y="4018"/>
                            <a:pt x="5504" y="3600"/>
                          </a:cubicBezTo>
                          <a:cubicBezTo>
                            <a:pt x="5734" y="3307"/>
                            <a:pt x="5985" y="3077"/>
                            <a:pt x="6299" y="2888"/>
                          </a:cubicBezTo>
                          <a:cubicBezTo>
                            <a:pt x="6885" y="2512"/>
                            <a:pt x="7429" y="2093"/>
                            <a:pt x="8015" y="1696"/>
                          </a:cubicBezTo>
                          <a:cubicBezTo>
                            <a:pt x="8287" y="1486"/>
                            <a:pt x="8601" y="1277"/>
                            <a:pt x="8914" y="1089"/>
                          </a:cubicBezTo>
                          <a:cubicBezTo>
                            <a:pt x="10358" y="315"/>
                            <a:pt x="11927" y="64"/>
                            <a:pt x="13559" y="22"/>
                          </a:cubicBezTo>
                          <a:cubicBezTo>
                            <a:pt x="13873" y="1"/>
                            <a:pt x="14208" y="64"/>
                            <a:pt x="14543" y="147"/>
                          </a:cubicBezTo>
                          <a:cubicBezTo>
                            <a:pt x="14940" y="231"/>
                            <a:pt x="15296" y="357"/>
                            <a:pt x="15694" y="377"/>
                          </a:cubicBezTo>
                          <a:cubicBezTo>
                            <a:pt x="16823" y="482"/>
                            <a:pt x="17660" y="1152"/>
                            <a:pt x="18497" y="1779"/>
                          </a:cubicBezTo>
                          <a:cubicBezTo>
                            <a:pt x="19000" y="2135"/>
                            <a:pt x="19041" y="2407"/>
                            <a:pt x="18748" y="2951"/>
                          </a:cubicBezTo>
                          <a:cubicBezTo>
                            <a:pt x="18581" y="3307"/>
                            <a:pt x="18393" y="3704"/>
                            <a:pt x="18100" y="4018"/>
                          </a:cubicBezTo>
                          <a:cubicBezTo>
                            <a:pt x="17556" y="4667"/>
                            <a:pt x="17347" y="5462"/>
                            <a:pt x="17137" y="6236"/>
                          </a:cubicBezTo>
                          <a:cubicBezTo>
                            <a:pt x="16761" y="7638"/>
                            <a:pt x="16489" y="9061"/>
                            <a:pt x="15819" y="10358"/>
                          </a:cubicBezTo>
                          <a:cubicBezTo>
                            <a:pt x="15171" y="11655"/>
                            <a:pt x="14438" y="12890"/>
                            <a:pt x="13580" y="14062"/>
                          </a:cubicBezTo>
                          <a:cubicBezTo>
                            <a:pt x="13015" y="14794"/>
                            <a:pt x="12534" y="15526"/>
                            <a:pt x="11844" y="16154"/>
                          </a:cubicBezTo>
                          <a:cubicBezTo>
                            <a:pt x="11237" y="16740"/>
                            <a:pt x="10588" y="17200"/>
                            <a:pt x="9919" y="17639"/>
                          </a:cubicBezTo>
                          <a:cubicBezTo>
                            <a:pt x="9479" y="17932"/>
                            <a:pt x="8977" y="18058"/>
                            <a:pt x="8454" y="18058"/>
                          </a:cubicBezTo>
                          <a:cubicBezTo>
                            <a:pt x="7303" y="18100"/>
                            <a:pt x="6152" y="18058"/>
                            <a:pt x="5002" y="18058"/>
                          </a:cubicBezTo>
                          <a:cubicBezTo>
                            <a:pt x="4834" y="18058"/>
                            <a:pt x="4688" y="18058"/>
                            <a:pt x="4562" y="18016"/>
                          </a:cubicBezTo>
                          <a:cubicBezTo>
                            <a:pt x="3139" y="17702"/>
                            <a:pt x="1758" y="17284"/>
                            <a:pt x="398" y="16782"/>
                          </a:cubicBezTo>
                          <a:cubicBezTo>
                            <a:pt x="231" y="16761"/>
                            <a:pt x="168" y="16677"/>
                            <a:pt x="1" y="1655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2" name="Google Shape;242;p33"/>
                    <p:cNvSpPr/>
                    <p:nvPr/>
                  </p:nvSpPr>
                  <p:spPr>
                    <a:xfrm>
                      <a:off x="-2045850" y="4526275"/>
                      <a:ext cx="636625" cy="130275"/>
                    </a:xfrm>
                    <a:custGeom>
                      <a:avLst/>
                      <a:gdLst/>
                      <a:ahLst/>
                      <a:cxnLst/>
                      <a:rect l="l" t="t" r="r" b="b"/>
                      <a:pathLst>
                        <a:path w="25465" h="5211" extrusionOk="0">
                          <a:moveTo>
                            <a:pt x="24461" y="84"/>
                          </a:moveTo>
                          <a:cubicBezTo>
                            <a:pt x="24795" y="712"/>
                            <a:pt x="25109" y="1339"/>
                            <a:pt x="25465" y="2051"/>
                          </a:cubicBezTo>
                          <a:lnTo>
                            <a:pt x="25465" y="4394"/>
                          </a:lnTo>
                          <a:cubicBezTo>
                            <a:pt x="24816" y="4645"/>
                            <a:pt x="24272" y="4583"/>
                            <a:pt x="23791" y="4080"/>
                          </a:cubicBezTo>
                          <a:cubicBezTo>
                            <a:pt x="23456" y="3725"/>
                            <a:pt x="23121" y="3411"/>
                            <a:pt x="22640" y="3243"/>
                          </a:cubicBezTo>
                          <a:cubicBezTo>
                            <a:pt x="22326" y="3139"/>
                            <a:pt x="22054" y="3139"/>
                            <a:pt x="21803" y="3369"/>
                          </a:cubicBezTo>
                          <a:cubicBezTo>
                            <a:pt x="21552" y="3620"/>
                            <a:pt x="21322" y="3892"/>
                            <a:pt x="21071" y="4185"/>
                          </a:cubicBezTo>
                          <a:cubicBezTo>
                            <a:pt x="20820" y="4499"/>
                            <a:pt x="20715" y="4520"/>
                            <a:pt x="20297" y="4394"/>
                          </a:cubicBezTo>
                          <a:cubicBezTo>
                            <a:pt x="20129" y="4352"/>
                            <a:pt x="19962" y="4290"/>
                            <a:pt x="19774" y="4248"/>
                          </a:cubicBezTo>
                          <a:cubicBezTo>
                            <a:pt x="19146" y="4039"/>
                            <a:pt x="18518" y="3850"/>
                            <a:pt x="18079" y="3264"/>
                          </a:cubicBezTo>
                          <a:cubicBezTo>
                            <a:pt x="17765" y="2846"/>
                            <a:pt x="17347" y="2825"/>
                            <a:pt x="16865" y="3055"/>
                          </a:cubicBezTo>
                          <a:cubicBezTo>
                            <a:pt x="16238" y="3348"/>
                            <a:pt x="15777" y="3787"/>
                            <a:pt x="15401" y="4352"/>
                          </a:cubicBezTo>
                          <a:cubicBezTo>
                            <a:pt x="14857" y="5147"/>
                            <a:pt x="14668" y="5210"/>
                            <a:pt x="13769" y="4792"/>
                          </a:cubicBezTo>
                          <a:cubicBezTo>
                            <a:pt x="13246" y="4520"/>
                            <a:pt x="12785" y="4206"/>
                            <a:pt x="12492" y="3683"/>
                          </a:cubicBezTo>
                          <a:cubicBezTo>
                            <a:pt x="12388" y="3474"/>
                            <a:pt x="12262" y="3264"/>
                            <a:pt x="12137" y="3055"/>
                          </a:cubicBezTo>
                          <a:cubicBezTo>
                            <a:pt x="11823" y="2595"/>
                            <a:pt x="11300" y="2469"/>
                            <a:pt x="10777" y="2699"/>
                          </a:cubicBezTo>
                          <a:cubicBezTo>
                            <a:pt x="10442" y="2846"/>
                            <a:pt x="10107" y="2992"/>
                            <a:pt x="9793" y="3160"/>
                          </a:cubicBezTo>
                          <a:cubicBezTo>
                            <a:pt x="9647" y="3243"/>
                            <a:pt x="9458" y="3348"/>
                            <a:pt x="9375" y="3515"/>
                          </a:cubicBezTo>
                          <a:cubicBezTo>
                            <a:pt x="9124" y="3997"/>
                            <a:pt x="8601" y="4248"/>
                            <a:pt x="8203" y="4603"/>
                          </a:cubicBezTo>
                          <a:cubicBezTo>
                            <a:pt x="7889" y="4896"/>
                            <a:pt x="7533" y="4980"/>
                            <a:pt x="7136" y="5001"/>
                          </a:cubicBezTo>
                          <a:cubicBezTo>
                            <a:pt x="6655" y="5022"/>
                            <a:pt x="6424" y="4834"/>
                            <a:pt x="6299" y="4373"/>
                          </a:cubicBezTo>
                          <a:cubicBezTo>
                            <a:pt x="6111" y="3725"/>
                            <a:pt x="5964" y="3034"/>
                            <a:pt x="5755" y="2365"/>
                          </a:cubicBezTo>
                          <a:cubicBezTo>
                            <a:pt x="5588" y="1758"/>
                            <a:pt x="5148" y="1570"/>
                            <a:pt x="4667" y="1946"/>
                          </a:cubicBezTo>
                          <a:cubicBezTo>
                            <a:pt x="4102" y="2386"/>
                            <a:pt x="3474" y="2720"/>
                            <a:pt x="2826" y="3055"/>
                          </a:cubicBezTo>
                          <a:cubicBezTo>
                            <a:pt x="2554" y="3202"/>
                            <a:pt x="2323" y="3411"/>
                            <a:pt x="2093" y="3578"/>
                          </a:cubicBezTo>
                          <a:lnTo>
                            <a:pt x="168" y="3578"/>
                          </a:lnTo>
                          <a:cubicBezTo>
                            <a:pt x="1" y="3160"/>
                            <a:pt x="43" y="2804"/>
                            <a:pt x="252" y="2427"/>
                          </a:cubicBezTo>
                          <a:cubicBezTo>
                            <a:pt x="691" y="1590"/>
                            <a:pt x="1173" y="816"/>
                            <a:pt x="1842" y="189"/>
                          </a:cubicBezTo>
                          <a:cubicBezTo>
                            <a:pt x="3600" y="398"/>
                            <a:pt x="5357" y="607"/>
                            <a:pt x="7073" y="816"/>
                          </a:cubicBezTo>
                          <a:cubicBezTo>
                            <a:pt x="7471" y="858"/>
                            <a:pt x="7868" y="858"/>
                            <a:pt x="8266" y="858"/>
                          </a:cubicBezTo>
                          <a:cubicBezTo>
                            <a:pt x="9835" y="900"/>
                            <a:pt x="11404" y="795"/>
                            <a:pt x="12974" y="1067"/>
                          </a:cubicBezTo>
                          <a:cubicBezTo>
                            <a:pt x="13287" y="1130"/>
                            <a:pt x="13622" y="1130"/>
                            <a:pt x="13957" y="1130"/>
                          </a:cubicBezTo>
                          <a:cubicBezTo>
                            <a:pt x="14564" y="1130"/>
                            <a:pt x="15171" y="1109"/>
                            <a:pt x="15756" y="1130"/>
                          </a:cubicBezTo>
                          <a:cubicBezTo>
                            <a:pt x="18225" y="1235"/>
                            <a:pt x="20632" y="837"/>
                            <a:pt x="23038" y="293"/>
                          </a:cubicBezTo>
                          <a:cubicBezTo>
                            <a:pt x="23477" y="189"/>
                            <a:pt x="23917" y="105"/>
                            <a:pt x="24377" y="0"/>
                          </a:cubicBezTo>
                          <a:cubicBezTo>
                            <a:pt x="24377" y="63"/>
                            <a:pt x="24398" y="84"/>
                            <a:pt x="24461" y="84"/>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3" name="Google Shape;243;p33"/>
                    <p:cNvSpPr/>
                    <p:nvPr/>
                  </p:nvSpPr>
                  <p:spPr>
                    <a:xfrm>
                      <a:off x="-2194925" y="3244175"/>
                      <a:ext cx="177875" cy="202975"/>
                    </a:xfrm>
                    <a:custGeom>
                      <a:avLst/>
                      <a:gdLst/>
                      <a:ahLst/>
                      <a:cxnLst/>
                      <a:rect l="l" t="t" r="r" b="b"/>
                      <a:pathLst>
                        <a:path w="7115" h="8119" extrusionOk="0">
                          <a:moveTo>
                            <a:pt x="7115" y="691"/>
                          </a:moveTo>
                          <a:cubicBezTo>
                            <a:pt x="6215" y="1172"/>
                            <a:pt x="5525" y="1946"/>
                            <a:pt x="4604" y="2386"/>
                          </a:cubicBezTo>
                          <a:cubicBezTo>
                            <a:pt x="3432" y="2930"/>
                            <a:pt x="2532" y="3830"/>
                            <a:pt x="1988" y="5022"/>
                          </a:cubicBezTo>
                          <a:cubicBezTo>
                            <a:pt x="1947" y="5106"/>
                            <a:pt x="1926" y="5190"/>
                            <a:pt x="1905" y="5294"/>
                          </a:cubicBezTo>
                          <a:lnTo>
                            <a:pt x="1905" y="5399"/>
                          </a:lnTo>
                          <a:cubicBezTo>
                            <a:pt x="2093" y="5545"/>
                            <a:pt x="2302" y="5713"/>
                            <a:pt x="2532" y="5880"/>
                          </a:cubicBezTo>
                          <a:cubicBezTo>
                            <a:pt x="1905" y="6466"/>
                            <a:pt x="1675" y="7219"/>
                            <a:pt x="1319" y="7910"/>
                          </a:cubicBezTo>
                          <a:cubicBezTo>
                            <a:pt x="942" y="8119"/>
                            <a:pt x="670" y="7931"/>
                            <a:pt x="419" y="7721"/>
                          </a:cubicBezTo>
                          <a:cubicBezTo>
                            <a:pt x="168" y="7533"/>
                            <a:pt x="105" y="7303"/>
                            <a:pt x="63" y="7010"/>
                          </a:cubicBezTo>
                          <a:cubicBezTo>
                            <a:pt x="1" y="5985"/>
                            <a:pt x="315" y="5043"/>
                            <a:pt x="566" y="4081"/>
                          </a:cubicBezTo>
                          <a:cubicBezTo>
                            <a:pt x="587" y="3955"/>
                            <a:pt x="733" y="3830"/>
                            <a:pt x="796" y="3683"/>
                          </a:cubicBezTo>
                          <a:cubicBezTo>
                            <a:pt x="1110" y="3160"/>
                            <a:pt x="1423" y="2679"/>
                            <a:pt x="1737" y="2156"/>
                          </a:cubicBezTo>
                          <a:cubicBezTo>
                            <a:pt x="1842" y="1967"/>
                            <a:pt x="1988" y="1779"/>
                            <a:pt x="2114" y="1653"/>
                          </a:cubicBezTo>
                          <a:cubicBezTo>
                            <a:pt x="2323" y="1444"/>
                            <a:pt x="2532" y="1235"/>
                            <a:pt x="2763" y="1026"/>
                          </a:cubicBezTo>
                          <a:cubicBezTo>
                            <a:pt x="3369" y="482"/>
                            <a:pt x="3997" y="0"/>
                            <a:pt x="4918" y="84"/>
                          </a:cubicBezTo>
                          <a:cubicBezTo>
                            <a:pt x="5441" y="105"/>
                            <a:pt x="5985" y="0"/>
                            <a:pt x="6529" y="105"/>
                          </a:cubicBezTo>
                          <a:cubicBezTo>
                            <a:pt x="6801" y="210"/>
                            <a:pt x="6989" y="335"/>
                            <a:pt x="7115" y="69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4" name="Google Shape;244;p33"/>
                    <p:cNvSpPr/>
                    <p:nvPr/>
                  </p:nvSpPr>
                  <p:spPr>
                    <a:xfrm>
                      <a:off x="-2217425" y="3823750"/>
                      <a:ext cx="135000" cy="116150"/>
                    </a:xfrm>
                    <a:custGeom>
                      <a:avLst/>
                      <a:gdLst/>
                      <a:ahLst/>
                      <a:cxnLst/>
                      <a:rect l="l" t="t" r="r" b="b"/>
                      <a:pathLst>
                        <a:path w="5400" h="4646" extrusionOk="0">
                          <a:moveTo>
                            <a:pt x="1110" y="1"/>
                          </a:moveTo>
                          <a:cubicBezTo>
                            <a:pt x="1424" y="315"/>
                            <a:pt x="1779" y="545"/>
                            <a:pt x="2240" y="649"/>
                          </a:cubicBezTo>
                          <a:cubicBezTo>
                            <a:pt x="2470" y="691"/>
                            <a:pt x="2658" y="880"/>
                            <a:pt x="2784" y="1089"/>
                          </a:cubicBezTo>
                          <a:cubicBezTo>
                            <a:pt x="2993" y="1403"/>
                            <a:pt x="3202" y="1696"/>
                            <a:pt x="3412" y="1989"/>
                          </a:cubicBezTo>
                          <a:cubicBezTo>
                            <a:pt x="3935" y="2742"/>
                            <a:pt x="4458" y="3516"/>
                            <a:pt x="5190" y="4144"/>
                          </a:cubicBezTo>
                          <a:cubicBezTo>
                            <a:pt x="5274" y="4227"/>
                            <a:pt x="5316" y="4332"/>
                            <a:pt x="5399" y="4437"/>
                          </a:cubicBezTo>
                          <a:cubicBezTo>
                            <a:pt x="4751" y="4625"/>
                            <a:pt x="4541" y="4646"/>
                            <a:pt x="3976" y="4437"/>
                          </a:cubicBezTo>
                          <a:cubicBezTo>
                            <a:pt x="3244" y="4186"/>
                            <a:pt x="2512" y="3914"/>
                            <a:pt x="1779" y="3621"/>
                          </a:cubicBezTo>
                          <a:cubicBezTo>
                            <a:pt x="1298" y="3432"/>
                            <a:pt x="943" y="3035"/>
                            <a:pt x="671" y="2616"/>
                          </a:cubicBezTo>
                          <a:cubicBezTo>
                            <a:pt x="419" y="2240"/>
                            <a:pt x="273" y="1800"/>
                            <a:pt x="168" y="1361"/>
                          </a:cubicBezTo>
                          <a:cubicBezTo>
                            <a:pt x="1" y="712"/>
                            <a:pt x="273" y="377"/>
                            <a:pt x="111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5" name="Google Shape;245;p33"/>
                    <p:cNvSpPr/>
                    <p:nvPr/>
                  </p:nvSpPr>
                  <p:spPr>
                    <a:xfrm>
                      <a:off x="-1581325" y="4840125"/>
                      <a:ext cx="161125" cy="65925"/>
                    </a:xfrm>
                    <a:custGeom>
                      <a:avLst/>
                      <a:gdLst/>
                      <a:ahLst/>
                      <a:cxnLst/>
                      <a:rect l="l" t="t" r="r" b="b"/>
                      <a:pathLst>
                        <a:path w="6445" h="2637" extrusionOk="0">
                          <a:moveTo>
                            <a:pt x="6445" y="1779"/>
                          </a:moveTo>
                          <a:cubicBezTo>
                            <a:pt x="6131" y="1946"/>
                            <a:pt x="5942" y="2156"/>
                            <a:pt x="5712" y="2156"/>
                          </a:cubicBezTo>
                          <a:cubicBezTo>
                            <a:pt x="4666" y="2218"/>
                            <a:pt x="3641" y="2637"/>
                            <a:pt x="2574" y="2511"/>
                          </a:cubicBezTo>
                          <a:cubicBezTo>
                            <a:pt x="2113" y="2469"/>
                            <a:pt x="1695" y="2365"/>
                            <a:pt x="1339" y="2030"/>
                          </a:cubicBezTo>
                          <a:cubicBezTo>
                            <a:pt x="1151" y="1842"/>
                            <a:pt x="900" y="1695"/>
                            <a:pt x="670" y="1549"/>
                          </a:cubicBezTo>
                          <a:cubicBezTo>
                            <a:pt x="105" y="1193"/>
                            <a:pt x="63" y="1088"/>
                            <a:pt x="0" y="252"/>
                          </a:cubicBezTo>
                          <a:lnTo>
                            <a:pt x="921" y="252"/>
                          </a:lnTo>
                          <a:cubicBezTo>
                            <a:pt x="1381" y="252"/>
                            <a:pt x="1841" y="272"/>
                            <a:pt x="2260" y="84"/>
                          </a:cubicBezTo>
                          <a:cubicBezTo>
                            <a:pt x="2385" y="21"/>
                            <a:pt x="2553" y="0"/>
                            <a:pt x="2699" y="0"/>
                          </a:cubicBezTo>
                          <a:cubicBezTo>
                            <a:pt x="3620" y="105"/>
                            <a:pt x="4561" y="147"/>
                            <a:pt x="5357" y="796"/>
                          </a:cubicBezTo>
                          <a:cubicBezTo>
                            <a:pt x="5587" y="984"/>
                            <a:pt x="5817" y="1151"/>
                            <a:pt x="6047" y="1360"/>
                          </a:cubicBezTo>
                          <a:cubicBezTo>
                            <a:pt x="6173" y="1465"/>
                            <a:pt x="6256" y="1570"/>
                            <a:pt x="6445" y="1779"/>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6" name="Google Shape;246;p33"/>
                    <p:cNvSpPr/>
                    <p:nvPr/>
                  </p:nvSpPr>
                  <p:spPr>
                    <a:xfrm>
                      <a:off x="-1245000" y="3450275"/>
                      <a:ext cx="70125" cy="143875"/>
                    </a:xfrm>
                    <a:custGeom>
                      <a:avLst/>
                      <a:gdLst/>
                      <a:ahLst/>
                      <a:cxnLst/>
                      <a:rect l="l" t="t" r="r" b="b"/>
                      <a:pathLst>
                        <a:path w="2805" h="5755" extrusionOk="0">
                          <a:moveTo>
                            <a:pt x="963" y="5754"/>
                          </a:moveTo>
                          <a:cubicBezTo>
                            <a:pt x="859" y="5294"/>
                            <a:pt x="775" y="5001"/>
                            <a:pt x="733" y="4666"/>
                          </a:cubicBezTo>
                          <a:cubicBezTo>
                            <a:pt x="608" y="3767"/>
                            <a:pt x="503" y="2825"/>
                            <a:pt x="189" y="1925"/>
                          </a:cubicBezTo>
                          <a:cubicBezTo>
                            <a:pt x="1" y="1402"/>
                            <a:pt x="210" y="858"/>
                            <a:pt x="294" y="335"/>
                          </a:cubicBezTo>
                          <a:cubicBezTo>
                            <a:pt x="315" y="126"/>
                            <a:pt x="545" y="0"/>
                            <a:pt x="775" y="0"/>
                          </a:cubicBezTo>
                          <a:cubicBezTo>
                            <a:pt x="1068" y="0"/>
                            <a:pt x="1382" y="0"/>
                            <a:pt x="1675" y="63"/>
                          </a:cubicBezTo>
                          <a:cubicBezTo>
                            <a:pt x="1863" y="126"/>
                            <a:pt x="2093" y="231"/>
                            <a:pt x="2198" y="398"/>
                          </a:cubicBezTo>
                          <a:cubicBezTo>
                            <a:pt x="2491" y="816"/>
                            <a:pt x="2721" y="1256"/>
                            <a:pt x="2742" y="1800"/>
                          </a:cubicBezTo>
                          <a:cubicBezTo>
                            <a:pt x="2805" y="2679"/>
                            <a:pt x="2658" y="3536"/>
                            <a:pt x="2093" y="4248"/>
                          </a:cubicBezTo>
                          <a:cubicBezTo>
                            <a:pt x="1738" y="4729"/>
                            <a:pt x="1382" y="5169"/>
                            <a:pt x="963" y="575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7" name="Google Shape;247;p33"/>
                    <p:cNvSpPr/>
                    <p:nvPr/>
                  </p:nvSpPr>
                  <p:spPr>
                    <a:xfrm>
                      <a:off x="-2069900" y="4841700"/>
                      <a:ext cx="150150" cy="49700"/>
                    </a:xfrm>
                    <a:custGeom>
                      <a:avLst/>
                      <a:gdLst/>
                      <a:ahLst/>
                      <a:cxnLst/>
                      <a:rect l="l" t="t" r="r" b="b"/>
                      <a:pathLst>
                        <a:path w="6006" h="1988" extrusionOk="0">
                          <a:moveTo>
                            <a:pt x="6005" y="84"/>
                          </a:moveTo>
                          <a:cubicBezTo>
                            <a:pt x="5964" y="209"/>
                            <a:pt x="5964" y="293"/>
                            <a:pt x="5922" y="335"/>
                          </a:cubicBezTo>
                          <a:cubicBezTo>
                            <a:pt x="4938" y="1235"/>
                            <a:pt x="3871" y="1988"/>
                            <a:pt x="2428" y="1925"/>
                          </a:cubicBezTo>
                          <a:cubicBezTo>
                            <a:pt x="1946" y="1904"/>
                            <a:pt x="1465" y="1925"/>
                            <a:pt x="984" y="1925"/>
                          </a:cubicBezTo>
                          <a:cubicBezTo>
                            <a:pt x="544" y="1925"/>
                            <a:pt x="168" y="1758"/>
                            <a:pt x="0" y="1256"/>
                          </a:cubicBezTo>
                          <a:cubicBezTo>
                            <a:pt x="335" y="963"/>
                            <a:pt x="691" y="816"/>
                            <a:pt x="1109" y="733"/>
                          </a:cubicBezTo>
                          <a:cubicBezTo>
                            <a:pt x="2030" y="544"/>
                            <a:pt x="2930" y="335"/>
                            <a:pt x="3829" y="189"/>
                          </a:cubicBezTo>
                          <a:cubicBezTo>
                            <a:pt x="4457" y="84"/>
                            <a:pt x="5085" y="21"/>
                            <a:pt x="5713" y="21"/>
                          </a:cubicBezTo>
                          <a:cubicBezTo>
                            <a:pt x="5775" y="0"/>
                            <a:pt x="5859" y="21"/>
                            <a:pt x="6005" y="84"/>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8" name="Google Shape;248;p33"/>
                    <p:cNvSpPr/>
                    <p:nvPr/>
                  </p:nvSpPr>
                  <p:spPr>
                    <a:xfrm>
                      <a:off x="-1689100" y="4037175"/>
                      <a:ext cx="95225" cy="58625"/>
                    </a:xfrm>
                    <a:custGeom>
                      <a:avLst/>
                      <a:gdLst/>
                      <a:ahLst/>
                      <a:cxnLst/>
                      <a:rect l="l" t="t" r="r" b="b"/>
                      <a:pathLst>
                        <a:path w="3809" h="2345" extrusionOk="0">
                          <a:moveTo>
                            <a:pt x="3809" y="1"/>
                          </a:moveTo>
                          <a:cubicBezTo>
                            <a:pt x="3453" y="942"/>
                            <a:pt x="2721" y="1549"/>
                            <a:pt x="2072" y="2177"/>
                          </a:cubicBezTo>
                          <a:cubicBezTo>
                            <a:pt x="1926" y="2344"/>
                            <a:pt x="1717" y="2344"/>
                            <a:pt x="1507" y="2240"/>
                          </a:cubicBezTo>
                          <a:cubicBezTo>
                            <a:pt x="796" y="1884"/>
                            <a:pt x="252" y="1423"/>
                            <a:pt x="1" y="670"/>
                          </a:cubicBezTo>
                          <a:cubicBezTo>
                            <a:pt x="64" y="607"/>
                            <a:pt x="84" y="566"/>
                            <a:pt x="126" y="524"/>
                          </a:cubicBezTo>
                          <a:cubicBezTo>
                            <a:pt x="921" y="315"/>
                            <a:pt x="1675" y="84"/>
                            <a:pt x="2512" y="84"/>
                          </a:cubicBezTo>
                          <a:cubicBezTo>
                            <a:pt x="2888" y="105"/>
                            <a:pt x="3307" y="22"/>
                            <a:pt x="380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9" name="Google Shape;249;p33"/>
                    <p:cNvSpPr/>
                    <p:nvPr/>
                  </p:nvSpPr>
                  <p:spPr>
                    <a:xfrm>
                      <a:off x="-1762850" y="3769350"/>
                      <a:ext cx="269950" cy="183125"/>
                    </a:xfrm>
                    <a:custGeom>
                      <a:avLst/>
                      <a:gdLst/>
                      <a:ahLst/>
                      <a:cxnLst/>
                      <a:rect l="l" t="t" r="r" b="b"/>
                      <a:pathLst>
                        <a:path w="10798" h="7325" extrusionOk="0">
                          <a:moveTo>
                            <a:pt x="10651" y="126"/>
                          </a:moveTo>
                          <a:cubicBezTo>
                            <a:pt x="10693" y="754"/>
                            <a:pt x="10797" y="1403"/>
                            <a:pt x="10525" y="2072"/>
                          </a:cubicBezTo>
                          <a:cubicBezTo>
                            <a:pt x="10462" y="2177"/>
                            <a:pt x="10421" y="2302"/>
                            <a:pt x="10421" y="2407"/>
                          </a:cubicBezTo>
                          <a:cubicBezTo>
                            <a:pt x="10483" y="3118"/>
                            <a:pt x="10128" y="3683"/>
                            <a:pt x="9918" y="4311"/>
                          </a:cubicBezTo>
                          <a:cubicBezTo>
                            <a:pt x="9730" y="4834"/>
                            <a:pt x="9416" y="5274"/>
                            <a:pt x="8914" y="5566"/>
                          </a:cubicBezTo>
                          <a:cubicBezTo>
                            <a:pt x="8747" y="5671"/>
                            <a:pt x="8558" y="5776"/>
                            <a:pt x="8391" y="5901"/>
                          </a:cubicBezTo>
                          <a:cubicBezTo>
                            <a:pt x="7554" y="6550"/>
                            <a:pt x="6592" y="7010"/>
                            <a:pt x="5524" y="7157"/>
                          </a:cubicBezTo>
                          <a:cubicBezTo>
                            <a:pt x="5211" y="7219"/>
                            <a:pt x="4876" y="7261"/>
                            <a:pt x="4520" y="7282"/>
                          </a:cubicBezTo>
                          <a:cubicBezTo>
                            <a:pt x="3997" y="7324"/>
                            <a:pt x="3516" y="7261"/>
                            <a:pt x="2993" y="7282"/>
                          </a:cubicBezTo>
                          <a:cubicBezTo>
                            <a:pt x="2323" y="7324"/>
                            <a:pt x="1800" y="7136"/>
                            <a:pt x="1361" y="6634"/>
                          </a:cubicBezTo>
                          <a:cubicBezTo>
                            <a:pt x="1068" y="6320"/>
                            <a:pt x="754" y="6027"/>
                            <a:pt x="482" y="5755"/>
                          </a:cubicBezTo>
                          <a:cubicBezTo>
                            <a:pt x="231" y="5504"/>
                            <a:pt x="126" y="5253"/>
                            <a:pt x="126" y="4939"/>
                          </a:cubicBezTo>
                          <a:cubicBezTo>
                            <a:pt x="126" y="4604"/>
                            <a:pt x="105" y="4290"/>
                            <a:pt x="84" y="3934"/>
                          </a:cubicBezTo>
                          <a:cubicBezTo>
                            <a:pt x="63" y="3579"/>
                            <a:pt x="1" y="3202"/>
                            <a:pt x="1" y="2867"/>
                          </a:cubicBezTo>
                          <a:cubicBezTo>
                            <a:pt x="21" y="2470"/>
                            <a:pt x="105" y="2114"/>
                            <a:pt x="189" y="1675"/>
                          </a:cubicBezTo>
                          <a:cubicBezTo>
                            <a:pt x="377" y="1633"/>
                            <a:pt x="545" y="1612"/>
                            <a:pt x="712" y="1612"/>
                          </a:cubicBezTo>
                          <a:cubicBezTo>
                            <a:pt x="1361" y="1612"/>
                            <a:pt x="2051" y="1633"/>
                            <a:pt x="2700" y="1675"/>
                          </a:cubicBezTo>
                          <a:cubicBezTo>
                            <a:pt x="3474" y="1717"/>
                            <a:pt x="4269" y="1612"/>
                            <a:pt x="5022" y="1361"/>
                          </a:cubicBezTo>
                          <a:cubicBezTo>
                            <a:pt x="5608" y="1152"/>
                            <a:pt x="6194" y="1047"/>
                            <a:pt x="6801" y="1110"/>
                          </a:cubicBezTo>
                          <a:cubicBezTo>
                            <a:pt x="7512" y="1193"/>
                            <a:pt x="8077" y="838"/>
                            <a:pt x="8705" y="670"/>
                          </a:cubicBezTo>
                          <a:cubicBezTo>
                            <a:pt x="9123" y="566"/>
                            <a:pt x="9542" y="336"/>
                            <a:pt x="9960" y="147"/>
                          </a:cubicBezTo>
                          <a:cubicBezTo>
                            <a:pt x="10232" y="43"/>
                            <a:pt x="10421" y="1"/>
                            <a:pt x="10651" y="126"/>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0" name="Google Shape;250;p33"/>
                    <p:cNvSpPr/>
                    <p:nvPr/>
                  </p:nvSpPr>
                  <p:spPr>
                    <a:xfrm>
                      <a:off x="-1010125" y="3598825"/>
                      <a:ext cx="223400" cy="131325"/>
                    </a:xfrm>
                    <a:custGeom>
                      <a:avLst/>
                      <a:gdLst/>
                      <a:ahLst/>
                      <a:cxnLst/>
                      <a:rect l="l" t="t" r="r" b="b"/>
                      <a:pathLst>
                        <a:path w="8936" h="5253" extrusionOk="0">
                          <a:moveTo>
                            <a:pt x="43" y="2323"/>
                          </a:moveTo>
                          <a:cubicBezTo>
                            <a:pt x="733" y="2470"/>
                            <a:pt x="1340" y="2365"/>
                            <a:pt x="1967" y="2093"/>
                          </a:cubicBezTo>
                          <a:cubicBezTo>
                            <a:pt x="2658" y="1737"/>
                            <a:pt x="3432" y="1528"/>
                            <a:pt x="4164" y="1277"/>
                          </a:cubicBezTo>
                          <a:cubicBezTo>
                            <a:pt x="5001" y="984"/>
                            <a:pt x="5796" y="691"/>
                            <a:pt x="6633" y="419"/>
                          </a:cubicBezTo>
                          <a:cubicBezTo>
                            <a:pt x="7157" y="252"/>
                            <a:pt x="7680" y="147"/>
                            <a:pt x="8203" y="1"/>
                          </a:cubicBezTo>
                          <a:cubicBezTo>
                            <a:pt x="8454" y="105"/>
                            <a:pt x="8558" y="335"/>
                            <a:pt x="8579" y="566"/>
                          </a:cubicBezTo>
                          <a:cubicBezTo>
                            <a:pt x="8600" y="1089"/>
                            <a:pt x="8726" y="1591"/>
                            <a:pt x="8893" y="2051"/>
                          </a:cubicBezTo>
                          <a:cubicBezTo>
                            <a:pt x="8935" y="2240"/>
                            <a:pt x="8914" y="2470"/>
                            <a:pt x="8935" y="2742"/>
                          </a:cubicBezTo>
                          <a:cubicBezTo>
                            <a:pt x="8475" y="2867"/>
                            <a:pt x="8035" y="3035"/>
                            <a:pt x="7554" y="3160"/>
                          </a:cubicBezTo>
                          <a:cubicBezTo>
                            <a:pt x="7345" y="3202"/>
                            <a:pt x="7136" y="3265"/>
                            <a:pt x="6947" y="3348"/>
                          </a:cubicBezTo>
                          <a:cubicBezTo>
                            <a:pt x="5671" y="3788"/>
                            <a:pt x="4395" y="4206"/>
                            <a:pt x="3139" y="4729"/>
                          </a:cubicBezTo>
                          <a:cubicBezTo>
                            <a:pt x="2449" y="4981"/>
                            <a:pt x="1758" y="5064"/>
                            <a:pt x="1068" y="5253"/>
                          </a:cubicBezTo>
                          <a:cubicBezTo>
                            <a:pt x="1026" y="5169"/>
                            <a:pt x="963" y="5127"/>
                            <a:pt x="963" y="5064"/>
                          </a:cubicBezTo>
                          <a:cubicBezTo>
                            <a:pt x="963" y="4499"/>
                            <a:pt x="838" y="4018"/>
                            <a:pt x="419" y="3600"/>
                          </a:cubicBezTo>
                          <a:cubicBezTo>
                            <a:pt x="126" y="3265"/>
                            <a:pt x="1" y="2784"/>
                            <a:pt x="43" y="2323"/>
                          </a:cubicBezTo>
                          <a:cubicBezTo>
                            <a:pt x="63" y="2323"/>
                            <a:pt x="43" y="2323"/>
                            <a:pt x="43" y="2323"/>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1" name="Google Shape;251;p33"/>
                    <p:cNvSpPr/>
                    <p:nvPr/>
                  </p:nvSpPr>
                  <p:spPr>
                    <a:xfrm>
                      <a:off x="-1069750" y="3418875"/>
                      <a:ext cx="313350" cy="183650"/>
                    </a:xfrm>
                    <a:custGeom>
                      <a:avLst/>
                      <a:gdLst/>
                      <a:ahLst/>
                      <a:cxnLst/>
                      <a:rect l="l" t="t" r="r" b="b"/>
                      <a:pathLst>
                        <a:path w="12534" h="7346" extrusionOk="0">
                          <a:moveTo>
                            <a:pt x="12303" y="963"/>
                          </a:moveTo>
                          <a:cubicBezTo>
                            <a:pt x="12220" y="901"/>
                            <a:pt x="12136" y="880"/>
                            <a:pt x="12052" y="880"/>
                          </a:cubicBezTo>
                          <a:cubicBezTo>
                            <a:pt x="12094" y="838"/>
                            <a:pt x="12136" y="775"/>
                            <a:pt x="12157" y="733"/>
                          </a:cubicBezTo>
                          <a:cubicBezTo>
                            <a:pt x="12366" y="336"/>
                            <a:pt x="12031" y="1"/>
                            <a:pt x="11634" y="43"/>
                          </a:cubicBezTo>
                          <a:cubicBezTo>
                            <a:pt x="10943" y="147"/>
                            <a:pt x="10169" y="608"/>
                            <a:pt x="9542" y="943"/>
                          </a:cubicBezTo>
                          <a:cubicBezTo>
                            <a:pt x="9437" y="984"/>
                            <a:pt x="9332" y="1047"/>
                            <a:pt x="9228" y="1131"/>
                          </a:cubicBezTo>
                          <a:cubicBezTo>
                            <a:pt x="9270" y="1089"/>
                            <a:pt x="9270" y="1068"/>
                            <a:pt x="9290" y="1047"/>
                          </a:cubicBezTo>
                          <a:cubicBezTo>
                            <a:pt x="9437" y="733"/>
                            <a:pt x="9207" y="419"/>
                            <a:pt x="8851" y="461"/>
                          </a:cubicBezTo>
                          <a:cubicBezTo>
                            <a:pt x="7847" y="629"/>
                            <a:pt x="6842" y="1403"/>
                            <a:pt x="5985" y="1905"/>
                          </a:cubicBezTo>
                          <a:cubicBezTo>
                            <a:pt x="4896" y="2533"/>
                            <a:pt x="3641" y="3160"/>
                            <a:pt x="2720" y="4060"/>
                          </a:cubicBezTo>
                          <a:cubicBezTo>
                            <a:pt x="2009" y="4751"/>
                            <a:pt x="1047" y="5337"/>
                            <a:pt x="440" y="6111"/>
                          </a:cubicBezTo>
                          <a:cubicBezTo>
                            <a:pt x="147" y="6487"/>
                            <a:pt x="0" y="7199"/>
                            <a:pt x="628" y="7303"/>
                          </a:cubicBezTo>
                          <a:cubicBezTo>
                            <a:pt x="963" y="7345"/>
                            <a:pt x="1214" y="7115"/>
                            <a:pt x="1172" y="6843"/>
                          </a:cubicBezTo>
                          <a:cubicBezTo>
                            <a:pt x="1214" y="6822"/>
                            <a:pt x="1256" y="6738"/>
                            <a:pt x="1319" y="6697"/>
                          </a:cubicBezTo>
                          <a:lnTo>
                            <a:pt x="1339" y="6655"/>
                          </a:lnTo>
                          <a:cubicBezTo>
                            <a:pt x="1883" y="6613"/>
                            <a:pt x="2428" y="6404"/>
                            <a:pt x="2951" y="6194"/>
                          </a:cubicBezTo>
                          <a:cubicBezTo>
                            <a:pt x="3055" y="6215"/>
                            <a:pt x="3202" y="6194"/>
                            <a:pt x="3264" y="6090"/>
                          </a:cubicBezTo>
                          <a:lnTo>
                            <a:pt x="3327" y="6027"/>
                          </a:lnTo>
                          <a:cubicBezTo>
                            <a:pt x="4415" y="5567"/>
                            <a:pt x="5503" y="4960"/>
                            <a:pt x="6570" y="4437"/>
                          </a:cubicBezTo>
                          <a:cubicBezTo>
                            <a:pt x="7617" y="3914"/>
                            <a:pt x="8642" y="3391"/>
                            <a:pt x="9625" y="2826"/>
                          </a:cubicBezTo>
                          <a:cubicBezTo>
                            <a:pt x="10462" y="2344"/>
                            <a:pt x="11676" y="2303"/>
                            <a:pt x="12366" y="1570"/>
                          </a:cubicBezTo>
                          <a:cubicBezTo>
                            <a:pt x="12534" y="1382"/>
                            <a:pt x="12513" y="1089"/>
                            <a:pt x="12303" y="963"/>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2" name="Google Shape;252;p33"/>
                    <p:cNvSpPr/>
                    <p:nvPr/>
                  </p:nvSpPr>
                  <p:spPr>
                    <a:xfrm>
                      <a:off x="-1499200" y="3660625"/>
                      <a:ext cx="245350" cy="186175"/>
                    </a:xfrm>
                    <a:custGeom>
                      <a:avLst/>
                      <a:gdLst/>
                      <a:ahLst/>
                      <a:cxnLst/>
                      <a:rect l="l" t="t" r="r" b="b"/>
                      <a:pathLst>
                        <a:path w="9814" h="7447" extrusionOk="0">
                          <a:moveTo>
                            <a:pt x="5235" y="0"/>
                          </a:moveTo>
                          <a:cubicBezTo>
                            <a:pt x="4342" y="0"/>
                            <a:pt x="3421" y="248"/>
                            <a:pt x="2699" y="584"/>
                          </a:cubicBezTo>
                          <a:cubicBezTo>
                            <a:pt x="628" y="1462"/>
                            <a:pt x="0" y="3827"/>
                            <a:pt x="1276" y="5626"/>
                          </a:cubicBezTo>
                          <a:cubicBezTo>
                            <a:pt x="1548" y="5982"/>
                            <a:pt x="1800" y="6275"/>
                            <a:pt x="2113" y="6505"/>
                          </a:cubicBezTo>
                          <a:cubicBezTo>
                            <a:pt x="2601" y="7169"/>
                            <a:pt x="3404" y="7446"/>
                            <a:pt x="4211" y="7446"/>
                          </a:cubicBezTo>
                          <a:cubicBezTo>
                            <a:pt x="4650" y="7446"/>
                            <a:pt x="5091" y="7364"/>
                            <a:pt x="5482" y="7216"/>
                          </a:cubicBezTo>
                          <a:cubicBezTo>
                            <a:pt x="5629" y="7174"/>
                            <a:pt x="5754" y="7112"/>
                            <a:pt x="5880" y="7028"/>
                          </a:cubicBezTo>
                          <a:cubicBezTo>
                            <a:pt x="6277" y="6923"/>
                            <a:pt x="6675" y="6777"/>
                            <a:pt x="7030" y="6589"/>
                          </a:cubicBezTo>
                          <a:cubicBezTo>
                            <a:pt x="8997" y="5626"/>
                            <a:pt x="9813" y="2822"/>
                            <a:pt x="8202" y="1107"/>
                          </a:cubicBezTo>
                          <a:cubicBezTo>
                            <a:pt x="7867" y="730"/>
                            <a:pt x="7428" y="500"/>
                            <a:pt x="6947" y="395"/>
                          </a:cubicBezTo>
                          <a:cubicBezTo>
                            <a:pt x="6438" y="115"/>
                            <a:pt x="5843" y="0"/>
                            <a:pt x="523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3" name="Google Shape;253;p33"/>
                    <p:cNvSpPr/>
                    <p:nvPr/>
                  </p:nvSpPr>
                  <p:spPr>
                    <a:xfrm>
                      <a:off x="-2042700" y="3748600"/>
                      <a:ext cx="232800" cy="213425"/>
                    </a:xfrm>
                    <a:custGeom>
                      <a:avLst/>
                      <a:gdLst/>
                      <a:ahLst/>
                      <a:cxnLst/>
                      <a:rect l="l" t="t" r="r" b="b"/>
                      <a:pathLst>
                        <a:path w="9312" h="8537" extrusionOk="0">
                          <a:moveTo>
                            <a:pt x="4998" y="0"/>
                          </a:moveTo>
                          <a:cubicBezTo>
                            <a:pt x="4420" y="0"/>
                            <a:pt x="3868" y="166"/>
                            <a:pt x="3453" y="559"/>
                          </a:cubicBezTo>
                          <a:cubicBezTo>
                            <a:pt x="3181" y="810"/>
                            <a:pt x="3013" y="1061"/>
                            <a:pt x="2888" y="1354"/>
                          </a:cubicBezTo>
                          <a:cubicBezTo>
                            <a:pt x="2386" y="1563"/>
                            <a:pt x="1925" y="1877"/>
                            <a:pt x="1591" y="2275"/>
                          </a:cubicBezTo>
                          <a:cubicBezTo>
                            <a:pt x="628" y="3070"/>
                            <a:pt x="0" y="4220"/>
                            <a:pt x="84" y="5643"/>
                          </a:cubicBezTo>
                          <a:cubicBezTo>
                            <a:pt x="168" y="6815"/>
                            <a:pt x="900" y="7861"/>
                            <a:pt x="1988" y="8280"/>
                          </a:cubicBezTo>
                          <a:cubicBezTo>
                            <a:pt x="2422" y="8457"/>
                            <a:pt x="2860" y="8537"/>
                            <a:pt x="3289" y="8537"/>
                          </a:cubicBezTo>
                          <a:cubicBezTo>
                            <a:pt x="3772" y="8537"/>
                            <a:pt x="4244" y="8436"/>
                            <a:pt x="4687" y="8259"/>
                          </a:cubicBezTo>
                          <a:cubicBezTo>
                            <a:pt x="4774" y="8266"/>
                            <a:pt x="4860" y="8270"/>
                            <a:pt x="4945" y="8270"/>
                          </a:cubicBezTo>
                          <a:cubicBezTo>
                            <a:pt x="6254" y="8270"/>
                            <a:pt x="7501" y="7393"/>
                            <a:pt x="8286" y="6313"/>
                          </a:cubicBezTo>
                          <a:cubicBezTo>
                            <a:pt x="8600" y="5894"/>
                            <a:pt x="8788" y="5434"/>
                            <a:pt x="8872" y="4932"/>
                          </a:cubicBezTo>
                          <a:cubicBezTo>
                            <a:pt x="8914" y="4785"/>
                            <a:pt x="8998" y="4639"/>
                            <a:pt x="9019" y="4492"/>
                          </a:cubicBezTo>
                          <a:cubicBezTo>
                            <a:pt x="9311" y="3425"/>
                            <a:pt x="8872" y="2107"/>
                            <a:pt x="7889" y="1459"/>
                          </a:cubicBezTo>
                          <a:cubicBezTo>
                            <a:pt x="7826" y="1354"/>
                            <a:pt x="7742" y="1270"/>
                            <a:pt x="7658" y="1166"/>
                          </a:cubicBezTo>
                          <a:cubicBezTo>
                            <a:pt x="7063" y="491"/>
                            <a:pt x="5991" y="0"/>
                            <a:pt x="4998"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4" name="Google Shape;254;p33"/>
                    <p:cNvSpPr/>
                    <p:nvPr/>
                  </p:nvSpPr>
                  <p:spPr>
                    <a:xfrm>
                      <a:off x="-2749400" y="3146350"/>
                      <a:ext cx="2194400" cy="1786375"/>
                    </a:xfrm>
                    <a:custGeom>
                      <a:avLst/>
                      <a:gdLst/>
                      <a:ahLst/>
                      <a:cxnLst/>
                      <a:rect l="l" t="t" r="r" b="b"/>
                      <a:pathLst>
                        <a:path w="87776" h="71455" extrusionOk="0">
                          <a:moveTo>
                            <a:pt x="59005" y="10797"/>
                          </a:moveTo>
                          <a:cubicBezTo>
                            <a:pt x="59507" y="10986"/>
                            <a:pt x="59821" y="11320"/>
                            <a:pt x="59926" y="11927"/>
                          </a:cubicBezTo>
                          <a:cubicBezTo>
                            <a:pt x="60407" y="11404"/>
                            <a:pt x="61014" y="11404"/>
                            <a:pt x="61621" y="11404"/>
                          </a:cubicBezTo>
                          <a:cubicBezTo>
                            <a:pt x="62332" y="11404"/>
                            <a:pt x="62897" y="11676"/>
                            <a:pt x="63274" y="12304"/>
                          </a:cubicBezTo>
                          <a:cubicBezTo>
                            <a:pt x="63608" y="12890"/>
                            <a:pt x="63818" y="13497"/>
                            <a:pt x="63818" y="14187"/>
                          </a:cubicBezTo>
                          <a:cubicBezTo>
                            <a:pt x="63818" y="15108"/>
                            <a:pt x="63755" y="15965"/>
                            <a:pt x="63169" y="16761"/>
                          </a:cubicBezTo>
                          <a:cubicBezTo>
                            <a:pt x="62688" y="17388"/>
                            <a:pt x="62353" y="18100"/>
                            <a:pt x="61914" y="18748"/>
                          </a:cubicBezTo>
                          <a:cubicBezTo>
                            <a:pt x="61746" y="18978"/>
                            <a:pt x="61432" y="19104"/>
                            <a:pt x="61139" y="19313"/>
                          </a:cubicBezTo>
                          <a:cubicBezTo>
                            <a:pt x="61014" y="19606"/>
                            <a:pt x="61098" y="19983"/>
                            <a:pt x="61098" y="20339"/>
                          </a:cubicBezTo>
                          <a:cubicBezTo>
                            <a:pt x="61098" y="20841"/>
                            <a:pt x="61035" y="21301"/>
                            <a:pt x="60930" y="21782"/>
                          </a:cubicBezTo>
                          <a:cubicBezTo>
                            <a:pt x="60574" y="23540"/>
                            <a:pt x="60030" y="25214"/>
                            <a:pt x="59110" y="26783"/>
                          </a:cubicBezTo>
                          <a:cubicBezTo>
                            <a:pt x="58378" y="28038"/>
                            <a:pt x="57687" y="29315"/>
                            <a:pt x="56997" y="30570"/>
                          </a:cubicBezTo>
                          <a:cubicBezTo>
                            <a:pt x="56913" y="30696"/>
                            <a:pt x="56829" y="30863"/>
                            <a:pt x="56725" y="30926"/>
                          </a:cubicBezTo>
                          <a:cubicBezTo>
                            <a:pt x="55846" y="31533"/>
                            <a:pt x="55072" y="32370"/>
                            <a:pt x="53984" y="32663"/>
                          </a:cubicBezTo>
                          <a:cubicBezTo>
                            <a:pt x="53816" y="32683"/>
                            <a:pt x="53691" y="32767"/>
                            <a:pt x="53565" y="32851"/>
                          </a:cubicBezTo>
                          <a:cubicBezTo>
                            <a:pt x="52644" y="33541"/>
                            <a:pt x="51598" y="34023"/>
                            <a:pt x="50573" y="34525"/>
                          </a:cubicBezTo>
                          <a:cubicBezTo>
                            <a:pt x="50531" y="34546"/>
                            <a:pt x="50510" y="34629"/>
                            <a:pt x="50447" y="34692"/>
                          </a:cubicBezTo>
                          <a:cubicBezTo>
                            <a:pt x="51033" y="34901"/>
                            <a:pt x="51598" y="35090"/>
                            <a:pt x="52142" y="35362"/>
                          </a:cubicBezTo>
                          <a:cubicBezTo>
                            <a:pt x="52665" y="35613"/>
                            <a:pt x="53147" y="35927"/>
                            <a:pt x="53691" y="36094"/>
                          </a:cubicBezTo>
                          <a:cubicBezTo>
                            <a:pt x="54193" y="36220"/>
                            <a:pt x="54653" y="36429"/>
                            <a:pt x="55155" y="36575"/>
                          </a:cubicBezTo>
                          <a:cubicBezTo>
                            <a:pt x="55992" y="36847"/>
                            <a:pt x="56829" y="36847"/>
                            <a:pt x="57666" y="36680"/>
                          </a:cubicBezTo>
                          <a:cubicBezTo>
                            <a:pt x="57959" y="36638"/>
                            <a:pt x="58273" y="36554"/>
                            <a:pt x="58566" y="36512"/>
                          </a:cubicBezTo>
                          <a:cubicBezTo>
                            <a:pt x="59528" y="36408"/>
                            <a:pt x="60302" y="35906"/>
                            <a:pt x="61077" y="35362"/>
                          </a:cubicBezTo>
                          <a:cubicBezTo>
                            <a:pt x="61411" y="35090"/>
                            <a:pt x="61746" y="34860"/>
                            <a:pt x="62060" y="34567"/>
                          </a:cubicBezTo>
                          <a:cubicBezTo>
                            <a:pt x="63023" y="33625"/>
                            <a:pt x="63985" y="32663"/>
                            <a:pt x="64927" y="31700"/>
                          </a:cubicBezTo>
                          <a:cubicBezTo>
                            <a:pt x="65492" y="31114"/>
                            <a:pt x="65952" y="30507"/>
                            <a:pt x="66475" y="29880"/>
                          </a:cubicBezTo>
                          <a:cubicBezTo>
                            <a:pt x="66056" y="28373"/>
                            <a:pt x="66642" y="27013"/>
                            <a:pt x="67375" y="25674"/>
                          </a:cubicBezTo>
                          <a:cubicBezTo>
                            <a:pt x="67165" y="25004"/>
                            <a:pt x="66956" y="24314"/>
                            <a:pt x="66705" y="23603"/>
                          </a:cubicBezTo>
                          <a:cubicBezTo>
                            <a:pt x="66663" y="23456"/>
                            <a:pt x="66559" y="23268"/>
                            <a:pt x="66454" y="23142"/>
                          </a:cubicBezTo>
                          <a:cubicBezTo>
                            <a:pt x="66036" y="22619"/>
                            <a:pt x="65701" y="22096"/>
                            <a:pt x="65492" y="21406"/>
                          </a:cubicBezTo>
                          <a:cubicBezTo>
                            <a:pt x="65387" y="21029"/>
                            <a:pt x="65303" y="20652"/>
                            <a:pt x="65324" y="20255"/>
                          </a:cubicBezTo>
                          <a:cubicBezTo>
                            <a:pt x="65324" y="20192"/>
                            <a:pt x="65345" y="20087"/>
                            <a:pt x="65345" y="20004"/>
                          </a:cubicBezTo>
                          <a:cubicBezTo>
                            <a:pt x="65450" y="19481"/>
                            <a:pt x="65199" y="18874"/>
                            <a:pt x="65701" y="18455"/>
                          </a:cubicBezTo>
                          <a:cubicBezTo>
                            <a:pt x="66077" y="18121"/>
                            <a:pt x="66224" y="17577"/>
                            <a:pt x="66705" y="17305"/>
                          </a:cubicBezTo>
                          <a:cubicBezTo>
                            <a:pt x="66893" y="17200"/>
                            <a:pt x="66998" y="16991"/>
                            <a:pt x="67124" y="16844"/>
                          </a:cubicBezTo>
                          <a:cubicBezTo>
                            <a:pt x="68379" y="15170"/>
                            <a:pt x="69948" y="13852"/>
                            <a:pt x="71664" y="12680"/>
                          </a:cubicBezTo>
                          <a:lnTo>
                            <a:pt x="72041" y="12450"/>
                          </a:lnTo>
                          <a:cubicBezTo>
                            <a:pt x="73087" y="11927"/>
                            <a:pt x="74133" y="11362"/>
                            <a:pt x="75221" y="10839"/>
                          </a:cubicBezTo>
                          <a:cubicBezTo>
                            <a:pt x="75598" y="10630"/>
                            <a:pt x="75995" y="10630"/>
                            <a:pt x="76372" y="10944"/>
                          </a:cubicBezTo>
                          <a:cubicBezTo>
                            <a:pt x="76309" y="11028"/>
                            <a:pt x="76309" y="11111"/>
                            <a:pt x="76267" y="11111"/>
                          </a:cubicBezTo>
                          <a:cubicBezTo>
                            <a:pt x="75765" y="11237"/>
                            <a:pt x="75326" y="11509"/>
                            <a:pt x="74865" y="11760"/>
                          </a:cubicBezTo>
                          <a:cubicBezTo>
                            <a:pt x="74196" y="12157"/>
                            <a:pt x="73505" y="12513"/>
                            <a:pt x="72815" y="12911"/>
                          </a:cubicBezTo>
                          <a:cubicBezTo>
                            <a:pt x="71706" y="13517"/>
                            <a:pt x="70764" y="14292"/>
                            <a:pt x="69823" y="15129"/>
                          </a:cubicBezTo>
                          <a:cubicBezTo>
                            <a:pt x="69718" y="15233"/>
                            <a:pt x="69634" y="15338"/>
                            <a:pt x="69488" y="15526"/>
                          </a:cubicBezTo>
                          <a:cubicBezTo>
                            <a:pt x="69927" y="15526"/>
                            <a:pt x="70158" y="15338"/>
                            <a:pt x="70367" y="15129"/>
                          </a:cubicBezTo>
                          <a:cubicBezTo>
                            <a:pt x="70869" y="14564"/>
                            <a:pt x="71518" y="14271"/>
                            <a:pt x="72187" y="13936"/>
                          </a:cubicBezTo>
                          <a:cubicBezTo>
                            <a:pt x="73359" y="13308"/>
                            <a:pt x="74510" y="12660"/>
                            <a:pt x="75681" y="12053"/>
                          </a:cubicBezTo>
                          <a:cubicBezTo>
                            <a:pt x="76204" y="11760"/>
                            <a:pt x="76748" y="11530"/>
                            <a:pt x="77313" y="11258"/>
                          </a:cubicBezTo>
                          <a:cubicBezTo>
                            <a:pt x="77439" y="11216"/>
                            <a:pt x="77606" y="11237"/>
                            <a:pt x="77899" y="11216"/>
                          </a:cubicBezTo>
                          <a:cubicBezTo>
                            <a:pt x="77585" y="11467"/>
                            <a:pt x="77439" y="11655"/>
                            <a:pt x="77251" y="11781"/>
                          </a:cubicBezTo>
                          <a:cubicBezTo>
                            <a:pt x="76539" y="12241"/>
                            <a:pt x="75807" y="12701"/>
                            <a:pt x="75075" y="13120"/>
                          </a:cubicBezTo>
                          <a:cubicBezTo>
                            <a:pt x="74091" y="13706"/>
                            <a:pt x="73066" y="14229"/>
                            <a:pt x="72082" y="14794"/>
                          </a:cubicBezTo>
                          <a:cubicBezTo>
                            <a:pt x="71831" y="14919"/>
                            <a:pt x="71580" y="15024"/>
                            <a:pt x="71371" y="15212"/>
                          </a:cubicBezTo>
                          <a:cubicBezTo>
                            <a:pt x="71162" y="15380"/>
                            <a:pt x="70974" y="15610"/>
                            <a:pt x="70681" y="15924"/>
                          </a:cubicBezTo>
                          <a:cubicBezTo>
                            <a:pt x="70953" y="15840"/>
                            <a:pt x="71078" y="15840"/>
                            <a:pt x="71204" y="15798"/>
                          </a:cubicBezTo>
                          <a:cubicBezTo>
                            <a:pt x="72334" y="15275"/>
                            <a:pt x="73463" y="14773"/>
                            <a:pt x="74593" y="14229"/>
                          </a:cubicBezTo>
                          <a:cubicBezTo>
                            <a:pt x="74949" y="14061"/>
                            <a:pt x="75284" y="13852"/>
                            <a:pt x="75640" y="13664"/>
                          </a:cubicBezTo>
                          <a:cubicBezTo>
                            <a:pt x="76602" y="13078"/>
                            <a:pt x="77564" y="12471"/>
                            <a:pt x="78569" y="11844"/>
                          </a:cubicBezTo>
                          <a:cubicBezTo>
                            <a:pt x="78820" y="11676"/>
                            <a:pt x="79050" y="11509"/>
                            <a:pt x="79469" y="11613"/>
                          </a:cubicBezTo>
                          <a:cubicBezTo>
                            <a:pt x="79029" y="12053"/>
                            <a:pt x="78506" y="12304"/>
                            <a:pt x="78150" y="12785"/>
                          </a:cubicBezTo>
                          <a:cubicBezTo>
                            <a:pt x="78820" y="12764"/>
                            <a:pt x="79448" y="12722"/>
                            <a:pt x="80075" y="12701"/>
                          </a:cubicBezTo>
                          <a:cubicBezTo>
                            <a:pt x="80557" y="12680"/>
                            <a:pt x="80829" y="12890"/>
                            <a:pt x="81080" y="13308"/>
                          </a:cubicBezTo>
                          <a:cubicBezTo>
                            <a:pt x="81728" y="14396"/>
                            <a:pt x="82147" y="15610"/>
                            <a:pt x="82691" y="16740"/>
                          </a:cubicBezTo>
                          <a:cubicBezTo>
                            <a:pt x="82754" y="16844"/>
                            <a:pt x="82774" y="16970"/>
                            <a:pt x="82774" y="17074"/>
                          </a:cubicBezTo>
                          <a:cubicBezTo>
                            <a:pt x="82774" y="17681"/>
                            <a:pt x="82984" y="18204"/>
                            <a:pt x="83214" y="18727"/>
                          </a:cubicBezTo>
                          <a:cubicBezTo>
                            <a:pt x="83611" y="19690"/>
                            <a:pt x="83904" y="20652"/>
                            <a:pt x="84051" y="21678"/>
                          </a:cubicBezTo>
                          <a:cubicBezTo>
                            <a:pt x="84072" y="21824"/>
                            <a:pt x="84114" y="21971"/>
                            <a:pt x="84155" y="22117"/>
                          </a:cubicBezTo>
                          <a:cubicBezTo>
                            <a:pt x="84532" y="23080"/>
                            <a:pt x="84888" y="24021"/>
                            <a:pt x="85264" y="25004"/>
                          </a:cubicBezTo>
                          <a:cubicBezTo>
                            <a:pt x="85411" y="25381"/>
                            <a:pt x="85578" y="25779"/>
                            <a:pt x="85641" y="26197"/>
                          </a:cubicBezTo>
                          <a:cubicBezTo>
                            <a:pt x="85913" y="27369"/>
                            <a:pt x="86227" y="28562"/>
                            <a:pt x="86666" y="29670"/>
                          </a:cubicBezTo>
                          <a:cubicBezTo>
                            <a:pt x="86875" y="30173"/>
                            <a:pt x="86980" y="30696"/>
                            <a:pt x="87106" y="31240"/>
                          </a:cubicBezTo>
                          <a:cubicBezTo>
                            <a:pt x="87210" y="31658"/>
                            <a:pt x="87357" y="32056"/>
                            <a:pt x="87566" y="32432"/>
                          </a:cubicBezTo>
                          <a:cubicBezTo>
                            <a:pt x="87775" y="32767"/>
                            <a:pt x="87775" y="33102"/>
                            <a:pt x="87712" y="33479"/>
                          </a:cubicBezTo>
                          <a:cubicBezTo>
                            <a:pt x="87671" y="33751"/>
                            <a:pt x="87503" y="33918"/>
                            <a:pt x="87231" y="33855"/>
                          </a:cubicBezTo>
                          <a:cubicBezTo>
                            <a:pt x="86938" y="33792"/>
                            <a:pt x="86708" y="33918"/>
                            <a:pt x="86457" y="34002"/>
                          </a:cubicBezTo>
                          <a:cubicBezTo>
                            <a:pt x="85139" y="34462"/>
                            <a:pt x="83779" y="34901"/>
                            <a:pt x="82440" y="35320"/>
                          </a:cubicBezTo>
                          <a:cubicBezTo>
                            <a:pt x="81477" y="35634"/>
                            <a:pt x="80452" y="35843"/>
                            <a:pt x="79448" y="36136"/>
                          </a:cubicBezTo>
                          <a:cubicBezTo>
                            <a:pt x="79217" y="36199"/>
                            <a:pt x="79008" y="36303"/>
                            <a:pt x="78799" y="36429"/>
                          </a:cubicBezTo>
                          <a:cubicBezTo>
                            <a:pt x="78150" y="36847"/>
                            <a:pt x="77439" y="37203"/>
                            <a:pt x="76707" y="37475"/>
                          </a:cubicBezTo>
                          <a:cubicBezTo>
                            <a:pt x="76560" y="37517"/>
                            <a:pt x="76372" y="37601"/>
                            <a:pt x="76204" y="37705"/>
                          </a:cubicBezTo>
                          <a:cubicBezTo>
                            <a:pt x="75619" y="38186"/>
                            <a:pt x="74907" y="38333"/>
                            <a:pt x="74217" y="38563"/>
                          </a:cubicBezTo>
                          <a:cubicBezTo>
                            <a:pt x="73945" y="38668"/>
                            <a:pt x="73631" y="38709"/>
                            <a:pt x="73338" y="38709"/>
                          </a:cubicBezTo>
                          <a:cubicBezTo>
                            <a:pt x="72961" y="38730"/>
                            <a:pt x="72627" y="38709"/>
                            <a:pt x="72292" y="38877"/>
                          </a:cubicBezTo>
                          <a:cubicBezTo>
                            <a:pt x="71999" y="39044"/>
                            <a:pt x="71748" y="38919"/>
                            <a:pt x="71476" y="38709"/>
                          </a:cubicBezTo>
                          <a:cubicBezTo>
                            <a:pt x="70953" y="38291"/>
                            <a:pt x="70743" y="37684"/>
                            <a:pt x="70450" y="37140"/>
                          </a:cubicBezTo>
                          <a:cubicBezTo>
                            <a:pt x="70325" y="36889"/>
                            <a:pt x="70430" y="36533"/>
                            <a:pt x="70409" y="36240"/>
                          </a:cubicBezTo>
                          <a:cubicBezTo>
                            <a:pt x="70388" y="35989"/>
                            <a:pt x="70409" y="35676"/>
                            <a:pt x="70304" y="35466"/>
                          </a:cubicBezTo>
                          <a:cubicBezTo>
                            <a:pt x="69865" y="34546"/>
                            <a:pt x="69697" y="33541"/>
                            <a:pt x="69509" y="32579"/>
                          </a:cubicBezTo>
                          <a:cubicBezTo>
                            <a:pt x="69362" y="31826"/>
                            <a:pt x="69195" y="31030"/>
                            <a:pt x="68860" y="30298"/>
                          </a:cubicBezTo>
                          <a:cubicBezTo>
                            <a:pt x="68525" y="30256"/>
                            <a:pt x="68212" y="30173"/>
                            <a:pt x="67877" y="30131"/>
                          </a:cubicBezTo>
                          <a:cubicBezTo>
                            <a:pt x="67312" y="30570"/>
                            <a:pt x="66893" y="31114"/>
                            <a:pt x="66454" y="31637"/>
                          </a:cubicBezTo>
                          <a:cubicBezTo>
                            <a:pt x="65157" y="33290"/>
                            <a:pt x="63692" y="34755"/>
                            <a:pt x="62060" y="36052"/>
                          </a:cubicBezTo>
                          <a:cubicBezTo>
                            <a:pt x="61537" y="36471"/>
                            <a:pt x="60972" y="36784"/>
                            <a:pt x="60386" y="37161"/>
                          </a:cubicBezTo>
                          <a:cubicBezTo>
                            <a:pt x="60240" y="37266"/>
                            <a:pt x="60072" y="37349"/>
                            <a:pt x="59884" y="37370"/>
                          </a:cubicBezTo>
                          <a:cubicBezTo>
                            <a:pt x="59005" y="37559"/>
                            <a:pt x="58106" y="37747"/>
                            <a:pt x="57227" y="37893"/>
                          </a:cubicBezTo>
                          <a:cubicBezTo>
                            <a:pt x="56306" y="38019"/>
                            <a:pt x="55427" y="37852"/>
                            <a:pt x="54548" y="37496"/>
                          </a:cubicBezTo>
                          <a:cubicBezTo>
                            <a:pt x="53649" y="37140"/>
                            <a:pt x="52665" y="36847"/>
                            <a:pt x="51870" y="36240"/>
                          </a:cubicBezTo>
                          <a:cubicBezTo>
                            <a:pt x="51515" y="36010"/>
                            <a:pt x="51138" y="35906"/>
                            <a:pt x="50636" y="35780"/>
                          </a:cubicBezTo>
                          <a:cubicBezTo>
                            <a:pt x="50657" y="36010"/>
                            <a:pt x="50678" y="36199"/>
                            <a:pt x="50719" y="36366"/>
                          </a:cubicBezTo>
                          <a:cubicBezTo>
                            <a:pt x="50845" y="36868"/>
                            <a:pt x="50971" y="37370"/>
                            <a:pt x="51138" y="37873"/>
                          </a:cubicBezTo>
                          <a:cubicBezTo>
                            <a:pt x="51661" y="39588"/>
                            <a:pt x="51933" y="41346"/>
                            <a:pt x="52226" y="43103"/>
                          </a:cubicBezTo>
                          <a:cubicBezTo>
                            <a:pt x="52226" y="43145"/>
                            <a:pt x="52247" y="43229"/>
                            <a:pt x="52247" y="43271"/>
                          </a:cubicBezTo>
                          <a:cubicBezTo>
                            <a:pt x="52142" y="44840"/>
                            <a:pt x="52561" y="46388"/>
                            <a:pt x="52540" y="47979"/>
                          </a:cubicBezTo>
                          <a:cubicBezTo>
                            <a:pt x="52540" y="48606"/>
                            <a:pt x="52644" y="49234"/>
                            <a:pt x="52665" y="49904"/>
                          </a:cubicBezTo>
                          <a:cubicBezTo>
                            <a:pt x="52728" y="50761"/>
                            <a:pt x="52770" y="51640"/>
                            <a:pt x="52833" y="52519"/>
                          </a:cubicBezTo>
                          <a:cubicBezTo>
                            <a:pt x="52833" y="52686"/>
                            <a:pt x="52875" y="52854"/>
                            <a:pt x="52916" y="53063"/>
                          </a:cubicBezTo>
                          <a:lnTo>
                            <a:pt x="53481" y="53063"/>
                          </a:lnTo>
                          <a:cubicBezTo>
                            <a:pt x="53816" y="53607"/>
                            <a:pt x="53460" y="54088"/>
                            <a:pt x="53272" y="54528"/>
                          </a:cubicBezTo>
                          <a:cubicBezTo>
                            <a:pt x="53481" y="54967"/>
                            <a:pt x="53649" y="55344"/>
                            <a:pt x="53816" y="55720"/>
                          </a:cubicBezTo>
                          <a:cubicBezTo>
                            <a:pt x="53900" y="55909"/>
                            <a:pt x="53984" y="56139"/>
                            <a:pt x="54109" y="56285"/>
                          </a:cubicBezTo>
                          <a:cubicBezTo>
                            <a:pt x="54590" y="56725"/>
                            <a:pt x="54632" y="57269"/>
                            <a:pt x="54611" y="57855"/>
                          </a:cubicBezTo>
                          <a:cubicBezTo>
                            <a:pt x="54590" y="58440"/>
                            <a:pt x="54632" y="59047"/>
                            <a:pt x="54611" y="59654"/>
                          </a:cubicBezTo>
                          <a:cubicBezTo>
                            <a:pt x="54590" y="60324"/>
                            <a:pt x="54297" y="60637"/>
                            <a:pt x="53607" y="60700"/>
                          </a:cubicBezTo>
                          <a:cubicBezTo>
                            <a:pt x="53398" y="60721"/>
                            <a:pt x="53188" y="60700"/>
                            <a:pt x="52979" y="60700"/>
                          </a:cubicBezTo>
                          <a:cubicBezTo>
                            <a:pt x="52393" y="60721"/>
                            <a:pt x="51870" y="60491"/>
                            <a:pt x="51452" y="60072"/>
                          </a:cubicBezTo>
                          <a:cubicBezTo>
                            <a:pt x="51180" y="59842"/>
                            <a:pt x="50971" y="59487"/>
                            <a:pt x="50531" y="59424"/>
                          </a:cubicBezTo>
                          <a:cubicBezTo>
                            <a:pt x="50427" y="59549"/>
                            <a:pt x="50238" y="59675"/>
                            <a:pt x="50134" y="59842"/>
                          </a:cubicBezTo>
                          <a:cubicBezTo>
                            <a:pt x="49527" y="60700"/>
                            <a:pt x="49046" y="60888"/>
                            <a:pt x="48062" y="60533"/>
                          </a:cubicBezTo>
                          <a:cubicBezTo>
                            <a:pt x="47727" y="60407"/>
                            <a:pt x="47393" y="60303"/>
                            <a:pt x="47058" y="60198"/>
                          </a:cubicBezTo>
                          <a:cubicBezTo>
                            <a:pt x="46911" y="60177"/>
                            <a:pt x="46765" y="60198"/>
                            <a:pt x="46639" y="60198"/>
                          </a:cubicBezTo>
                          <a:cubicBezTo>
                            <a:pt x="46577" y="60282"/>
                            <a:pt x="46535" y="60324"/>
                            <a:pt x="46493" y="60386"/>
                          </a:cubicBezTo>
                          <a:cubicBezTo>
                            <a:pt x="46451" y="61119"/>
                            <a:pt x="46346" y="61830"/>
                            <a:pt x="46179" y="62521"/>
                          </a:cubicBezTo>
                          <a:cubicBezTo>
                            <a:pt x="46158" y="62625"/>
                            <a:pt x="46158" y="62772"/>
                            <a:pt x="46158" y="62897"/>
                          </a:cubicBezTo>
                          <a:cubicBezTo>
                            <a:pt x="46179" y="64132"/>
                            <a:pt x="46221" y="65387"/>
                            <a:pt x="46242" y="66601"/>
                          </a:cubicBezTo>
                          <a:cubicBezTo>
                            <a:pt x="46242" y="66747"/>
                            <a:pt x="46284" y="66894"/>
                            <a:pt x="46326" y="67082"/>
                          </a:cubicBezTo>
                          <a:cubicBezTo>
                            <a:pt x="47204" y="67103"/>
                            <a:pt x="48020" y="67207"/>
                            <a:pt x="48857" y="66956"/>
                          </a:cubicBezTo>
                          <a:cubicBezTo>
                            <a:pt x="49380" y="66768"/>
                            <a:pt x="49924" y="66768"/>
                            <a:pt x="50447" y="66956"/>
                          </a:cubicBezTo>
                          <a:cubicBezTo>
                            <a:pt x="50636" y="66998"/>
                            <a:pt x="50782" y="67103"/>
                            <a:pt x="50971" y="67103"/>
                          </a:cubicBezTo>
                          <a:cubicBezTo>
                            <a:pt x="51724" y="67082"/>
                            <a:pt x="52310" y="67479"/>
                            <a:pt x="52833" y="67919"/>
                          </a:cubicBezTo>
                          <a:cubicBezTo>
                            <a:pt x="53251" y="68254"/>
                            <a:pt x="53670" y="68630"/>
                            <a:pt x="54025" y="68986"/>
                          </a:cubicBezTo>
                          <a:cubicBezTo>
                            <a:pt x="54528" y="69488"/>
                            <a:pt x="54486" y="70032"/>
                            <a:pt x="53879" y="70430"/>
                          </a:cubicBezTo>
                          <a:cubicBezTo>
                            <a:pt x="53335" y="70785"/>
                            <a:pt x="52749" y="71162"/>
                            <a:pt x="52038" y="71099"/>
                          </a:cubicBezTo>
                          <a:cubicBezTo>
                            <a:pt x="51912" y="71099"/>
                            <a:pt x="51787" y="71099"/>
                            <a:pt x="51682" y="71141"/>
                          </a:cubicBezTo>
                          <a:cubicBezTo>
                            <a:pt x="50929" y="71455"/>
                            <a:pt x="50134" y="71371"/>
                            <a:pt x="49359" y="71350"/>
                          </a:cubicBezTo>
                          <a:cubicBezTo>
                            <a:pt x="48648" y="71350"/>
                            <a:pt x="48020" y="71141"/>
                            <a:pt x="47476" y="70618"/>
                          </a:cubicBezTo>
                          <a:cubicBezTo>
                            <a:pt x="46953" y="70116"/>
                            <a:pt x="46346" y="69718"/>
                            <a:pt x="45802" y="69258"/>
                          </a:cubicBezTo>
                          <a:cubicBezTo>
                            <a:pt x="45656" y="69153"/>
                            <a:pt x="45551" y="68965"/>
                            <a:pt x="45551" y="68798"/>
                          </a:cubicBezTo>
                          <a:cubicBezTo>
                            <a:pt x="45530" y="68421"/>
                            <a:pt x="45530" y="68023"/>
                            <a:pt x="45300" y="67689"/>
                          </a:cubicBezTo>
                          <a:cubicBezTo>
                            <a:pt x="45196" y="67542"/>
                            <a:pt x="45217" y="67333"/>
                            <a:pt x="45217" y="67166"/>
                          </a:cubicBezTo>
                          <a:cubicBezTo>
                            <a:pt x="45217" y="65659"/>
                            <a:pt x="45237" y="64194"/>
                            <a:pt x="45279" y="62709"/>
                          </a:cubicBezTo>
                          <a:cubicBezTo>
                            <a:pt x="45279" y="62500"/>
                            <a:pt x="45321" y="62290"/>
                            <a:pt x="45342" y="62081"/>
                          </a:cubicBezTo>
                          <a:cubicBezTo>
                            <a:pt x="45489" y="61328"/>
                            <a:pt x="45635" y="60533"/>
                            <a:pt x="45802" y="59780"/>
                          </a:cubicBezTo>
                          <a:cubicBezTo>
                            <a:pt x="45823" y="59675"/>
                            <a:pt x="45844" y="59528"/>
                            <a:pt x="45802" y="59445"/>
                          </a:cubicBezTo>
                          <a:cubicBezTo>
                            <a:pt x="45761" y="59361"/>
                            <a:pt x="45614" y="59236"/>
                            <a:pt x="45530" y="59256"/>
                          </a:cubicBezTo>
                          <a:cubicBezTo>
                            <a:pt x="45321" y="59319"/>
                            <a:pt x="45112" y="59382"/>
                            <a:pt x="44965" y="59528"/>
                          </a:cubicBezTo>
                          <a:cubicBezTo>
                            <a:pt x="44756" y="59696"/>
                            <a:pt x="44589" y="59905"/>
                            <a:pt x="44401" y="60114"/>
                          </a:cubicBezTo>
                          <a:cubicBezTo>
                            <a:pt x="44296" y="60261"/>
                            <a:pt x="44233" y="60428"/>
                            <a:pt x="44129" y="60596"/>
                          </a:cubicBezTo>
                          <a:cubicBezTo>
                            <a:pt x="43564" y="61328"/>
                            <a:pt x="42915" y="61558"/>
                            <a:pt x="41869" y="61140"/>
                          </a:cubicBezTo>
                          <a:cubicBezTo>
                            <a:pt x="41095" y="60826"/>
                            <a:pt x="40362" y="60386"/>
                            <a:pt x="39944" y="59570"/>
                          </a:cubicBezTo>
                          <a:cubicBezTo>
                            <a:pt x="39797" y="59340"/>
                            <a:pt x="39630" y="59131"/>
                            <a:pt x="39442" y="58901"/>
                          </a:cubicBezTo>
                          <a:cubicBezTo>
                            <a:pt x="39211" y="59005"/>
                            <a:pt x="38960" y="59110"/>
                            <a:pt x="38730" y="59173"/>
                          </a:cubicBezTo>
                          <a:cubicBezTo>
                            <a:pt x="38437" y="59277"/>
                            <a:pt x="38207" y="59445"/>
                            <a:pt x="38061" y="59738"/>
                          </a:cubicBezTo>
                          <a:cubicBezTo>
                            <a:pt x="37977" y="59884"/>
                            <a:pt x="37851" y="60052"/>
                            <a:pt x="37705" y="60156"/>
                          </a:cubicBezTo>
                          <a:cubicBezTo>
                            <a:pt x="37224" y="60512"/>
                            <a:pt x="36701" y="60888"/>
                            <a:pt x="36115" y="61265"/>
                          </a:cubicBezTo>
                          <a:cubicBezTo>
                            <a:pt x="36136" y="62458"/>
                            <a:pt x="35759" y="63671"/>
                            <a:pt x="35864" y="64906"/>
                          </a:cubicBezTo>
                          <a:cubicBezTo>
                            <a:pt x="35885" y="65094"/>
                            <a:pt x="35906" y="65303"/>
                            <a:pt x="35822" y="65450"/>
                          </a:cubicBezTo>
                          <a:cubicBezTo>
                            <a:pt x="35592" y="66036"/>
                            <a:pt x="35592" y="66642"/>
                            <a:pt x="35571" y="67228"/>
                          </a:cubicBezTo>
                          <a:cubicBezTo>
                            <a:pt x="35550" y="67647"/>
                            <a:pt x="35362" y="67814"/>
                            <a:pt x="34943" y="67856"/>
                          </a:cubicBezTo>
                          <a:cubicBezTo>
                            <a:pt x="34734" y="67898"/>
                            <a:pt x="34525" y="67856"/>
                            <a:pt x="34253" y="67856"/>
                          </a:cubicBezTo>
                          <a:cubicBezTo>
                            <a:pt x="34232" y="68128"/>
                            <a:pt x="34253" y="68358"/>
                            <a:pt x="34148" y="68567"/>
                          </a:cubicBezTo>
                          <a:cubicBezTo>
                            <a:pt x="34085" y="68777"/>
                            <a:pt x="33897" y="68986"/>
                            <a:pt x="33730" y="69153"/>
                          </a:cubicBezTo>
                          <a:cubicBezTo>
                            <a:pt x="33562" y="69300"/>
                            <a:pt x="33353" y="69425"/>
                            <a:pt x="33165" y="69572"/>
                          </a:cubicBezTo>
                          <a:cubicBezTo>
                            <a:pt x="33081" y="69614"/>
                            <a:pt x="32997" y="69635"/>
                            <a:pt x="32934" y="69718"/>
                          </a:cubicBezTo>
                          <a:cubicBezTo>
                            <a:pt x="31951" y="70639"/>
                            <a:pt x="30779" y="70869"/>
                            <a:pt x="29503" y="70869"/>
                          </a:cubicBezTo>
                          <a:lnTo>
                            <a:pt x="28059" y="70869"/>
                          </a:lnTo>
                          <a:cubicBezTo>
                            <a:pt x="27306" y="70869"/>
                            <a:pt x="26720" y="70472"/>
                            <a:pt x="26302" y="69907"/>
                          </a:cubicBezTo>
                          <a:cubicBezTo>
                            <a:pt x="25779" y="69195"/>
                            <a:pt x="26134" y="68170"/>
                            <a:pt x="26929" y="67898"/>
                          </a:cubicBezTo>
                          <a:cubicBezTo>
                            <a:pt x="28080" y="67500"/>
                            <a:pt x="29231" y="67166"/>
                            <a:pt x="30444" y="67061"/>
                          </a:cubicBezTo>
                          <a:lnTo>
                            <a:pt x="30528" y="67061"/>
                          </a:lnTo>
                          <a:cubicBezTo>
                            <a:pt x="31574" y="66663"/>
                            <a:pt x="32662" y="66810"/>
                            <a:pt x="33771" y="66789"/>
                          </a:cubicBezTo>
                          <a:lnTo>
                            <a:pt x="34441" y="66789"/>
                          </a:lnTo>
                          <a:cubicBezTo>
                            <a:pt x="34504" y="66580"/>
                            <a:pt x="34525" y="66433"/>
                            <a:pt x="34566" y="66266"/>
                          </a:cubicBezTo>
                          <a:lnTo>
                            <a:pt x="34734" y="65554"/>
                          </a:lnTo>
                          <a:cubicBezTo>
                            <a:pt x="34776" y="65324"/>
                            <a:pt x="34859" y="65094"/>
                            <a:pt x="34859" y="64864"/>
                          </a:cubicBezTo>
                          <a:cubicBezTo>
                            <a:pt x="34859" y="64069"/>
                            <a:pt x="34985" y="63295"/>
                            <a:pt x="35131" y="62521"/>
                          </a:cubicBezTo>
                          <a:cubicBezTo>
                            <a:pt x="35173" y="62186"/>
                            <a:pt x="35194" y="61830"/>
                            <a:pt x="35236" y="61433"/>
                          </a:cubicBezTo>
                          <a:cubicBezTo>
                            <a:pt x="34943" y="61328"/>
                            <a:pt x="34671" y="61244"/>
                            <a:pt x="34441" y="61119"/>
                          </a:cubicBezTo>
                          <a:cubicBezTo>
                            <a:pt x="33981" y="60847"/>
                            <a:pt x="33520" y="60575"/>
                            <a:pt x="33499" y="59884"/>
                          </a:cubicBezTo>
                          <a:cubicBezTo>
                            <a:pt x="33478" y="59382"/>
                            <a:pt x="33269" y="58901"/>
                            <a:pt x="33102" y="58378"/>
                          </a:cubicBezTo>
                          <a:cubicBezTo>
                            <a:pt x="32976" y="58420"/>
                            <a:pt x="32851" y="58440"/>
                            <a:pt x="32725" y="58524"/>
                          </a:cubicBezTo>
                          <a:cubicBezTo>
                            <a:pt x="32411" y="58692"/>
                            <a:pt x="32097" y="58901"/>
                            <a:pt x="31784" y="59047"/>
                          </a:cubicBezTo>
                          <a:cubicBezTo>
                            <a:pt x="31616" y="59131"/>
                            <a:pt x="31407" y="59173"/>
                            <a:pt x="31302" y="59319"/>
                          </a:cubicBezTo>
                          <a:cubicBezTo>
                            <a:pt x="30842" y="59905"/>
                            <a:pt x="30172" y="59905"/>
                            <a:pt x="29503" y="59905"/>
                          </a:cubicBezTo>
                          <a:lnTo>
                            <a:pt x="28499" y="59905"/>
                          </a:lnTo>
                          <a:cubicBezTo>
                            <a:pt x="28185" y="59905"/>
                            <a:pt x="27913" y="59842"/>
                            <a:pt x="27662" y="59633"/>
                          </a:cubicBezTo>
                          <a:cubicBezTo>
                            <a:pt x="27515" y="59487"/>
                            <a:pt x="27348" y="59319"/>
                            <a:pt x="27327" y="59131"/>
                          </a:cubicBezTo>
                          <a:cubicBezTo>
                            <a:pt x="27243" y="58587"/>
                            <a:pt x="27243" y="58064"/>
                            <a:pt x="27515" y="57541"/>
                          </a:cubicBezTo>
                          <a:cubicBezTo>
                            <a:pt x="27934" y="56725"/>
                            <a:pt x="28436" y="55971"/>
                            <a:pt x="29105" y="55365"/>
                          </a:cubicBezTo>
                          <a:lnTo>
                            <a:pt x="29440" y="55030"/>
                          </a:lnTo>
                          <a:cubicBezTo>
                            <a:pt x="29315" y="54235"/>
                            <a:pt x="29336" y="53461"/>
                            <a:pt x="29545" y="52686"/>
                          </a:cubicBezTo>
                          <a:cubicBezTo>
                            <a:pt x="29649" y="52352"/>
                            <a:pt x="29754" y="52017"/>
                            <a:pt x="29900" y="51682"/>
                          </a:cubicBezTo>
                          <a:cubicBezTo>
                            <a:pt x="30235" y="50845"/>
                            <a:pt x="30591" y="50008"/>
                            <a:pt x="30905" y="49171"/>
                          </a:cubicBezTo>
                          <a:cubicBezTo>
                            <a:pt x="31177" y="48439"/>
                            <a:pt x="31470" y="47707"/>
                            <a:pt x="31825" y="46995"/>
                          </a:cubicBezTo>
                          <a:cubicBezTo>
                            <a:pt x="33311" y="44212"/>
                            <a:pt x="34441" y="41262"/>
                            <a:pt x="35675" y="38396"/>
                          </a:cubicBezTo>
                          <a:cubicBezTo>
                            <a:pt x="35487" y="38207"/>
                            <a:pt x="35382" y="38354"/>
                            <a:pt x="35257" y="38417"/>
                          </a:cubicBezTo>
                          <a:cubicBezTo>
                            <a:pt x="34022" y="38981"/>
                            <a:pt x="32788" y="39588"/>
                            <a:pt x="31574" y="40174"/>
                          </a:cubicBezTo>
                          <a:cubicBezTo>
                            <a:pt x="31428" y="40216"/>
                            <a:pt x="31281" y="40300"/>
                            <a:pt x="31156" y="40321"/>
                          </a:cubicBezTo>
                          <a:cubicBezTo>
                            <a:pt x="29817" y="40593"/>
                            <a:pt x="28478" y="40906"/>
                            <a:pt x="27118" y="40948"/>
                          </a:cubicBezTo>
                          <a:cubicBezTo>
                            <a:pt x="26511" y="40969"/>
                            <a:pt x="25925" y="40927"/>
                            <a:pt x="25318" y="40948"/>
                          </a:cubicBezTo>
                          <a:cubicBezTo>
                            <a:pt x="24251" y="41011"/>
                            <a:pt x="23310" y="40593"/>
                            <a:pt x="22431" y="40007"/>
                          </a:cubicBezTo>
                          <a:cubicBezTo>
                            <a:pt x="22263" y="39902"/>
                            <a:pt x="22096" y="39777"/>
                            <a:pt x="21908" y="39672"/>
                          </a:cubicBezTo>
                          <a:cubicBezTo>
                            <a:pt x="21887" y="39672"/>
                            <a:pt x="21866" y="39672"/>
                            <a:pt x="21761" y="39693"/>
                          </a:cubicBezTo>
                          <a:cubicBezTo>
                            <a:pt x="21740" y="39881"/>
                            <a:pt x="21698" y="40070"/>
                            <a:pt x="21698" y="40279"/>
                          </a:cubicBezTo>
                          <a:lnTo>
                            <a:pt x="21698" y="43794"/>
                          </a:lnTo>
                          <a:cubicBezTo>
                            <a:pt x="21698" y="44171"/>
                            <a:pt x="21678" y="44505"/>
                            <a:pt x="21489" y="44840"/>
                          </a:cubicBezTo>
                          <a:cubicBezTo>
                            <a:pt x="21322" y="45196"/>
                            <a:pt x="21259" y="45572"/>
                            <a:pt x="21154" y="45949"/>
                          </a:cubicBezTo>
                          <a:cubicBezTo>
                            <a:pt x="21113" y="46137"/>
                            <a:pt x="21050" y="46305"/>
                            <a:pt x="20945" y="46451"/>
                          </a:cubicBezTo>
                          <a:cubicBezTo>
                            <a:pt x="20422" y="46974"/>
                            <a:pt x="20108" y="47623"/>
                            <a:pt x="19794" y="48272"/>
                          </a:cubicBezTo>
                          <a:cubicBezTo>
                            <a:pt x="19606" y="48606"/>
                            <a:pt x="19355" y="48753"/>
                            <a:pt x="18978" y="48711"/>
                          </a:cubicBezTo>
                          <a:cubicBezTo>
                            <a:pt x="18727" y="48711"/>
                            <a:pt x="18518" y="48606"/>
                            <a:pt x="18392" y="48376"/>
                          </a:cubicBezTo>
                          <a:cubicBezTo>
                            <a:pt x="18330" y="48292"/>
                            <a:pt x="18309" y="48230"/>
                            <a:pt x="18288" y="48146"/>
                          </a:cubicBezTo>
                          <a:cubicBezTo>
                            <a:pt x="17995" y="47414"/>
                            <a:pt x="17681" y="46702"/>
                            <a:pt x="17200" y="46054"/>
                          </a:cubicBezTo>
                          <a:cubicBezTo>
                            <a:pt x="17095" y="45928"/>
                            <a:pt x="17032" y="45719"/>
                            <a:pt x="17032" y="45551"/>
                          </a:cubicBezTo>
                          <a:cubicBezTo>
                            <a:pt x="17032" y="45154"/>
                            <a:pt x="16844" y="44882"/>
                            <a:pt x="16530" y="44610"/>
                          </a:cubicBezTo>
                          <a:cubicBezTo>
                            <a:pt x="16781" y="43773"/>
                            <a:pt x="16719" y="42936"/>
                            <a:pt x="16509" y="42099"/>
                          </a:cubicBezTo>
                          <a:cubicBezTo>
                            <a:pt x="16447" y="41911"/>
                            <a:pt x="16405" y="41743"/>
                            <a:pt x="16426" y="41576"/>
                          </a:cubicBezTo>
                          <a:cubicBezTo>
                            <a:pt x="16447" y="41053"/>
                            <a:pt x="16363" y="40551"/>
                            <a:pt x="16007" y="40132"/>
                          </a:cubicBezTo>
                          <a:cubicBezTo>
                            <a:pt x="16049" y="40007"/>
                            <a:pt x="16091" y="39881"/>
                            <a:pt x="16133" y="39797"/>
                          </a:cubicBezTo>
                          <a:cubicBezTo>
                            <a:pt x="16509" y="39400"/>
                            <a:pt x="16468" y="38981"/>
                            <a:pt x="16258" y="38542"/>
                          </a:cubicBezTo>
                          <a:cubicBezTo>
                            <a:pt x="16216" y="38417"/>
                            <a:pt x="16154" y="38228"/>
                            <a:pt x="16216" y="38124"/>
                          </a:cubicBezTo>
                          <a:cubicBezTo>
                            <a:pt x="16363" y="37789"/>
                            <a:pt x="16258" y="37475"/>
                            <a:pt x="16237" y="37161"/>
                          </a:cubicBezTo>
                          <a:cubicBezTo>
                            <a:pt x="16196" y="36826"/>
                            <a:pt x="16154" y="36512"/>
                            <a:pt x="16196" y="36157"/>
                          </a:cubicBezTo>
                          <a:cubicBezTo>
                            <a:pt x="16196" y="34964"/>
                            <a:pt x="16216" y="33751"/>
                            <a:pt x="16216" y="32537"/>
                          </a:cubicBezTo>
                          <a:cubicBezTo>
                            <a:pt x="16216" y="32286"/>
                            <a:pt x="16216" y="32056"/>
                            <a:pt x="16091" y="31847"/>
                          </a:cubicBezTo>
                          <a:cubicBezTo>
                            <a:pt x="15903" y="31533"/>
                            <a:pt x="15986" y="31344"/>
                            <a:pt x="16258" y="31177"/>
                          </a:cubicBezTo>
                          <a:cubicBezTo>
                            <a:pt x="16865" y="30800"/>
                            <a:pt x="17493" y="30549"/>
                            <a:pt x="18204" y="30507"/>
                          </a:cubicBezTo>
                          <a:cubicBezTo>
                            <a:pt x="18748" y="30486"/>
                            <a:pt x="19292" y="30507"/>
                            <a:pt x="19815" y="30486"/>
                          </a:cubicBezTo>
                          <a:cubicBezTo>
                            <a:pt x="20338" y="30466"/>
                            <a:pt x="20694" y="30696"/>
                            <a:pt x="20861" y="31177"/>
                          </a:cubicBezTo>
                          <a:cubicBezTo>
                            <a:pt x="21113" y="31826"/>
                            <a:pt x="21531" y="32432"/>
                            <a:pt x="21426" y="33165"/>
                          </a:cubicBezTo>
                          <a:cubicBezTo>
                            <a:pt x="21866" y="34483"/>
                            <a:pt x="21657" y="35843"/>
                            <a:pt x="21698" y="37203"/>
                          </a:cubicBezTo>
                          <a:lnTo>
                            <a:pt x="21698" y="37977"/>
                          </a:lnTo>
                          <a:cubicBezTo>
                            <a:pt x="22117" y="38312"/>
                            <a:pt x="22514" y="38668"/>
                            <a:pt x="22933" y="39023"/>
                          </a:cubicBezTo>
                          <a:cubicBezTo>
                            <a:pt x="23665" y="39588"/>
                            <a:pt x="24502" y="39860"/>
                            <a:pt x="25444" y="39881"/>
                          </a:cubicBezTo>
                          <a:cubicBezTo>
                            <a:pt x="27118" y="39902"/>
                            <a:pt x="28771" y="39756"/>
                            <a:pt x="30382" y="39442"/>
                          </a:cubicBezTo>
                          <a:cubicBezTo>
                            <a:pt x="30696" y="39379"/>
                            <a:pt x="31051" y="39274"/>
                            <a:pt x="31323" y="39149"/>
                          </a:cubicBezTo>
                          <a:lnTo>
                            <a:pt x="34462" y="37726"/>
                          </a:lnTo>
                          <a:cubicBezTo>
                            <a:pt x="35173" y="37391"/>
                            <a:pt x="35822" y="36973"/>
                            <a:pt x="36303" y="36345"/>
                          </a:cubicBezTo>
                          <a:cubicBezTo>
                            <a:pt x="36240" y="36115"/>
                            <a:pt x="36073" y="36136"/>
                            <a:pt x="35926" y="36157"/>
                          </a:cubicBezTo>
                          <a:cubicBezTo>
                            <a:pt x="35027" y="36220"/>
                            <a:pt x="34148" y="35927"/>
                            <a:pt x="33290" y="35676"/>
                          </a:cubicBezTo>
                          <a:cubicBezTo>
                            <a:pt x="31909" y="35278"/>
                            <a:pt x="30654" y="34671"/>
                            <a:pt x="29482" y="33834"/>
                          </a:cubicBezTo>
                          <a:cubicBezTo>
                            <a:pt x="29168" y="33604"/>
                            <a:pt x="28792" y="33416"/>
                            <a:pt x="28478" y="33207"/>
                          </a:cubicBezTo>
                          <a:cubicBezTo>
                            <a:pt x="28164" y="32976"/>
                            <a:pt x="27871" y="32704"/>
                            <a:pt x="27536" y="32453"/>
                          </a:cubicBezTo>
                          <a:cubicBezTo>
                            <a:pt x="26699" y="32997"/>
                            <a:pt x="25779" y="32914"/>
                            <a:pt x="24879" y="32600"/>
                          </a:cubicBezTo>
                          <a:cubicBezTo>
                            <a:pt x="24105" y="32349"/>
                            <a:pt x="23351" y="32035"/>
                            <a:pt x="22577" y="31742"/>
                          </a:cubicBezTo>
                          <a:cubicBezTo>
                            <a:pt x="22473" y="31700"/>
                            <a:pt x="22326" y="31658"/>
                            <a:pt x="22263" y="31595"/>
                          </a:cubicBezTo>
                          <a:cubicBezTo>
                            <a:pt x="21050" y="30654"/>
                            <a:pt x="20317" y="29461"/>
                            <a:pt x="20422" y="27871"/>
                          </a:cubicBezTo>
                          <a:cubicBezTo>
                            <a:pt x="20443" y="27557"/>
                            <a:pt x="20548" y="27306"/>
                            <a:pt x="20799" y="27055"/>
                          </a:cubicBezTo>
                          <a:cubicBezTo>
                            <a:pt x="21154" y="26678"/>
                            <a:pt x="21594" y="26365"/>
                            <a:pt x="22075" y="26176"/>
                          </a:cubicBezTo>
                          <a:cubicBezTo>
                            <a:pt x="22096" y="25360"/>
                            <a:pt x="22180" y="24628"/>
                            <a:pt x="22117" y="23875"/>
                          </a:cubicBezTo>
                          <a:cubicBezTo>
                            <a:pt x="22096" y="23268"/>
                            <a:pt x="21950" y="22661"/>
                            <a:pt x="21866" y="22075"/>
                          </a:cubicBezTo>
                          <a:cubicBezTo>
                            <a:pt x="21782" y="21510"/>
                            <a:pt x="21740" y="20987"/>
                            <a:pt x="21698" y="20443"/>
                          </a:cubicBezTo>
                          <a:cubicBezTo>
                            <a:pt x="21698" y="19146"/>
                            <a:pt x="21678" y="17849"/>
                            <a:pt x="21887" y="16551"/>
                          </a:cubicBezTo>
                          <a:cubicBezTo>
                            <a:pt x="22012" y="15756"/>
                            <a:pt x="22117" y="15003"/>
                            <a:pt x="22494" y="14271"/>
                          </a:cubicBezTo>
                          <a:cubicBezTo>
                            <a:pt x="22703" y="13873"/>
                            <a:pt x="22849" y="13434"/>
                            <a:pt x="23038" y="12994"/>
                          </a:cubicBezTo>
                          <a:cubicBezTo>
                            <a:pt x="22535" y="12764"/>
                            <a:pt x="22096" y="12576"/>
                            <a:pt x="21573" y="12346"/>
                          </a:cubicBezTo>
                          <a:cubicBezTo>
                            <a:pt x="21468" y="12576"/>
                            <a:pt x="21343" y="12806"/>
                            <a:pt x="21238" y="13036"/>
                          </a:cubicBezTo>
                          <a:cubicBezTo>
                            <a:pt x="20589" y="14585"/>
                            <a:pt x="19753" y="16007"/>
                            <a:pt x="18748" y="17367"/>
                          </a:cubicBezTo>
                          <a:cubicBezTo>
                            <a:pt x="18204" y="18121"/>
                            <a:pt x="17681" y="18874"/>
                            <a:pt x="16991" y="19564"/>
                          </a:cubicBezTo>
                          <a:cubicBezTo>
                            <a:pt x="16363" y="20150"/>
                            <a:pt x="15693" y="20715"/>
                            <a:pt x="14961" y="21196"/>
                          </a:cubicBezTo>
                          <a:cubicBezTo>
                            <a:pt x="14229" y="21699"/>
                            <a:pt x="13434" y="21908"/>
                            <a:pt x="12576" y="21929"/>
                          </a:cubicBezTo>
                          <a:cubicBezTo>
                            <a:pt x="11530" y="21971"/>
                            <a:pt x="10462" y="21971"/>
                            <a:pt x="9416" y="21929"/>
                          </a:cubicBezTo>
                          <a:cubicBezTo>
                            <a:pt x="9081" y="21929"/>
                            <a:pt x="8768" y="21887"/>
                            <a:pt x="8412" y="21803"/>
                          </a:cubicBezTo>
                          <a:cubicBezTo>
                            <a:pt x="6780" y="21447"/>
                            <a:pt x="5148" y="20945"/>
                            <a:pt x="3579" y="20255"/>
                          </a:cubicBezTo>
                          <a:cubicBezTo>
                            <a:pt x="3223" y="20108"/>
                            <a:pt x="2846" y="20004"/>
                            <a:pt x="2428" y="20025"/>
                          </a:cubicBezTo>
                          <a:cubicBezTo>
                            <a:pt x="1967" y="20046"/>
                            <a:pt x="1465" y="20025"/>
                            <a:pt x="984" y="20025"/>
                          </a:cubicBezTo>
                          <a:cubicBezTo>
                            <a:pt x="817" y="20025"/>
                            <a:pt x="628" y="20004"/>
                            <a:pt x="440" y="19983"/>
                          </a:cubicBezTo>
                          <a:cubicBezTo>
                            <a:pt x="231" y="19941"/>
                            <a:pt x="126" y="19815"/>
                            <a:pt x="84" y="19627"/>
                          </a:cubicBezTo>
                          <a:cubicBezTo>
                            <a:pt x="1" y="19397"/>
                            <a:pt x="84" y="19209"/>
                            <a:pt x="252" y="19083"/>
                          </a:cubicBezTo>
                          <a:cubicBezTo>
                            <a:pt x="545" y="18874"/>
                            <a:pt x="879" y="18727"/>
                            <a:pt x="1277" y="18727"/>
                          </a:cubicBezTo>
                          <a:cubicBezTo>
                            <a:pt x="1612" y="18727"/>
                            <a:pt x="1967" y="18665"/>
                            <a:pt x="2281" y="18748"/>
                          </a:cubicBezTo>
                          <a:cubicBezTo>
                            <a:pt x="2721" y="18832"/>
                            <a:pt x="3076" y="18686"/>
                            <a:pt x="3474" y="18518"/>
                          </a:cubicBezTo>
                          <a:cubicBezTo>
                            <a:pt x="4081" y="18225"/>
                            <a:pt x="4688" y="17995"/>
                            <a:pt x="5315" y="17723"/>
                          </a:cubicBezTo>
                          <a:cubicBezTo>
                            <a:pt x="5671" y="17577"/>
                            <a:pt x="5985" y="17326"/>
                            <a:pt x="6194" y="16991"/>
                          </a:cubicBezTo>
                          <a:cubicBezTo>
                            <a:pt x="6508" y="16551"/>
                            <a:pt x="6801" y="16070"/>
                            <a:pt x="7136" y="15652"/>
                          </a:cubicBezTo>
                          <a:cubicBezTo>
                            <a:pt x="7742" y="14877"/>
                            <a:pt x="7680" y="14041"/>
                            <a:pt x="7366" y="13183"/>
                          </a:cubicBezTo>
                          <a:cubicBezTo>
                            <a:pt x="7094" y="12450"/>
                            <a:pt x="6738" y="11739"/>
                            <a:pt x="6592" y="10944"/>
                          </a:cubicBezTo>
                          <a:cubicBezTo>
                            <a:pt x="6466" y="10274"/>
                            <a:pt x="6466" y="9647"/>
                            <a:pt x="6717" y="8998"/>
                          </a:cubicBezTo>
                          <a:cubicBezTo>
                            <a:pt x="7010" y="8224"/>
                            <a:pt x="7449" y="7533"/>
                            <a:pt x="8035" y="6926"/>
                          </a:cubicBezTo>
                          <a:cubicBezTo>
                            <a:pt x="8245" y="6717"/>
                            <a:pt x="8496" y="6529"/>
                            <a:pt x="8663" y="6278"/>
                          </a:cubicBezTo>
                          <a:cubicBezTo>
                            <a:pt x="9144" y="5483"/>
                            <a:pt x="9877" y="4960"/>
                            <a:pt x="10693" y="4520"/>
                          </a:cubicBezTo>
                          <a:cubicBezTo>
                            <a:pt x="11048" y="4311"/>
                            <a:pt x="11383" y="3997"/>
                            <a:pt x="11718" y="3767"/>
                          </a:cubicBezTo>
                          <a:cubicBezTo>
                            <a:pt x="12074" y="3495"/>
                            <a:pt x="12471" y="3244"/>
                            <a:pt x="12869" y="3035"/>
                          </a:cubicBezTo>
                          <a:cubicBezTo>
                            <a:pt x="14375" y="2198"/>
                            <a:pt x="16049" y="1905"/>
                            <a:pt x="17744" y="1926"/>
                          </a:cubicBezTo>
                          <a:cubicBezTo>
                            <a:pt x="18999" y="1947"/>
                            <a:pt x="20213" y="2261"/>
                            <a:pt x="21364" y="2742"/>
                          </a:cubicBezTo>
                          <a:cubicBezTo>
                            <a:pt x="22180" y="3077"/>
                            <a:pt x="22807" y="3725"/>
                            <a:pt x="23289" y="4458"/>
                          </a:cubicBezTo>
                          <a:cubicBezTo>
                            <a:pt x="23372" y="4604"/>
                            <a:pt x="23435" y="4730"/>
                            <a:pt x="23498" y="4834"/>
                          </a:cubicBezTo>
                          <a:cubicBezTo>
                            <a:pt x="23707" y="4918"/>
                            <a:pt x="23812" y="4771"/>
                            <a:pt x="23916" y="4667"/>
                          </a:cubicBezTo>
                          <a:lnTo>
                            <a:pt x="25255" y="3579"/>
                          </a:lnTo>
                          <a:cubicBezTo>
                            <a:pt x="25548" y="3349"/>
                            <a:pt x="25883" y="3244"/>
                            <a:pt x="26260" y="3265"/>
                          </a:cubicBezTo>
                          <a:cubicBezTo>
                            <a:pt x="26595" y="3286"/>
                            <a:pt x="26908" y="3286"/>
                            <a:pt x="27243" y="3307"/>
                          </a:cubicBezTo>
                          <a:cubicBezTo>
                            <a:pt x="27662" y="3369"/>
                            <a:pt x="28080" y="3390"/>
                            <a:pt x="28499" y="3307"/>
                          </a:cubicBezTo>
                          <a:cubicBezTo>
                            <a:pt x="28896" y="3244"/>
                            <a:pt x="29294" y="3286"/>
                            <a:pt x="29608" y="3600"/>
                          </a:cubicBezTo>
                          <a:cubicBezTo>
                            <a:pt x="29921" y="3913"/>
                            <a:pt x="30214" y="3893"/>
                            <a:pt x="30570" y="3662"/>
                          </a:cubicBezTo>
                          <a:cubicBezTo>
                            <a:pt x="31533" y="3035"/>
                            <a:pt x="32474" y="2407"/>
                            <a:pt x="33478" y="1821"/>
                          </a:cubicBezTo>
                          <a:cubicBezTo>
                            <a:pt x="34294" y="1361"/>
                            <a:pt x="35090" y="859"/>
                            <a:pt x="35968" y="524"/>
                          </a:cubicBezTo>
                          <a:cubicBezTo>
                            <a:pt x="36659" y="231"/>
                            <a:pt x="37433" y="1"/>
                            <a:pt x="38228" y="1"/>
                          </a:cubicBezTo>
                          <a:cubicBezTo>
                            <a:pt x="39170" y="22"/>
                            <a:pt x="40111" y="1"/>
                            <a:pt x="41053" y="1"/>
                          </a:cubicBezTo>
                          <a:cubicBezTo>
                            <a:pt x="42183" y="1"/>
                            <a:pt x="43292" y="22"/>
                            <a:pt x="44401" y="168"/>
                          </a:cubicBezTo>
                          <a:cubicBezTo>
                            <a:pt x="45489" y="336"/>
                            <a:pt x="46577" y="377"/>
                            <a:pt x="47623" y="566"/>
                          </a:cubicBezTo>
                          <a:cubicBezTo>
                            <a:pt x="48250" y="670"/>
                            <a:pt x="48815" y="942"/>
                            <a:pt x="49422" y="1152"/>
                          </a:cubicBezTo>
                          <a:cubicBezTo>
                            <a:pt x="49694" y="1214"/>
                            <a:pt x="49945" y="1319"/>
                            <a:pt x="50217" y="1382"/>
                          </a:cubicBezTo>
                          <a:cubicBezTo>
                            <a:pt x="50657" y="1424"/>
                            <a:pt x="51012" y="1612"/>
                            <a:pt x="51326" y="1926"/>
                          </a:cubicBezTo>
                          <a:cubicBezTo>
                            <a:pt x="51682" y="2261"/>
                            <a:pt x="52038" y="2470"/>
                            <a:pt x="52477" y="2574"/>
                          </a:cubicBezTo>
                          <a:cubicBezTo>
                            <a:pt x="52540" y="2616"/>
                            <a:pt x="52582" y="2637"/>
                            <a:pt x="52644" y="2637"/>
                          </a:cubicBezTo>
                          <a:cubicBezTo>
                            <a:pt x="53147" y="2742"/>
                            <a:pt x="53398" y="3244"/>
                            <a:pt x="53816" y="3453"/>
                          </a:cubicBezTo>
                          <a:cubicBezTo>
                            <a:pt x="54256" y="3662"/>
                            <a:pt x="54716" y="3809"/>
                            <a:pt x="54946" y="4311"/>
                          </a:cubicBezTo>
                          <a:cubicBezTo>
                            <a:pt x="54988" y="4437"/>
                            <a:pt x="55155" y="4499"/>
                            <a:pt x="55281" y="4604"/>
                          </a:cubicBezTo>
                          <a:cubicBezTo>
                            <a:pt x="56034" y="5169"/>
                            <a:pt x="56662" y="5818"/>
                            <a:pt x="57080" y="6717"/>
                          </a:cubicBezTo>
                          <a:cubicBezTo>
                            <a:pt x="57436" y="7450"/>
                            <a:pt x="57875" y="8119"/>
                            <a:pt x="58273" y="8831"/>
                          </a:cubicBezTo>
                          <a:cubicBezTo>
                            <a:pt x="58629" y="9354"/>
                            <a:pt x="58817" y="10044"/>
                            <a:pt x="59005" y="10797"/>
                          </a:cubicBezTo>
                          <a:close/>
                          <a:moveTo>
                            <a:pt x="25214" y="27683"/>
                          </a:moveTo>
                          <a:cubicBezTo>
                            <a:pt x="25360" y="27955"/>
                            <a:pt x="25444" y="28059"/>
                            <a:pt x="25527" y="28185"/>
                          </a:cubicBezTo>
                          <a:cubicBezTo>
                            <a:pt x="26197" y="29294"/>
                            <a:pt x="27055" y="30173"/>
                            <a:pt x="27976" y="31093"/>
                          </a:cubicBezTo>
                          <a:cubicBezTo>
                            <a:pt x="28582" y="31679"/>
                            <a:pt x="29252" y="32181"/>
                            <a:pt x="29942" y="32683"/>
                          </a:cubicBezTo>
                          <a:cubicBezTo>
                            <a:pt x="31156" y="33520"/>
                            <a:pt x="32453" y="34085"/>
                            <a:pt x="33834" y="34546"/>
                          </a:cubicBezTo>
                          <a:cubicBezTo>
                            <a:pt x="34985" y="34901"/>
                            <a:pt x="36136" y="35048"/>
                            <a:pt x="37307" y="34860"/>
                          </a:cubicBezTo>
                          <a:cubicBezTo>
                            <a:pt x="37391" y="34839"/>
                            <a:pt x="37496" y="34797"/>
                            <a:pt x="37579" y="34839"/>
                          </a:cubicBezTo>
                          <a:cubicBezTo>
                            <a:pt x="38458" y="35111"/>
                            <a:pt x="39379" y="35006"/>
                            <a:pt x="40279" y="35090"/>
                          </a:cubicBezTo>
                          <a:cubicBezTo>
                            <a:pt x="41241" y="35173"/>
                            <a:pt x="42204" y="35111"/>
                            <a:pt x="43145" y="34839"/>
                          </a:cubicBezTo>
                          <a:cubicBezTo>
                            <a:pt x="43417" y="34755"/>
                            <a:pt x="43668" y="34797"/>
                            <a:pt x="43961" y="34839"/>
                          </a:cubicBezTo>
                          <a:cubicBezTo>
                            <a:pt x="45154" y="34964"/>
                            <a:pt x="46367" y="35006"/>
                            <a:pt x="47539" y="34671"/>
                          </a:cubicBezTo>
                          <a:cubicBezTo>
                            <a:pt x="47748" y="34608"/>
                            <a:pt x="47958" y="34608"/>
                            <a:pt x="48167" y="34567"/>
                          </a:cubicBezTo>
                          <a:cubicBezTo>
                            <a:pt x="48460" y="34525"/>
                            <a:pt x="48774" y="34462"/>
                            <a:pt x="49025" y="34378"/>
                          </a:cubicBezTo>
                          <a:cubicBezTo>
                            <a:pt x="49527" y="34232"/>
                            <a:pt x="50008" y="34043"/>
                            <a:pt x="50468" y="33834"/>
                          </a:cubicBezTo>
                          <a:cubicBezTo>
                            <a:pt x="50782" y="33709"/>
                            <a:pt x="51096" y="33562"/>
                            <a:pt x="51368" y="33395"/>
                          </a:cubicBezTo>
                          <a:cubicBezTo>
                            <a:pt x="52059" y="32914"/>
                            <a:pt x="52749" y="32411"/>
                            <a:pt x="53419" y="31930"/>
                          </a:cubicBezTo>
                          <a:cubicBezTo>
                            <a:pt x="53523" y="31847"/>
                            <a:pt x="53628" y="31763"/>
                            <a:pt x="53732" y="31742"/>
                          </a:cubicBezTo>
                          <a:cubicBezTo>
                            <a:pt x="54235" y="31616"/>
                            <a:pt x="54548" y="31219"/>
                            <a:pt x="54862" y="30884"/>
                          </a:cubicBezTo>
                          <a:cubicBezTo>
                            <a:pt x="55072" y="30612"/>
                            <a:pt x="55281" y="30361"/>
                            <a:pt x="55490" y="30110"/>
                          </a:cubicBezTo>
                          <a:cubicBezTo>
                            <a:pt x="56745" y="28750"/>
                            <a:pt x="57813" y="27264"/>
                            <a:pt x="58587" y="25569"/>
                          </a:cubicBezTo>
                          <a:cubicBezTo>
                            <a:pt x="58733" y="25193"/>
                            <a:pt x="58942" y="24858"/>
                            <a:pt x="59110" y="24523"/>
                          </a:cubicBezTo>
                          <a:cubicBezTo>
                            <a:pt x="59214" y="24314"/>
                            <a:pt x="59319" y="24084"/>
                            <a:pt x="59361" y="23833"/>
                          </a:cubicBezTo>
                          <a:cubicBezTo>
                            <a:pt x="59591" y="22996"/>
                            <a:pt x="59800" y="22138"/>
                            <a:pt x="59989" y="21280"/>
                          </a:cubicBezTo>
                          <a:cubicBezTo>
                            <a:pt x="60051" y="21071"/>
                            <a:pt x="60093" y="20841"/>
                            <a:pt x="60051" y="20652"/>
                          </a:cubicBezTo>
                          <a:cubicBezTo>
                            <a:pt x="59884" y="20129"/>
                            <a:pt x="60010" y="19627"/>
                            <a:pt x="60051" y="19146"/>
                          </a:cubicBezTo>
                          <a:cubicBezTo>
                            <a:pt x="60072" y="18581"/>
                            <a:pt x="60156" y="18037"/>
                            <a:pt x="60156" y="17514"/>
                          </a:cubicBezTo>
                          <a:cubicBezTo>
                            <a:pt x="60114" y="17012"/>
                            <a:pt x="60072" y="16468"/>
                            <a:pt x="59905" y="16007"/>
                          </a:cubicBezTo>
                          <a:cubicBezTo>
                            <a:pt x="59654" y="15191"/>
                            <a:pt x="59277" y="14375"/>
                            <a:pt x="58942" y="13517"/>
                          </a:cubicBezTo>
                          <a:cubicBezTo>
                            <a:pt x="58587" y="13748"/>
                            <a:pt x="58273" y="13957"/>
                            <a:pt x="57959" y="14187"/>
                          </a:cubicBezTo>
                          <a:cubicBezTo>
                            <a:pt x="56034" y="14250"/>
                            <a:pt x="56034" y="14271"/>
                            <a:pt x="54507" y="13873"/>
                          </a:cubicBezTo>
                          <a:cubicBezTo>
                            <a:pt x="53732" y="13664"/>
                            <a:pt x="53000" y="13329"/>
                            <a:pt x="52435" y="12785"/>
                          </a:cubicBezTo>
                          <a:cubicBezTo>
                            <a:pt x="51828" y="12220"/>
                            <a:pt x="51222" y="11676"/>
                            <a:pt x="50803" y="10944"/>
                          </a:cubicBezTo>
                          <a:cubicBezTo>
                            <a:pt x="50740" y="10818"/>
                            <a:pt x="50594" y="10735"/>
                            <a:pt x="50468" y="10609"/>
                          </a:cubicBezTo>
                          <a:cubicBezTo>
                            <a:pt x="50343" y="10818"/>
                            <a:pt x="50259" y="10965"/>
                            <a:pt x="50155" y="11111"/>
                          </a:cubicBezTo>
                          <a:cubicBezTo>
                            <a:pt x="49757" y="11760"/>
                            <a:pt x="49213" y="12116"/>
                            <a:pt x="48439" y="11990"/>
                          </a:cubicBezTo>
                          <a:cubicBezTo>
                            <a:pt x="48167" y="11969"/>
                            <a:pt x="47874" y="11927"/>
                            <a:pt x="47623" y="11864"/>
                          </a:cubicBezTo>
                          <a:cubicBezTo>
                            <a:pt x="46723" y="11634"/>
                            <a:pt x="45928" y="11279"/>
                            <a:pt x="45196" y="10693"/>
                          </a:cubicBezTo>
                          <a:cubicBezTo>
                            <a:pt x="44924" y="10484"/>
                            <a:pt x="44631" y="10295"/>
                            <a:pt x="44380" y="10086"/>
                          </a:cubicBezTo>
                          <a:cubicBezTo>
                            <a:pt x="43836" y="9605"/>
                            <a:pt x="43271" y="9144"/>
                            <a:pt x="42999" y="8433"/>
                          </a:cubicBezTo>
                          <a:cubicBezTo>
                            <a:pt x="42936" y="8328"/>
                            <a:pt x="42915" y="8203"/>
                            <a:pt x="42706" y="8203"/>
                          </a:cubicBezTo>
                          <a:cubicBezTo>
                            <a:pt x="42685" y="8307"/>
                            <a:pt x="42622" y="8412"/>
                            <a:pt x="42643" y="8517"/>
                          </a:cubicBezTo>
                          <a:cubicBezTo>
                            <a:pt x="42706" y="9898"/>
                            <a:pt x="42287" y="11132"/>
                            <a:pt x="41660" y="12325"/>
                          </a:cubicBezTo>
                          <a:cubicBezTo>
                            <a:pt x="40592" y="14417"/>
                            <a:pt x="40592" y="14417"/>
                            <a:pt x="38919" y="16133"/>
                          </a:cubicBezTo>
                          <a:cubicBezTo>
                            <a:pt x="37977" y="17095"/>
                            <a:pt x="36889" y="17744"/>
                            <a:pt x="35508" y="17744"/>
                          </a:cubicBezTo>
                          <a:cubicBezTo>
                            <a:pt x="35466" y="17744"/>
                            <a:pt x="35403" y="17807"/>
                            <a:pt x="35278" y="17828"/>
                          </a:cubicBezTo>
                          <a:cubicBezTo>
                            <a:pt x="35173" y="18058"/>
                            <a:pt x="35069" y="18330"/>
                            <a:pt x="34943" y="18602"/>
                          </a:cubicBezTo>
                          <a:cubicBezTo>
                            <a:pt x="34357" y="19857"/>
                            <a:pt x="33834" y="21155"/>
                            <a:pt x="32746" y="22096"/>
                          </a:cubicBezTo>
                          <a:cubicBezTo>
                            <a:pt x="32244" y="22515"/>
                            <a:pt x="31805" y="22933"/>
                            <a:pt x="31177" y="23100"/>
                          </a:cubicBezTo>
                          <a:cubicBezTo>
                            <a:pt x="30800" y="23205"/>
                            <a:pt x="30444" y="23393"/>
                            <a:pt x="30089" y="23519"/>
                          </a:cubicBezTo>
                          <a:cubicBezTo>
                            <a:pt x="30047" y="23875"/>
                            <a:pt x="30068" y="24230"/>
                            <a:pt x="29942" y="24502"/>
                          </a:cubicBezTo>
                          <a:cubicBezTo>
                            <a:pt x="29545" y="25277"/>
                            <a:pt x="29001" y="25988"/>
                            <a:pt x="28206" y="26427"/>
                          </a:cubicBezTo>
                          <a:cubicBezTo>
                            <a:pt x="27327" y="26992"/>
                            <a:pt x="26448" y="27578"/>
                            <a:pt x="25214" y="27683"/>
                          </a:cubicBezTo>
                          <a:close/>
                          <a:moveTo>
                            <a:pt x="34420" y="17618"/>
                          </a:moveTo>
                          <a:cubicBezTo>
                            <a:pt x="33813" y="16991"/>
                            <a:pt x="33583" y="16279"/>
                            <a:pt x="33520" y="15589"/>
                          </a:cubicBezTo>
                          <a:cubicBezTo>
                            <a:pt x="33478" y="14898"/>
                            <a:pt x="33499" y="14187"/>
                            <a:pt x="33520" y="13517"/>
                          </a:cubicBezTo>
                          <a:cubicBezTo>
                            <a:pt x="33520" y="13392"/>
                            <a:pt x="33604" y="13225"/>
                            <a:pt x="33709" y="13120"/>
                          </a:cubicBezTo>
                          <a:cubicBezTo>
                            <a:pt x="34022" y="12827"/>
                            <a:pt x="34818" y="12932"/>
                            <a:pt x="34964" y="13329"/>
                          </a:cubicBezTo>
                          <a:cubicBezTo>
                            <a:pt x="35131" y="13748"/>
                            <a:pt x="35257" y="14187"/>
                            <a:pt x="35341" y="14647"/>
                          </a:cubicBezTo>
                          <a:cubicBezTo>
                            <a:pt x="35466" y="15296"/>
                            <a:pt x="35508" y="15945"/>
                            <a:pt x="35592" y="16572"/>
                          </a:cubicBezTo>
                          <a:cubicBezTo>
                            <a:pt x="35906" y="16740"/>
                            <a:pt x="36178" y="16740"/>
                            <a:pt x="36429" y="16593"/>
                          </a:cubicBezTo>
                          <a:cubicBezTo>
                            <a:pt x="37015" y="16342"/>
                            <a:pt x="37600" y="16133"/>
                            <a:pt x="38082" y="15693"/>
                          </a:cubicBezTo>
                          <a:cubicBezTo>
                            <a:pt x="39839" y="14041"/>
                            <a:pt x="39839" y="14061"/>
                            <a:pt x="41032" y="11948"/>
                          </a:cubicBezTo>
                          <a:cubicBezTo>
                            <a:pt x="41116" y="11823"/>
                            <a:pt x="41199" y="11676"/>
                            <a:pt x="41241" y="11551"/>
                          </a:cubicBezTo>
                          <a:cubicBezTo>
                            <a:pt x="41701" y="10484"/>
                            <a:pt x="42204" y="9416"/>
                            <a:pt x="42120" y="8182"/>
                          </a:cubicBezTo>
                          <a:cubicBezTo>
                            <a:pt x="42099" y="7889"/>
                            <a:pt x="42266" y="7596"/>
                            <a:pt x="42329" y="7261"/>
                          </a:cubicBezTo>
                          <a:cubicBezTo>
                            <a:pt x="42183" y="7010"/>
                            <a:pt x="41994" y="6717"/>
                            <a:pt x="41806" y="6382"/>
                          </a:cubicBezTo>
                          <a:cubicBezTo>
                            <a:pt x="41660" y="6090"/>
                            <a:pt x="41680" y="5797"/>
                            <a:pt x="41890" y="5546"/>
                          </a:cubicBezTo>
                          <a:cubicBezTo>
                            <a:pt x="42057" y="5336"/>
                            <a:pt x="42371" y="5357"/>
                            <a:pt x="42496" y="5587"/>
                          </a:cubicBezTo>
                          <a:cubicBezTo>
                            <a:pt x="42685" y="5922"/>
                            <a:pt x="42852" y="6278"/>
                            <a:pt x="43061" y="6613"/>
                          </a:cubicBezTo>
                          <a:cubicBezTo>
                            <a:pt x="43375" y="7136"/>
                            <a:pt x="43689" y="7638"/>
                            <a:pt x="44003" y="8161"/>
                          </a:cubicBezTo>
                          <a:cubicBezTo>
                            <a:pt x="44170" y="8391"/>
                            <a:pt x="44296" y="8600"/>
                            <a:pt x="44484" y="8810"/>
                          </a:cubicBezTo>
                          <a:cubicBezTo>
                            <a:pt x="45133" y="9479"/>
                            <a:pt x="45928" y="10002"/>
                            <a:pt x="46723" y="10484"/>
                          </a:cubicBezTo>
                          <a:cubicBezTo>
                            <a:pt x="47288" y="10797"/>
                            <a:pt x="47874" y="10986"/>
                            <a:pt x="48543" y="11028"/>
                          </a:cubicBezTo>
                          <a:cubicBezTo>
                            <a:pt x="49171" y="11090"/>
                            <a:pt x="49443" y="10630"/>
                            <a:pt x="49527" y="10191"/>
                          </a:cubicBezTo>
                          <a:cubicBezTo>
                            <a:pt x="49548" y="10044"/>
                            <a:pt x="49527" y="9877"/>
                            <a:pt x="49548" y="9751"/>
                          </a:cubicBezTo>
                          <a:cubicBezTo>
                            <a:pt x="49548" y="9626"/>
                            <a:pt x="49548" y="9521"/>
                            <a:pt x="49590" y="9375"/>
                          </a:cubicBezTo>
                          <a:cubicBezTo>
                            <a:pt x="49694" y="8935"/>
                            <a:pt x="50217" y="8747"/>
                            <a:pt x="50573" y="9040"/>
                          </a:cubicBezTo>
                          <a:cubicBezTo>
                            <a:pt x="50678" y="9144"/>
                            <a:pt x="50761" y="9270"/>
                            <a:pt x="50866" y="9375"/>
                          </a:cubicBezTo>
                          <a:cubicBezTo>
                            <a:pt x="51515" y="10149"/>
                            <a:pt x="52100" y="10944"/>
                            <a:pt x="52770" y="11655"/>
                          </a:cubicBezTo>
                          <a:cubicBezTo>
                            <a:pt x="53670" y="12576"/>
                            <a:pt x="54841" y="12869"/>
                            <a:pt x="55992" y="13183"/>
                          </a:cubicBezTo>
                          <a:cubicBezTo>
                            <a:pt x="56097" y="13204"/>
                            <a:pt x="56222" y="13183"/>
                            <a:pt x="56348" y="13141"/>
                          </a:cubicBezTo>
                          <a:cubicBezTo>
                            <a:pt x="56808" y="13099"/>
                            <a:pt x="57248" y="13015"/>
                            <a:pt x="57708" y="13015"/>
                          </a:cubicBezTo>
                          <a:cubicBezTo>
                            <a:pt x="58315" y="13015"/>
                            <a:pt x="58817" y="12764"/>
                            <a:pt x="59277" y="12304"/>
                          </a:cubicBezTo>
                          <a:cubicBezTo>
                            <a:pt x="59173" y="12095"/>
                            <a:pt x="59110" y="11864"/>
                            <a:pt x="58942" y="11676"/>
                          </a:cubicBezTo>
                          <a:cubicBezTo>
                            <a:pt x="58629" y="11300"/>
                            <a:pt x="58419" y="10881"/>
                            <a:pt x="58273" y="10400"/>
                          </a:cubicBezTo>
                          <a:cubicBezTo>
                            <a:pt x="58126" y="10065"/>
                            <a:pt x="58022" y="9688"/>
                            <a:pt x="57813" y="9416"/>
                          </a:cubicBezTo>
                          <a:cubicBezTo>
                            <a:pt x="57289" y="8684"/>
                            <a:pt x="56976" y="7784"/>
                            <a:pt x="56306" y="7157"/>
                          </a:cubicBezTo>
                          <a:cubicBezTo>
                            <a:pt x="56222" y="7073"/>
                            <a:pt x="56181" y="6947"/>
                            <a:pt x="56118" y="6843"/>
                          </a:cubicBezTo>
                          <a:cubicBezTo>
                            <a:pt x="55804" y="6173"/>
                            <a:pt x="55260" y="5692"/>
                            <a:pt x="54674" y="5253"/>
                          </a:cubicBezTo>
                          <a:cubicBezTo>
                            <a:pt x="54528" y="5148"/>
                            <a:pt x="54339" y="5064"/>
                            <a:pt x="54256" y="4918"/>
                          </a:cubicBezTo>
                          <a:cubicBezTo>
                            <a:pt x="54046" y="4520"/>
                            <a:pt x="53691" y="4311"/>
                            <a:pt x="53293" y="4123"/>
                          </a:cubicBezTo>
                          <a:cubicBezTo>
                            <a:pt x="53147" y="4039"/>
                            <a:pt x="52979" y="3934"/>
                            <a:pt x="52854" y="3809"/>
                          </a:cubicBezTo>
                          <a:cubicBezTo>
                            <a:pt x="52582" y="3558"/>
                            <a:pt x="52310" y="3369"/>
                            <a:pt x="51933" y="3265"/>
                          </a:cubicBezTo>
                          <a:cubicBezTo>
                            <a:pt x="51515" y="3139"/>
                            <a:pt x="51117" y="2888"/>
                            <a:pt x="50782" y="2553"/>
                          </a:cubicBezTo>
                          <a:cubicBezTo>
                            <a:pt x="50636" y="2407"/>
                            <a:pt x="50385" y="2219"/>
                            <a:pt x="50175" y="2198"/>
                          </a:cubicBezTo>
                          <a:cubicBezTo>
                            <a:pt x="49652" y="2114"/>
                            <a:pt x="49213" y="1884"/>
                            <a:pt x="48711" y="1717"/>
                          </a:cubicBezTo>
                          <a:cubicBezTo>
                            <a:pt x="48083" y="1507"/>
                            <a:pt x="47497" y="1256"/>
                            <a:pt x="46786" y="1298"/>
                          </a:cubicBezTo>
                          <a:cubicBezTo>
                            <a:pt x="46598" y="1319"/>
                            <a:pt x="46451" y="1214"/>
                            <a:pt x="46263" y="1193"/>
                          </a:cubicBezTo>
                          <a:cubicBezTo>
                            <a:pt x="45886" y="1152"/>
                            <a:pt x="45551" y="1089"/>
                            <a:pt x="45196" y="1047"/>
                          </a:cubicBezTo>
                          <a:cubicBezTo>
                            <a:pt x="44693" y="984"/>
                            <a:pt x="44170" y="942"/>
                            <a:pt x="43647" y="880"/>
                          </a:cubicBezTo>
                          <a:cubicBezTo>
                            <a:pt x="43250" y="838"/>
                            <a:pt x="42852" y="775"/>
                            <a:pt x="42476" y="775"/>
                          </a:cubicBezTo>
                          <a:cubicBezTo>
                            <a:pt x="41053" y="754"/>
                            <a:pt x="39609" y="775"/>
                            <a:pt x="38207" y="775"/>
                          </a:cubicBezTo>
                          <a:cubicBezTo>
                            <a:pt x="37998" y="775"/>
                            <a:pt x="37768" y="754"/>
                            <a:pt x="37579" y="796"/>
                          </a:cubicBezTo>
                          <a:cubicBezTo>
                            <a:pt x="36847" y="1005"/>
                            <a:pt x="36115" y="1152"/>
                            <a:pt x="35466" y="1528"/>
                          </a:cubicBezTo>
                          <a:cubicBezTo>
                            <a:pt x="34838" y="1905"/>
                            <a:pt x="34211" y="2261"/>
                            <a:pt x="33583" y="2616"/>
                          </a:cubicBezTo>
                          <a:cubicBezTo>
                            <a:pt x="31742" y="3579"/>
                            <a:pt x="30235" y="4981"/>
                            <a:pt x="28520" y="6110"/>
                          </a:cubicBezTo>
                          <a:cubicBezTo>
                            <a:pt x="28415" y="6173"/>
                            <a:pt x="28352" y="6278"/>
                            <a:pt x="28268" y="6341"/>
                          </a:cubicBezTo>
                          <a:cubicBezTo>
                            <a:pt x="28059" y="6613"/>
                            <a:pt x="27787" y="6801"/>
                            <a:pt x="27473" y="6947"/>
                          </a:cubicBezTo>
                          <a:cubicBezTo>
                            <a:pt x="27118" y="7157"/>
                            <a:pt x="26804" y="7450"/>
                            <a:pt x="26574" y="7805"/>
                          </a:cubicBezTo>
                          <a:cubicBezTo>
                            <a:pt x="26427" y="8015"/>
                            <a:pt x="26302" y="8203"/>
                            <a:pt x="26176" y="8391"/>
                          </a:cubicBezTo>
                          <a:cubicBezTo>
                            <a:pt x="26302" y="8893"/>
                            <a:pt x="26302" y="8914"/>
                            <a:pt x="26113" y="9144"/>
                          </a:cubicBezTo>
                          <a:cubicBezTo>
                            <a:pt x="25799" y="9563"/>
                            <a:pt x="25486" y="9960"/>
                            <a:pt x="25172" y="10379"/>
                          </a:cubicBezTo>
                          <a:cubicBezTo>
                            <a:pt x="24921" y="10714"/>
                            <a:pt x="24691" y="11048"/>
                            <a:pt x="24586" y="11467"/>
                          </a:cubicBezTo>
                          <a:cubicBezTo>
                            <a:pt x="24398" y="12157"/>
                            <a:pt x="24105" y="12743"/>
                            <a:pt x="23812" y="13371"/>
                          </a:cubicBezTo>
                          <a:cubicBezTo>
                            <a:pt x="23247" y="14605"/>
                            <a:pt x="22912" y="15861"/>
                            <a:pt x="22912" y="17221"/>
                          </a:cubicBezTo>
                          <a:cubicBezTo>
                            <a:pt x="22912" y="18455"/>
                            <a:pt x="22766" y="19711"/>
                            <a:pt x="22912" y="20945"/>
                          </a:cubicBezTo>
                          <a:cubicBezTo>
                            <a:pt x="23058" y="22452"/>
                            <a:pt x="23330" y="24000"/>
                            <a:pt x="24063" y="25381"/>
                          </a:cubicBezTo>
                          <a:cubicBezTo>
                            <a:pt x="24230" y="25758"/>
                            <a:pt x="24335" y="26176"/>
                            <a:pt x="24586" y="26511"/>
                          </a:cubicBezTo>
                          <a:cubicBezTo>
                            <a:pt x="25276" y="26574"/>
                            <a:pt x="25946" y="26448"/>
                            <a:pt x="26532" y="26113"/>
                          </a:cubicBezTo>
                          <a:cubicBezTo>
                            <a:pt x="26825" y="25967"/>
                            <a:pt x="27118" y="25800"/>
                            <a:pt x="27431" y="25674"/>
                          </a:cubicBezTo>
                          <a:cubicBezTo>
                            <a:pt x="27996" y="25444"/>
                            <a:pt x="28415" y="25025"/>
                            <a:pt x="28812" y="24523"/>
                          </a:cubicBezTo>
                          <a:cubicBezTo>
                            <a:pt x="29189" y="24063"/>
                            <a:pt x="29315" y="23582"/>
                            <a:pt x="28896" y="23059"/>
                          </a:cubicBezTo>
                          <a:cubicBezTo>
                            <a:pt x="28687" y="22787"/>
                            <a:pt x="28582" y="22473"/>
                            <a:pt x="28603" y="22117"/>
                          </a:cubicBezTo>
                          <a:cubicBezTo>
                            <a:pt x="28624" y="21782"/>
                            <a:pt x="28875" y="21573"/>
                            <a:pt x="29210" y="21573"/>
                          </a:cubicBezTo>
                          <a:cubicBezTo>
                            <a:pt x="29461" y="21573"/>
                            <a:pt x="29670" y="21636"/>
                            <a:pt x="29859" y="21824"/>
                          </a:cubicBezTo>
                          <a:lnTo>
                            <a:pt x="30256" y="22305"/>
                          </a:lnTo>
                          <a:cubicBezTo>
                            <a:pt x="30696" y="22117"/>
                            <a:pt x="31198" y="22033"/>
                            <a:pt x="31533" y="21782"/>
                          </a:cubicBezTo>
                          <a:cubicBezTo>
                            <a:pt x="32118" y="21301"/>
                            <a:pt x="32683" y="20778"/>
                            <a:pt x="33102" y="20150"/>
                          </a:cubicBezTo>
                          <a:cubicBezTo>
                            <a:pt x="33583" y="19439"/>
                            <a:pt x="33939" y="18539"/>
                            <a:pt x="34420" y="17618"/>
                          </a:cubicBezTo>
                          <a:close/>
                          <a:moveTo>
                            <a:pt x="51849" y="54235"/>
                          </a:moveTo>
                          <a:cubicBezTo>
                            <a:pt x="51849" y="54005"/>
                            <a:pt x="51912" y="53795"/>
                            <a:pt x="51849" y="53649"/>
                          </a:cubicBezTo>
                          <a:cubicBezTo>
                            <a:pt x="51619" y="53210"/>
                            <a:pt x="51661" y="52707"/>
                            <a:pt x="51661" y="52247"/>
                          </a:cubicBezTo>
                          <a:cubicBezTo>
                            <a:pt x="51619" y="51661"/>
                            <a:pt x="51619" y="51096"/>
                            <a:pt x="51577" y="50510"/>
                          </a:cubicBezTo>
                          <a:cubicBezTo>
                            <a:pt x="51368" y="48669"/>
                            <a:pt x="51452" y="46786"/>
                            <a:pt x="51159" y="44924"/>
                          </a:cubicBezTo>
                          <a:lnTo>
                            <a:pt x="51159" y="44735"/>
                          </a:lnTo>
                          <a:cubicBezTo>
                            <a:pt x="51201" y="43041"/>
                            <a:pt x="50845" y="41388"/>
                            <a:pt x="50510" y="39714"/>
                          </a:cubicBezTo>
                          <a:cubicBezTo>
                            <a:pt x="50217" y="38207"/>
                            <a:pt x="49715" y="36743"/>
                            <a:pt x="49631" y="35194"/>
                          </a:cubicBezTo>
                          <a:cubicBezTo>
                            <a:pt x="49631" y="35111"/>
                            <a:pt x="49527" y="35069"/>
                            <a:pt x="49464" y="34964"/>
                          </a:cubicBezTo>
                          <a:cubicBezTo>
                            <a:pt x="48585" y="35320"/>
                            <a:pt x="47623" y="35111"/>
                            <a:pt x="46807" y="35613"/>
                          </a:cubicBezTo>
                          <a:cubicBezTo>
                            <a:pt x="46870" y="35822"/>
                            <a:pt x="46911" y="36031"/>
                            <a:pt x="46911" y="36240"/>
                          </a:cubicBezTo>
                          <a:cubicBezTo>
                            <a:pt x="46953" y="36680"/>
                            <a:pt x="46807" y="37161"/>
                            <a:pt x="46493" y="37391"/>
                          </a:cubicBezTo>
                          <a:cubicBezTo>
                            <a:pt x="45970" y="37747"/>
                            <a:pt x="45551" y="38228"/>
                            <a:pt x="45091" y="38647"/>
                          </a:cubicBezTo>
                          <a:cubicBezTo>
                            <a:pt x="44631" y="39044"/>
                            <a:pt x="44087" y="39065"/>
                            <a:pt x="43647" y="38835"/>
                          </a:cubicBezTo>
                          <a:cubicBezTo>
                            <a:pt x="42999" y="38479"/>
                            <a:pt x="42308" y="38103"/>
                            <a:pt x="41952" y="37391"/>
                          </a:cubicBezTo>
                          <a:cubicBezTo>
                            <a:pt x="41743" y="36994"/>
                            <a:pt x="41492" y="36638"/>
                            <a:pt x="41262" y="36240"/>
                          </a:cubicBezTo>
                          <a:cubicBezTo>
                            <a:pt x="40111" y="36220"/>
                            <a:pt x="39023" y="36178"/>
                            <a:pt x="37893" y="36157"/>
                          </a:cubicBezTo>
                          <a:cubicBezTo>
                            <a:pt x="37810" y="36157"/>
                            <a:pt x="37705" y="36220"/>
                            <a:pt x="37600" y="36240"/>
                          </a:cubicBezTo>
                          <a:cubicBezTo>
                            <a:pt x="37559" y="36366"/>
                            <a:pt x="37475" y="36492"/>
                            <a:pt x="37412" y="36638"/>
                          </a:cubicBezTo>
                          <a:cubicBezTo>
                            <a:pt x="36010" y="40446"/>
                            <a:pt x="34525" y="44233"/>
                            <a:pt x="32662" y="47874"/>
                          </a:cubicBezTo>
                          <a:cubicBezTo>
                            <a:pt x="32495" y="48167"/>
                            <a:pt x="32369" y="48481"/>
                            <a:pt x="32265" y="48795"/>
                          </a:cubicBezTo>
                          <a:cubicBezTo>
                            <a:pt x="31867" y="49966"/>
                            <a:pt x="31428" y="51117"/>
                            <a:pt x="30905" y="52247"/>
                          </a:cubicBezTo>
                          <a:cubicBezTo>
                            <a:pt x="30675" y="52749"/>
                            <a:pt x="30612" y="53356"/>
                            <a:pt x="30507" y="53921"/>
                          </a:cubicBezTo>
                          <a:cubicBezTo>
                            <a:pt x="30465" y="54151"/>
                            <a:pt x="30612" y="54318"/>
                            <a:pt x="30821" y="54381"/>
                          </a:cubicBezTo>
                          <a:cubicBezTo>
                            <a:pt x="30905" y="54423"/>
                            <a:pt x="31009" y="54444"/>
                            <a:pt x="31093" y="54444"/>
                          </a:cubicBezTo>
                          <a:cubicBezTo>
                            <a:pt x="33269" y="54758"/>
                            <a:pt x="35466" y="55051"/>
                            <a:pt x="37684" y="54988"/>
                          </a:cubicBezTo>
                          <a:cubicBezTo>
                            <a:pt x="38626" y="54967"/>
                            <a:pt x="39567" y="54988"/>
                            <a:pt x="40488" y="55135"/>
                          </a:cubicBezTo>
                          <a:cubicBezTo>
                            <a:pt x="41429" y="55260"/>
                            <a:pt x="42350" y="55260"/>
                            <a:pt x="43292" y="55260"/>
                          </a:cubicBezTo>
                          <a:lnTo>
                            <a:pt x="45447" y="55260"/>
                          </a:lnTo>
                          <a:cubicBezTo>
                            <a:pt x="45782" y="55260"/>
                            <a:pt x="46137" y="55281"/>
                            <a:pt x="46451" y="55218"/>
                          </a:cubicBezTo>
                          <a:cubicBezTo>
                            <a:pt x="47560" y="55072"/>
                            <a:pt x="48711" y="54883"/>
                            <a:pt x="49841" y="54674"/>
                          </a:cubicBezTo>
                          <a:cubicBezTo>
                            <a:pt x="50510" y="54570"/>
                            <a:pt x="51159" y="54402"/>
                            <a:pt x="51849" y="54235"/>
                          </a:cubicBezTo>
                          <a:close/>
                          <a:moveTo>
                            <a:pt x="69718" y="29942"/>
                          </a:moveTo>
                          <a:cubicBezTo>
                            <a:pt x="69718" y="30047"/>
                            <a:pt x="69697" y="30131"/>
                            <a:pt x="69718" y="30194"/>
                          </a:cubicBezTo>
                          <a:cubicBezTo>
                            <a:pt x="69906" y="31051"/>
                            <a:pt x="70095" y="31909"/>
                            <a:pt x="70283" y="32767"/>
                          </a:cubicBezTo>
                          <a:cubicBezTo>
                            <a:pt x="70430" y="33562"/>
                            <a:pt x="70597" y="34357"/>
                            <a:pt x="70932" y="35111"/>
                          </a:cubicBezTo>
                          <a:cubicBezTo>
                            <a:pt x="71036" y="35341"/>
                            <a:pt x="71057" y="35634"/>
                            <a:pt x="71036" y="35906"/>
                          </a:cubicBezTo>
                          <a:cubicBezTo>
                            <a:pt x="70953" y="36680"/>
                            <a:pt x="71266" y="37287"/>
                            <a:pt x="71706" y="37914"/>
                          </a:cubicBezTo>
                          <a:cubicBezTo>
                            <a:pt x="72124" y="37684"/>
                            <a:pt x="72522" y="37621"/>
                            <a:pt x="72961" y="37663"/>
                          </a:cubicBezTo>
                          <a:cubicBezTo>
                            <a:pt x="73422" y="37684"/>
                            <a:pt x="73798" y="37601"/>
                            <a:pt x="74196" y="37454"/>
                          </a:cubicBezTo>
                          <a:cubicBezTo>
                            <a:pt x="74698" y="37266"/>
                            <a:pt x="75158" y="37140"/>
                            <a:pt x="75577" y="36826"/>
                          </a:cubicBezTo>
                          <a:cubicBezTo>
                            <a:pt x="75786" y="36659"/>
                            <a:pt x="76079" y="36575"/>
                            <a:pt x="76309" y="36450"/>
                          </a:cubicBezTo>
                          <a:cubicBezTo>
                            <a:pt x="76916" y="36157"/>
                            <a:pt x="77523" y="35906"/>
                            <a:pt x="78088" y="35571"/>
                          </a:cubicBezTo>
                          <a:cubicBezTo>
                            <a:pt x="78464" y="35362"/>
                            <a:pt x="78820" y="35173"/>
                            <a:pt x="79238" y="35069"/>
                          </a:cubicBezTo>
                          <a:cubicBezTo>
                            <a:pt x="80703" y="34671"/>
                            <a:pt x="82147" y="34253"/>
                            <a:pt x="83611" y="33834"/>
                          </a:cubicBezTo>
                          <a:cubicBezTo>
                            <a:pt x="84344" y="33625"/>
                            <a:pt x="85055" y="33374"/>
                            <a:pt x="85767" y="33102"/>
                          </a:cubicBezTo>
                          <a:cubicBezTo>
                            <a:pt x="86018" y="32997"/>
                            <a:pt x="86248" y="32809"/>
                            <a:pt x="86541" y="32642"/>
                          </a:cubicBezTo>
                          <a:cubicBezTo>
                            <a:pt x="86185" y="31533"/>
                            <a:pt x="86101" y="30403"/>
                            <a:pt x="85662" y="29357"/>
                          </a:cubicBezTo>
                          <a:cubicBezTo>
                            <a:pt x="85285" y="28478"/>
                            <a:pt x="85034" y="27536"/>
                            <a:pt x="84867" y="26595"/>
                          </a:cubicBezTo>
                          <a:cubicBezTo>
                            <a:pt x="84762" y="26093"/>
                            <a:pt x="84637" y="25590"/>
                            <a:pt x="84406" y="25130"/>
                          </a:cubicBezTo>
                          <a:cubicBezTo>
                            <a:pt x="84239" y="24816"/>
                            <a:pt x="84114" y="24440"/>
                            <a:pt x="84009" y="24105"/>
                          </a:cubicBezTo>
                          <a:cubicBezTo>
                            <a:pt x="83716" y="23121"/>
                            <a:pt x="83214" y="22222"/>
                            <a:pt x="83005" y="21196"/>
                          </a:cubicBezTo>
                          <a:cubicBezTo>
                            <a:pt x="82377" y="20025"/>
                            <a:pt x="82042" y="18748"/>
                            <a:pt x="81728" y="17430"/>
                          </a:cubicBezTo>
                          <a:cubicBezTo>
                            <a:pt x="81393" y="16070"/>
                            <a:pt x="80954" y="14773"/>
                            <a:pt x="80013" y="13643"/>
                          </a:cubicBezTo>
                          <a:cubicBezTo>
                            <a:pt x="79448" y="13601"/>
                            <a:pt x="78904" y="13601"/>
                            <a:pt x="78339" y="13810"/>
                          </a:cubicBezTo>
                          <a:cubicBezTo>
                            <a:pt x="77774" y="14020"/>
                            <a:pt x="77230" y="14145"/>
                            <a:pt x="76686" y="14292"/>
                          </a:cubicBezTo>
                          <a:cubicBezTo>
                            <a:pt x="76456" y="14375"/>
                            <a:pt x="76204" y="14459"/>
                            <a:pt x="75995" y="14543"/>
                          </a:cubicBezTo>
                          <a:cubicBezTo>
                            <a:pt x="75137" y="14919"/>
                            <a:pt x="74300" y="15317"/>
                            <a:pt x="73463" y="15714"/>
                          </a:cubicBezTo>
                          <a:cubicBezTo>
                            <a:pt x="73066" y="15903"/>
                            <a:pt x="72710" y="16070"/>
                            <a:pt x="72396" y="16363"/>
                          </a:cubicBezTo>
                          <a:cubicBezTo>
                            <a:pt x="72229" y="16530"/>
                            <a:pt x="71999" y="16677"/>
                            <a:pt x="71769" y="16698"/>
                          </a:cubicBezTo>
                          <a:cubicBezTo>
                            <a:pt x="71057" y="16844"/>
                            <a:pt x="70450" y="17179"/>
                            <a:pt x="69823" y="17472"/>
                          </a:cubicBezTo>
                          <a:cubicBezTo>
                            <a:pt x="69341" y="17702"/>
                            <a:pt x="68777" y="17807"/>
                            <a:pt x="68337" y="18058"/>
                          </a:cubicBezTo>
                          <a:cubicBezTo>
                            <a:pt x="67835" y="18351"/>
                            <a:pt x="67417" y="18748"/>
                            <a:pt x="66977" y="19104"/>
                          </a:cubicBezTo>
                          <a:lnTo>
                            <a:pt x="66349" y="19585"/>
                          </a:lnTo>
                          <a:cubicBezTo>
                            <a:pt x="66998" y="21364"/>
                            <a:pt x="67207" y="23205"/>
                            <a:pt x="68002" y="24921"/>
                          </a:cubicBezTo>
                          <a:cubicBezTo>
                            <a:pt x="68253" y="24837"/>
                            <a:pt x="68505" y="24753"/>
                            <a:pt x="68735" y="24732"/>
                          </a:cubicBezTo>
                          <a:cubicBezTo>
                            <a:pt x="68860" y="24732"/>
                            <a:pt x="69049" y="24816"/>
                            <a:pt x="69090" y="24879"/>
                          </a:cubicBezTo>
                          <a:cubicBezTo>
                            <a:pt x="69153" y="24984"/>
                            <a:pt x="69111" y="25172"/>
                            <a:pt x="69090" y="25297"/>
                          </a:cubicBezTo>
                          <a:cubicBezTo>
                            <a:pt x="69069" y="25381"/>
                            <a:pt x="69028" y="25465"/>
                            <a:pt x="68944" y="25507"/>
                          </a:cubicBezTo>
                          <a:cubicBezTo>
                            <a:pt x="68421" y="25988"/>
                            <a:pt x="68358" y="26532"/>
                            <a:pt x="68651" y="27160"/>
                          </a:cubicBezTo>
                          <a:cubicBezTo>
                            <a:pt x="68672" y="27243"/>
                            <a:pt x="68693" y="27348"/>
                            <a:pt x="68735" y="27432"/>
                          </a:cubicBezTo>
                          <a:cubicBezTo>
                            <a:pt x="68777" y="27683"/>
                            <a:pt x="68965" y="27808"/>
                            <a:pt x="69216" y="27913"/>
                          </a:cubicBezTo>
                          <a:cubicBezTo>
                            <a:pt x="69300" y="27871"/>
                            <a:pt x="69425" y="27808"/>
                            <a:pt x="69530" y="27766"/>
                          </a:cubicBezTo>
                          <a:cubicBezTo>
                            <a:pt x="69676" y="27683"/>
                            <a:pt x="69802" y="27557"/>
                            <a:pt x="69927" y="27704"/>
                          </a:cubicBezTo>
                          <a:cubicBezTo>
                            <a:pt x="70095" y="27892"/>
                            <a:pt x="69948" y="28059"/>
                            <a:pt x="69823" y="28185"/>
                          </a:cubicBezTo>
                          <a:cubicBezTo>
                            <a:pt x="69697" y="28331"/>
                            <a:pt x="69530" y="28499"/>
                            <a:pt x="69404" y="28645"/>
                          </a:cubicBezTo>
                          <a:cubicBezTo>
                            <a:pt x="69362" y="28729"/>
                            <a:pt x="69321" y="28834"/>
                            <a:pt x="69258" y="29022"/>
                          </a:cubicBezTo>
                          <a:cubicBezTo>
                            <a:pt x="69593" y="29043"/>
                            <a:pt x="69844" y="29043"/>
                            <a:pt x="70116" y="29064"/>
                          </a:cubicBezTo>
                          <a:cubicBezTo>
                            <a:pt x="70304" y="29106"/>
                            <a:pt x="70471" y="29106"/>
                            <a:pt x="70639" y="29168"/>
                          </a:cubicBezTo>
                          <a:cubicBezTo>
                            <a:pt x="70722" y="29210"/>
                            <a:pt x="70785" y="29357"/>
                            <a:pt x="70827" y="29461"/>
                          </a:cubicBezTo>
                          <a:cubicBezTo>
                            <a:pt x="70827" y="29524"/>
                            <a:pt x="70743" y="29650"/>
                            <a:pt x="70681" y="29670"/>
                          </a:cubicBezTo>
                          <a:cubicBezTo>
                            <a:pt x="70388" y="29775"/>
                            <a:pt x="70074" y="29859"/>
                            <a:pt x="69718" y="29942"/>
                          </a:cubicBezTo>
                          <a:close/>
                          <a:moveTo>
                            <a:pt x="4311" y="19271"/>
                          </a:moveTo>
                          <a:cubicBezTo>
                            <a:pt x="4478" y="19376"/>
                            <a:pt x="4541" y="19481"/>
                            <a:pt x="4646" y="19502"/>
                          </a:cubicBezTo>
                          <a:cubicBezTo>
                            <a:pt x="6006" y="20004"/>
                            <a:pt x="7408" y="20422"/>
                            <a:pt x="8809" y="20736"/>
                          </a:cubicBezTo>
                          <a:cubicBezTo>
                            <a:pt x="8977" y="20757"/>
                            <a:pt x="9102" y="20778"/>
                            <a:pt x="9249" y="20778"/>
                          </a:cubicBezTo>
                          <a:cubicBezTo>
                            <a:pt x="10400" y="20778"/>
                            <a:pt x="11550" y="20820"/>
                            <a:pt x="12701" y="20778"/>
                          </a:cubicBezTo>
                          <a:cubicBezTo>
                            <a:pt x="13224" y="20778"/>
                            <a:pt x="13727" y="20652"/>
                            <a:pt x="14166" y="20359"/>
                          </a:cubicBezTo>
                          <a:cubicBezTo>
                            <a:pt x="14856" y="19920"/>
                            <a:pt x="15505" y="19460"/>
                            <a:pt x="16112" y="18874"/>
                          </a:cubicBezTo>
                          <a:cubicBezTo>
                            <a:pt x="16760" y="18246"/>
                            <a:pt x="17284" y="17493"/>
                            <a:pt x="17828" y="16782"/>
                          </a:cubicBezTo>
                          <a:cubicBezTo>
                            <a:pt x="18727" y="15631"/>
                            <a:pt x="19439" y="14375"/>
                            <a:pt x="20087" y="13078"/>
                          </a:cubicBezTo>
                          <a:cubicBezTo>
                            <a:pt x="20736" y="11760"/>
                            <a:pt x="21029" y="10358"/>
                            <a:pt x="21385" y="8956"/>
                          </a:cubicBezTo>
                          <a:cubicBezTo>
                            <a:pt x="21594" y="8182"/>
                            <a:pt x="21803" y="7387"/>
                            <a:pt x="22368" y="6738"/>
                          </a:cubicBezTo>
                          <a:cubicBezTo>
                            <a:pt x="22619" y="6424"/>
                            <a:pt x="22807" y="6027"/>
                            <a:pt x="23017" y="5671"/>
                          </a:cubicBezTo>
                          <a:cubicBezTo>
                            <a:pt x="23268" y="5148"/>
                            <a:pt x="23226" y="4855"/>
                            <a:pt x="22745" y="4499"/>
                          </a:cubicBezTo>
                          <a:cubicBezTo>
                            <a:pt x="21908" y="3872"/>
                            <a:pt x="21071" y="3181"/>
                            <a:pt x="19962" y="3097"/>
                          </a:cubicBezTo>
                          <a:cubicBezTo>
                            <a:pt x="19564" y="3077"/>
                            <a:pt x="19188" y="2930"/>
                            <a:pt x="18811" y="2867"/>
                          </a:cubicBezTo>
                          <a:cubicBezTo>
                            <a:pt x="18497" y="2825"/>
                            <a:pt x="18141" y="2742"/>
                            <a:pt x="17807" y="2742"/>
                          </a:cubicBezTo>
                          <a:cubicBezTo>
                            <a:pt x="16216" y="2825"/>
                            <a:pt x="14626" y="3035"/>
                            <a:pt x="13183" y="3809"/>
                          </a:cubicBezTo>
                          <a:cubicBezTo>
                            <a:pt x="12869" y="3997"/>
                            <a:pt x="12576" y="4206"/>
                            <a:pt x="12262" y="4416"/>
                          </a:cubicBezTo>
                          <a:cubicBezTo>
                            <a:pt x="11697" y="4813"/>
                            <a:pt x="11132" y="5232"/>
                            <a:pt x="10567" y="5608"/>
                          </a:cubicBezTo>
                          <a:cubicBezTo>
                            <a:pt x="10253" y="5818"/>
                            <a:pt x="9981" y="6027"/>
                            <a:pt x="9751" y="6320"/>
                          </a:cubicBezTo>
                          <a:cubicBezTo>
                            <a:pt x="9437" y="6738"/>
                            <a:pt x="9102" y="7115"/>
                            <a:pt x="8768" y="7491"/>
                          </a:cubicBezTo>
                          <a:cubicBezTo>
                            <a:pt x="8286" y="8015"/>
                            <a:pt x="7931" y="8600"/>
                            <a:pt x="7680" y="9270"/>
                          </a:cubicBezTo>
                          <a:cubicBezTo>
                            <a:pt x="7533" y="9751"/>
                            <a:pt x="7470" y="10212"/>
                            <a:pt x="7617" y="10693"/>
                          </a:cubicBezTo>
                          <a:cubicBezTo>
                            <a:pt x="7763" y="11216"/>
                            <a:pt x="7910" y="11739"/>
                            <a:pt x="8161" y="12199"/>
                          </a:cubicBezTo>
                          <a:cubicBezTo>
                            <a:pt x="8558" y="12994"/>
                            <a:pt x="8684" y="13810"/>
                            <a:pt x="8621" y="14668"/>
                          </a:cubicBezTo>
                          <a:cubicBezTo>
                            <a:pt x="8600" y="15024"/>
                            <a:pt x="8517" y="15380"/>
                            <a:pt x="8307" y="15693"/>
                          </a:cubicBezTo>
                          <a:cubicBezTo>
                            <a:pt x="7868" y="16342"/>
                            <a:pt x="7429" y="16970"/>
                            <a:pt x="6989" y="17618"/>
                          </a:cubicBezTo>
                          <a:cubicBezTo>
                            <a:pt x="6696" y="18037"/>
                            <a:pt x="6361" y="18330"/>
                            <a:pt x="5880" y="18539"/>
                          </a:cubicBezTo>
                          <a:cubicBezTo>
                            <a:pt x="5420" y="18769"/>
                            <a:pt x="4918" y="18999"/>
                            <a:pt x="4311" y="19271"/>
                          </a:cubicBezTo>
                          <a:close/>
                          <a:moveTo>
                            <a:pt x="52603" y="55281"/>
                          </a:moveTo>
                          <a:cubicBezTo>
                            <a:pt x="52561" y="55281"/>
                            <a:pt x="52519" y="55260"/>
                            <a:pt x="52498" y="55260"/>
                          </a:cubicBezTo>
                          <a:cubicBezTo>
                            <a:pt x="52038" y="55365"/>
                            <a:pt x="51598" y="55448"/>
                            <a:pt x="51159" y="55553"/>
                          </a:cubicBezTo>
                          <a:cubicBezTo>
                            <a:pt x="48774" y="56097"/>
                            <a:pt x="46367" y="56495"/>
                            <a:pt x="43877" y="56390"/>
                          </a:cubicBezTo>
                          <a:cubicBezTo>
                            <a:pt x="43292" y="56348"/>
                            <a:pt x="42685" y="56390"/>
                            <a:pt x="42078" y="56390"/>
                          </a:cubicBezTo>
                          <a:cubicBezTo>
                            <a:pt x="41743" y="56390"/>
                            <a:pt x="41408" y="56411"/>
                            <a:pt x="41095" y="56327"/>
                          </a:cubicBezTo>
                          <a:cubicBezTo>
                            <a:pt x="39525" y="56076"/>
                            <a:pt x="37956" y="56139"/>
                            <a:pt x="36387" y="56118"/>
                          </a:cubicBezTo>
                          <a:cubicBezTo>
                            <a:pt x="35989" y="56118"/>
                            <a:pt x="35592" y="56118"/>
                            <a:pt x="35194" y="56076"/>
                          </a:cubicBezTo>
                          <a:cubicBezTo>
                            <a:pt x="33478" y="55867"/>
                            <a:pt x="31721" y="55658"/>
                            <a:pt x="29963" y="55448"/>
                          </a:cubicBezTo>
                          <a:cubicBezTo>
                            <a:pt x="29294" y="56076"/>
                            <a:pt x="28812" y="56850"/>
                            <a:pt x="28373" y="57687"/>
                          </a:cubicBezTo>
                          <a:cubicBezTo>
                            <a:pt x="28185" y="58064"/>
                            <a:pt x="28122" y="58420"/>
                            <a:pt x="28289" y="58838"/>
                          </a:cubicBezTo>
                          <a:lnTo>
                            <a:pt x="30214" y="58838"/>
                          </a:lnTo>
                          <a:cubicBezTo>
                            <a:pt x="30444" y="58650"/>
                            <a:pt x="30675" y="58440"/>
                            <a:pt x="30947" y="58315"/>
                          </a:cubicBezTo>
                          <a:cubicBezTo>
                            <a:pt x="31574" y="57980"/>
                            <a:pt x="32223" y="57645"/>
                            <a:pt x="32788" y="57185"/>
                          </a:cubicBezTo>
                          <a:cubicBezTo>
                            <a:pt x="33269" y="56829"/>
                            <a:pt x="33709" y="57018"/>
                            <a:pt x="33876" y="57603"/>
                          </a:cubicBezTo>
                          <a:cubicBezTo>
                            <a:pt x="34043" y="58273"/>
                            <a:pt x="34211" y="58943"/>
                            <a:pt x="34420" y="59633"/>
                          </a:cubicBezTo>
                          <a:cubicBezTo>
                            <a:pt x="34546" y="60093"/>
                            <a:pt x="34818" y="60282"/>
                            <a:pt x="35257" y="60261"/>
                          </a:cubicBezTo>
                          <a:cubicBezTo>
                            <a:pt x="35654" y="60219"/>
                            <a:pt x="36031" y="60156"/>
                            <a:pt x="36324" y="59863"/>
                          </a:cubicBezTo>
                          <a:cubicBezTo>
                            <a:pt x="36722" y="59487"/>
                            <a:pt x="37224" y="59256"/>
                            <a:pt x="37496" y="58754"/>
                          </a:cubicBezTo>
                          <a:cubicBezTo>
                            <a:pt x="37579" y="58608"/>
                            <a:pt x="37768" y="58503"/>
                            <a:pt x="37914" y="58420"/>
                          </a:cubicBezTo>
                          <a:cubicBezTo>
                            <a:pt x="38228" y="58231"/>
                            <a:pt x="38584" y="58106"/>
                            <a:pt x="38898" y="57959"/>
                          </a:cubicBezTo>
                          <a:cubicBezTo>
                            <a:pt x="39421" y="57708"/>
                            <a:pt x="39944" y="57855"/>
                            <a:pt x="40258" y="58315"/>
                          </a:cubicBezTo>
                          <a:cubicBezTo>
                            <a:pt x="40383" y="58524"/>
                            <a:pt x="40488" y="58733"/>
                            <a:pt x="40613" y="58943"/>
                          </a:cubicBezTo>
                          <a:cubicBezTo>
                            <a:pt x="40906" y="59466"/>
                            <a:pt x="41367" y="59780"/>
                            <a:pt x="41890" y="60052"/>
                          </a:cubicBezTo>
                          <a:cubicBezTo>
                            <a:pt x="42789" y="60470"/>
                            <a:pt x="42978" y="60407"/>
                            <a:pt x="43522" y="59591"/>
                          </a:cubicBezTo>
                          <a:cubicBezTo>
                            <a:pt x="43919" y="59047"/>
                            <a:pt x="44359" y="58587"/>
                            <a:pt x="44986" y="58315"/>
                          </a:cubicBezTo>
                          <a:cubicBezTo>
                            <a:pt x="45489" y="58106"/>
                            <a:pt x="45865" y="58127"/>
                            <a:pt x="46179" y="58524"/>
                          </a:cubicBezTo>
                          <a:cubicBezTo>
                            <a:pt x="46639" y="59110"/>
                            <a:pt x="47267" y="59277"/>
                            <a:pt x="47895" y="59487"/>
                          </a:cubicBezTo>
                          <a:cubicBezTo>
                            <a:pt x="48041" y="59549"/>
                            <a:pt x="48230" y="59591"/>
                            <a:pt x="48418" y="59654"/>
                          </a:cubicBezTo>
                          <a:cubicBezTo>
                            <a:pt x="48795" y="59780"/>
                            <a:pt x="48941" y="59738"/>
                            <a:pt x="49192" y="59445"/>
                          </a:cubicBezTo>
                          <a:cubicBezTo>
                            <a:pt x="49422" y="59152"/>
                            <a:pt x="49673" y="58901"/>
                            <a:pt x="49924" y="58629"/>
                          </a:cubicBezTo>
                          <a:cubicBezTo>
                            <a:pt x="50155" y="58399"/>
                            <a:pt x="50447" y="58399"/>
                            <a:pt x="50761" y="58503"/>
                          </a:cubicBezTo>
                          <a:cubicBezTo>
                            <a:pt x="51243" y="58692"/>
                            <a:pt x="51598" y="59005"/>
                            <a:pt x="51912" y="59340"/>
                          </a:cubicBezTo>
                          <a:cubicBezTo>
                            <a:pt x="52393" y="59842"/>
                            <a:pt x="52937" y="59884"/>
                            <a:pt x="53586" y="59654"/>
                          </a:cubicBezTo>
                          <a:lnTo>
                            <a:pt x="53586" y="57290"/>
                          </a:lnTo>
                          <a:cubicBezTo>
                            <a:pt x="53251" y="56557"/>
                            <a:pt x="52896" y="55909"/>
                            <a:pt x="52603" y="55281"/>
                          </a:cubicBezTo>
                          <a:close/>
                          <a:moveTo>
                            <a:pt x="20652" y="43899"/>
                          </a:moveTo>
                          <a:cubicBezTo>
                            <a:pt x="20715" y="42978"/>
                            <a:pt x="20715" y="42183"/>
                            <a:pt x="20694" y="41367"/>
                          </a:cubicBezTo>
                          <a:cubicBezTo>
                            <a:pt x="20652" y="40530"/>
                            <a:pt x="20799" y="39693"/>
                            <a:pt x="20610" y="38835"/>
                          </a:cubicBezTo>
                          <a:cubicBezTo>
                            <a:pt x="20297" y="38793"/>
                            <a:pt x="20025" y="38793"/>
                            <a:pt x="19773" y="38730"/>
                          </a:cubicBezTo>
                          <a:cubicBezTo>
                            <a:pt x="19669" y="38689"/>
                            <a:pt x="19501" y="38542"/>
                            <a:pt x="19501" y="38437"/>
                          </a:cubicBezTo>
                          <a:cubicBezTo>
                            <a:pt x="19501" y="38333"/>
                            <a:pt x="19648" y="38145"/>
                            <a:pt x="19753" y="38124"/>
                          </a:cubicBezTo>
                          <a:cubicBezTo>
                            <a:pt x="20025" y="38040"/>
                            <a:pt x="20317" y="38019"/>
                            <a:pt x="20652" y="37956"/>
                          </a:cubicBezTo>
                          <a:cubicBezTo>
                            <a:pt x="20736" y="37287"/>
                            <a:pt x="20715" y="36638"/>
                            <a:pt x="20694" y="35968"/>
                          </a:cubicBezTo>
                          <a:cubicBezTo>
                            <a:pt x="20694" y="35111"/>
                            <a:pt x="20799" y="34232"/>
                            <a:pt x="20485" y="33395"/>
                          </a:cubicBezTo>
                          <a:cubicBezTo>
                            <a:pt x="20422" y="33290"/>
                            <a:pt x="20443" y="33144"/>
                            <a:pt x="20443" y="33018"/>
                          </a:cubicBezTo>
                          <a:cubicBezTo>
                            <a:pt x="20443" y="32370"/>
                            <a:pt x="20129" y="31826"/>
                            <a:pt x="19815" y="31219"/>
                          </a:cubicBezTo>
                          <a:cubicBezTo>
                            <a:pt x="19167" y="31219"/>
                            <a:pt x="18539" y="31198"/>
                            <a:pt x="17911" y="31219"/>
                          </a:cubicBezTo>
                          <a:cubicBezTo>
                            <a:pt x="17556" y="31219"/>
                            <a:pt x="17242" y="31365"/>
                            <a:pt x="16991" y="31575"/>
                          </a:cubicBezTo>
                          <a:cubicBezTo>
                            <a:pt x="16991" y="33290"/>
                            <a:pt x="16970" y="34901"/>
                            <a:pt x="16991" y="36554"/>
                          </a:cubicBezTo>
                          <a:cubicBezTo>
                            <a:pt x="16991" y="37015"/>
                            <a:pt x="17137" y="37496"/>
                            <a:pt x="17200" y="37998"/>
                          </a:cubicBezTo>
                          <a:cubicBezTo>
                            <a:pt x="17556" y="38124"/>
                            <a:pt x="17869" y="38228"/>
                            <a:pt x="18183" y="38333"/>
                          </a:cubicBezTo>
                          <a:cubicBezTo>
                            <a:pt x="18246" y="38354"/>
                            <a:pt x="18351" y="38375"/>
                            <a:pt x="18434" y="38417"/>
                          </a:cubicBezTo>
                          <a:cubicBezTo>
                            <a:pt x="18623" y="38479"/>
                            <a:pt x="18727" y="38584"/>
                            <a:pt x="18727" y="38793"/>
                          </a:cubicBezTo>
                          <a:cubicBezTo>
                            <a:pt x="18727" y="39002"/>
                            <a:pt x="18539" y="39149"/>
                            <a:pt x="18288" y="39149"/>
                          </a:cubicBezTo>
                          <a:lnTo>
                            <a:pt x="17828" y="39149"/>
                          </a:lnTo>
                          <a:cubicBezTo>
                            <a:pt x="17660" y="39149"/>
                            <a:pt x="17493" y="39170"/>
                            <a:pt x="17304" y="39191"/>
                          </a:cubicBezTo>
                          <a:cubicBezTo>
                            <a:pt x="17263" y="39567"/>
                            <a:pt x="17179" y="39902"/>
                            <a:pt x="17388" y="40195"/>
                          </a:cubicBezTo>
                          <a:cubicBezTo>
                            <a:pt x="17681" y="40237"/>
                            <a:pt x="17932" y="40258"/>
                            <a:pt x="18204" y="40342"/>
                          </a:cubicBezTo>
                          <a:cubicBezTo>
                            <a:pt x="18309" y="40362"/>
                            <a:pt x="18413" y="40551"/>
                            <a:pt x="18434" y="40676"/>
                          </a:cubicBezTo>
                          <a:cubicBezTo>
                            <a:pt x="18434" y="40739"/>
                            <a:pt x="18309" y="40886"/>
                            <a:pt x="18204" y="40927"/>
                          </a:cubicBezTo>
                          <a:cubicBezTo>
                            <a:pt x="17911" y="40990"/>
                            <a:pt x="17618" y="41032"/>
                            <a:pt x="17367" y="41074"/>
                          </a:cubicBezTo>
                          <a:cubicBezTo>
                            <a:pt x="17200" y="41597"/>
                            <a:pt x="17409" y="42015"/>
                            <a:pt x="17493" y="42455"/>
                          </a:cubicBezTo>
                          <a:cubicBezTo>
                            <a:pt x="17576" y="42915"/>
                            <a:pt x="17576" y="43355"/>
                            <a:pt x="17618" y="43794"/>
                          </a:cubicBezTo>
                          <a:cubicBezTo>
                            <a:pt x="17786" y="43857"/>
                            <a:pt x="17890" y="43919"/>
                            <a:pt x="17995" y="43919"/>
                          </a:cubicBezTo>
                          <a:cubicBezTo>
                            <a:pt x="18853" y="43940"/>
                            <a:pt x="19690" y="43961"/>
                            <a:pt x="20652" y="43899"/>
                          </a:cubicBezTo>
                          <a:close/>
                          <a:moveTo>
                            <a:pt x="29294" y="4604"/>
                          </a:moveTo>
                          <a:cubicBezTo>
                            <a:pt x="29168" y="4248"/>
                            <a:pt x="28980" y="4102"/>
                            <a:pt x="28687" y="4039"/>
                          </a:cubicBezTo>
                          <a:cubicBezTo>
                            <a:pt x="28143" y="3934"/>
                            <a:pt x="27620" y="4039"/>
                            <a:pt x="27076" y="4018"/>
                          </a:cubicBezTo>
                          <a:cubicBezTo>
                            <a:pt x="26155" y="3976"/>
                            <a:pt x="25527" y="4416"/>
                            <a:pt x="24921" y="4960"/>
                          </a:cubicBezTo>
                          <a:cubicBezTo>
                            <a:pt x="24711" y="5169"/>
                            <a:pt x="24481" y="5378"/>
                            <a:pt x="24272" y="5587"/>
                          </a:cubicBezTo>
                          <a:cubicBezTo>
                            <a:pt x="24146" y="5755"/>
                            <a:pt x="24000" y="5922"/>
                            <a:pt x="23895" y="6090"/>
                          </a:cubicBezTo>
                          <a:cubicBezTo>
                            <a:pt x="23582" y="6571"/>
                            <a:pt x="23268" y="7094"/>
                            <a:pt x="22954" y="7617"/>
                          </a:cubicBezTo>
                          <a:cubicBezTo>
                            <a:pt x="22891" y="7763"/>
                            <a:pt x="22786" y="7868"/>
                            <a:pt x="22724" y="8015"/>
                          </a:cubicBezTo>
                          <a:cubicBezTo>
                            <a:pt x="22473" y="8977"/>
                            <a:pt x="22159" y="9919"/>
                            <a:pt x="22222" y="10944"/>
                          </a:cubicBezTo>
                          <a:cubicBezTo>
                            <a:pt x="22263" y="11237"/>
                            <a:pt x="22326" y="11467"/>
                            <a:pt x="22577" y="11655"/>
                          </a:cubicBezTo>
                          <a:cubicBezTo>
                            <a:pt x="22828" y="11864"/>
                            <a:pt x="23121" y="12053"/>
                            <a:pt x="23477" y="11844"/>
                          </a:cubicBezTo>
                          <a:cubicBezTo>
                            <a:pt x="23791" y="11153"/>
                            <a:pt x="24063" y="10400"/>
                            <a:pt x="24691" y="9814"/>
                          </a:cubicBezTo>
                          <a:cubicBezTo>
                            <a:pt x="24460" y="9647"/>
                            <a:pt x="24272" y="9458"/>
                            <a:pt x="24063" y="9333"/>
                          </a:cubicBezTo>
                          <a:cubicBezTo>
                            <a:pt x="24063" y="9270"/>
                            <a:pt x="24042" y="9249"/>
                            <a:pt x="24063" y="9228"/>
                          </a:cubicBezTo>
                          <a:cubicBezTo>
                            <a:pt x="24084" y="9144"/>
                            <a:pt x="24105" y="9040"/>
                            <a:pt x="24146" y="8956"/>
                          </a:cubicBezTo>
                          <a:cubicBezTo>
                            <a:pt x="24691" y="7763"/>
                            <a:pt x="25569" y="6864"/>
                            <a:pt x="26762" y="6320"/>
                          </a:cubicBezTo>
                          <a:cubicBezTo>
                            <a:pt x="27704" y="5859"/>
                            <a:pt x="28394" y="5085"/>
                            <a:pt x="29294" y="4604"/>
                          </a:cubicBezTo>
                          <a:close/>
                          <a:moveTo>
                            <a:pt x="22389" y="27097"/>
                          </a:moveTo>
                          <a:cubicBezTo>
                            <a:pt x="21552" y="27473"/>
                            <a:pt x="21280" y="27808"/>
                            <a:pt x="21447" y="28457"/>
                          </a:cubicBezTo>
                          <a:cubicBezTo>
                            <a:pt x="21552" y="28896"/>
                            <a:pt x="21698" y="29336"/>
                            <a:pt x="21950" y="29712"/>
                          </a:cubicBezTo>
                          <a:cubicBezTo>
                            <a:pt x="22222" y="30131"/>
                            <a:pt x="22556" y="30507"/>
                            <a:pt x="23058" y="30717"/>
                          </a:cubicBezTo>
                          <a:cubicBezTo>
                            <a:pt x="23791" y="31010"/>
                            <a:pt x="24523" y="31282"/>
                            <a:pt x="25255" y="31533"/>
                          </a:cubicBezTo>
                          <a:cubicBezTo>
                            <a:pt x="25779" y="31721"/>
                            <a:pt x="25988" y="31721"/>
                            <a:pt x="26678" y="31533"/>
                          </a:cubicBezTo>
                          <a:cubicBezTo>
                            <a:pt x="26595" y="31428"/>
                            <a:pt x="26532" y="31323"/>
                            <a:pt x="26469" y="31240"/>
                          </a:cubicBezTo>
                          <a:cubicBezTo>
                            <a:pt x="25758" y="30612"/>
                            <a:pt x="25235" y="29838"/>
                            <a:pt x="24691" y="29085"/>
                          </a:cubicBezTo>
                          <a:cubicBezTo>
                            <a:pt x="24481" y="28792"/>
                            <a:pt x="24272" y="28478"/>
                            <a:pt x="24063" y="28185"/>
                          </a:cubicBezTo>
                          <a:cubicBezTo>
                            <a:pt x="23916" y="27976"/>
                            <a:pt x="23749" y="27829"/>
                            <a:pt x="23498" y="27745"/>
                          </a:cubicBezTo>
                          <a:cubicBezTo>
                            <a:pt x="23058" y="27641"/>
                            <a:pt x="22703" y="27411"/>
                            <a:pt x="22389" y="27097"/>
                          </a:cubicBezTo>
                          <a:close/>
                          <a:moveTo>
                            <a:pt x="53168" y="69530"/>
                          </a:moveTo>
                          <a:cubicBezTo>
                            <a:pt x="52979" y="69321"/>
                            <a:pt x="52896" y="69216"/>
                            <a:pt x="52770" y="69111"/>
                          </a:cubicBezTo>
                          <a:cubicBezTo>
                            <a:pt x="52540" y="68902"/>
                            <a:pt x="52310" y="68756"/>
                            <a:pt x="52059" y="68547"/>
                          </a:cubicBezTo>
                          <a:cubicBezTo>
                            <a:pt x="51305" y="67877"/>
                            <a:pt x="50364" y="67856"/>
                            <a:pt x="49422" y="67751"/>
                          </a:cubicBezTo>
                          <a:cubicBezTo>
                            <a:pt x="49276" y="67731"/>
                            <a:pt x="49108" y="67772"/>
                            <a:pt x="48983" y="67835"/>
                          </a:cubicBezTo>
                          <a:cubicBezTo>
                            <a:pt x="48543" y="68023"/>
                            <a:pt x="48083" y="67982"/>
                            <a:pt x="47644" y="67982"/>
                          </a:cubicBezTo>
                          <a:lnTo>
                            <a:pt x="46723" y="67982"/>
                          </a:lnTo>
                          <a:cubicBezTo>
                            <a:pt x="46786" y="68819"/>
                            <a:pt x="46828" y="68923"/>
                            <a:pt x="47393" y="69300"/>
                          </a:cubicBezTo>
                          <a:cubicBezTo>
                            <a:pt x="47623" y="69446"/>
                            <a:pt x="47853" y="69551"/>
                            <a:pt x="48062" y="69760"/>
                          </a:cubicBezTo>
                          <a:cubicBezTo>
                            <a:pt x="48397" y="70116"/>
                            <a:pt x="48815" y="70220"/>
                            <a:pt x="49297" y="70262"/>
                          </a:cubicBezTo>
                          <a:cubicBezTo>
                            <a:pt x="50364" y="70388"/>
                            <a:pt x="51389" y="70011"/>
                            <a:pt x="52435" y="69907"/>
                          </a:cubicBezTo>
                          <a:cubicBezTo>
                            <a:pt x="52665" y="69907"/>
                            <a:pt x="52875" y="69697"/>
                            <a:pt x="53168" y="69530"/>
                          </a:cubicBezTo>
                          <a:close/>
                          <a:moveTo>
                            <a:pt x="61139" y="17911"/>
                          </a:moveTo>
                          <a:cubicBezTo>
                            <a:pt x="61558" y="17326"/>
                            <a:pt x="61893" y="16886"/>
                            <a:pt x="62248" y="16447"/>
                          </a:cubicBezTo>
                          <a:cubicBezTo>
                            <a:pt x="62813" y="15693"/>
                            <a:pt x="62960" y="14877"/>
                            <a:pt x="62897" y="13978"/>
                          </a:cubicBezTo>
                          <a:cubicBezTo>
                            <a:pt x="62876" y="13434"/>
                            <a:pt x="62646" y="12994"/>
                            <a:pt x="62353" y="12576"/>
                          </a:cubicBezTo>
                          <a:cubicBezTo>
                            <a:pt x="62248" y="12408"/>
                            <a:pt x="62018" y="12283"/>
                            <a:pt x="61830" y="12262"/>
                          </a:cubicBezTo>
                          <a:cubicBezTo>
                            <a:pt x="61537" y="12178"/>
                            <a:pt x="61223" y="12178"/>
                            <a:pt x="60930" y="12178"/>
                          </a:cubicBezTo>
                          <a:cubicBezTo>
                            <a:pt x="60700" y="12178"/>
                            <a:pt x="60470" y="12304"/>
                            <a:pt x="60449" y="12513"/>
                          </a:cubicBezTo>
                          <a:cubicBezTo>
                            <a:pt x="60365" y="13036"/>
                            <a:pt x="60156" y="13601"/>
                            <a:pt x="60344" y="14124"/>
                          </a:cubicBezTo>
                          <a:cubicBezTo>
                            <a:pt x="60658" y="15003"/>
                            <a:pt x="60763" y="15924"/>
                            <a:pt x="60888" y="16865"/>
                          </a:cubicBezTo>
                          <a:cubicBezTo>
                            <a:pt x="60972" y="17158"/>
                            <a:pt x="61035" y="17472"/>
                            <a:pt x="61139" y="17911"/>
                          </a:cubicBezTo>
                          <a:close/>
                          <a:moveTo>
                            <a:pt x="33185" y="67898"/>
                          </a:moveTo>
                          <a:cubicBezTo>
                            <a:pt x="33060" y="67835"/>
                            <a:pt x="32976" y="67814"/>
                            <a:pt x="32893" y="67814"/>
                          </a:cubicBezTo>
                          <a:cubicBezTo>
                            <a:pt x="32265" y="67814"/>
                            <a:pt x="31637" y="67856"/>
                            <a:pt x="31009" y="67961"/>
                          </a:cubicBezTo>
                          <a:cubicBezTo>
                            <a:pt x="30110" y="68128"/>
                            <a:pt x="29189" y="68358"/>
                            <a:pt x="28289" y="68526"/>
                          </a:cubicBezTo>
                          <a:cubicBezTo>
                            <a:pt x="27871" y="68588"/>
                            <a:pt x="27515" y="68735"/>
                            <a:pt x="27180" y="69049"/>
                          </a:cubicBezTo>
                          <a:cubicBezTo>
                            <a:pt x="27390" y="69530"/>
                            <a:pt x="27724" y="69697"/>
                            <a:pt x="28164" y="69718"/>
                          </a:cubicBezTo>
                          <a:cubicBezTo>
                            <a:pt x="28645" y="69739"/>
                            <a:pt x="29126" y="69718"/>
                            <a:pt x="29608" y="69718"/>
                          </a:cubicBezTo>
                          <a:cubicBezTo>
                            <a:pt x="31051" y="69781"/>
                            <a:pt x="32118" y="69049"/>
                            <a:pt x="33102" y="68128"/>
                          </a:cubicBezTo>
                          <a:cubicBezTo>
                            <a:pt x="33144" y="68107"/>
                            <a:pt x="33144" y="68023"/>
                            <a:pt x="33185" y="67898"/>
                          </a:cubicBezTo>
                          <a:close/>
                          <a:moveTo>
                            <a:pt x="46221" y="35634"/>
                          </a:moveTo>
                          <a:cubicBezTo>
                            <a:pt x="45719" y="35676"/>
                            <a:pt x="45300" y="35717"/>
                            <a:pt x="44882" y="35717"/>
                          </a:cubicBezTo>
                          <a:cubicBezTo>
                            <a:pt x="44045" y="35696"/>
                            <a:pt x="43292" y="35948"/>
                            <a:pt x="42496" y="36157"/>
                          </a:cubicBezTo>
                          <a:cubicBezTo>
                            <a:pt x="42434" y="36157"/>
                            <a:pt x="42413" y="36240"/>
                            <a:pt x="42371" y="36303"/>
                          </a:cubicBezTo>
                          <a:cubicBezTo>
                            <a:pt x="42601" y="37056"/>
                            <a:pt x="43187" y="37517"/>
                            <a:pt x="43857" y="37873"/>
                          </a:cubicBezTo>
                          <a:cubicBezTo>
                            <a:pt x="44066" y="37977"/>
                            <a:pt x="44275" y="37977"/>
                            <a:pt x="44442" y="37810"/>
                          </a:cubicBezTo>
                          <a:cubicBezTo>
                            <a:pt x="45133" y="37182"/>
                            <a:pt x="45865" y="36575"/>
                            <a:pt x="46221" y="35634"/>
                          </a:cubicBezTo>
                          <a:close/>
                          <a:moveTo>
                            <a:pt x="17828" y="44924"/>
                          </a:moveTo>
                          <a:cubicBezTo>
                            <a:pt x="17869" y="45154"/>
                            <a:pt x="17807" y="45321"/>
                            <a:pt x="17890" y="45447"/>
                          </a:cubicBezTo>
                          <a:cubicBezTo>
                            <a:pt x="18204" y="45991"/>
                            <a:pt x="18539" y="46514"/>
                            <a:pt x="18853" y="47016"/>
                          </a:cubicBezTo>
                          <a:cubicBezTo>
                            <a:pt x="19543" y="46974"/>
                            <a:pt x="19669" y="46368"/>
                            <a:pt x="20004" y="46033"/>
                          </a:cubicBezTo>
                          <a:cubicBezTo>
                            <a:pt x="20255" y="45740"/>
                            <a:pt x="20401" y="45363"/>
                            <a:pt x="20422" y="44945"/>
                          </a:cubicBezTo>
                          <a:cubicBezTo>
                            <a:pt x="19564" y="44924"/>
                            <a:pt x="18748" y="44924"/>
                            <a:pt x="17828" y="44924"/>
                          </a:cubicBezTo>
                          <a:close/>
                          <a:moveTo>
                            <a:pt x="67898" y="27473"/>
                          </a:moveTo>
                          <a:cubicBezTo>
                            <a:pt x="67458" y="28562"/>
                            <a:pt x="67458" y="28562"/>
                            <a:pt x="67563" y="28854"/>
                          </a:cubicBezTo>
                          <a:cubicBezTo>
                            <a:pt x="67730" y="28687"/>
                            <a:pt x="67919" y="28499"/>
                            <a:pt x="68149" y="28290"/>
                          </a:cubicBezTo>
                          <a:cubicBezTo>
                            <a:pt x="68065" y="28038"/>
                            <a:pt x="67981" y="27745"/>
                            <a:pt x="67898" y="27473"/>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5" name="Google Shape;255;p33"/>
                    <p:cNvSpPr/>
                    <p:nvPr/>
                  </p:nvSpPr>
                  <p:spPr>
                    <a:xfrm>
                      <a:off x="-1791625" y="3746875"/>
                      <a:ext cx="319125" cy="232275"/>
                    </a:xfrm>
                    <a:custGeom>
                      <a:avLst/>
                      <a:gdLst/>
                      <a:ahLst/>
                      <a:cxnLst/>
                      <a:rect l="l" t="t" r="r" b="b"/>
                      <a:pathLst>
                        <a:path w="12765" h="9291" extrusionOk="0">
                          <a:moveTo>
                            <a:pt x="4939" y="9206"/>
                          </a:moveTo>
                          <a:cubicBezTo>
                            <a:pt x="4562" y="9206"/>
                            <a:pt x="4165" y="9248"/>
                            <a:pt x="3767" y="9206"/>
                          </a:cubicBezTo>
                          <a:cubicBezTo>
                            <a:pt x="3077" y="9165"/>
                            <a:pt x="2470" y="8976"/>
                            <a:pt x="1989" y="8432"/>
                          </a:cubicBezTo>
                          <a:cubicBezTo>
                            <a:pt x="1758" y="8160"/>
                            <a:pt x="1486" y="7909"/>
                            <a:pt x="1235" y="7679"/>
                          </a:cubicBezTo>
                          <a:cubicBezTo>
                            <a:pt x="482" y="7009"/>
                            <a:pt x="189" y="6131"/>
                            <a:pt x="105" y="5189"/>
                          </a:cubicBezTo>
                          <a:cubicBezTo>
                            <a:pt x="64" y="4541"/>
                            <a:pt x="1" y="3871"/>
                            <a:pt x="273" y="3222"/>
                          </a:cubicBezTo>
                          <a:cubicBezTo>
                            <a:pt x="377" y="2992"/>
                            <a:pt x="294" y="2678"/>
                            <a:pt x="315" y="2406"/>
                          </a:cubicBezTo>
                          <a:cubicBezTo>
                            <a:pt x="377" y="1841"/>
                            <a:pt x="649" y="1674"/>
                            <a:pt x="1256" y="1820"/>
                          </a:cubicBezTo>
                          <a:cubicBezTo>
                            <a:pt x="1486" y="1862"/>
                            <a:pt x="1737" y="1883"/>
                            <a:pt x="1968" y="1883"/>
                          </a:cubicBezTo>
                          <a:cubicBezTo>
                            <a:pt x="2595" y="1883"/>
                            <a:pt x="3244" y="1862"/>
                            <a:pt x="3872" y="1841"/>
                          </a:cubicBezTo>
                          <a:cubicBezTo>
                            <a:pt x="4478" y="1800"/>
                            <a:pt x="5043" y="1779"/>
                            <a:pt x="5629" y="1507"/>
                          </a:cubicBezTo>
                          <a:cubicBezTo>
                            <a:pt x="5985" y="1318"/>
                            <a:pt x="6445" y="1339"/>
                            <a:pt x="6864" y="1297"/>
                          </a:cubicBezTo>
                          <a:cubicBezTo>
                            <a:pt x="7136" y="1256"/>
                            <a:pt x="7450" y="1297"/>
                            <a:pt x="7763" y="1297"/>
                          </a:cubicBezTo>
                          <a:cubicBezTo>
                            <a:pt x="8140" y="1297"/>
                            <a:pt x="8475" y="1193"/>
                            <a:pt x="8810" y="1109"/>
                          </a:cubicBezTo>
                          <a:cubicBezTo>
                            <a:pt x="9542" y="921"/>
                            <a:pt x="10232" y="628"/>
                            <a:pt x="10902" y="314"/>
                          </a:cubicBezTo>
                          <a:cubicBezTo>
                            <a:pt x="11300" y="126"/>
                            <a:pt x="11781" y="105"/>
                            <a:pt x="12220" y="42"/>
                          </a:cubicBezTo>
                          <a:cubicBezTo>
                            <a:pt x="12304" y="0"/>
                            <a:pt x="12429" y="126"/>
                            <a:pt x="12513" y="188"/>
                          </a:cubicBezTo>
                          <a:cubicBezTo>
                            <a:pt x="12555" y="209"/>
                            <a:pt x="12576" y="293"/>
                            <a:pt x="12576" y="356"/>
                          </a:cubicBezTo>
                          <a:cubicBezTo>
                            <a:pt x="12576" y="1318"/>
                            <a:pt x="12764" y="2281"/>
                            <a:pt x="12450" y="3222"/>
                          </a:cubicBezTo>
                          <a:cubicBezTo>
                            <a:pt x="12408" y="3432"/>
                            <a:pt x="12346" y="3641"/>
                            <a:pt x="12367" y="3850"/>
                          </a:cubicBezTo>
                          <a:cubicBezTo>
                            <a:pt x="12450" y="4708"/>
                            <a:pt x="12116" y="5419"/>
                            <a:pt x="11718" y="6152"/>
                          </a:cubicBezTo>
                          <a:cubicBezTo>
                            <a:pt x="11425" y="6675"/>
                            <a:pt x="11069" y="7093"/>
                            <a:pt x="10546" y="7386"/>
                          </a:cubicBezTo>
                          <a:cubicBezTo>
                            <a:pt x="10358" y="7491"/>
                            <a:pt x="10170" y="7595"/>
                            <a:pt x="10023" y="7721"/>
                          </a:cubicBezTo>
                          <a:cubicBezTo>
                            <a:pt x="9123" y="8453"/>
                            <a:pt x="8119" y="8893"/>
                            <a:pt x="6989" y="9060"/>
                          </a:cubicBezTo>
                          <a:cubicBezTo>
                            <a:pt x="6299" y="9165"/>
                            <a:pt x="5608" y="9206"/>
                            <a:pt x="4918" y="9290"/>
                          </a:cubicBezTo>
                          <a:cubicBezTo>
                            <a:pt x="4939" y="9269"/>
                            <a:pt x="4939" y="9248"/>
                            <a:pt x="4939" y="9206"/>
                          </a:cubicBezTo>
                          <a:close/>
                          <a:moveTo>
                            <a:pt x="11802" y="1025"/>
                          </a:moveTo>
                          <a:cubicBezTo>
                            <a:pt x="11572" y="879"/>
                            <a:pt x="11383" y="942"/>
                            <a:pt x="11174" y="1025"/>
                          </a:cubicBezTo>
                          <a:cubicBezTo>
                            <a:pt x="10756" y="1214"/>
                            <a:pt x="10358" y="1444"/>
                            <a:pt x="9919" y="1548"/>
                          </a:cubicBezTo>
                          <a:cubicBezTo>
                            <a:pt x="9291" y="1716"/>
                            <a:pt x="8684" y="2072"/>
                            <a:pt x="8015" y="1988"/>
                          </a:cubicBezTo>
                          <a:cubicBezTo>
                            <a:pt x="7408" y="1925"/>
                            <a:pt x="6801" y="2051"/>
                            <a:pt x="6236" y="2239"/>
                          </a:cubicBezTo>
                          <a:cubicBezTo>
                            <a:pt x="5462" y="2490"/>
                            <a:pt x="4709" y="2595"/>
                            <a:pt x="3893" y="2553"/>
                          </a:cubicBezTo>
                          <a:cubicBezTo>
                            <a:pt x="3244" y="2511"/>
                            <a:pt x="2574" y="2490"/>
                            <a:pt x="1905" y="2490"/>
                          </a:cubicBezTo>
                          <a:cubicBezTo>
                            <a:pt x="1737" y="2490"/>
                            <a:pt x="1570" y="2511"/>
                            <a:pt x="1382" y="2553"/>
                          </a:cubicBezTo>
                          <a:cubicBezTo>
                            <a:pt x="1319" y="2971"/>
                            <a:pt x="1235" y="3348"/>
                            <a:pt x="1214" y="3745"/>
                          </a:cubicBezTo>
                          <a:cubicBezTo>
                            <a:pt x="1172" y="4122"/>
                            <a:pt x="1256" y="4478"/>
                            <a:pt x="1277" y="4813"/>
                          </a:cubicBezTo>
                          <a:cubicBezTo>
                            <a:pt x="1319" y="5168"/>
                            <a:pt x="1340" y="5482"/>
                            <a:pt x="1340" y="5817"/>
                          </a:cubicBezTo>
                          <a:cubicBezTo>
                            <a:pt x="1340" y="6131"/>
                            <a:pt x="1445" y="6382"/>
                            <a:pt x="1675" y="6633"/>
                          </a:cubicBezTo>
                          <a:cubicBezTo>
                            <a:pt x="1968" y="6905"/>
                            <a:pt x="2302" y="7198"/>
                            <a:pt x="2574" y="7512"/>
                          </a:cubicBezTo>
                          <a:cubicBezTo>
                            <a:pt x="3014" y="8014"/>
                            <a:pt x="3537" y="8202"/>
                            <a:pt x="4185" y="8160"/>
                          </a:cubicBezTo>
                          <a:cubicBezTo>
                            <a:pt x="4709" y="8139"/>
                            <a:pt x="5211" y="8160"/>
                            <a:pt x="5734" y="8160"/>
                          </a:cubicBezTo>
                          <a:cubicBezTo>
                            <a:pt x="6069" y="8160"/>
                            <a:pt x="6382" y="8098"/>
                            <a:pt x="6717" y="8035"/>
                          </a:cubicBezTo>
                          <a:cubicBezTo>
                            <a:pt x="7805" y="7888"/>
                            <a:pt x="8747" y="7428"/>
                            <a:pt x="9605" y="6779"/>
                          </a:cubicBezTo>
                          <a:cubicBezTo>
                            <a:pt x="9751" y="6654"/>
                            <a:pt x="9939" y="6549"/>
                            <a:pt x="10128" y="6445"/>
                          </a:cubicBezTo>
                          <a:cubicBezTo>
                            <a:pt x="10630" y="6152"/>
                            <a:pt x="10944" y="5712"/>
                            <a:pt x="11111" y="5189"/>
                          </a:cubicBezTo>
                          <a:cubicBezTo>
                            <a:pt x="11320" y="4561"/>
                            <a:pt x="11697" y="3976"/>
                            <a:pt x="11613" y="3285"/>
                          </a:cubicBezTo>
                          <a:cubicBezTo>
                            <a:pt x="11592" y="3180"/>
                            <a:pt x="11676" y="3034"/>
                            <a:pt x="11718" y="2929"/>
                          </a:cubicBezTo>
                          <a:cubicBezTo>
                            <a:pt x="11948" y="2344"/>
                            <a:pt x="11844" y="1674"/>
                            <a:pt x="11802" y="1025"/>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6" name="Google Shape;256;p33"/>
                    <p:cNvSpPr/>
                    <p:nvPr/>
                  </p:nvSpPr>
                  <p:spPr>
                    <a:xfrm>
                      <a:off x="-1790050" y="3670500"/>
                      <a:ext cx="37700" cy="41350"/>
                    </a:xfrm>
                    <a:custGeom>
                      <a:avLst/>
                      <a:gdLst/>
                      <a:ahLst/>
                      <a:cxnLst/>
                      <a:rect l="l" t="t" r="r" b="b"/>
                      <a:pathLst>
                        <a:path w="1508" h="1654" extrusionOk="0">
                          <a:moveTo>
                            <a:pt x="1507" y="900"/>
                          </a:moveTo>
                          <a:cubicBezTo>
                            <a:pt x="1507" y="1444"/>
                            <a:pt x="1319" y="1653"/>
                            <a:pt x="775" y="1653"/>
                          </a:cubicBezTo>
                          <a:cubicBezTo>
                            <a:pt x="231" y="1653"/>
                            <a:pt x="21" y="1465"/>
                            <a:pt x="1" y="921"/>
                          </a:cubicBezTo>
                          <a:cubicBezTo>
                            <a:pt x="1" y="419"/>
                            <a:pt x="273" y="63"/>
                            <a:pt x="670" y="21"/>
                          </a:cubicBezTo>
                          <a:cubicBezTo>
                            <a:pt x="1109" y="0"/>
                            <a:pt x="1507" y="398"/>
                            <a:pt x="1507" y="90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7" name="Google Shape;257;p33"/>
                    <p:cNvSpPr/>
                    <p:nvPr/>
                  </p:nvSpPr>
                  <p:spPr>
                    <a:xfrm>
                      <a:off x="-1485075" y="3602500"/>
                      <a:ext cx="33500" cy="39775"/>
                    </a:xfrm>
                    <a:custGeom>
                      <a:avLst/>
                      <a:gdLst/>
                      <a:ahLst/>
                      <a:cxnLst/>
                      <a:rect l="l" t="t" r="r" b="b"/>
                      <a:pathLst>
                        <a:path w="1340" h="1591" extrusionOk="0">
                          <a:moveTo>
                            <a:pt x="1339" y="900"/>
                          </a:moveTo>
                          <a:cubicBezTo>
                            <a:pt x="1318" y="1025"/>
                            <a:pt x="1318" y="1214"/>
                            <a:pt x="1235" y="1318"/>
                          </a:cubicBezTo>
                          <a:cubicBezTo>
                            <a:pt x="1130" y="1444"/>
                            <a:pt x="942" y="1569"/>
                            <a:pt x="816" y="1569"/>
                          </a:cubicBezTo>
                          <a:cubicBezTo>
                            <a:pt x="481" y="1590"/>
                            <a:pt x="63" y="1172"/>
                            <a:pt x="42" y="837"/>
                          </a:cubicBezTo>
                          <a:cubicBezTo>
                            <a:pt x="0" y="502"/>
                            <a:pt x="167" y="230"/>
                            <a:pt x="565" y="105"/>
                          </a:cubicBezTo>
                          <a:cubicBezTo>
                            <a:pt x="879" y="0"/>
                            <a:pt x="1193" y="126"/>
                            <a:pt x="1276" y="440"/>
                          </a:cubicBezTo>
                          <a:cubicBezTo>
                            <a:pt x="1276" y="586"/>
                            <a:pt x="1318" y="732"/>
                            <a:pt x="1339" y="90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8" name="Google Shape;258;p33"/>
                    <p:cNvSpPr/>
                    <p:nvPr/>
                  </p:nvSpPr>
                  <p:spPr>
                    <a:xfrm>
                      <a:off x="-1023725" y="3575300"/>
                      <a:ext cx="262100" cy="173675"/>
                    </a:xfrm>
                    <a:custGeom>
                      <a:avLst/>
                      <a:gdLst/>
                      <a:ahLst/>
                      <a:cxnLst/>
                      <a:rect l="l" t="t" r="r" b="b"/>
                      <a:pathLst>
                        <a:path w="10484" h="6947" extrusionOk="0">
                          <a:moveTo>
                            <a:pt x="587" y="3264"/>
                          </a:moveTo>
                          <a:cubicBezTo>
                            <a:pt x="628" y="2992"/>
                            <a:pt x="733" y="2762"/>
                            <a:pt x="1047" y="2762"/>
                          </a:cubicBezTo>
                          <a:cubicBezTo>
                            <a:pt x="1507" y="2762"/>
                            <a:pt x="1905" y="2553"/>
                            <a:pt x="2323" y="2344"/>
                          </a:cubicBezTo>
                          <a:cubicBezTo>
                            <a:pt x="2658" y="2197"/>
                            <a:pt x="3055" y="2051"/>
                            <a:pt x="3411" y="1925"/>
                          </a:cubicBezTo>
                          <a:cubicBezTo>
                            <a:pt x="4646" y="1486"/>
                            <a:pt x="5880" y="1067"/>
                            <a:pt x="7115" y="649"/>
                          </a:cubicBezTo>
                          <a:cubicBezTo>
                            <a:pt x="7240" y="586"/>
                            <a:pt x="7387" y="544"/>
                            <a:pt x="7554" y="544"/>
                          </a:cubicBezTo>
                          <a:cubicBezTo>
                            <a:pt x="7889" y="544"/>
                            <a:pt x="8203" y="419"/>
                            <a:pt x="8475" y="209"/>
                          </a:cubicBezTo>
                          <a:cubicBezTo>
                            <a:pt x="8642" y="63"/>
                            <a:pt x="8830" y="0"/>
                            <a:pt x="9040" y="0"/>
                          </a:cubicBezTo>
                          <a:cubicBezTo>
                            <a:pt x="9374" y="0"/>
                            <a:pt x="9584" y="105"/>
                            <a:pt x="9626" y="440"/>
                          </a:cubicBezTo>
                          <a:cubicBezTo>
                            <a:pt x="9667" y="942"/>
                            <a:pt x="9939" y="1402"/>
                            <a:pt x="9939" y="1925"/>
                          </a:cubicBezTo>
                          <a:cubicBezTo>
                            <a:pt x="9939" y="2302"/>
                            <a:pt x="10107" y="2678"/>
                            <a:pt x="10295" y="3034"/>
                          </a:cubicBezTo>
                          <a:cubicBezTo>
                            <a:pt x="10462" y="3348"/>
                            <a:pt x="10483" y="3662"/>
                            <a:pt x="10379" y="4017"/>
                          </a:cubicBezTo>
                          <a:cubicBezTo>
                            <a:pt x="9835" y="4436"/>
                            <a:pt x="9144" y="4603"/>
                            <a:pt x="8496" y="4750"/>
                          </a:cubicBezTo>
                          <a:cubicBezTo>
                            <a:pt x="8203" y="4833"/>
                            <a:pt x="7889" y="4875"/>
                            <a:pt x="7638" y="4980"/>
                          </a:cubicBezTo>
                          <a:cubicBezTo>
                            <a:pt x="6550" y="5378"/>
                            <a:pt x="5462" y="5775"/>
                            <a:pt x="4395" y="6131"/>
                          </a:cubicBezTo>
                          <a:cubicBezTo>
                            <a:pt x="4144" y="6214"/>
                            <a:pt x="3913" y="6277"/>
                            <a:pt x="3704" y="6382"/>
                          </a:cubicBezTo>
                          <a:cubicBezTo>
                            <a:pt x="3076" y="6717"/>
                            <a:pt x="2344" y="6654"/>
                            <a:pt x="1695" y="6905"/>
                          </a:cubicBezTo>
                          <a:cubicBezTo>
                            <a:pt x="1528" y="6947"/>
                            <a:pt x="1319" y="6926"/>
                            <a:pt x="1151" y="6905"/>
                          </a:cubicBezTo>
                          <a:cubicBezTo>
                            <a:pt x="942" y="6863"/>
                            <a:pt x="838" y="6738"/>
                            <a:pt x="796" y="6528"/>
                          </a:cubicBezTo>
                          <a:cubicBezTo>
                            <a:pt x="775" y="6403"/>
                            <a:pt x="775" y="6298"/>
                            <a:pt x="775" y="6173"/>
                          </a:cubicBezTo>
                          <a:cubicBezTo>
                            <a:pt x="796" y="5691"/>
                            <a:pt x="754" y="5294"/>
                            <a:pt x="377" y="4938"/>
                          </a:cubicBezTo>
                          <a:cubicBezTo>
                            <a:pt x="105" y="4645"/>
                            <a:pt x="1" y="4185"/>
                            <a:pt x="1" y="3766"/>
                          </a:cubicBezTo>
                          <a:cubicBezTo>
                            <a:pt x="1" y="3599"/>
                            <a:pt x="63" y="3390"/>
                            <a:pt x="210" y="3285"/>
                          </a:cubicBezTo>
                          <a:cubicBezTo>
                            <a:pt x="273" y="3201"/>
                            <a:pt x="461" y="3264"/>
                            <a:pt x="587" y="3264"/>
                          </a:cubicBezTo>
                          <a:cubicBezTo>
                            <a:pt x="545" y="3725"/>
                            <a:pt x="649" y="4206"/>
                            <a:pt x="963" y="4520"/>
                          </a:cubicBezTo>
                          <a:cubicBezTo>
                            <a:pt x="1382" y="4959"/>
                            <a:pt x="1507" y="5419"/>
                            <a:pt x="1507" y="5984"/>
                          </a:cubicBezTo>
                          <a:cubicBezTo>
                            <a:pt x="1507" y="6026"/>
                            <a:pt x="1570" y="6089"/>
                            <a:pt x="1612" y="6173"/>
                          </a:cubicBezTo>
                          <a:cubicBezTo>
                            <a:pt x="2302" y="5984"/>
                            <a:pt x="2993" y="5901"/>
                            <a:pt x="3683" y="5650"/>
                          </a:cubicBezTo>
                          <a:cubicBezTo>
                            <a:pt x="4939" y="5147"/>
                            <a:pt x="6236" y="4729"/>
                            <a:pt x="7491" y="4248"/>
                          </a:cubicBezTo>
                          <a:cubicBezTo>
                            <a:pt x="7701" y="4185"/>
                            <a:pt x="7889" y="4122"/>
                            <a:pt x="8098" y="4080"/>
                          </a:cubicBezTo>
                          <a:cubicBezTo>
                            <a:pt x="8537" y="3934"/>
                            <a:pt x="9019" y="3808"/>
                            <a:pt x="9479" y="3662"/>
                          </a:cubicBezTo>
                          <a:cubicBezTo>
                            <a:pt x="9458" y="3390"/>
                            <a:pt x="9521" y="3181"/>
                            <a:pt x="9437" y="2971"/>
                          </a:cubicBezTo>
                          <a:cubicBezTo>
                            <a:pt x="9270" y="2469"/>
                            <a:pt x="9144" y="2009"/>
                            <a:pt x="9123" y="1486"/>
                          </a:cubicBezTo>
                          <a:cubicBezTo>
                            <a:pt x="9123" y="1235"/>
                            <a:pt x="9019" y="1004"/>
                            <a:pt x="8747" y="900"/>
                          </a:cubicBezTo>
                          <a:cubicBezTo>
                            <a:pt x="8224" y="1025"/>
                            <a:pt x="7680" y="1130"/>
                            <a:pt x="7177" y="1318"/>
                          </a:cubicBezTo>
                          <a:cubicBezTo>
                            <a:pt x="6340" y="1590"/>
                            <a:pt x="5524" y="1904"/>
                            <a:pt x="4688" y="2176"/>
                          </a:cubicBezTo>
                          <a:cubicBezTo>
                            <a:pt x="3955" y="2448"/>
                            <a:pt x="3202" y="2657"/>
                            <a:pt x="2491" y="2992"/>
                          </a:cubicBezTo>
                          <a:cubicBezTo>
                            <a:pt x="1884" y="3327"/>
                            <a:pt x="1277" y="3411"/>
                            <a:pt x="587" y="3264"/>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sp>
            <p:nvSpPr>
              <p:cNvPr id="259" name="Google Shape;259;p33"/>
              <p:cNvSpPr/>
              <p:nvPr/>
            </p:nvSpPr>
            <p:spPr>
              <a:xfrm>
                <a:off x="6388825" y="4580688"/>
                <a:ext cx="131850" cy="225475"/>
              </a:xfrm>
              <a:custGeom>
                <a:avLst/>
                <a:gdLst/>
                <a:ahLst/>
                <a:cxnLst/>
                <a:rect l="l" t="t" r="r" b="b"/>
                <a:pathLst>
                  <a:path w="5274" h="9019" extrusionOk="0">
                    <a:moveTo>
                      <a:pt x="3976" y="1"/>
                    </a:moveTo>
                    <a:cubicBezTo>
                      <a:pt x="4311" y="1"/>
                      <a:pt x="4625" y="43"/>
                      <a:pt x="4855" y="335"/>
                    </a:cubicBezTo>
                    <a:cubicBezTo>
                      <a:pt x="5273" y="775"/>
                      <a:pt x="5210" y="1319"/>
                      <a:pt x="5001" y="1779"/>
                    </a:cubicBezTo>
                    <a:cubicBezTo>
                      <a:pt x="4792" y="2219"/>
                      <a:pt x="4729" y="2721"/>
                      <a:pt x="4541" y="3139"/>
                    </a:cubicBezTo>
                    <a:cubicBezTo>
                      <a:pt x="4311" y="3704"/>
                      <a:pt x="4227" y="4311"/>
                      <a:pt x="4081" y="4876"/>
                    </a:cubicBezTo>
                    <a:cubicBezTo>
                      <a:pt x="3913" y="5357"/>
                      <a:pt x="3662" y="5797"/>
                      <a:pt x="3432" y="6278"/>
                    </a:cubicBezTo>
                    <a:cubicBezTo>
                      <a:pt x="3265" y="6592"/>
                      <a:pt x="3118" y="6905"/>
                      <a:pt x="2972" y="7261"/>
                    </a:cubicBezTo>
                    <a:cubicBezTo>
                      <a:pt x="2804" y="7784"/>
                      <a:pt x="2658" y="8370"/>
                      <a:pt x="2114" y="8705"/>
                    </a:cubicBezTo>
                    <a:cubicBezTo>
                      <a:pt x="1863" y="8851"/>
                      <a:pt x="1591" y="9019"/>
                      <a:pt x="1277" y="8956"/>
                    </a:cubicBezTo>
                    <a:cubicBezTo>
                      <a:pt x="942" y="8914"/>
                      <a:pt x="628" y="8851"/>
                      <a:pt x="314" y="8789"/>
                    </a:cubicBezTo>
                    <a:cubicBezTo>
                      <a:pt x="105" y="8726"/>
                      <a:pt x="0" y="8433"/>
                      <a:pt x="126" y="8266"/>
                    </a:cubicBezTo>
                    <a:cubicBezTo>
                      <a:pt x="419" y="7868"/>
                      <a:pt x="461" y="7408"/>
                      <a:pt x="565" y="6968"/>
                    </a:cubicBezTo>
                    <a:cubicBezTo>
                      <a:pt x="586" y="6843"/>
                      <a:pt x="628" y="6738"/>
                      <a:pt x="670" y="6633"/>
                    </a:cubicBezTo>
                    <a:cubicBezTo>
                      <a:pt x="1360" y="4981"/>
                      <a:pt x="2030" y="3307"/>
                      <a:pt x="2741" y="1675"/>
                    </a:cubicBezTo>
                    <a:cubicBezTo>
                      <a:pt x="3076" y="670"/>
                      <a:pt x="3118" y="691"/>
                      <a:pt x="397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0" name="Google Shape;260;p33"/>
              <p:cNvSpPr/>
              <p:nvPr/>
            </p:nvSpPr>
            <p:spPr>
              <a:xfrm>
                <a:off x="6501800" y="4539363"/>
                <a:ext cx="29325" cy="35075"/>
              </a:xfrm>
              <a:custGeom>
                <a:avLst/>
                <a:gdLst/>
                <a:ahLst/>
                <a:cxnLst/>
                <a:rect l="l" t="t" r="r" b="b"/>
                <a:pathLst>
                  <a:path w="1173" h="1403" extrusionOk="0">
                    <a:moveTo>
                      <a:pt x="942" y="1403"/>
                    </a:moveTo>
                    <a:cubicBezTo>
                      <a:pt x="608" y="1277"/>
                      <a:pt x="294" y="1152"/>
                      <a:pt x="1" y="1047"/>
                    </a:cubicBezTo>
                    <a:cubicBezTo>
                      <a:pt x="482" y="231"/>
                      <a:pt x="587" y="126"/>
                      <a:pt x="1068" y="1"/>
                    </a:cubicBezTo>
                    <a:cubicBezTo>
                      <a:pt x="1173" y="461"/>
                      <a:pt x="1026" y="921"/>
                      <a:pt x="942" y="1403"/>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1" name="Google Shape;261;p33"/>
              <p:cNvSpPr/>
              <p:nvPr/>
            </p:nvSpPr>
            <p:spPr>
              <a:xfrm>
                <a:off x="6368425" y="4496988"/>
                <a:ext cx="182575" cy="327500"/>
              </a:xfrm>
              <a:custGeom>
                <a:avLst/>
                <a:gdLst/>
                <a:ahLst/>
                <a:cxnLst/>
                <a:rect l="l" t="t" r="r" b="b"/>
                <a:pathLst>
                  <a:path w="7303" h="13100" extrusionOk="0">
                    <a:moveTo>
                      <a:pt x="7240" y="1173"/>
                    </a:moveTo>
                    <a:cubicBezTo>
                      <a:pt x="7135" y="2010"/>
                      <a:pt x="7073" y="2930"/>
                      <a:pt x="6968" y="3809"/>
                    </a:cubicBezTo>
                    <a:cubicBezTo>
                      <a:pt x="6926" y="4123"/>
                      <a:pt x="6884" y="4395"/>
                      <a:pt x="6654" y="4646"/>
                    </a:cubicBezTo>
                    <a:cubicBezTo>
                      <a:pt x="6508" y="4771"/>
                      <a:pt x="6570" y="5064"/>
                      <a:pt x="6466" y="5253"/>
                    </a:cubicBezTo>
                    <a:cubicBezTo>
                      <a:pt x="6047" y="5901"/>
                      <a:pt x="6194" y="6738"/>
                      <a:pt x="5754" y="7387"/>
                    </a:cubicBezTo>
                    <a:cubicBezTo>
                      <a:pt x="5713" y="7492"/>
                      <a:pt x="5650" y="7638"/>
                      <a:pt x="5671" y="7743"/>
                    </a:cubicBezTo>
                    <a:cubicBezTo>
                      <a:pt x="5754" y="8433"/>
                      <a:pt x="5252" y="8998"/>
                      <a:pt x="5148" y="9647"/>
                    </a:cubicBezTo>
                    <a:cubicBezTo>
                      <a:pt x="5127" y="9772"/>
                      <a:pt x="5001" y="9898"/>
                      <a:pt x="4917" y="10044"/>
                    </a:cubicBezTo>
                    <a:cubicBezTo>
                      <a:pt x="4729" y="10379"/>
                      <a:pt x="4541" y="10693"/>
                      <a:pt x="4457" y="11111"/>
                    </a:cubicBezTo>
                    <a:cubicBezTo>
                      <a:pt x="4206" y="11969"/>
                      <a:pt x="3767" y="12722"/>
                      <a:pt x="2804" y="12994"/>
                    </a:cubicBezTo>
                    <a:cubicBezTo>
                      <a:pt x="2616" y="13036"/>
                      <a:pt x="2428" y="13099"/>
                      <a:pt x="2281" y="13099"/>
                    </a:cubicBezTo>
                    <a:cubicBezTo>
                      <a:pt x="1779" y="13078"/>
                      <a:pt x="1319" y="13015"/>
                      <a:pt x="816" y="12974"/>
                    </a:cubicBezTo>
                    <a:cubicBezTo>
                      <a:pt x="419" y="12911"/>
                      <a:pt x="189" y="12681"/>
                      <a:pt x="168" y="12304"/>
                    </a:cubicBezTo>
                    <a:cubicBezTo>
                      <a:pt x="105" y="11865"/>
                      <a:pt x="0" y="11404"/>
                      <a:pt x="272" y="10986"/>
                    </a:cubicBezTo>
                    <a:cubicBezTo>
                      <a:pt x="335" y="10839"/>
                      <a:pt x="419" y="10693"/>
                      <a:pt x="419" y="10567"/>
                    </a:cubicBezTo>
                    <a:cubicBezTo>
                      <a:pt x="440" y="9898"/>
                      <a:pt x="796" y="9333"/>
                      <a:pt x="1047" y="8747"/>
                    </a:cubicBezTo>
                    <a:cubicBezTo>
                      <a:pt x="1444" y="7868"/>
                      <a:pt x="1800" y="6948"/>
                      <a:pt x="2197" y="6069"/>
                    </a:cubicBezTo>
                    <a:cubicBezTo>
                      <a:pt x="2469" y="5483"/>
                      <a:pt x="2720" y="4876"/>
                      <a:pt x="3013" y="4311"/>
                    </a:cubicBezTo>
                    <a:cubicBezTo>
                      <a:pt x="3160" y="3997"/>
                      <a:pt x="3411" y="3704"/>
                      <a:pt x="3641" y="3411"/>
                    </a:cubicBezTo>
                    <a:cubicBezTo>
                      <a:pt x="3850" y="3160"/>
                      <a:pt x="4101" y="2951"/>
                      <a:pt x="4206" y="2616"/>
                    </a:cubicBezTo>
                    <a:cubicBezTo>
                      <a:pt x="4269" y="2428"/>
                      <a:pt x="4499" y="2303"/>
                      <a:pt x="4625" y="2135"/>
                    </a:cubicBezTo>
                    <a:cubicBezTo>
                      <a:pt x="4897" y="1842"/>
                      <a:pt x="5210" y="1570"/>
                      <a:pt x="5399" y="1214"/>
                    </a:cubicBezTo>
                    <a:cubicBezTo>
                      <a:pt x="5629" y="754"/>
                      <a:pt x="6047" y="482"/>
                      <a:pt x="6466" y="252"/>
                    </a:cubicBezTo>
                    <a:cubicBezTo>
                      <a:pt x="6926" y="1"/>
                      <a:pt x="7303" y="231"/>
                      <a:pt x="7282" y="775"/>
                    </a:cubicBezTo>
                    <a:cubicBezTo>
                      <a:pt x="7282" y="901"/>
                      <a:pt x="7240" y="984"/>
                      <a:pt x="7240" y="1173"/>
                    </a:cubicBezTo>
                    <a:close/>
                    <a:moveTo>
                      <a:pt x="4792" y="3349"/>
                    </a:moveTo>
                    <a:cubicBezTo>
                      <a:pt x="3934" y="4039"/>
                      <a:pt x="3892" y="4039"/>
                      <a:pt x="3495" y="4960"/>
                    </a:cubicBezTo>
                    <a:cubicBezTo>
                      <a:pt x="2804" y="6613"/>
                      <a:pt x="2135" y="8287"/>
                      <a:pt x="1444" y="9940"/>
                    </a:cubicBezTo>
                    <a:cubicBezTo>
                      <a:pt x="1381" y="10044"/>
                      <a:pt x="1360" y="10170"/>
                      <a:pt x="1340" y="10274"/>
                    </a:cubicBezTo>
                    <a:cubicBezTo>
                      <a:pt x="1256" y="10714"/>
                      <a:pt x="1172" y="11153"/>
                      <a:pt x="879" y="11551"/>
                    </a:cubicBezTo>
                    <a:cubicBezTo>
                      <a:pt x="754" y="11739"/>
                      <a:pt x="858" y="12032"/>
                      <a:pt x="1068" y="12074"/>
                    </a:cubicBezTo>
                    <a:cubicBezTo>
                      <a:pt x="1381" y="12158"/>
                      <a:pt x="1716" y="12199"/>
                      <a:pt x="2030" y="12262"/>
                    </a:cubicBezTo>
                    <a:cubicBezTo>
                      <a:pt x="2344" y="12304"/>
                      <a:pt x="2616" y="12178"/>
                      <a:pt x="2867" y="11990"/>
                    </a:cubicBezTo>
                    <a:cubicBezTo>
                      <a:pt x="3432" y="11655"/>
                      <a:pt x="3557" y="11090"/>
                      <a:pt x="3746" y="10567"/>
                    </a:cubicBezTo>
                    <a:cubicBezTo>
                      <a:pt x="3871" y="10212"/>
                      <a:pt x="4018" y="9898"/>
                      <a:pt x="4185" y="9563"/>
                    </a:cubicBezTo>
                    <a:cubicBezTo>
                      <a:pt x="4415" y="9124"/>
                      <a:pt x="4708" y="8684"/>
                      <a:pt x="4834" y="8182"/>
                    </a:cubicBezTo>
                    <a:cubicBezTo>
                      <a:pt x="5022" y="7596"/>
                      <a:pt x="5064" y="7010"/>
                      <a:pt x="5315" y="6424"/>
                    </a:cubicBezTo>
                    <a:cubicBezTo>
                      <a:pt x="5482" y="6006"/>
                      <a:pt x="5545" y="5504"/>
                      <a:pt x="5754" y="5064"/>
                    </a:cubicBezTo>
                    <a:cubicBezTo>
                      <a:pt x="5985" y="4625"/>
                      <a:pt x="6068" y="4081"/>
                      <a:pt x="5629" y="3621"/>
                    </a:cubicBezTo>
                    <a:cubicBezTo>
                      <a:pt x="5420" y="3391"/>
                      <a:pt x="5106" y="3349"/>
                      <a:pt x="4792" y="3349"/>
                    </a:cubicBezTo>
                    <a:close/>
                    <a:moveTo>
                      <a:pt x="6277" y="3098"/>
                    </a:moveTo>
                    <a:cubicBezTo>
                      <a:pt x="6361" y="2637"/>
                      <a:pt x="6487" y="2198"/>
                      <a:pt x="6403" y="1696"/>
                    </a:cubicBezTo>
                    <a:cubicBezTo>
                      <a:pt x="5922" y="1821"/>
                      <a:pt x="5775" y="1926"/>
                      <a:pt x="5336" y="2742"/>
                    </a:cubicBezTo>
                    <a:cubicBezTo>
                      <a:pt x="5650" y="2847"/>
                      <a:pt x="5943" y="2972"/>
                      <a:pt x="6277" y="3098"/>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nvGrpSpPr>
          <p:cNvPr id="263" name="Google Shape;263;p33"/>
          <p:cNvGrpSpPr/>
          <p:nvPr/>
        </p:nvGrpSpPr>
        <p:grpSpPr>
          <a:xfrm>
            <a:off x="41963" y="249125"/>
            <a:ext cx="608900" cy="407500"/>
            <a:chOff x="4137713" y="525925"/>
            <a:chExt cx="608900" cy="407500"/>
          </a:xfrm>
        </p:grpSpPr>
        <p:sp>
          <p:nvSpPr>
            <p:cNvPr id="264" name="Google Shape;264;p33"/>
            <p:cNvSpPr/>
            <p:nvPr/>
          </p:nvSpPr>
          <p:spPr>
            <a:xfrm>
              <a:off x="4168063" y="559925"/>
              <a:ext cx="556575" cy="353625"/>
            </a:xfrm>
            <a:custGeom>
              <a:avLst/>
              <a:gdLst/>
              <a:ahLst/>
              <a:cxnLst/>
              <a:rect l="l" t="t" r="r" b="b"/>
              <a:pathLst>
                <a:path w="22263" h="14145" extrusionOk="0">
                  <a:moveTo>
                    <a:pt x="8913" y="11257"/>
                  </a:moveTo>
                  <a:cubicBezTo>
                    <a:pt x="8495" y="11069"/>
                    <a:pt x="8160" y="11195"/>
                    <a:pt x="7825" y="11487"/>
                  </a:cubicBezTo>
                  <a:cubicBezTo>
                    <a:pt x="7302" y="11948"/>
                    <a:pt x="6696" y="12345"/>
                    <a:pt x="6110" y="12764"/>
                  </a:cubicBezTo>
                  <a:cubicBezTo>
                    <a:pt x="5670" y="13078"/>
                    <a:pt x="5147" y="13161"/>
                    <a:pt x="4603" y="13057"/>
                  </a:cubicBezTo>
                  <a:cubicBezTo>
                    <a:pt x="4101" y="12952"/>
                    <a:pt x="3599" y="12889"/>
                    <a:pt x="3118" y="12827"/>
                  </a:cubicBezTo>
                  <a:cubicBezTo>
                    <a:pt x="2825" y="12764"/>
                    <a:pt x="2678" y="12638"/>
                    <a:pt x="2657" y="12345"/>
                  </a:cubicBezTo>
                  <a:cubicBezTo>
                    <a:pt x="2657" y="12136"/>
                    <a:pt x="2615" y="11927"/>
                    <a:pt x="2678" y="11739"/>
                  </a:cubicBezTo>
                  <a:cubicBezTo>
                    <a:pt x="3013" y="10881"/>
                    <a:pt x="3139" y="9960"/>
                    <a:pt x="3724" y="9228"/>
                  </a:cubicBezTo>
                  <a:cubicBezTo>
                    <a:pt x="3829" y="9102"/>
                    <a:pt x="3913" y="8956"/>
                    <a:pt x="3996" y="8788"/>
                  </a:cubicBezTo>
                  <a:lnTo>
                    <a:pt x="3996" y="8684"/>
                  </a:lnTo>
                  <a:cubicBezTo>
                    <a:pt x="3913" y="8663"/>
                    <a:pt x="3829" y="8600"/>
                    <a:pt x="3766" y="8642"/>
                  </a:cubicBezTo>
                  <a:cubicBezTo>
                    <a:pt x="3578" y="8705"/>
                    <a:pt x="3369" y="8767"/>
                    <a:pt x="3201" y="8893"/>
                  </a:cubicBezTo>
                  <a:cubicBezTo>
                    <a:pt x="2762" y="9270"/>
                    <a:pt x="2323" y="9270"/>
                    <a:pt x="1799" y="9165"/>
                  </a:cubicBezTo>
                  <a:cubicBezTo>
                    <a:pt x="1193" y="9018"/>
                    <a:pt x="670" y="8809"/>
                    <a:pt x="251" y="8349"/>
                  </a:cubicBezTo>
                  <a:cubicBezTo>
                    <a:pt x="126" y="8182"/>
                    <a:pt x="63" y="7972"/>
                    <a:pt x="21" y="7805"/>
                  </a:cubicBezTo>
                  <a:cubicBezTo>
                    <a:pt x="0" y="7638"/>
                    <a:pt x="0" y="7449"/>
                    <a:pt x="21" y="7282"/>
                  </a:cubicBezTo>
                  <a:cubicBezTo>
                    <a:pt x="84" y="6591"/>
                    <a:pt x="356" y="5985"/>
                    <a:pt x="983" y="5671"/>
                  </a:cubicBezTo>
                  <a:cubicBezTo>
                    <a:pt x="1465" y="5441"/>
                    <a:pt x="2511" y="5566"/>
                    <a:pt x="3013" y="6236"/>
                  </a:cubicBezTo>
                  <a:cubicBezTo>
                    <a:pt x="3055" y="6298"/>
                    <a:pt x="3118" y="6403"/>
                    <a:pt x="3160" y="6403"/>
                  </a:cubicBezTo>
                  <a:cubicBezTo>
                    <a:pt x="3264" y="6445"/>
                    <a:pt x="3390" y="6403"/>
                    <a:pt x="3452" y="6361"/>
                  </a:cubicBezTo>
                  <a:cubicBezTo>
                    <a:pt x="3536" y="6277"/>
                    <a:pt x="3536" y="6152"/>
                    <a:pt x="3536" y="6026"/>
                  </a:cubicBezTo>
                  <a:cubicBezTo>
                    <a:pt x="3557" y="5566"/>
                    <a:pt x="3536" y="5127"/>
                    <a:pt x="3557" y="4687"/>
                  </a:cubicBezTo>
                  <a:cubicBezTo>
                    <a:pt x="3662" y="2951"/>
                    <a:pt x="4415" y="1591"/>
                    <a:pt x="5754" y="523"/>
                  </a:cubicBezTo>
                  <a:cubicBezTo>
                    <a:pt x="6193" y="168"/>
                    <a:pt x="6717" y="0"/>
                    <a:pt x="7323" y="0"/>
                  </a:cubicBezTo>
                  <a:cubicBezTo>
                    <a:pt x="8558" y="0"/>
                    <a:pt x="9520" y="900"/>
                    <a:pt x="9541" y="2156"/>
                  </a:cubicBezTo>
                  <a:lnTo>
                    <a:pt x="9541" y="3118"/>
                  </a:lnTo>
                  <a:cubicBezTo>
                    <a:pt x="9541" y="3327"/>
                    <a:pt x="9625" y="3536"/>
                    <a:pt x="9834" y="3620"/>
                  </a:cubicBezTo>
                  <a:cubicBezTo>
                    <a:pt x="10043" y="3725"/>
                    <a:pt x="10274" y="3620"/>
                    <a:pt x="10441" y="3390"/>
                  </a:cubicBezTo>
                  <a:cubicBezTo>
                    <a:pt x="10504" y="3285"/>
                    <a:pt x="10546" y="3181"/>
                    <a:pt x="10608" y="3097"/>
                  </a:cubicBezTo>
                  <a:cubicBezTo>
                    <a:pt x="10818" y="2804"/>
                    <a:pt x="11090" y="2532"/>
                    <a:pt x="11424" y="2428"/>
                  </a:cubicBezTo>
                  <a:cubicBezTo>
                    <a:pt x="12387" y="2156"/>
                    <a:pt x="13328" y="2176"/>
                    <a:pt x="14228" y="2783"/>
                  </a:cubicBezTo>
                  <a:cubicBezTo>
                    <a:pt x="14751" y="3139"/>
                    <a:pt x="15044" y="3641"/>
                    <a:pt x="15044" y="4269"/>
                  </a:cubicBezTo>
                  <a:lnTo>
                    <a:pt x="15044" y="5336"/>
                  </a:lnTo>
                  <a:cubicBezTo>
                    <a:pt x="15065" y="5775"/>
                    <a:pt x="15295" y="5964"/>
                    <a:pt x="15735" y="5943"/>
                  </a:cubicBezTo>
                  <a:cubicBezTo>
                    <a:pt x="15923" y="5922"/>
                    <a:pt x="16090" y="5880"/>
                    <a:pt x="16258" y="5817"/>
                  </a:cubicBezTo>
                  <a:cubicBezTo>
                    <a:pt x="16990" y="5545"/>
                    <a:pt x="17785" y="5503"/>
                    <a:pt x="18538" y="5587"/>
                  </a:cubicBezTo>
                  <a:cubicBezTo>
                    <a:pt x="19898" y="5754"/>
                    <a:pt x="21007" y="6424"/>
                    <a:pt x="21761" y="7554"/>
                  </a:cubicBezTo>
                  <a:cubicBezTo>
                    <a:pt x="22263" y="8286"/>
                    <a:pt x="22179" y="9186"/>
                    <a:pt x="21593" y="9855"/>
                  </a:cubicBezTo>
                  <a:cubicBezTo>
                    <a:pt x="20714" y="10943"/>
                    <a:pt x="19543" y="11508"/>
                    <a:pt x="18204" y="11780"/>
                  </a:cubicBezTo>
                  <a:cubicBezTo>
                    <a:pt x="17932" y="11822"/>
                    <a:pt x="17680" y="11843"/>
                    <a:pt x="17408" y="11906"/>
                  </a:cubicBezTo>
                  <a:cubicBezTo>
                    <a:pt x="16718" y="12052"/>
                    <a:pt x="16237" y="11801"/>
                    <a:pt x="15881" y="11195"/>
                  </a:cubicBezTo>
                  <a:cubicBezTo>
                    <a:pt x="15588" y="10734"/>
                    <a:pt x="15149" y="10755"/>
                    <a:pt x="14835" y="11195"/>
                  </a:cubicBezTo>
                  <a:cubicBezTo>
                    <a:pt x="14542" y="11634"/>
                    <a:pt x="14228" y="12052"/>
                    <a:pt x="13914" y="12513"/>
                  </a:cubicBezTo>
                  <a:cubicBezTo>
                    <a:pt x="13642" y="12889"/>
                    <a:pt x="13266" y="13182"/>
                    <a:pt x="12889" y="13475"/>
                  </a:cubicBezTo>
                  <a:cubicBezTo>
                    <a:pt x="12073" y="14145"/>
                    <a:pt x="10755" y="13915"/>
                    <a:pt x="10127" y="13308"/>
                  </a:cubicBezTo>
                  <a:cubicBezTo>
                    <a:pt x="9562" y="12764"/>
                    <a:pt x="9123" y="12094"/>
                    <a:pt x="8913" y="11257"/>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5" name="Google Shape;265;p33"/>
            <p:cNvSpPr/>
            <p:nvPr/>
          </p:nvSpPr>
          <p:spPr>
            <a:xfrm>
              <a:off x="4137713" y="525925"/>
              <a:ext cx="608900" cy="407500"/>
            </a:xfrm>
            <a:custGeom>
              <a:avLst/>
              <a:gdLst/>
              <a:ahLst/>
              <a:cxnLst/>
              <a:rect l="l" t="t" r="r" b="b"/>
              <a:pathLst>
                <a:path w="24356" h="16300" extrusionOk="0">
                  <a:moveTo>
                    <a:pt x="3976" y="6194"/>
                  </a:moveTo>
                  <a:cubicBezTo>
                    <a:pt x="3913" y="4896"/>
                    <a:pt x="4353" y="3788"/>
                    <a:pt x="5001" y="2741"/>
                  </a:cubicBezTo>
                  <a:cubicBezTo>
                    <a:pt x="5336" y="2218"/>
                    <a:pt x="5713" y="1737"/>
                    <a:pt x="6215" y="1360"/>
                  </a:cubicBezTo>
                  <a:cubicBezTo>
                    <a:pt x="6529" y="1130"/>
                    <a:pt x="6884" y="858"/>
                    <a:pt x="7261" y="712"/>
                  </a:cubicBezTo>
                  <a:cubicBezTo>
                    <a:pt x="9081" y="0"/>
                    <a:pt x="10567" y="544"/>
                    <a:pt x="11488" y="2281"/>
                  </a:cubicBezTo>
                  <a:cubicBezTo>
                    <a:pt x="11613" y="2511"/>
                    <a:pt x="11697" y="2741"/>
                    <a:pt x="11780" y="2992"/>
                  </a:cubicBezTo>
                  <a:cubicBezTo>
                    <a:pt x="11864" y="3013"/>
                    <a:pt x="11927" y="3034"/>
                    <a:pt x="11969" y="3013"/>
                  </a:cubicBezTo>
                  <a:cubicBezTo>
                    <a:pt x="12806" y="2574"/>
                    <a:pt x="13685" y="2616"/>
                    <a:pt x="14542" y="2720"/>
                  </a:cubicBezTo>
                  <a:cubicBezTo>
                    <a:pt x="15944" y="2888"/>
                    <a:pt x="17032" y="3997"/>
                    <a:pt x="17221" y="5378"/>
                  </a:cubicBezTo>
                  <a:cubicBezTo>
                    <a:pt x="17242" y="5629"/>
                    <a:pt x="17262" y="5838"/>
                    <a:pt x="17304" y="6089"/>
                  </a:cubicBezTo>
                  <a:cubicBezTo>
                    <a:pt x="17723" y="6047"/>
                    <a:pt x="18099" y="5985"/>
                    <a:pt x="18476" y="5943"/>
                  </a:cubicBezTo>
                  <a:cubicBezTo>
                    <a:pt x="20464" y="5692"/>
                    <a:pt x="22117" y="6424"/>
                    <a:pt x="23435" y="7868"/>
                  </a:cubicBezTo>
                  <a:cubicBezTo>
                    <a:pt x="24230" y="8746"/>
                    <a:pt x="24356" y="9751"/>
                    <a:pt x="24125" y="10860"/>
                  </a:cubicBezTo>
                  <a:cubicBezTo>
                    <a:pt x="24042" y="11215"/>
                    <a:pt x="23812" y="11529"/>
                    <a:pt x="23581" y="11843"/>
                  </a:cubicBezTo>
                  <a:cubicBezTo>
                    <a:pt x="22786" y="12889"/>
                    <a:pt x="21719" y="13559"/>
                    <a:pt x="20464" y="13935"/>
                  </a:cubicBezTo>
                  <a:cubicBezTo>
                    <a:pt x="19941" y="14103"/>
                    <a:pt x="19418" y="14354"/>
                    <a:pt x="18832" y="14354"/>
                  </a:cubicBezTo>
                  <a:cubicBezTo>
                    <a:pt x="18204" y="14354"/>
                    <a:pt x="17618" y="14249"/>
                    <a:pt x="17095" y="13894"/>
                  </a:cubicBezTo>
                  <a:cubicBezTo>
                    <a:pt x="16949" y="13789"/>
                    <a:pt x="16802" y="13705"/>
                    <a:pt x="16614" y="13601"/>
                  </a:cubicBezTo>
                  <a:cubicBezTo>
                    <a:pt x="16321" y="13998"/>
                    <a:pt x="15840" y="14145"/>
                    <a:pt x="15756" y="14710"/>
                  </a:cubicBezTo>
                  <a:cubicBezTo>
                    <a:pt x="15756" y="14814"/>
                    <a:pt x="15589" y="14877"/>
                    <a:pt x="15526" y="14961"/>
                  </a:cubicBezTo>
                  <a:cubicBezTo>
                    <a:pt x="15317" y="15107"/>
                    <a:pt x="15107" y="15275"/>
                    <a:pt x="14898" y="15463"/>
                  </a:cubicBezTo>
                  <a:cubicBezTo>
                    <a:pt x="14082" y="16216"/>
                    <a:pt x="13120" y="16300"/>
                    <a:pt x="12073" y="16112"/>
                  </a:cubicBezTo>
                  <a:cubicBezTo>
                    <a:pt x="11718" y="16070"/>
                    <a:pt x="11383" y="15881"/>
                    <a:pt x="11090" y="15714"/>
                  </a:cubicBezTo>
                  <a:cubicBezTo>
                    <a:pt x="10567" y="15400"/>
                    <a:pt x="10211" y="14961"/>
                    <a:pt x="9876" y="14459"/>
                  </a:cubicBezTo>
                  <a:cubicBezTo>
                    <a:pt x="9709" y="14249"/>
                    <a:pt x="9583" y="14019"/>
                    <a:pt x="9416" y="13768"/>
                  </a:cubicBezTo>
                  <a:cubicBezTo>
                    <a:pt x="9270" y="13873"/>
                    <a:pt x="9102" y="13935"/>
                    <a:pt x="8977" y="14040"/>
                  </a:cubicBezTo>
                  <a:cubicBezTo>
                    <a:pt x="8726" y="14228"/>
                    <a:pt x="8454" y="14438"/>
                    <a:pt x="8203" y="14626"/>
                  </a:cubicBezTo>
                  <a:cubicBezTo>
                    <a:pt x="6738" y="15693"/>
                    <a:pt x="5169" y="15588"/>
                    <a:pt x="3599" y="14940"/>
                  </a:cubicBezTo>
                  <a:cubicBezTo>
                    <a:pt x="3390" y="14856"/>
                    <a:pt x="3181" y="14689"/>
                    <a:pt x="2993" y="14563"/>
                  </a:cubicBezTo>
                  <a:cubicBezTo>
                    <a:pt x="2721" y="14354"/>
                    <a:pt x="2595" y="14061"/>
                    <a:pt x="2595" y="13726"/>
                  </a:cubicBezTo>
                  <a:cubicBezTo>
                    <a:pt x="2595" y="13119"/>
                    <a:pt x="2595" y="12555"/>
                    <a:pt x="2888" y="12011"/>
                  </a:cubicBezTo>
                  <a:cubicBezTo>
                    <a:pt x="2909" y="11927"/>
                    <a:pt x="2930" y="11843"/>
                    <a:pt x="2972" y="11718"/>
                  </a:cubicBezTo>
                  <a:cubicBezTo>
                    <a:pt x="2762" y="11487"/>
                    <a:pt x="2449" y="11508"/>
                    <a:pt x="2177" y="11425"/>
                  </a:cubicBezTo>
                  <a:cubicBezTo>
                    <a:pt x="1570" y="11215"/>
                    <a:pt x="1047" y="10902"/>
                    <a:pt x="628" y="10441"/>
                  </a:cubicBezTo>
                  <a:cubicBezTo>
                    <a:pt x="398" y="10190"/>
                    <a:pt x="252" y="9918"/>
                    <a:pt x="189" y="9562"/>
                  </a:cubicBezTo>
                  <a:cubicBezTo>
                    <a:pt x="0" y="8474"/>
                    <a:pt x="210" y="7449"/>
                    <a:pt x="1026" y="6612"/>
                  </a:cubicBezTo>
                  <a:cubicBezTo>
                    <a:pt x="1402" y="6215"/>
                    <a:pt x="1821" y="5985"/>
                    <a:pt x="2365" y="6047"/>
                  </a:cubicBezTo>
                  <a:cubicBezTo>
                    <a:pt x="2888" y="6089"/>
                    <a:pt x="3369" y="6152"/>
                    <a:pt x="3976" y="6194"/>
                  </a:cubicBezTo>
                  <a:close/>
                  <a:moveTo>
                    <a:pt x="10127" y="12617"/>
                  </a:moveTo>
                  <a:cubicBezTo>
                    <a:pt x="10316" y="13454"/>
                    <a:pt x="10755" y="14124"/>
                    <a:pt x="11383" y="14668"/>
                  </a:cubicBezTo>
                  <a:cubicBezTo>
                    <a:pt x="12011" y="15275"/>
                    <a:pt x="13350" y="15484"/>
                    <a:pt x="14166" y="14835"/>
                  </a:cubicBezTo>
                  <a:cubicBezTo>
                    <a:pt x="14521" y="14542"/>
                    <a:pt x="14877" y="14249"/>
                    <a:pt x="15170" y="13873"/>
                  </a:cubicBezTo>
                  <a:cubicBezTo>
                    <a:pt x="15463" y="13412"/>
                    <a:pt x="15777" y="12994"/>
                    <a:pt x="16091" y="12555"/>
                  </a:cubicBezTo>
                  <a:cubicBezTo>
                    <a:pt x="16405" y="12094"/>
                    <a:pt x="16844" y="12094"/>
                    <a:pt x="17137" y="12555"/>
                  </a:cubicBezTo>
                  <a:cubicBezTo>
                    <a:pt x="17493" y="13161"/>
                    <a:pt x="17974" y="13412"/>
                    <a:pt x="18685" y="13266"/>
                  </a:cubicBezTo>
                  <a:cubicBezTo>
                    <a:pt x="18936" y="13203"/>
                    <a:pt x="19208" y="13182"/>
                    <a:pt x="19459" y="13140"/>
                  </a:cubicBezTo>
                  <a:cubicBezTo>
                    <a:pt x="20799" y="12847"/>
                    <a:pt x="21970" y="12303"/>
                    <a:pt x="22870" y="11215"/>
                  </a:cubicBezTo>
                  <a:cubicBezTo>
                    <a:pt x="23435" y="10546"/>
                    <a:pt x="23519" y="9646"/>
                    <a:pt x="23016" y="8914"/>
                  </a:cubicBezTo>
                  <a:cubicBezTo>
                    <a:pt x="22242" y="7784"/>
                    <a:pt x="21133" y="7135"/>
                    <a:pt x="19815" y="6947"/>
                  </a:cubicBezTo>
                  <a:cubicBezTo>
                    <a:pt x="19041" y="6842"/>
                    <a:pt x="18267" y="6905"/>
                    <a:pt x="17534" y="7177"/>
                  </a:cubicBezTo>
                  <a:cubicBezTo>
                    <a:pt x="17367" y="7219"/>
                    <a:pt x="17200" y="7282"/>
                    <a:pt x="17011" y="7303"/>
                  </a:cubicBezTo>
                  <a:cubicBezTo>
                    <a:pt x="16593" y="7345"/>
                    <a:pt x="16321" y="7135"/>
                    <a:pt x="16300" y="6696"/>
                  </a:cubicBezTo>
                  <a:cubicBezTo>
                    <a:pt x="16279" y="6361"/>
                    <a:pt x="16300" y="5985"/>
                    <a:pt x="16300" y="5629"/>
                  </a:cubicBezTo>
                  <a:cubicBezTo>
                    <a:pt x="16300" y="5001"/>
                    <a:pt x="16007" y="4499"/>
                    <a:pt x="15484" y="4143"/>
                  </a:cubicBezTo>
                  <a:cubicBezTo>
                    <a:pt x="14626" y="3536"/>
                    <a:pt x="13685" y="3516"/>
                    <a:pt x="12680" y="3788"/>
                  </a:cubicBezTo>
                  <a:cubicBezTo>
                    <a:pt x="12345" y="3892"/>
                    <a:pt x="12094" y="4164"/>
                    <a:pt x="11885" y="4457"/>
                  </a:cubicBezTo>
                  <a:cubicBezTo>
                    <a:pt x="11801" y="4562"/>
                    <a:pt x="11780" y="4666"/>
                    <a:pt x="11697" y="4750"/>
                  </a:cubicBezTo>
                  <a:cubicBezTo>
                    <a:pt x="11529" y="5001"/>
                    <a:pt x="11299" y="5064"/>
                    <a:pt x="11090" y="4980"/>
                  </a:cubicBezTo>
                  <a:cubicBezTo>
                    <a:pt x="10881" y="4896"/>
                    <a:pt x="10797" y="4687"/>
                    <a:pt x="10797" y="4478"/>
                  </a:cubicBezTo>
                  <a:cubicBezTo>
                    <a:pt x="10797" y="4164"/>
                    <a:pt x="10839" y="3808"/>
                    <a:pt x="10797" y="3516"/>
                  </a:cubicBezTo>
                  <a:cubicBezTo>
                    <a:pt x="10755" y="2281"/>
                    <a:pt x="9814" y="1360"/>
                    <a:pt x="8579" y="1360"/>
                  </a:cubicBezTo>
                  <a:cubicBezTo>
                    <a:pt x="8014" y="1360"/>
                    <a:pt x="7491" y="1549"/>
                    <a:pt x="7010" y="1883"/>
                  </a:cubicBezTo>
                  <a:cubicBezTo>
                    <a:pt x="5671" y="2951"/>
                    <a:pt x="4897" y="4311"/>
                    <a:pt x="4813" y="6047"/>
                  </a:cubicBezTo>
                  <a:cubicBezTo>
                    <a:pt x="4792" y="6487"/>
                    <a:pt x="4792" y="6926"/>
                    <a:pt x="4792" y="7386"/>
                  </a:cubicBezTo>
                  <a:cubicBezTo>
                    <a:pt x="4792" y="7491"/>
                    <a:pt x="4771" y="7637"/>
                    <a:pt x="4708" y="7721"/>
                  </a:cubicBezTo>
                  <a:cubicBezTo>
                    <a:pt x="4666" y="7763"/>
                    <a:pt x="4499" y="7805"/>
                    <a:pt x="4415" y="7763"/>
                  </a:cubicBezTo>
                  <a:cubicBezTo>
                    <a:pt x="4374" y="7742"/>
                    <a:pt x="4311" y="7637"/>
                    <a:pt x="4269" y="7596"/>
                  </a:cubicBezTo>
                  <a:cubicBezTo>
                    <a:pt x="3767" y="6926"/>
                    <a:pt x="2721" y="6801"/>
                    <a:pt x="2260" y="7031"/>
                  </a:cubicBezTo>
                  <a:cubicBezTo>
                    <a:pt x="1633" y="7345"/>
                    <a:pt x="1361" y="7951"/>
                    <a:pt x="1277" y="8642"/>
                  </a:cubicBezTo>
                  <a:cubicBezTo>
                    <a:pt x="1256" y="8809"/>
                    <a:pt x="1256" y="8998"/>
                    <a:pt x="1277" y="9165"/>
                  </a:cubicBezTo>
                  <a:cubicBezTo>
                    <a:pt x="1340" y="9332"/>
                    <a:pt x="1381" y="9583"/>
                    <a:pt x="1528" y="9709"/>
                  </a:cubicBezTo>
                  <a:cubicBezTo>
                    <a:pt x="1905" y="10169"/>
                    <a:pt x="2469" y="10378"/>
                    <a:pt x="3055" y="10525"/>
                  </a:cubicBezTo>
                  <a:cubicBezTo>
                    <a:pt x="3578" y="10630"/>
                    <a:pt x="4060" y="10630"/>
                    <a:pt x="4478" y="10253"/>
                  </a:cubicBezTo>
                  <a:cubicBezTo>
                    <a:pt x="4625" y="10127"/>
                    <a:pt x="4834" y="10065"/>
                    <a:pt x="5022" y="10002"/>
                  </a:cubicBezTo>
                  <a:cubicBezTo>
                    <a:pt x="5106" y="9960"/>
                    <a:pt x="5190" y="10023"/>
                    <a:pt x="5252" y="10044"/>
                  </a:cubicBezTo>
                  <a:cubicBezTo>
                    <a:pt x="5252" y="10106"/>
                    <a:pt x="5294" y="10127"/>
                    <a:pt x="5252" y="10148"/>
                  </a:cubicBezTo>
                  <a:cubicBezTo>
                    <a:pt x="5190" y="10316"/>
                    <a:pt x="5106" y="10462"/>
                    <a:pt x="5001" y="10588"/>
                  </a:cubicBezTo>
                  <a:cubicBezTo>
                    <a:pt x="4415" y="11320"/>
                    <a:pt x="4269" y="12241"/>
                    <a:pt x="3955" y="13099"/>
                  </a:cubicBezTo>
                  <a:cubicBezTo>
                    <a:pt x="3871" y="13287"/>
                    <a:pt x="3934" y="13517"/>
                    <a:pt x="3934" y="13705"/>
                  </a:cubicBezTo>
                  <a:cubicBezTo>
                    <a:pt x="3955" y="13998"/>
                    <a:pt x="4081" y="14124"/>
                    <a:pt x="4374" y="14187"/>
                  </a:cubicBezTo>
                  <a:cubicBezTo>
                    <a:pt x="4876" y="14249"/>
                    <a:pt x="5357" y="14312"/>
                    <a:pt x="5859" y="14417"/>
                  </a:cubicBezTo>
                  <a:cubicBezTo>
                    <a:pt x="6403" y="14521"/>
                    <a:pt x="6926" y="14438"/>
                    <a:pt x="7387" y="14124"/>
                  </a:cubicBezTo>
                  <a:cubicBezTo>
                    <a:pt x="7951" y="13726"/>
                    <a:pt x="8558" y="13308"/>
                    <a:pt x="9081" y="12847"/>
                  </a:cubicBezTo>
                  <a:cubicBezTo>
                    <a:pt x="9395" y="12555"/>
                    <a:pt x="9709" y="12429"/>
                    <a:pt x="10127" y="12617"/>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66" name="Google Shape;266;p33"/>
          <p:cNvGrpSpPr/>
          <p:nvPr/>
        </p:nvGrpSpPr>
        <p:grpSpPr>
          <a:xfrm>
            <a:off x="482238" y="720825"/>
            <a:ext cx="475525" cy="287725"/>
            <a:chOff x="622013" y="907250"/>
            <a:chExt cx="475525" cy="287725"/>
          </a:xfrm>
        </p:grpSpPr>
        <p:sp>
          <p:nvSpPr>
            <p:cNvPr id="267" name="Google Shape;267;p33"/>
            <p:cNvSpPr/>
            <p:nvPr/>
          </p:nvSpPr>
          <p:spPr>
            <a:xfrm>
              <a:off x="650263" y="929225"/>
              <a:ext cx="423725" cy="240125"/>
            </a:xfrm>
            <a:custGeom>
              <a:avLst/>
              <a:gdLst/>
              <a:ahLst/>
              <a:cxnLst/>
              <a:rect l="l" t="t" r="r" b="b"/>
              <a:pathLst>
                <a:path w="16949" h="9605" extrusionOk="0">
                  <a:moveTo>
                    <a:pt x="14459" y="7261"/>
                  </a:moveTo>
                  <a:cubicBezTo>
                    <a:pt x="14584" y="7889"/>
                    <a:pt x="15003" y="8370"/>
                    <a:pt x="14877" y="9081"/>
                  </a:cubicBezTo>
                  <a:cubicBezTo>
                    <a:pt x="14752" y="9165"/>
                    <a:pt x="14626" y="9291"/>
                    <a:pt x="14459" y="9311"/>
                  </a:cubicBezTo>
                  <a:cubicBezTo>
                    <a:pt x="13810" y="9416"/>
                    <a:pt x="13120" y="9521"/>
                    <a:pt x="12450" y="9563"/>
                  </a:cubicBezTo>
                  <a:cubicBezTo>
                    <a:pt x="11007" y="9604"/>
                    <a:pt x="10379" y="9311"/>
                    <a:pt x="9312" y="8244"/>
                  </a:cubicBezTo>
                  <a:cubicBezTo>
                    <a:pt x="9270" y="7931"/>
                    <a:pt x="9270" y="7617"/>
                    <a:pt x="9249" y="7303"/>
                  </a:cubicBezTo>
                  <a:cubicBezTo>
                    <a:pt x="9228" y="7114"/>
                    <a:pt x="9102" y="6968"/>
                    <a:pt x="8893" y="6989"/>
                  </a:cubicBezTo>
                  <a:cubicBezTo>
                    <a:pt x="8747" y="7010"/>
                    <a:pt x="8600" y="7094"/>
                    <a:pt x="8558" y="7219"/>
                  </a:cubicBezTo>
                  <a:cubicBezTo>
                    <a:pt x="7889" y="8747"/>
                    <a:pt x="6529" y="9102"/>
                    <a:pt x="5106" y="9249"/>
                  </a:cubicBezTo>
                  <a:cubicBezTo>
                    <a:pt x="4478" y="9291"/>
                    <a:pt x="3809" y="9186"/>
                    <a:pt x="3160" y="9102"/>
                  </a:cubicBezTo>
                  <a:cubicBezTo>
                    <a:pt x="2658" y="9060"/>
                    <a:pt x="2344" y="8747"/>
                    <a:pt x="2281" y="8244"/>
                  </a:cubicBezTo>
                  <a:cubicBezTo>
                    <a:pt x="2135" y="7533"/>
                    <a:pt x="2135" y="6842"/>
                    <a:pt x="2323" y="6152"/>
                  </a:cubicBezTo>
                  <a:cubicBezTo>
                    <a:pt x="2386" y="5964"/>
                    <a:pt x="2512" y="5796"/>
                    <a:pt x="2616" y="5608"/>
                  </a:cubicBezTo>
                  <a:cubicBezTo>
                    <a:pt x="2700" y="5441"/>
                    <a:pt x="2804" y="5315"/>
                    <a:pt x="2930" y="5106"/>
                  </a:cubicBezTo>
                  <a:cubicBezTo>
                    <a:pt x="2512" y="4980"/>
                    <a:pt x="2177" y="5085"/>
                    <a:pt x="1821" y="5022"/>
                  </a:cubicBezTo>
                  <a:cubicBezTo>
                    <a:pt x="1507" y="4980"/>
                    <a:pt x="1193" y="4897"/>
                    <a:pt x="880" y="4792"/>
                  </a:cubicBezTo>
                  <a:cubicBezTo>
                    <a:pt x="566" y="4666"/>
                    <a:pt x="231" y="4541"/>
                    <a:pt x="1" y="4164"/>
                  </a:cubicBezTo>
                  <a:cubicBezTo>
                    <a:pt x="440" y="3557"/>
                    <a:pt x="1047" y="3160"/>
                    <a:pt x="1821" y="3160"/>
                  </a:cubicBezTo>
                  <a:cubicBezTo>
                    <a:pt x="2595" y="3160"/>
                    <a:pt x="3349" y="3244"/>
                    <a:pt x="4123" y="3306"/>
                  </a:cubicBezTo>
                  <a:cubicBezTo>
                    <a:pt x="4311" y="3306"/>
                    <a:pt x="4499" y="3390"/>
                    <a:pt x="4646" y="3348"/>
                  </a:cubicBezTo>
                  <a:cubicBezTo>
                    <a:pt x="4813" y="3327"/>
                    <a:pt x="4939" y="3223"/>
                    <a:pt x="5169" y="3118"/>
                  </a:cubicBezTo>
                  <a:cubicBezTo>
                    <a:pt x="5043" y="2951"/>
                    <a:pt x="4960" y="2825"/>
                    <a:pt x="4855" y="2741"/>
                  </a:cubicBezTo>
                  <a:cubicBezTo>
                    <a:pt x="4541" y="2469"/>
                    <a:pt x="4478" y="2260"/>
                    <a:pt x="4604" y="1946"/>
                  </a:cubicBezTo>
                  <a:cubicBezTo>
                    <a:pt x="4688" y="1779"/>
                    <a:pt x="4792" y="1632"/>
                    <a:pt x="4897" y="1486"/>
                  </a:cubicBezTo>
                  <a:cubicBezTo>
                    <a:pt x="5755" y="398"/>
                    <a:pt x="6906" y="0"/>
                    <a:pt x="8245" y="147"/>
                  </a:cubicBezTo>
                  <a:cubicBezTo>
                    <a:pt x="9144" y="252"/>
                    <a:pt x="9647" y="816"/>
                    <a:pt x="9667" y="1737"/>
                  </a:cubicBezTo>
                  <a:cubicBezTo>
                    <a:pt x="9667" y="2093"/>
                    <a:pt x="9647" y="2428"/>
                    <a:pt x="9521" y="2783"/>
                  </a:cubicBezTo>
                  <a:cubicBezTo>
                    <a:pt x="9416" y="2993"/>
                    <a:pt x="9458" y="3202"/>
                    <a:pt x="9626" y="3348"/>
                  </a:cubicBezTo>
                  <a:cubicBezTo>
                    <a:pt x="9772" y="3516"/>
                    <a:pt x="10044" y="3516"/>
                    <a:pt x="10274" y="3348"/>
                  </a:cubicBezTo>
                  <a:cubicBezTo>
                    <a:pt x="10483" y="3202"/>
                    <a:pt x="10693" y="3034"/>
                    <a:pt x="10923" y="2888"/>
                  </a:cubicBezTo>
                  <a:cubicBezTo>
                    <a:pt x="12220" y="2072"/>
                    <a:pt x="13517" y="1988"/>
                    <a:pt x="14794" y="2888"/>
                  </a:cubicBezTo>
                  <a:cubicBezTo>
                    <a:pt x="15380" y="3265"/>
                    <a:pt x="15945" y="3683"/>
                    <a:pt x="16405" y="4269"/>
                  </a:cubicBezTo>
                  <a:cubicBezTo>
                    <a:pt x="16635" y="4562"/>
                    <a:pt x="16844" y="4897"/>
                    <a:pt x="16886" y="5294"/>
                  </a:cubicBezTo>
                  <a:cubicBezTo>
                    <a:pt x="16949" y="5629"/>
                    <a:pt x="16865" y="5943"/>
                    <a:pt x="16614" y="6152"/>
                  </a:cubicBezTo>
                  <a:cubicBezTo>
                    <a:pt x="16405" y="6298"/>
                    <a:pt x="16196" y="6487"/>
                    <a:pt x="15945" y="6633"/>
                  </a:cubicBezTo>
                  <a:cubicBezTo>
                    <a:pt x="15505" y="6780"/>
                    <a:pt x="15003" y="7010"/>
                    <a:pt x="14459" y="726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8" name="Google Shape;268;p33"/>
            <p:cNvSpPr/>
            <p:nvPr/>
          </p:nvSpPr>
          <p:spPr>
            <a:xfrm>
              <a:off x="622013" y="907250"/>
              <a:ext cx="475525" cy="287725"/>
            </a:xfrm>
            <a:custGeom>
              <a:avLst/>
              <a:gdLst/>
              <a:ahLst/>
              <a:cxnLst/>
              <a:rect l="l" t="t" r="r" b="b"/>
              <a:pathLst>
                <a:path w="19021" h="11509" extrusionOk="0">
                  <a:moveTo>
                    <a:pt x="16865" y="8684"/>
                  </a:moveTo>
                  <a:cubicBezTo>
                    <a:pt x="16928" y="8810"/>
                    <a:pt x="16949" y="8914"/>
                    <a:pt x="16970" y="9019"/>
                  </a:cubicBezTo>
                  <a:cubicBezTo>
                    <a:pt x="17179" y="9646"/>
                    <a:pt x="16928" y="10170"/>
                    <a:pt x="16426" y="10483"/>
                  </a:cubicBezTo>
                  <a:cubicBezTo>
                    <a:pt x="15652" y="10986"/>
                    <a:pt x="14752" y="11341"/>
                    <a:pt x="13790" y="11404"/>
                  </a:cubicBezTo>
                  <a:cubicBezTo>
                    <a:pt x="12346" y="11509"/>
                    <a:pt x="11111" y="11132"/>
                    <a:pt x="10044" y="10149"/>
                  </a:cubicBezTo>
                  <a:cubicBezTo>
                    <a:pt x="10002" y="10086"/>
                    <a:pt x="9919" y="10044"/>
                    <a:pt x="9793" y="9960"/>
                  </a:cubicBezTo>
                  <a:cubicBezTo>
                    <a:pt x="9270" y="10232"/>
                    <a:pt x="8705" y="10483"/>
                    <a:pt x="8161" y="10755"/>
                  </a:cubicBezTo>
                  <a:cubicBezTo>
                    <a:pt x="7952" y="10860"/>
                    <a:pt x="7722" y="10965"/>
                    <a:pt x="7512" y="10965"/>
                  </a:cubicBezTo>
                  <a:cubicBezTo>
                    <a:pt x="6487" y="10986"/>
                    <a:pt x="5441" y="11027"/>
                    <a:pt x="4416" y="11006"/>
                  </a:cubicBezTo>
                  <a:cubicBezTo>
                    <a:pt x="3621" y="10986"/>
                    <a:pt x="2993" y="10567"/>
                    <a:pt x="2491" y="9918"/>
                  </a:cubicBezTo>
                  <a:cubicBezTo>
                    <a:pt x="2282" y="9646"/>
                    <a:pt x="2177" y="9354"/>
                    <a:pt x="2177" y="9019"/>
                  </a:cubicBezTo>
                  <a:cubicBezTo>
                    <a:pt x="2177" y="8307"/>
                    <a:pt x="2156" y="7617"/>
                    <a:pt x="2491" y="6905"/>
                  </a:cubicBezTo>
                  <a:cubicBezTo>
                    <a:pt x="2282" y="6801"/>
                    <a:pt x="2093" y="6717"/>
                    <a:pt x="1947" y="6633"/>
                  </a:cubicBezTo>
                  <a:cubicBezTo>
                    <a:pt x="1486" y="6403"/>
                    <a:pt x="1026" y="6194"/>
                    <a:pt x="629" y="5901"/>
                  </a:cubicBezTo>
                  <a:cubicBezTo>
                    <a:pt x="64" y="5483"/>
                    <a:pt x="1" y="4708"/>
                    <a:pt x="524" y="4206"/>
                  </a:cubicBezTo>
                  <a:cubicBezTo>
                    <a:pt x="1152" y="3600"/>
                    <a:pt x="1884" y="3160"/>
                    <a:pt x="2805" y="3139"/>
                  </a:cubicBezTo>
                  <a:cubicBezTo>
                    <a:pt x="3223" y="3139"/>
                    <a:pt x="3621" y="3160"/>
                    <a:pt x="4039" y="3160"/>
                  </a:cubicBezTo>
                  <a:lnTo>
                    <a:pt x="4771" y="3160"/>
                  </a:lnTo>
                  <a:cubicBezTo>
                    <a:pt x="4813" y="2135"/>
                    <a:pt x="5462" y="1507"/>
                    <a:pt x="6152" y="921"/>
                  </a:cubicBezTo>
                  <a:cubicBezTo>
                    <a:pt x="6822" y="315"/>
                    <a:pt x="7659" y="1"/>
                    <a:pt x="8580" y="1"/>
                  </a:cubicBezTo>
                  <a:lnTo>
                    <a:pt x="9375" y="1"/>
                  </a:lnTo>
                  <a:cubicBezTo>
                    <a:pt x="10672" y="43"/>
                    <a:pt x="11572" y="859"/>
                    <a:pt x="11739" y="2135"/>
                  </a:cubicBezTo>
                  <a:cubicBezTo>
                    <a:pt x="11781" y="2281"/>
                    <a:pt x="11802" y="2407"/>
                    <a:pt x="11844" y="2616"/>
                  </a:cubicBezTo>
                  <a:cubicBezTo>
                    <a:pt x="12053" y="2532"/>
                    <a:pt x="12220" y="2491"/>
                    <a:pt x="12367" y="2428"/>
                  </a:cubicBezTo>
                  <a:cubicBezTo>
                    <a:pt x="13162" y="2114"/>
                    <a:pt x="13978" y="2093"/>
                    <a:pt x="14815" y="2198"/>
                  </a:cubicBezTo>
                  <a:cubicBezTo>
                    <a:pt x="15066" y="2219"/>
                    <a:pt x="15338" y="2323"/>
                    <a:pt x="15568" y="2449"/>
                  </a:cubicBezTo>
                  <a:cubicBezTo>
                    <a:pt x="16531" y="2930"/>
                    <a:pt x="17367" y="3558"/>
                    <a:pt x="18079" y="4374"/>
                  </a:cubicBezTo>
                  <a:cubicBezTo>
                    <a:pt x="18539" y="4897"/>
                    <a:pt x="18895" y="5524"/>
                    <a:pt x="18958" y="6257"/>
                  </a:cubicBezTo>
                  <a:cubicBezTo>
                    <a:pt x="19020" y="6822"/>
                    <a:pt x="18853" y="7324"/>
                    <a:pt x="18414" y="7659"/>
                  </a:cubicBezTo>
                  <a:cubicBezTo>
                    <a:pt x="18016" y="7973"/>
                    <a:pt x="17577" y="8203"/>
                    <a:pt x="17158" y="8496"/>
                  </a:cubicBezTo>
                  <a:cubicBezTo>
                    <a:pt x="17116" y="8558"/>
                    <a:pt x="17012" y="8600"/>
                    <a:pt x="16865" y="8684"/>
                  </a:cubicBezTo>
                  <a:close/>
                  <a:moveTo>
                    <a:pt x="15589" y="8140"/>
                  </a:moveTo>
                  <a:cubicBezTo>
                    <a:pt x="16133" y="7868"/>
                    <a:pt x="16635" y="7659"/>
                    <a:pt x="17137" y="7408"/>
                  </a:cubicBezTo>
                  <a:cubicBezTo>
                    <a:pt x="17367" y="7261"/>
                    <a:pt x="17577" y="7115"/>
                    <a:pt x="17786" y="6926"/>
                  </a:cubicBezTo>
                  <a:cubicBezTo>
                    <a:pt x="18058" y="6696"/>
                    <a:pt x="18121" y="6403"/>
                    <a:pt x="18079" y="6069"/>
                  </a:cubicBezTo>
                  <a:cubicBezTo>
                    <a:pt x="17995" y="5671"/>
                    <a:pt x="17807" y="5357"/>
                    <a:pt x="17577" y="5043"/>
                  </a:cubicBezTo>
                  <a:cubicBezTo>
                    <a:pt x="17137" y="4499"/>
                    <a:pt x="16551" y="4081"/>
                    <a:pt x="15986" y="3662"/>
                  </a:cubicBezTo>
                  <a:cubicBezTo>
                    <a:pt x="14668" y="2763"/>
                    <a:pt x="13392" y="2867"/>
                    <a:pt x="12116" y="3662"/>
                  </a:cubicBezTo>
                  <a:cubicBezTo>
                    <a:pt x="11865" y="3788"/>
                    <a:pt x="11697" y="3976"/>
                    <a:pt x="11467" y="4123"/>
                  </a:cubicBezTo>
                  <a:cubicBezTo>
                    <a:pt x="11216" y="4290"/>
                    <a:pt x="10965" y="4290"/>
                    <a:pt x="10797" y="4123"/>
                  </a:cubicBezTo>
                  <a:cubicBezTo>
                    <a:pt x="10651" y="3976"/>
                    <a:pt x="10588" y="3767"/>
                    <a:pt x="10693" y="3558"/>
                  </a:cubicBezTo>
                  <a:cubicBezTo>
                    <a:pt x="10860" y="3202"/>
                    <a:pt x="10881" y="2867"/>
                    <a:pt x="10860" y="2511"/>
                  </a:cubicBezTo>
                  <a:cubicBezTo>
                    <a:pt x="10818" y="1591"/>
                    <a:pt x="10358" y="1026"/>
                    <a:pt x="9416" y="900"/>
                  </a:cubicBezTo>
                  <a:cubicBezTo>
                    <a:pt x="8056" y="754"/>
                    <a:pt x="6906" y="1172"/>
                    <a:pt x="6069" y="2260"/>
                  </a:cubicBezTo>
                  <a:cubicBezTo>
                    <a:pt x="5964" y="2407"/>
                    <a:pt x="5859" y="2553"/>
                    <a:pt x="5776" y="2721"/>
                  </a:cubicBezTo>
                  <a:cubicBezTo>
                    <a:pt x="5650" y="3035"/>
                    <a:pt x="5734" y="3265"/>
                    <a:pt x="6048" y="3516"/>
                  </a:cubicBezTo>
                  <a:cubicBezTo>
                    <a:pt x="6152" y="3600"/>
                    <a:pt x="6215" y="3725"/>
                    <a:pt x="6362" y="3892"/>
                  </a:cubicBezTo>
                  <a:cubicBezTo>
                    <a:pt x="6152" y="3997"/>
                    <a:pt x="5985" y="4102"/>
                    <a:pt x="5839" y="4123"/>
                  </a:cubicBezTo>
                  <a:cubicBezTo>
                    <a:pt x="5671" y="4144"/>
                    <a:pt x="5504" y="4102"/>
                    <a:pt x="5315" y="4081"/>
                  </a:cubicBezTo>
                  <a:cubicBezTo>
                    <a:pt x="4541" y="4018"/>
                    <a:pt x="3788" y="3934"/>
                    <a:pt x="3014" y="3934"/>
                  </a:cubicBezTo>
                  <a:cubicBezTo>
                    <a:pt x="2219" y="3934"/>
                    <a:pt x="1612" y="4311"/>
                    <a:pt x="1173" y="4939"/>
                  </a:cubicBezTo>
                  <a:cubicBezTo>
                    <a:pt x="1382" y="5315"/>
                    <a:pt x="1717" y="5441"/>
                    <a:pt x="2072" y="5566"/>
                  </a:cubicBezTo>
                  <a:cubicBezTo>
                    <a:pt x="2344" y="5692"/>
                    <a:pt x="2700" y="5755"/>
                    <a:pt x="3014" y="5797"/>
                  </a:cubicBezTo>
                  <a:cubicBezTo>
                    <a:pt x="3349" y="5859"/>
                    <a:pt x="3683" y="5755"/>
                    <a:pt x="4102" y="5880"/>
                  </a:cubicBezTo>
                  <a:cubicBezTo>
                    <a:pt x="3976" y="6089"/>
                    <a:pt x="3893" y="6215"/>
                    <a:pt x="3788" y="6382"/>
                  </a:cubicBezTo>
                  <a:cubicBezTo>
                    <a:pt x="3683" y="6571"/>
                    <a:pt x="3558" y="6717"/>
                    <a:pt x="3495" y="6926"/>
                  </a:cubicBezTo>
                  <a:cubicBezTo>
                    <a:pt x="3349" y="7638"/>
                    <a:pt x="3328" y="8349"/>
                    <a:pt x="3453" y="9019"/>
                  </a:cubicBezTo>
                  <a:cubicBezTo>
                    <a:pt x="3558" y="9500"/>
                    <a:pt x="3872" y="9814"/>
                    <a:pt x="4332" y="9877"/>
                  </a:cubicBezTo>
                  <a:cubicBezTo>
                    <a:pt x="4960" y="9960"/>
                    <a:pt x="5629" y="10065"/>
                    <a:pt x="6278" y="10023"/>
                  </a:cubicBezTo>
                  <a:cubicBezTo>
                    <a:pt x="7722" y="9877"/>
                    <a:pt x="9082" y="9542"/>
                    <a:pt x="9730" y="7993"/>
                  </a:cubicBezTo>
                  <a:cubicBezTo>
                    <a:pt x="9772" y="7889"/>
                    <a:pt x="9940" y="7784"/>
                    <a:pt x="10065" y="7763"/>
                  </a:cubicBezTo>
                  <a:cubicBezTo>
                    <a:pt x="10274" y="7742"/>
                    <a:pt x="10400" y="7931"/>
                    <a:pt x="10442" y="8077"/>
                  </a:cubicBezTo>
                  <a:cubicBezTo>
                    <a:pt x="10484" y="8391"/>
                    <a:pt x="10484" y="8705"/>
                    <a:pt x="10484" y="9019"/>
                  </a:cubicBezTo>
                  <a:cubicBezTo>
                    <a:pt x="11551" y="10128"/>
                    <a:pt x="12178" y="10400"/>
                    <a:pt x="13622" y="10337"/>
                  </a:cubicBezTo>
                  <a:cubicBezTo>
                    <a:pt x="14313" y="10295"/>
                    <a:pt x="14961" y="10190"/>
                    <a:pt x="15631" y="10086"/>
                  </a:cubicBezTo>
                  <a:cubicBezTo>
                    <a:pt x="15798" y="10065"/>
                    <a:pt x="15924" y="9939"/>
                    <a:pt x="16049" y="9856"/>
                  </a:cubicBezTo>
                  <a:cubicBezTo>
                    <a:pt x="16133" y="9291"/>
                    <a:pt x="15714" y="8768"/>
                    <a:pt x="15589" y="814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69" name="Google Shape;269;p33"/>
          <p:cNvGrpSpPr/>
          <p:nvPr/>
        </p:nvGrpSpPr>
        <p:grpSpPr>
          <a:xfrm>
            <a:off x="4250013" y="4709350"/>
            <a:ext cx="643950" cy="195675"/>
            <a:chOff x="806663" y="3241275"/>
            <a:chExt cx="643950" cy="195675"/>
          </a:xfrm>
        </p:grpSpPr>
        <p:sp>
          <p:nvSpPr>
            <p:cNvPr id="270" name="Google Shape;270;p33"/>
            <p:cNvSpPr/>
            <p:nvPr/>
          </p:nvSpPr>
          <p:spPr>
            <a:xfrm>
              <a:off x="808238" y="3264300"/>
              <a:ext cx="600025" cy="172650"/>
            </a:xfrm>
            <a:custGeom>
              <a:avLst/>
              <a:gdLst/>
              <a:ahLst/>
              <a:cxnLst/>
              <a:rect l="l" t="t" r="r" b="b"/>
              <a:pathLst>
                <a:path w="24001" h="6906" extrusionOk="0">
                  <a:moveTo>
                    <a:pt x="22870" y="858"/>
                  </a:moveTo>
                  <a:cubicBezTo>
                    <a:pt x="22054" y="1026"/>
                    <a:pt x="21406" y="1570"/>
                    <a:pt x="20694" y="1967"/>
                  </a:cubicBezTo>
                  <a:cubicBezTo>
                    <a:pt x="20673" y="1967"/>
                    <a:pt x="20652" y="1988"/>
                    <a:pt x="20652" y="1988"/>
                  </a:cubicBezTo>
                  <a:cubicBezTo>
                    <a:pt x="19941" y="2156"/>
                    <a:pt x="19334" y="2469"/>
                    <a:pt x="18727" y="2930"/>
                  </a:cubicBezTo>
                  <a:cubicBezTo>
                    <a:pt x="18497" y="3118"/>
                    <a:pt x="18141" y="3537"/>
                    <a:pt x="17744" y="3871"/>
                  </a:cubicBezTo>
                  <a:cubicBezTo>
                    <a:pt x="18100" y="3034"/>
                    <a:pt x="18497" y="2156"/>
                    <a:pt x="17535" y="1570"/>
                  </a:cubicBezTo>
                  <a:cubicBezTo>
                    <a:pt x="17576" y="1381"/>
                    <a:pt x="17618" y="1172"/>
                    <a:pt x="17576" y="942"/>
                  </a:cubicBezTo>
                  <a:cubicBezTo>
                    <a:pt x="17556" y="377"/>
                    <a:pt x="16991" y="0"/>
                    <a:pt x="16426" y="293"/>
                  </a:cubicBezTo>
                  <a:cubicBezTo>
                    <a:pt x="15735" y="649"/>
                    <a:pt x="15317" y="1444"/>
                    <a:pt x="14961" y="2114"/>
                  </a:cubicBezTo>
                  <a:cubicBezTo>
                    <a:pt x="14815" y="2469"/>
                    <a:pt x="14647" y="2783"/>
                    <a:pt x="14501" y="3118"/>
                  </a:cubicBezTo>
                  <a:cubicBezTo>
                    <a:pt x="14333" y="2407"/>
                    <a:pt x="14082" y="1779"/>
                    <a:pt x="13287" y="1633"/>
                  </a:cubicBezTo>
                  <a:cubicBezTo>
                    <a:pt x="12952" y="1277"/>
                    <a:pt x="12408" y="1214"/>
                    <a:pt x="11990" y="1591"/>
                  </a:cubicBezTo>
                  <a:cubicBezTo>
                    <a:pt x="11341" y="2218"/>
                    <a:pt x="11467" y="3055"/>
                    <a:pt x="11404" y="3829"/>
                  </a:cubicBezTo>
                  <a:cubicBezTo>
                    <a:pt x="10714" y="3055"/>
                    <a:pt x="10149" y="2177"/>
                    <a:pt x="9165" y="1758"/>
                  </a:cubicBezTo>
                  <a:cubicBezTo>
                    <a:pt x="8684" y="1549"/>
                    <a:pt x="7910" y="1737"/>
                    <a:pt x="7847" y="2323"/>
                  </a:cubicBezTo>
                  <a:cubicBezTo>
                    <a:pt x="7575" y="2197"/>
                    <a:pt x="7261" y="2156"/>
                    <a:pt x="6885" y="2197"/>
                  </a:cubicBezTo>
                  <a:cubicBezTo>
                    <a:pt x="6592" y="2218"/>
                    <a:pt x="6257" y="2407"/>
                    <a:pt x="6110" y="2679"/>
                  </a:cubicBezTo>
                  <a:cubicBezTo>
                    <a:pt x="6069" y="2637"/>
                    <a:pt x="6027" y="2616"/>
                    <a:pt x="6006" y="2595"/>
                  </a:cubicBezTo>
                  <a:cubicBezTo>
                    <a:pt x="5315" y="2051"/>
                    <a:pt x="4562" y="1633"/>
                    <a:pt x="3704" y="1988"/>
                  </a:cubicBezTo>
                  <a:cubicBezTo>
                    <a:pt x="2783" y="2386"/>
                    <a:pt x="3851" y="3829"/>
                    <a:pt x="4980" y="5001"/>
                  </a:cubicBezTo>
                  <a:cubicBezTo>
                    <a:pt x="4353" y="4813"/>
                    <a:pt x="3725" y="4583"/>
                    <a:pt x="3181" y="4290"/>
                  </a:cubicBezTo>
                  <a:cubicBezTo>
                    <a:pt x="2344" y="3850"/>
                    <a:pt x="1403" y="3620"/>
                    <a:pt x="482" y="3850"/>
                  </a:cubicBezTo>
                  <a:cubicBezTo>
                    <a:pt x="168" y="3934"/>
                    <a:pt x="1" y="4311"/>
                    <a:pt x="189" y="4583"/>
                  </a:cubicBezTo>
                  <a:cubicBezTo>
                    <a:pt x="942" y="5817"/>
                    <a:pt x="1988" y="6152"/>
                    <a:pt x="3286" y="6654"/>
                  </a:cubicBezTo>
                  <a:cubicBezTo>
                    <a:pt x="3851" y="6884"/>
                    <a:pt x="4667" y="6905"/>
                    <a:pt x="4750" y="6152"/>
                  </a:cubicBezTo>
                  <a:cubicBezTo>
                    <a:pt x="4750" y="6089"/>
                    <a:pt x="4750" y="6068"/>
                    <a:pt x="4708" y="6026"/>
                  </a:cubicBezTo>
                  <a:cubicBezTo>
                    <a:pt x="5483" y="6257"/>
                    <a:pt x="6215" y="6550"/>
                    <a:pt x="6989" y="6759"/>
                  </a:cubicBezTo>
                  <a:cubicBezTo>
                    <a:pt x="7491" y="6884"/>
                    <a:pt x="7805" y="6466"/>
                    <a:pt x="7742" y="6068"/>
                  </a:cubicBezTo>
                  <a:cubicBezTo>
                    <a:pt x="7805" y="6131"/>
                    <a:pt x="7847" y="6152"/>
                    <a:pt x="7889" y="6194"/>
                  </a:cubicBezTo>
                  <a:cubicBezTo>
                    <a:pt x="8349" y="6675"/>
                    <a:pt x="9144" y="6361"/>
                    <a:pt x="9270" y="5775"/>
                  </a:cubicBezTo>
                  <a:cubicBezTo>
                    <a:pt x="9709" y="6047"/>
                    <a:pt x="10421" y="5880"/>
                    <a:pt x="10609" y="5441"/>
                  </a:cubicBezTo>
                  <a:cubicBezTo>
                    <a:pt x="10839" y="5713"/>
                    <a:pt x="11090" y="5943"/>
                    <a:pt x="11404" y="6152"/>
                  </a:cubicBezTo>
                  <a:cubicBezTo>
                    <a:pt x="11509" y="6194"/>
                    <a:pt x="11592" y="6257"/>
                    <a:pt x="11697" y="6257"/>
                  </a:cubicBezTo>
                  <a:cubicBezTo>
                    <a:pt x="12178" y="6717"/>
                    <a:pt x="13120" y="6654"/>
                    <a:pt x="13287" y="5859"/>
                  </a:cubicBezTo>
                  <a:cubicBezTo>
                    <a:pt x="13287" y="5817"/>
                    <a:pt x="13329" y="5775"/>
                    <a:pt x="13329" y="5734"/>
                  </a:cubicBezTo>
                  <a:cubicBezTo>
                    <a:pt x="13475" y="5880"/>
                    <a:pt x="13685" y="5985"/>
                    <a:pt x="13957" y="5985"/>
                  </a:cubicBezTo>
                  <a:cubicBezTo>
                    <a:pt x="14815" y="6068"/>
                    <a:pt x="15359" y="5315"/>
                    <a:pt x="15756" y="4625"/>
                  </a:cubicBezTo>
                  <a:cubicBezTo>
                    <a:pt x="15735" y="4792"/>
                    <a:pt x="15735" y="4918"/>
                    <a:pt x="15756" y="5085"/>
                  </a:cubicBezTo>
                  <a:cubicBezTo>
                    <a:pt x="15777" y="5420"/>
                    <a:pt x="15986" y="5817"/>
                    <a:pt x="16363" y="5859"/>
                  </a:cubicBezTo>
                  <a:cubicBezTo>
                    <a:pt x="17158" y="5985"/>
                    <a:pt x="17744" y="5734"/>
                    <a:pt x="18267" y="5336"/>
                  </a:cubicBezTo>
                  <a:cubicBezTo>
                    <a:pt x="18372" y="5399"/>
                    <a:pt x="18497" y="5420"/>
                    <a:pt x="18665" y="5399"/>
                  </a:cubicBezTo>
                  <a:cubicBezTo>
                    <a:pt x="19711" y="5252"/>
                    <a:pt x="21510" y="4415"/>
                    <a:pt x="21824" y="3244"/>
                  </a:cubicBezTo>
                  <a:cubicBezTo>
                    <a:pt x="21991" y="3139"/>
                    <a:pt x="22159" y="3034"/>
                    <a:pt x="22347" y="2930"/>
                  </a:cubicBezTo>
                  <a:cubicBezTo>
                    <a:pt x="22766" y="3578"/>
                    <a:pt x="24000" y="3432"/>
                    <a:pt x="24000" y="2469"/>
                  </a:cubicBezTo>
                  <a:lnTo>
                    <a:pt x="24000" y="1674"/>
                  </a:lnTo>
                  <a:cubicBezTo>
                    <a:pt x="24000" y="1109"/>
                    <a:pt x="23414" y="754"/>
                    <a:pt x="22870" y="858"/>
                  </a:cubicBezTo>
                  <a:close/>
                  <a:moveTo>
                    <a:pt x="4353" y="6068"/>
                  </a:moveTo>
                  <a:cubicBezTo>
                    <a:pt x="4185" y="6340"/>
                    <a:pt x="3223" y="5754"/>
                    <a:pt x="2993" y="5671"/>
                  </a:cubicBezTo>
                  <a:cubicBezTo>
                    <a:pt x="2470" y="5524"/>
                    <a:pt x="2009" y="5231"/>
                    <a:pt x="1633" y="4876"/>
                  </a:cubicBezTo>
                  <a:cubicBezTo>
                    <a:pt x="2365" y="5064"/>
                    <a:pt x="3014" y="5587"/>
                    <a:pt x="3746" y="5775"/>
                  </a:cubicBezTo>
                  <a:cubicBezTo>
                    <a:pt x="3976" y="5838"/>
                    <a:pt x="4206" y="5922"/>
                    <a:pt x="4457" y="5985"/>
                  </a:cubicBezTo>
                  <a:cubicBezTo>
                    <a:pt x="4416" y="5985"/>
                    <a:pt x="4374" y="6026"/>
                    <a:pt x="4353" y="6068"/>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71" name="Google Shape;271;p33"/>
            <p:cNvSpPr/>
            <p:nvPr/>
          </p:nvSpPr>
          <p:spPr>
            <a:xfrm>
              <a:off x="806663" y="3241275"/>
              <a:ext cx="643950" cy="188350"/>
            </a:xfrm>
            <a:custGeom>
              <a:avLst/>
              <a:gdLst/>
              <a:ahLst/>
              <a:cxnLst/>
              <a:rect l="l" t="t" r="r" b="b"/>
              <a:pathLst>
                <a:path w="25758" h="7534" extrusionOk="0">
                  <a:moveTo>
                    <a:pt x="4709" y="4897"/>
                  </a:moveTo>
                  <a:cubicBezTo>
                    <a:pt x="4499" y="4583"/>
                    <a:pt x="4311" y="4332"/>
                    <a:pt x="4144" y="4060"/>
                  </a:cubicBezTo>
                  <a:cubicBezTo>
                    <a:pt x="4039" y="3872"/>
                    <a:pt x="3997" y="3704"/>
                    <a:pt x="3914" y="3474"/>
                  </a:cubicBezTo>
                  <a:cubicBezTo>
                    <a:pt x="3767" y="3098"/>
                    <a:pt x="3725" y="2679"/>
                    <a:pt x="3767" y="2261"/>
                  </a:cubicBezTo>
                  <a:cubicBezTo>
                    <a:pt x="3809" y="1633"/>
                    <a:pt x="4290" y="1214"/>
                    <a:pt x="4918" y="1361"/>
                  </a:cubicBezTo>
                  <a:cubicBezTo>
                    <a:pt x="5567" y="1528"/>
                    <a:pt x="6215" y="1675"/>
                    <a:pt x="6822" y="2051"/>
                  </a:cubicBezTo>
                  <a:cubicBezTo>
                    <a:pt x="7387" y="2386"/>
                    <a:pt x="7994" y="2700"/>
                    <a:pt x="8600" y="3014"/>
                  </a:cubicBezTo>
                  <a:cubicBezTo>
                    <a:pt x="8852" y="3139"/>
                    <a:pt x="9124" y="3223"/>
                    <a:pt x="9417" y="3328"/>
                  </a:cubicBezTo>
                  <a:cubicBezTo>
                    <a:pt x="9772" y="2993"/>
                    <a:pt x="9877" y="2595"/>
                    <a:pt x="10044" y="2240"/>
                  </a:cubicBezTo>
                  <a:cubicBezTo>
                    <a:pt x="10253" y="1779"/>
                    <a:pt x="10421" y="1319"/>
                    <a:pt x="10672" y="859"/>
                  </a:cubicBezTo>
                  <a:cubicBezTo>
                    <a:pt x="10881" y="440"/>
                    <a:pt x="11258" y="273"/>
                    <a:pt x="11760" y="273"/>
                  </a:cubicBezTo>
                  <a:cubicBezTo>
                    <a:pt x="12199" y="273"/>
                    <a:pt x="12492" y="419"/>
                    <a:pt x="12681" y="817"/>
                  </a:cubicBezTo>
                  <a:cubicBezTo>
                    <a:pt x="12890" y="1235"/>
                    <a:pt x="13099" y="1654"/>
                    <a:pt x="13329" y="2072"/>
                  </a:cubicBezTo>
                  <a:cubicBezTo>
                    <a:pt x="13413" y="2240"/>
                    <a:pt x="13538" y="2323"/>
                    <a:pt x="13664" y="2512"/>
                  </a:cubicBezTo>
                  <a:cubicBezTo>
                    <a:pt x="14187" y="1989"/>
                    <a:pt x="14710" y="1507"/>
                    <a:pt x="15212" y="1005"/>
                  </a:cubicBezTo>
                  <a:cubicBezTo>
                    <a:pt x="15484" y="712"/>
                    <a:pt x="15798" y="524"/>
                    <a:pt x="16133" y="315"/>
                  </a:cubicBezTo>
                  <a:cubicBezTo>
                    <a:pt x="16656" y="1"/>
                    <a:pt x="17200" y="1"/>
                    <a:pt x="17744" y="64"/>
                  </a:cubicBezTo>
                  <a:cubicBezTo>
                    <a:pt x="18100" y="85"/>
                    <a:pt x="18267" y="273"/>
                    <a:pt x="18330" y="629"/>
                  </a:cubicBezTo>
                  <a:cubicBezTo>
                    <a:pt x="18351" y="921"/>
                    <a:pt x="18351" y="1214"/>
                    <a:pt x="18351" y="1528"/>
                  </a:cubicBezTo>
                  <a:cubicBezTo>
                    <a:pt x="18351" y="1737"/>
                    <a:pt x="18414" y="1926"/>
                    <a:pt x="18435" y="2177"/>
                  </a:cubicBezTo>
                  <a:cubicBezTo>
                    <a:pt x="18623" y="2156"/>
                    <a:pt x="18748" y="2135"/>
                    <a:pt x="18874" y="2072"/>
                  </a:cubicBezTo>
                  <a:cubicBezTo>
                    <a:pt x="19983" y="1675"/>
                    <a:pt x="21071" y="1256"/>
                    <a:pt x="22285" y="1214"/>
                  </a:cubicBezTo>
                  <a:cubicBezTo>
                    <a:pt x="22494" y="1214"/>
                    <a:pt x="22661" y="1110"/>
                    <a:pt x="22870" y="1047"/>
                  </a:cubicBezTo>
                  <a:cubicBezTo>
                    <a:pt x="23561" y="880"/>
                    <a:pt x="24210" y="1047"/>
                    <a:pt x="24858" y="1256"/>
                  </a:cubicBezTo>
                  <a:cubicBezTo>
                    <a:pt x="24963" y="1298"/>
                    <a:pt x="25109" y="1361"/>
                    <a:pt x="25151" y="1465"/>
                  </a:cubicBezTo>
                  <a:cubicBezTo>
                    <a:pt x="25465" y="2135"/>
                    <a:pt x="25758" y="2784"/>
                    <a:pt x="25339" y="3495"/>
                  </a:cubicBezTo>
                  <a:cubicBezTo>
                    <a:pt x="25214" y="3725"/>
                    <a:pt x="25046" y="3934"/>
                    <a:pt x="24900" y="4144"/>
                  </a:cubicBezTo>
                  <a:lnTo>
                    <a:pt x="23707" y="5797"/>
                  </a:lnTo>
                  <a:cubicBezTo>
                    <a:pt x="23645" y="5922"/>
                    <a:pt x="23561" y="6027"/>
                    <a:pt x="23435" y="6131"/>
                  </a:cubicBezTo>
                  <a:cubicBezTo>
                    <a:pt x="23268" y="6257"/>
                    <a:pt x="23121" y="6257"/>
                    <a:pt x="22933" y="6152"/>
                  </a:cubicBezTo>
                  <a:cubicBezTo>
                    <a:pt x="22766" y="6048"/>
                    <a:pt x="22661" y="5901"/>
                    <a:pt x="22703" y="5713"/>
                  </a:cubicBezTo>
                  <a:cubicBezTo>
                    <a:pt x="22745" y="5462"/>
                    <a:pt x="22829" y="5253"/>
                    <a:pt x="22954" y="5043"/>
                  </a:cubicBezTo>
                  <a:cubicBezTo>
                    <a:pt x="23268" y="4562"/>
                    <a:pt x="23645" y="4081"/>
                    <a:pt x="23979" y="3621"/>
                  </a:cubicBezTo>
                  <a:cubicBezTo>
                    <a:pt x="24126" y="3411"/>
                    <a:pt x="24314" y="3202"/>
                    <a:pt x="24419" y="2951"/>
                  </a:cubicBezTo>
                  <a:cubicBezTo>
                    <a:pt x="24628" y="2533"/>
                    <a:pt x="24398" y="2114"/>
                    <a:pt x="23917" y="2051"/>
                  </a:cubicBezTo>
                  <a:cubicBezTo>
                    <a:pt x="23707" y="2010"/>
                    <a:pt x="23498" y="1989"/>
                    <a:pt x="23289" y="2010"/>
                  </a:cubicBezTo>
                  <a:cubicBezTo>
                    <a:pt x="21971" y="2219"/>
                    <a:pt x="20590" y="2386"/>
                    <a:pt x="19376" y="2951"/>
                  </a:cubicBezTo>
                  <a:cubicBezTo>
                    <a:pt x="18895" y="3202"/>
                    <a:pt x="18414" y="3223"/>
                    <a:pt x="17912" y="3160"/>
                  </a:cubicBezTo>
                  <a:cubicBezTo>
                    <a:pt x="17514" y="3118"/>
                    <a:pt x="17326" y="2930"/>
                    <a:pt x="17305" y="2512"/>
                  </a:cubicBezTo>
                  <a:cubicBezTo>
                    <a:pt x="17284" y="2198"/>
                    <a:pt x="17305" y="1863"/>
                    <a:pt x="17305" y="1549"/>
                  </a:cubicBezTo>
                  <a:cubicBezTo>
                    <a:pt x="17305" y="1382"/>
                    <a:pt x="17263" y="1214"/>
                    <a:pt x="17221" y="1005"/>
                  </a:cubicBezTo>
                  <a:cubicBezTo>
                    <a:pt x="16656" y="1068"/>
                    <a:pt x="16259" y="1319"/>
                    <a:pt x="15903" y="1675"/>
                  </a:cubicBezTo>
                  <a:cubicBezTo>
                    <a:pt x="15443" y="2156"/>
                    <a:pt x="14982" y="2595"/>
                    <a:pt x="14543" y="3056"/>
                  </a:cubicBezTo>
                  <a:cubicBezTo>
                    <a:pt x="14375" y="3223"/>
                    <a:pt x="14250" y="3349"/>
                    <a:pt x="14082" y="3474"/>
                  </a:cubicBezTo>
                  <a:cubicBezTo>
                    <a:pt x="13643" y="3767"/>
                    <a:pt x="13078" y="3662"/>
                    <a:pt x="12806" y="3223"/>
                  </a:cubicBezTo>
                  <a:cubicBezTo>
                    <a:pt x="12555" y="2805"/>
                    <a:pt x="12346" y="2323"/>
                    <a:pt x="12095" y="1884"/>
                  </a:cubicBezTo>
                  <a:cubicBezTo>
                    <a:pt x="11990" y="1675"/>
                    <a:pt x="11865" y="1486"/>
                    <a:pt x="11718" y="1235"/>
                  </a:cubicBezTo>
                  <a:cubicBezTo>
                    <a:pt x="11572" y="1361"/>
                    <a:pt x="11446" y="1465"/>
                    <a:pt x="11404" y="1570"/>
                  </a:cubicBezTo>
                  <a:cubicBezTo>
                    <a:pt x="11237" y="1905"/>
                    <a:pt x="11090" y="2282"/>
                    <a:pt x="10923" y="2616"/>
                  </a:cubicBezTo>
                  <a:cubicBezTo>
                    <a:pt x="10735" y="3014"/>
                    <a:pt x="10588" y="3432"/>
                    <a:pt x="10358" y="3830"/>
                  </a:cubicBezTo>
                  <a:cubicBezTo>
                    <a:pt x="10065" y="4311"/>
                    <a:pt x="9689" y="4458"/>
                    <a:pt x="9145" y="4290"/>
                  </a:cubicBezTo>
                  <a:cubicBezTo>
                    <a:pt x="8789" y="4186"/>
                    <a:pt x="8412" y="4039"/>
                    <a:pt x="8077" y="3872"/>
                  </a:cubicBezTo>
                  <a:cubicBezTo>
                    <a:pt x="7450" y="3558"/>
                    <a:pt x="6822" y="3202"/>
                    <a:pt x="6215" y="2846"/>
                  </a:cubicBezTo>
                  <a:cubicBezTo>
                    <a:pt x="5713" y="2574"/>
                    <a:pt x="5232" y="2407"/>
                    <a:pt x="4667" y="2219"/>
                  </a:cubicBezTo>
                  <a:cubicBezTo>
                    <a:pt x="4499" y="2846"/>
                    <a:pt x="4709" y="3349"/>
                    <a:pt x="4981" y="3788"/>
                  </a:cubicBezTo>
                  <a:cubicBezTo>
                    <a:pt x="5378" y="4353"/>
                    <a:pt x="5818" y="4834"/>
                    <a:pt x="6278" y="5357"/>
                  </a:cubicBezTo>
                  <a:cubicBezTo>
                    <a:pt x="6445" y="5608"/>
                    <a:pt x="6696" y="5776"/>
                    <a:pt x="7010" y="5839"/>
                  </a:cubicBezTo>
                  <a:cubicBezTo>
                    <a:pt x="7387" y="5922"/>
                    <a:pt x="7575" y="6299"/>
                    <a:pt x="7847" y="6571"/>
                  </a:cubicBezTo>
                  <a:cubicBezTo>
                    <a:pt x="7952" y="6675"/>
                    <a:pt x="7952" y="6968"/>
                    <a:pt x="7889" y="7136"/>
                  </a:cubicBezTo>
                  <a:cubicBezTo>
                    <a:pt x="7847" y="7429"/>
                    <a:pt x="7471" y="7533"/>
                    <a:pt x="7282" y="7324"/>
                  </a:cubicBezTo>
                  <a:cubicBezTo>
                    <a:pt x="6906" y="6822"/>
                    <a:pt x="6299" y="6613"/>
                    <a:pt x="5797" y="6278"/>
                  </a:cubicBezTo>
                  <a:cubicBezTo>
                    <a:pt x="5023" y="5755"/>
                    <a:pt x="4102" y="5671"/>
                    <a:pt x="3265" y="5336"/>
                  </a:cubicBezTo>
                  <a:cubicBezTo>
                    <a:pt x="2867" y="5190"/>
                    <a:pt x="2407" y="5085"/>
                    <a:pt x="1821" y="5106"/>
                  </a:cubicBezTo>
                  <a:cubicBezTo>
                    <a:pt x="2093" y="5420"/>
                    <a:pt x="2302" y="5650"/>
                    <a:pt x="2470" y="5922"/>
                  </a:cubicBezTo>
                  <a:cubicBezTo>
                    <a:pt x="2658" y="6152"/>
                    <a:pt x="2826" y="6383"/>
                    <a:pt x="2972" y="6655"/>
                  </a:cubicBezTo>
                  <a:cubicBezTo>
                    <a:pt x="2993" y="6696"/>
                    <a:pt x="2972" y="6864"/>
                    <a:pt x="2930" y="6885"/>
                  </a:cubicBezTo>
                  <a:cubicBezTo>
                    <a:pt x="2846" y="6927"/>
                    <a:pt x="2679" y="7010"/>
                    <a:pt x="2616" y="6989"/>
                  </a:cubicBezTo>
                  <a:cubicBezTo>
                    <a:pt x="2365" y="6864"/>
                    <a:pt x="2156" y="6696"/>
                    <a:pt x="1947" y="6550"/>
                  </a:cubicBezTo>
                  <a:cubicBezTo>
                    <a:pt x="1486" y="6173"/>
                    <a:pt x="1089" y="5734"/>
                    <a:pt x="566" y="5441"/>
                  </a:cubicBezTo>
                  <a:cubicBezTo>
                    <a:pt x="440" y="5399"/>
                    <a:pt x="357" y="5253"/>
                    <a:pt x="252" y="5127"/>
                  </a:cubicBezTo>
                  <a:cubicBezTo>
                    <a:pt x="1" y="4771"/>
                    <a:pt x="147" y="4186"/>
                    <a:pt x="691" y="4165"/>
                  </a:cubicBezTo>
                  <a:cubicBezTo>
                    <a:pt x="1800" y="4102"/>
                    <a:pt x="2867" y="4269"/>
                    <a:pt x="3872" y="4771"/>
                  </a:cubicBezTo>
                  <a:cubicBezTo>
                    <a:pt x="4102" y="4876"/>
                    <a:pt x="4332" y="5023"/>
                    <a:pt x="4709" y="4897"/>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Tree>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537"/>
        <p:cNvGrpSpPr/>
        <p:nvPr/>
      </p:nvGrpSpPr>
      <p:grpSpPr>
        <a:xfrm>
          <a:off x="0" y="0"/>
          <a:ext cx="0" cy="0"/>
          <a:chOff x="0" y="0"/>
          <a:chExt cx="0" cy="0"/>
        </a:xfrm>
      </p:grpSpPr>
      <p:grpSp>
        <p:nvGrpSpPr>
          <p:cNvPr id="79" name="Google Shape;364;p20"/>
          <p:cNvGrpSpPr/>
          <p:nvPr/>
        </p:nvGrpSpPr>
        <p:grpSpPr>
          <a:xfrm>
            <a:off x="2993745" y="915053"/>
            <a:ext cx="2915299" cy="996768"/>
            <a:chOff x="4063785" y="2551463"/>
            <a:chExt cx="1057315" cy="996768"/>
          </a:xfrm>
        </p:grpSpPr>
        <p:sp>
          <p:nvSpPr>
            <p:cNvPr id="80" name="Google Shape;365;p20"/>
            <p:cNvSpPr/>
            <p:nvPr/>
          </p:nvSpPr>
          <p:spPr>
            <a:xfrm>
              <a:off x="4164396" y="2586356"/>
              <a:ext cx="955418" cy="851491"/>
            </a:xfrm>
            <a:custGeom>
              <a:avLst/>
              <a:gdLst/>
              <a:ahLst/>
              <a:cxnLst/>
              <a:rect l="l" t="t" r="r" b="b"/>
              <a:pathLst>
                <a:path w="28957" h="28028" extrusionOk="0">
                  <a:moveTo>
                    <a:pt x="28957" y="1"/>
                  </a:moveTo>
                  <a:lnTo>
                    <a:pt x="1" y="929"/>
                  </a:lnTo>
                  <a:lnTo>
                    <a:pt x="1870" y="28028"/>
                  </a:lnTo>
                  <a:lnTo>
                    <a:pt x="28183" y="27087"/>
                  </a:lnTo>
                  <a:lnTo>
                    <a:pt x="28957" y="1"/>
                  </a:lnTo>
                  <a:close/>
                </a:path>
              </a:pathLst>
            </a:custGeom>
            <a:solidFill>
              <a:schemeClr val="accent3">
                <a:lumMod val="75000"/>
              </a:schemeClr>
            </a:solidFill>
            <a:ln>
              <a:noFill/>
            </a:ln>
          </p:spPr>
          <p:txBody>
            <a:bodyPr spcFirstLastPara="1" wrap="square" lIns="91425" tIns="91425" rIns="91425" bIns="91425" anchor="ctr" anchorCtr="0">
              <a:noAutofit/>
            </a:bodyPr>
            <a:lstStyle/>
            <a:p>
              <a:pPr algn="ctr" defTabSz="914400"/>
              <a:r>
                <a:rPr lang="en-US" sz="3200" b="1">
                  <a:solidFill>
                    <a:schemeClr val="accent2">
                      <a:lumMod val="95000"/>
                      <a:lumOff val="5000"/>
                    </a:schemeClr>
                  </a:solidFill>
                  <a:latin typeface="Sitka Subheading Semibold" charset="0"/>
                  <a:ea typeface="Fira Sans Extra Condensed" panose="020B0704020202020204"/>
                  <a:cs typeface="Sitka Subheading Semibold" charset="0"/>
                  <a:sym typeface="Fira Sans Extra Condensed" panose="020B0704020202020204"/>
                </a:rPr>
                <a:t>Câu hỏi</a:t>
              </a:r>
              <a:r>
                <a:rPr lang="en-US" sz="2000" b="1">
                  <a:solidFill>
                    <a:schemeClr val="accent2">
                      <a:lumMod val="95000"/>
                      <a:lumOff val="5000"/>
                    </a:schemeClr>
                  </a:solidFill>
                  <a:latin typeface="Fira Sans Extra Condensed" panose="020B0704020202020204"/>
                  <a:ea typeface="Fira Sans Extra Condensed" panose="020B0704020202020204"/>
                  <a:cs typeface="Fira Sans Extra Condensed" panose="020B0704020202020204"/>
                  <a:sym typeface="Fira Sans Extra Condensed" panose="020B0704020202020204"/>
                </a:rPr>
                <a:t> </a:t>
              </a:r>
            </a:p>
          </p:txBody>
        </p:sp>
        <p:sp>
          <p:nvSpPr>
            <p:cNvPr id="81" name="Google Shape;366;p20"/>
            <p:cNvSpPr/>
            <p:nvPr/>
          </p:nvSpPr>
          <p:spPr>
            <a:xfrm>
              <a:off x="4063785" y="2551463"/>
              <a:ext cx="1057315" cy="996768"/>
            </a:xfrm>
            <a:custGeom>
              <a:avLst/>
              <a:gdLst/>
              <a:ahLst/>
              <a:cxnLst/>
              <a:rect l="l" t="t" r="r" b="b"/>
              <a:pathLst>
                <a:path w="34803" h="32810" extrusionOk="0">
                  <a:moveTo>
                    <a:pt x="2823" y="1172"/>
                  </a:moveTo>
                  <a:cubicBezTo>
                    <a:pt x="2823" y="1422"/>
                    <a:pt x="2823" y="1672"/>
                    <a:pt x="2823" y="1911"/>
                  </a:cubicBezTo>
                  <a:cubicBezTo>
                    <a:pt x="2370" y="2125"/>
                    <a:pt x="1965" y="2470"/>
                    <a:pt x="1584" y="2756"/>
                  </a:cubicBezTo>
                  <a:cubicBezTo>
                    <a:pt x="1227" y="3030"/>
                    <a:pt x="894" y="3316"/>
                    <a:pt x="560" y="3625"/>
                  </a:cubicBezTo>
                  <a:cubicBezTo>
                    <a:pt x="537" y="3387"/>
                    <a:pt x="513" y="3161"/>
                    <a:pt x="489" y="2923"/>
                  </a:cubicBezTo>
                  <a:cubicBezTo>
                    <a:pt x="501" y="2923"/>
                    <a:pt x="525" y="2923"/>
                    <a:pt x="537" y="2911"/>
                  </a:cubicBezTo>
                  <a:cubicBezTo>
                    <a:pt x="1049" y="2673"/>
                    <a:pt x="1477" y="2161"/>
                    <a:pt x="1930" y="1839"/>
                  </a:cubicBezTo>
                  <a:cubicBezTo>
                    <a:pt x="2227" y="1613"/>
                    <a:pt x="2537" y="1411"/>
                    <a:pt x="2823" y="1172"/>
                  </a:cubicBezTo>
                  <a:close/>
                  <a:moveTo>
                    <a:pt x="2823" y="2196"/>
                  </a:moveTo>
                  <a:cubicBezTo>
                    <a:pt x="2823" y="2494"/>
                    <a:pt x="2823" y="2804"/>
                    <a:pt x="2823" y="3113"/>
                  </a:cubicBezTo>
                  <a:cubicBezTo>
                    <a:pt x="2418" y="3351"/>
                    <a:pt x="2049" y="3673"/>
                    <a:pt x="1692" y="3947"/>
                  </a:cubicBezTo>
                  <a:cubicBezTo>
                    <a:pt x="1346" y="4220"/>
                    <a:pt x="1013" y="4494"/>
                    <a:pt x="679" y="4768"/>
                  </a:cubicBezTo>
                  <a:cubicBezTo>
                    <a:pt x="656" y="4447"/>
                    <a:pt x="620" y="4137"/>
                    <a:pt x="584" y="3827"/>
                  </a:cubicBezTo>
                  <a:cubicBezTo>
                    <a:pt x="1001" y="3494"/>
                    <a:pt x="1430" y="3161"/>
                    <a:pt x="1870" y="2851"/>
                  </a:cubicBezTo>
                  <a:cubicBezTo>
                    <a:pt x="2168" y="2625"/>
                    <a:pt x="2513" y="2434"/>
                    <a:pt x="2823" y="2196"/>
                  </a:cubicBezTo>
                  <a:close/>
                  <a:moveTo>
                    <a:pt x="2823" y="3399"/>
                  </a:moveTo>
                  <a:cubicBezTo>
                    <a:pt x="2835" y="3756"/>
                    <a:pt x="2835" y="4125"/>
                    <a:pt x="2835" y="4494"/>
                  </a:cubicBezTo>
                  <a:cubicBezTo>
                    <a:pt x="2144" y="4875"/>
                    <a:pt x="1489" y="5471"/>
                    <a:pt x="870" y="5935"/>
                  </a:cubicBezTo>
                  <a:cubicBezTo>
                    <a:pt x="811" y="5974"/>
                    <a:pt x="841" y="6054"/>
                    <a:pt x="894" y="6054"/>
                  </a:cubicBezTo>
                  <a:cubicBezTo>
                    <a:pt x="905" y="6054"/>
                    <a:pt x="917" y="6050"/>
                    <a:pt x="930" y="6042"/>
                  </a:cubicBezTo>
                  <a:cubicBezTo>
                    <a:pt x="1537" y="5649"/>
                    <a:pt x="2251" y="5268"/>
                    <a:pt x="2846" y="4792"/>
                  </a:cubicBezTo>
                  <a:cubicBezTo>
                    <a:pt x="2846" y="5018"/>
                    <a:pt x="2858" y="5244"/>
                    <a:pt x="2858" y="5459"/>
                  </a:cubicBezTo>
                  <a:cubicBezTo>
                    <a:pt x="2561" y="5673"/>
                    <a:pt x="2275" y="5935"/>
                    <a:pt x="1989" y="6161"/>
                  </a:cubicBezTo>
                  <a:cubicBezTo>
                    <a:pt x="1620" y="6459"/>
                    <a:pt x="1251" y="6768"/>
                    <a:pt x="882" y="7090"/>
                  </a:cubicBezTo>
                  <a:cubicBezTo>
                    <a:pt x="822" y="6375"/>
                    <a:pt x="763" y="5661"/>
                    <a:pt x="703" y="4947"/>
                  </a:cubicBezTo>
                  <a:cubicBezTo>
                    <a:pt x="1108" y="4673"/>
                    <a:pt x="1513" y="4387"/>
                    <a:pt x="1918" y="4089"/>
                  </a:cubicBezTo>
                  <a:cubicBezTo>
                    <a:pt x="2215" y="3863"/>
                    <a:pt x="2537" y="3637"/>
                    <a:pt x="2823" y="3399"/>
                  </a:cubicBezTo>
                  <a:close/>
                  <a:moveTo>
                    <a:pt x="2870" y="5744"/>
                  </a:moveTo>
                  <a:cubicBezTo>
                    <a:pt x="2870" y="6006"/>
                    <a:pt x="2882" y="6256"/>
                    <a:pt x="2894" y="6506"/>
                  </a:cubicBezTo>
                  <a:cubicBezTo>
                    <a:pt x="2203" y="6887"/>
                    <a:pt x="1561" y="7459"/>
                    <a:pt x="953" y="7983"/>
                  </a:cubicBezTo>
                  <a:cubicBezTo>
                    <a:pt x="930" y="7745"/>
                    <a:pt x="918" y="7495"/>
                    <a:pt x="894" y="7256"/>
                  </a:cubicBezTo>
                  <a:cubicBezTo>
                    <a:pt x="1263" y="6983"/>
                    <a:pt x="1632" y="6709"/>
                    <a:pt x="1989" y="6423"/>
                  </a:cubicBezTo>
                  <a:cubicBezTo>
                    <a:pt x="2275" y="6209"/>
                    <a:pt x="2584" y="5994"/>
                    <a:pt x="2870" y="5744"/>
                  </a:cubicBezTo>
                  <a:close/>
                  <a:moveTo>
                    <a:pt x="2894" y="6745"/>
                  </a:moveTo>
                  <a:cubicBezTo>
                    <a:pt x="2906" y="7066"/>
                    <a:pt x="2918" y="7387"/>
                    <a:pt x="2930" y="7709"/>
                  </a:cubicBezTo>
                  <a:cubicBezTo>
                    <a:pt x="2549" y="7911"/>
                    <a:pt x="2203" y="8197"/>
                    <a:pt x="1870" y="8447"/>
                  </a:cubicBezTo>
                  <a:cubicBezTo>
                    <a:pt x="1584" y="8650"/>
                    <a:pt x="1311" y="8864"/>
                    <a:pt x="1025" y="9078"/>
                  </a:cubicBezTo>
                  <a:cubicBezTo>
                    <a:pt x="1001" y="8780"/>
                    <a:pt x="989" y="8483"/>
                    <a:pt x="965" y="8185"/>
                  </a:cubicBezTo>
                  <a:cubicBezTo>
                    <a:pt x="1620" y="7733"/>
                    <a:pt x="2334" y="7292"/>
                    <a:pt x="2894" y="6745"/>
                  </a:cubicBezTo>
                  <a:close/>
                  <a:moveTo>
                    <a:pt x="2942" y="7923"/>
                  </a:moveTo>
                  <a:cubicBezTo>
                    <a:pt x="2954" y="8280"/>
                    <a:pt x="2965" y="8626"/>
                    <a:pt x="2989" y="8983"/>
                  </a:cubicBezTo>
                  <a:cubicBezTo>
                    <a:pt x="2704" y="9161"/>
                    <a:pt x="2442" y="9400"/>
                    <a:pt x="2192" y="9590"/>
                  </a:cubicBezTo>
                  <a:cubicBezTo>
                    <a:pt x="1834" y="9864"/>
                    <a:pt x="1477" y="10126"/>
                    <a:pt x="1108" y="10376"/>
                  </a:cubicBezTo>
                  <a:cubicBezTo>
                    <a:pt x="1084" y="10007"/>
                    <a:pt x="1060" y="9638"/>
                    <a:pt x="1037" y="9269"/>
                  </a:cubicBezTo>
                  <a:cubicBezTo>
                    <a:pt x="1370" y="9031"/>
                    <a:pt x="1715" y="8804"/>
                    <a:pt x="2049" y="8578"/>
                  </a:cubicBezTo>
                  <a:cubicBezTo>
                    <a:pt x="2334" y="8364"/>
                    <a:pt x="2668" y="8173"/>
                    <a:pt x="2942" y="7923"/>
                  </a:cubicBezTo>
                  <a:close/>
                  <a:moveTo>
                    <a:pt x="3001" y="9281"/>
                  </a:moveTo>
                  <a:cubicBezTo>
                    <a:pt x="3013" y="9542"/>
                    <a:pt x="3025" y="9793"/>
                    <a:pt x="3037" y="10043"/>
                  </a:cubicBezTo>
                  <a:cubicBezTo>
                    <a:pt x="2358" y="10352"/>
                    <a:pt x="1739" y="10840"/>
                    <a:pt x="1168" y="11316"/>
                  </a:cubicBezTo>
                  <a:cubicBezTo>
                    <a:pt x="1144" y="11066"/>
                    <a:pt x="1132" y="10816"/>
                    <a:pt x="1120" y="10566"/>
                  </a:cubicBezTo>
                  <a:cubicBezTo>
                    <a:pt x="1132" y="10555"/>
                    <a:pt x="1132" y="10555"/>
                    <a:pt x="1144" y="10555"/>
                  </a:cubicBezTo>
                  <a:cubicBezTo>
                    <a:pt x="1584" y="10281"/>
                    <a:pt x="2025" y="9995"/>
                    <a:pt x="2442" y="9697"/>
                  </a:cubicBezTo>
                  <a:cubicBezTo>
                    <a:pt x="2620" y="9566"/>
                    <a:pt x="2823" y="9435"/>
                    <a:pt x="3001" y="9281"/>
                  </a:cubicBezTo>
                  <a:close/>
                  <a:moveTo>
                    <a:pt x="3049" y="10281"/>
                  </a:moveTo>
                  <a:cubicBezTo>
                    <a:pt x="3061" y="10638"/>
                    <a:pt x="3085" y="11007"/>
                    <a:pt x="3108" y="11364"/>
                  </a:cubicBezTo>
                  <a:cubicBezTo>
                    <a:pt x="2465" y="11757"/>
                    <a:pt x="1870" y="12221"/>
                    <a:pt x="1239" y="12614"/>
                  </a:cubicBezTo>
                  <a:cubicBezTo>
                    <a:pt x="1215" y="12257"/>
                    <a:pt x="1203" y="11900"/>
                    <a:pt x="1180" y="11531"/>
                  </a:cubicBezTo>
                  <a:cubicBezTo>
                    <a:pt x="1787" y="11114"/>
                    <a:pt x="2454" y="10733"/>
                    <a:pt x="3049" y="10281"/>
                  </a:cubicBezTo>
                  <a:close/>
                  <a:moveTo>
                    <a:pt x="3120" y="11674"/>
                  </a:moveTo>
                  <a:cubicBezTo>
                    <a:pt x="3132" y="11924"/>
                    <a:pt x="3156" y="12162"/>
                    <a:pt x="3168" y="12412"/>
                  </a:cubicBezTo>
                  <a:cubicBezTo>
                    <a:pt x="2870" y="12555"/>
                    <a:pt x="2608" y="12745"/>
                    <a:pt x="2334" y="12924"/>
                  </a:cubicBezTo>
                  <a:cubicBezTo>
                    <a:pt x="1989" y="13126"/>
                    <a:pt x="1644" y="13341"/>
                    <a:pt x="1287" y="13543"/>
                  </a:cubicBezTo>
                  <a:cubicBezTo>
                    <a:pt x="1275" y="13293"/>
                    <a:pt x="1263" y="13043"/>
                    <a:pt x="1251" y="12793"/>
                  </a:cubicBezTo>
                  <a:cubicBezTo>
                    <a:pt x="1870" y="12459"/>
                    <a:pt x="2549" y="12114"/>
                    <a:pt x="3120" y="11674"/>
                  </a:cubicBezTo>
                  <a:close/>
                  <a:moveTo>
                    <a:pt x="3180" y="12638"/>
                  </a:moveTo>
                  <a:cubicBezTo>
                    <a:pt x="3192" y="12912"/>
                    <a:pt x="3216" y="13174"/>
                    <a:pt x="3227" y="13448"/>
                  </a:cubicBezTo>
                  <a:cubicBezTo>
                    <a:pt x="2942" y="13602"/>
                    <a:pt x="2668" y="13817"/>
                    <a:pt x="2394" y="14007"/>
                  </a:cubicBezTo>
                  <a:cubicBezTo>
                    <a:pt x="2049" y="14245"/>
                    <a:pt x="1703" y="14507"/>
                    <a:pt x="1358" y="14757"/>
                  </a:cubicBezTo>
                  <a:cubicBezTo>
                    <a:pt x="1334" y="14424"/>
                    <a:pt x="1322" y="14079"/>
                    <a:pt x="1299" y="13745"/>
                  </a:cubicBezTo>
                  <a:cubicBezTo>
                    <a:pt x="1692" y="13543"/>
                    <a:pt x="2073" y="13329"/>
                    <a:pt x="2442" y="13102"/>
                  </a:cubicBezTo>
                  <a:cubicBezTo>
                    <a:pt x="2680" y="12960"/>
                    <a:pt x="2954" y="12817"/>
                    <a:pt x="3180" y="12638"/>
                  </a:cubicBezTo>
                  <a:close/>
                  <a:moveTo>
                    <a:pt x="3251" y="13710"/>
                  </a:moveTo>
                  <a:cubicBezTo>
                    <a:pt x="3275" y="14031"/>
                    <a:pt x="3287" y="14353"/>
                    <a:pt x="3311" y="14674"/>
                  </a:cubicBezTo>
                  <a:cubicBezTo>
                    <a:pt x="2751" y="15067"/>
                    <a:pt x="2251" y="15543"/>
                    <a:pt x="1656" y="15888"/>
                  </a:cubicBezTo>
                  <a:cubicBezTo>
                    <a:pt x="1574" y="15929"/>
                    <a:pt x="1624" y="16041"/>
                    <a:pt x="1700" y="16041"/>
                  </a:cubicBezTo>
                  <a:cubicBezTo>
                    <a:pt x="1713" y="16041"/>
                    <a:pt x="1726" y="16038"/>
                    <a:pt x="1739" y="16031"/>
                  </a:cubicBezTo>
                  <a:cubicBezTo>
                    <a:pt x="2287" y="15769"/>
                    <a:pt x="2906" y="15424"/>
                    <a:pt x="3335" y="14948"/>
                  </a:cubicBezTo>
                  <a:cubicBezTo>
                    <a:pt x="3346" y="15174"/>
                    <a:pt x="3358" y="15412"/>
                    <a:pt x="3382" y="15650"/>
                  </a:cubicBezTo>
                  <a:cubicBezTo>
                    <a:pt x="3120" y="15829"/>
                    <a:pt x="2882" y="16055"/>
                    <a:pt x="2632" y="16258"/>
                  </a:cubicBezTo>
                  <a:cubicBezTo>
                    <a:pt x="2263" y="16555"/>
                    <a:pt x="1882" y="16853"/>
                    <a:pt x="1501" y="17127"/>
                  </a:cubicBezTo>
                  <a:cubicBezTo>
                    <a:pt x="1501" y="17043"/>
                    <a:pt x="1489" y="16960"/>
                    <a:pt x="1489" y="16877"/>
                  </a:cubicBezTo>
                  <a:cubicBezTo>
                    <a:pt x="1441" y="16222"/>
                    <a:pt x="1406" y="15579"/>
                    <a:pt x="1370" y="14924"/>
                  </a:cubicBezTo>
                  <a:cubicBezTo>
                    <a:pt x="1751" y="14686"/>
                    <a:pt x="2132" y="14448"/>
                    <a:pt x="2513" y="14198"/>
                  </a:cubicBezTo>
                  <a:cubicBezTo>
                    <a:pt x="2751" y="14043"/>
                    <a:pt x="3013" y="13888"/>
                    <a:pt x="3251" y="13710"/>
                  </a:cubicBezTo>
                  <a:close/>
                  <a:moveTo>
                    <a:pt x="3394" y="15900"/>
                  </a:moveTo>
                  <a:cubicBezTo>
                    <a:pt x="3418" y="16222"/>
                    <a:pt x="3442" y="16531"/>
                    <a:pt x="3466" y="16853"/>
                  </a:cubicBezTo>
                  <a:cubicBezTo>
                    <a:pt x="3192" y="17031"/>
                    <a:pt x="2918" y="17258"/>
                    <a:pt x="2656" y="17448"/>
                  </a:cubicBezTo>
                  <a:cubicBezTo>
                    <a:pt x="2299" y="17710"/>
                    <a:pt x="1942" y="17972"/>
                    <a:pt x="1572" y="18210"/>
                  </a:cubicBezTo>
                  <a:cubicBezTo>
                    <a:pt x="1549" y="17901"/>
                    <a:pt x="1537" y="17591"/>
                    <a:pt x="1513" y="17282"/>
                  </a:cubicBezTo>
                  <a:cubicBezTo>
                    <a:pt x="2144" y="16889"/>
                    <a:pt x="2858" y="16448"/>
                    <a:pt x="3394" y="15900"/>
                  </a:cubicBezTo>
                  <a:close/>
                  <a:moveTo>
                    <a:pt x="3489" y="17151"/>
                  </a:moveTo>
                  <a:cubicBezTo>
                    <a:pt x="3513" y="17401"/>
                    <a:pt x="3525" y="17651"/>
                    <a:pt x="3549" y="17889"/>
                  </a:cubicBezTo>
                  <a:cubicBezTo>
                    <a:pt x="3275" y="18044"/>
                    <a:pt x="3037" y="18258"/>
                    <a:pt x="2799" y="18448"/>
                  </a:cubicBezTo>
                  <a:cubicBezTo>
                    <a:pt x="2418" y="18758"/>
                    <a:pt x="2049" y="19091"/>
                    <a:pt x="1680" y="19425"/>
                  </a:cubicBezTo>
                  <a:cubicBezTo>
                    <a:pt x="1613" y="19472"/>
                    <a:pt x="1675" y="19549"/>
                    <a:pt x="1739" y="19549"/>
                  </a:cubicBezTo>
                  <a:cubicBezTo>
                    <a:pt x="1755" y="19549"/>
                    <a:pt x="1772" y="19544"/>
                    <a:pt x="1787" y="19532"/>
                  </a:cubicBezTo>
                  <a:cubicBezTo>
                    <a:pt x="2168" y="19222"/>
                    <a:pt x="2549" y="18925"/>
                    <a:pt x="2942" y="18627"/>
                  </a:cubicBezTo>
                  <a:cubicBezTo>
                    <a:pt x="3144" y="18460"/>
                    <a:pt x="3370" y="18305"/>
                    <a:pt x="3573" y="18127"/>
                  </a:cubicBezTo>
                  <a:cubicBezTo>
                    <a:pt x="3597" y="18484"/>
                    <a:pt x="3620" y="18841"/>
                    <a:pt x="3656" y="19198"/>
                  </a:cubicBezTo>
                  <a:cubicBezTo>
                    <a:pt x="3477" y="19341"/>
                    <a:pt x="3311" y="19484"/>
                    <a:pt x="3156" y="19615"/>
                  </a:cubicBezTo>
                  <a:cubicBezTo>
                    <a:pt x="2751" y="19937"/>
                    <a:pt x="2346" y="20246"/>
                    <a:pt x="1930" y="20532"/>
                  </a:cubicBezTo>
                  <a:cubicBezTo>
                    <a:pt x="1859" y="20583"/>
                    <a:pt x="1900" y="20685"/>
                    <a:pt x="1972" y="20685"/>
                  </a:cubicBezTo>
                  <a:cubicBezTo>
                    <a:pt x="1985" y="20685"/>
                    <a:pt x="1999" y="20682"/>
                    <a:pt x="2013" y="20675"/>
                  </a:cubicBezTo>
                  <a:cubicBezTo>
                    <a:pt x="2454" y="20413"/>
                    <a:pt x="2894" y="20139"/>
                    <a:pt x="3311" y="19829"/>
                  </a:cubicBezTo>
                  <a:cubicBezTo>
                    <a:pt x="3430" y="19734"/>
                    <a:pt x="3561" y="19651"/>
                    <a:pt x="3680" y="19556"/>
                  </a:cubicBezTo>
                  <a:cubicBezTo>
                    <a:pt x="3704" y="19806"/>
                    <a:pt x="3716" y="20056"/>
                    <a:pt x="3739" y="20306"/>
                  </a:cubicBezTo>
                  <a:cubicBezTo>
                    <a:pt x="3513" y="20449"/>
                    <a:pt x="3299" y="20615"/>
                    <a:pt x="3096" y="20782"/>
                  </a:cubicBezTo>
                  <a:cubicBezTo>
                    <a:pt x="2739" y="21056"/>
                    <a:pt x="2382" y="21342"/>
                    <a:pt x="2037" y="21639"/>
                  </a:cubicBezTo>
                  <a:cubicBezTo>
                    <a:pt x="1978" y="21678"/>
                    <a:pt x="2024" y="21758"/>
                    <a:pt x="2082" y="21758"/>
                  </a:cubicBezTo>
                  <a:cubicBezTo>
                    <a:pt x="2095" y="21758"/>
                    <a:pt x="2108" y="21755"/>
                    <a:pt x="2120" y="21746"/>
                  </a:cubicBezTo>
                  <a:cubicBezTo>
                    <a:pt x="2537" y="21473"/>
                    <a:pt x="2954" y="21199"/>
                    <a:pt x="3358" y="20901"/>
                  </a:cubicBezTo>
                  <a:cubicBezTo>
                    <a:pt x="3489" y="20794"/>
                    <a:pt x="3632" y="20699"/>
                    <a:pt x="3763" y="20603"/>
                  </a:cubicBezTo>
                  <a:cubicBezTo>
                    <a:pt x="3775" y="20794"/>
                    <a:pt x="3799" y="20984"/>
                    <a:pt x="3811" y="21187"/>
                  </a:cubicBezTo>
                  <a:cubicBezTo>
                    <a:pt x="3489" y="21401"/>
                    <a:pt x="3192" y="21675"/>
                    <a:pt x="2882" y="21913"/>
                  </a:cubicBezTo>
                  <a:cubicBezTo>
                    <a:pt x="2549" y="22175"/>
                    <a:pt x="2203" y="22425"/>
                    <a:pt x="1858" y="22663"/>
                  </a:cubicBezTo>
                  <a:cubicBezTo>
                    <a:pt x="1763" y="21246"/>
                    <a:pt x="1668" y="19818"/>
                    <a:pt x="1584" y="18401"/>
                  </a:cubicBezTo>
                  <a:cubicBezTo>
                    <a:pt x="1584" y="18401"/>
                    <a:pt x="1596" y="18401"/>
                    <a:pt x="1596" y="18389"/>
                  </a:cubicBezTo>
                  <a:cubicBezTo>
                    <a:pt x="2203" y="18032"/>
                    <a:pt x="2942" y="17651"/>
                    <a:pt x="3489" y="17151"/>
                  </a:cubicBezTo>
                  <a:close/>
                  <a:moveTo>
                    <a:pt x="3835" y="21473"/>
                  </a:moveTo>
                  <a:cubicBezTo>
                    <a:pt x="3858" y="21758"/>
                    <a:pt x="3882" y="22044"/>
                    <a:pt x="3906" y="22330"/>
                  </a:cubicBezTo>
                  <a:cubicBezTo>
                    <a:pt x="3549" y="22556"/>
                    <a:pt x="3239" y="22842"/>
                    <a:pt x="2906" y="23092"/>
                  </a:cubicBezTo>
                  <a:cubicBezTo>
                    <a:pt x="2596" y="23330"/>
                    <a:pt x="2275" y="23544"/>
                    <a:pt x="1942" y="23759"/>
                  </a:cubicBezTo>
                  <a:cubicBezTo>
                    <a:pt x="1918" y="23461"/>
                    <a:pt x="1894" y="23163"/>
                    <a:pt x="1870" y="22866"/>
                  </a:cubicBezTo>
                  <a:cubicBezTo>
                    <a:pt x="2537" y="22473"/>
                    <a:pt x="3299" y="22032"/>
                    <a:pt x="3835" y="21473"/>
                  </a:cubicBezTo>
                  <a:close/>
                  <a:moveTo>
                    <a:pt x="3930" y="22604"/>
                  </a:moveTo>
                  <a:cubicBezTo>
                    <a:pt x="3954" y="22889"/>
                    <a:pt x="3978" y="23187"/>
                    <a:pt x="4001" y="23473"/>
                  </a:cubicBezTo>
                  <a:cubicBezTo>
                    <a:pt x="3656" y="23711"/>
                    <a:pt x="3335" y="23997"/>
                    <a:pt x="3001" y="24235"/>
                  </a:cubicBezTo>
                  <a:cubicBezTo>
                    <a:pt x="2680" y="24473"/>
                    <a:pt x="2346" y="24687"/>
                    <a:pt x="2013" y="24902"/>
                  </a:cubicBezTo>
                  <a:cubicBezTo>
                    <a:pt x="1989" y="24580"/>
                    <a:pt x="1977" y="24270"/>
                    <a:pt x="1953" y="23949"/>
                  </a:cubicBezTo>
                  <a:cubicBezTo>
                    <a:pt x="2632" y="23604"/>
                    <a:pt x="3406" y="23175"/>
                    <a:pt x="3930" y="22604"/>
                  </a:cubicBezTo>
                  <a:close/>
                  <a:moveTo>
                    <a:pt x="4013" y="23723"/>
                  </a:moveTo>
                  <a:cubicBezTo>
                    <a:pt x="4037" y="24032"/>
                    <a:pt x="4073" y="24330"/>
                    <a:pt x="4097" y="24628"/>
                  </a:cubicBezTo>
                  <a:cubicBezTo>
                    <a:pt x="3763" y="24794"/>
                    <a:pt x="3442" y="25032"/>
                    <a:pt x="3156" y="25235"/>
                  </a:cubicBezTo>
                  <a:cubicBezTo>
                    <a:pt x="2787" y="25485"/>
                    <a:pt x="2442" y="25747"/>
                    <a:pt x="2096" y="26021"/>
                  </a:cubicBezTo>
                  <a:cubicBezTo>
                    <a:pt x="2073" y="25711"/>
                    <a:pt x="2049" y="25390"/>
                    <a:pt x="2025" y="25080"/>
                  </a:cubicBezTo>
                  <a:cubicBezTo>
                    <a:pt x="2715" y="24735"/>
                    <a:pt x="3477" y="24306"/>
                    <a:pt x="4013" y="23723"/>
                  </a:cubicBezTo>
                  <a:close/>
                  <a:moveTo>
                    <a:pt x="4120" y="24925"/>
                  </a:moveTo>
                  <a:cubicBezTo>
                    <a:pt x="4132" y="25187"/>
                    <a:pt x="4156" y="25449"/>
                    <a:pt x="4180" y="25711"/>
                  </a:cubicBezTo>
                  <a:cubicBezTo>
                    <a:pt x="3858" y="25914"/>
                    <a:pt x="3561" y="26175"/>
                    <a:pt x="3263" y="26402"/>
                  </a:cubicBezTo>
                  <a:cubicBezTo>
                    <a:pt x="2894" y="26687"/>
                    <a:pt x="2537" y="26973"/>
                    <a:pt x="2180" y="27259"/>
                  </a:cubicBezTo>
                  <a:cubicBezTo>
                    <a:pt x="2168" y="27057"/>
                    <a:pt x="2156" y="26854"/>
                    <a:pt x="2132" y="26652"/>
                  </a:cubicBezTo>
                  <a:cubicBezTo>
                    <a:pt x="2132" y="26521"/>
                    <a:pt x="2120" y="26378"/>
                    <a:pt x="2108" y="26247"/>
                  </a:cubicBezTo>
                  <a:cubicBezTo>
                    <a:pt x="2513" y="25949"/>
                    <a:pt x="2930" y="25675"/>
                    <a:pt x="3358" y="25402"/>
                  </a:cubicBezTo>
                  <a:cubicBezTo>
                    <a:pt x="3597" y="25235"/>
                    <a:pt x="3870" y="25092"/>
                    <a:pt x="4120" y="24925"/>
                  </a:cubicBezTo>
                  <a:close/>
                  <a:moveTo>
                    <a:pt x="4204" y="25985"/>
                  </a:moveTo>
                  <a:cubicBezTo>
                    <a:pt x="4228" y="26271"/>
                    <a:pt x="4251" y="26556"/>
                    <a:pt x="4275" y="26842"/>
                  </a:cubicBezTo>
                  <a:cubicBezTo>
                    <a:pt x="3561" y="27307"/>
                    <a:pt x="2906" y="27842"/>
                    <a:pt x="2227" y="28342"/>
                  </a:cubicBezTo>
                  <a:cubicBezTo>
                    <a:pt x="2215" y="28045"/>
                    <a:pt x="2203" y="27747"/>
                    <a:pt x="2192" y="27449"/>
                  </a:cubicBezTo>
                  <a:cubicBezTo>
                    <a:pt x="2608" y="27152"/>
                    <a:pt x="3037" y="26854"/>
                    <a:pt x="3454" y="26545"/>
                  </a:cubicBezTo>
                  <a:cubicBezTo>
                    <a:pt x="3692" y="26366"/>
                    <a:pt x="3954" y="26187"/>
                    <a:pt x="4204" y="25985"/>
                  </a:cubicBezTo>
                  <a:close/>
                  <a:moveTo>
                    <a:pt x="4287" y="27128"/>
                  </a:moveTo>
                  <a:cubicBezTo>
                    <a:pt x="4311" y="27402"/>
                    <a:pt x="4335" y="27688"/>
                    <a:pt x="4359" y="27973"/>
                  </a:cubicBezTo>
                  <a:cubicBezTo>
                    <a:pt x="4049" y="28152"/>
                    <a:pt x="3775" y="28402"/>
                    <a:pt x="3489" y="28604"/>
                  </a:cubicBezTo>
                  <a:cubicBezTo>
                    <a:pt x="3085" y="28890"/>
                    <a:pt x="2680" y="29200"/>
                    <a:pt x="2287" y="29497"/>
                  </a:cubicBezTo>
                  <a:cubicBezTo>
                    <a:pt x="2263" y="29176"/>
                    <a:pt x="2251" y="28842"/>
                    <a:pt x="2239" y="28521"/>
                  </a:cubicBezTo>
                  <a:cubicBezTo>
                    <a:pt x="2656" y="28235"/>
                    <a:pt x="3085" y="27949"/>
                    <a:pt x="3501" y="27664"/>
                  </a:cubicBezTo>
                  <a:cubicBezTo>
                    <a:pt x="3704" y="27521"/>
                    <a:pt x="3918" y="27378"/>
                    <a:pt x="4120" y="27235"/>
                  </a:cubicBezTo>
                  <a:cubicBezTo>
                    <a:pt x="4168" y="27199"/>
                    <a:pt x="4228" y="27164"/>
                    <a:pt x="4287" y="27128"/>
                  </a:cubicBezTo>
                  <a:close/>
                  <a:moveTo>
                    <a:pt x="19161" y="648"/>
                  </a:moveTo>
                  <a:cubicBezTo>
                    <a:pt x="24120" y="648"/>
                    <a:pt x="29068" y="775"/>
                    <a:pt x="34017" y="934"/>
                  </a:cubicBezTo>
                  <a:cubicBezTo>
                    <a:pt x="33386" y="5447"/>
                    <a:pt x="33600" y="10221"/>
                    <a:pt x="33541" y="14757"/>
                  </a:cubicBezTo>
                  <a:cubicBezTo>
                    <a:pt x="33481" y="19579"/>
                    <a:pt x="33267" y="24485"/>
                    <a:pt x="33576" y="29295"/>
                  </a:cubicBezTo>
                  <a:cubicBezTo>
                    <a:pt x="28802" y="29509"/>
                    <a:pt x="24028" y="29628"/>
                    <a:pt x="19241" y="29712"/>
                  </a:cubicBezTo>
                  <a:cubicBezTo>
                    <a:pt x="14574" y="29795"/>
                    <a:pt x="9823" y="29759"/>
                    <a:pt x="5168" y="30200"/>
                  </a:cubicBezTo>
                  <a:cubicBezTo>
                    <a:pt x="5168" y="30188"/>
                    <a:pt x="5168" y="30188"/>
                    <a:pt x="5168" y="30188"/>
                  </a:cubicBezTo>
                  <a:cubicBezTo>
                    <a:pt x="4632" y="20437"/>
                    <a:pt x="4454" y="10566"/>
                    <a:pt x="3132" y="899"/>
                  </a:cubicBezTo>
                  <a:lnTo>
                    <a:pt x="3132" y="899"/>
                  </a:lnTo>
                  <a:cubicBezTo>
                    <a:pt x="3704" y="933"/>
                    <a:pt x="4280" y="947"/>
                    <a:pt x="4857" y="947"/>
                  </a:cubicBezTo>
                  <a:cubicBezTo>
                    <a:pt x="6860" y="947"/>
                    <a:pt x="8884" y="781"/>
                    <a:pt x="10871" y="744"/>
                  </a:cubicBezTo>
                  <a:cubicBezTo>
                    <a:pt x="13407" y="684"/>
                    <a:pt x="15955" y="649"/>
                    <a:pt x="18503" y="649"/>
                  </a:cubicBezTo>
                  <a:cubicBezTo>
                    <a:pt x="18722" y="648"/>
                    <a:pt x="18942" y="648"/>
                    <a:pt x="19161" y="648"/>
                  </a:cubicBezTo>
                  <a:close/>
                  <a:moveTo>
                    <a:pt x="4382" y="28271"/>
                  </a:moveTo>
                  <a:cubicBezTo>
                    <a:pt x="4406" y="28557"/>
                    <a:pt x="4430" y="28854"/>
                    <a:pt x="4442" y="29140"/>
                  </a:cubicBezTo>
                  <a:cubicBezTo>
                    <a:pt x="3716" y="29593"/>
                    <a:pt x="3037" y="30188"/>
                    <a:pt x="2346" y="30700"/>
                  </a:cubicBezTo>
                  <a:cubicBezTo>
                    <a:pt x="2323" y="30343"/>
                    <a:pt x="2311" y="29997"/>
                    <a:pt x="2287" y="29652"/>
                  </a:cubicBezTo>
                  <a:cubicBezTo>
                    <a:pt x="2727" y="29366"/>
                    <a:pt x="3168" y="29081"/>
                    <a:pt x="3608" y="28783"/>
                  </a:cubicBezTo>
                  <a:cubicBezTo>
                    <a:pt x="3847" y="28616"/>
                    <a:pt x="4132" y="28461"/>
                    <a:pt x="4382" y="28271"/>
                  </a:cubicBezTo>
                  <a:close/>
                  <a:moveTo>
                    <a:pt x="4466" y="29473"/>
                  </a:moveTo>
                  <a:cubicBezTo>
                    <a:pt x="4489" y="29712"/>
                    <a:pt x="4513" y="29950"/>
                    <a:pt x="4525" y="30200"/>
                  </a:cubicBezTo>
                  <a:cubicBezTo>
                    <a:pt x="4192" y="30438"/>
                    <a:pt x="3882" y="30736"/>
                    <a:pt x="3561" y="30986"/>
                  </a:cubicBezTo>
                  <a:cubicBezTo>
                    <a:pt x="3204" y="31259"/>
                    <a:pt x="2835" y="31509"/>
                    <a:pt x="2442" y="31748"/>
                  </a:cubicBezTo>
                  <a:cubicBezTo>
                    <a:pt x="2406" y="31450"/>
                    <a:pt x="2382" y="31152"/>
                    <a:pt x="2358" y="30855"/>
                  </a:cubicBezTo>
                  <a:cubicBezTo>
                    <a:pt x="3049" y="30438"/>
                    <a:pt x="3823" y="29997"/>
                    <a:pt x="4466" y="29473"/>
                  </a:cubicBezTo>
                  <a:close/>
                  <a:moveTo>
                    <a:pt x="32957" y="30105"/>
                  </a:moveTo>
                  <a:lnTo>
                    <a:pt x="32957" y="30105"/>
                  </a:lnTo>
                  <a:cubicBezTo>
                    <a:pt x="32505" y="30462"/>
                    <a:pt x="32064" y="30831"/>
                    <a:pt x="31624" y="31200"/>
                  </a:cubicBezTo>
                  <a:cubicBezTo>
                    <a:pt x="31481" y="31307"/>
                    <a:pt x="31005" y="31593"/>
                    <a:pt x="30731" y="31902"/>
                  </a:cubicBezTo>
                  <a:cubicBezTo>
                    <a:pt x="30540" y="31902"/>
                    <a:pt x="30362" y="31914"/>
                    <a:pt x="30171" y="31914"/>
                  </a:cubicBezTo>
                  <a:cubicBezTo>
                    <a:pt x="30826" y="31402"/>
                    <a:pt x="31421" y="30843"/>
                    <a:pt x="31921" y="30176"/>
                  </a:cubicBezTo>
                  <a:cubicBezTo>
                    <a:pt x="32267" y="30152"/>
                    <a:pt x="32612" y="30128"/>
                    <a:pt x="32957" y="30105"/>
                  </a:cubicBezTo>
                  <a:close/>
                  <a:moveTo>
                    <a:pt x="31791" y="30176"/>
                  </a:moveTo>
                  <a:lnTo>
                    <a:pt x="31791" y="30176"/>
                  </a:lnTo>
                  <a:cubicBezTo>
                    <a:pt x="31100" y="30724"/>
                    <a:pt x="30445" y="31319"/>
                    <a:pt x="29802" y="31926"/>
                  </a:cubicBezTo>
                  <a:cubicBezTo>
                    <a:pt x="29457" y="31938"/>
                    <a:pt x="29112" y="31938"/>
                    <a:pt x="28754" y="31950"/>
                  </a:cubicBezTo>
                  <a:cubicBezTo>
                    <a:pt x="28885" y="31843"/>
                    <a:pt x="29004" y="31724"/>
                    <a:pt x="29124" y="31593"/>
                  </a:cubicBezTo>
                  <a:cubicBezTo>
                    <a:pt x="29540" y="31188"/>
                    <a:pt x="30040" y="30759"/>
                    <a:pt x="30350" y="30247"/>
                  </a:cubicBezTo>
                  <a:cubicBezTo>
                    <a:pt x="30826" y="30235"/>
                    <a:pt x="31314" y="30212"/>
                    <a:pt x="31791" y="30176"/>
                  </a:cubicBezTo>
                  <a:close/>
                  <a:moveTo>
                    <a:pt x="22015" y="30402"/>
                  </a:moveTo>
                  <a:cubicBezTo>
                    <a:pt x="21837" y="30581"/>
                    <a:pt x="21670" y="30783"/>
                    <a:pt x="21504" y="30950"/>
                  </a:cubicBezTo>
                  <a:cubicBezTo>
                    <a:pt x="21170" y="31295"/>
                    <a:pt x="20837" y="31629"/>
                    <a:pt x="20503" y="31974"/>
                  </a:cubicBezTo>
                  <a:cubicBezTo>
                    <a:pt x="20436" y="31970"/>
                    <a:pt x="20370" y="31969"/>
                    <a:pt x="20304" y="31969"/>
                  </a:cubicBezTo>
                  <a:cubicBezTo>
                    <a:pt x="20173" y="31969"/>
                    <a:pt x="20043" y="31974"/>
                    <a:pt x="19908" y="31974"/>
                  </a:cubicBezTo>
                  <a:cubicBezTo>
                    <a:pt x="20051" y="31831"/>
                    <a:pt x="20206" y="31700"/>
                    <a:pt x="20349" y="31569"/>
                  </a:cubicBezTo>
                  <a:cubicBezTo>
                    <a:pt x="20658" y="31283"/>
                    <a:pt x="21063" y="30986"/>
                    <a:pt x="21253" y="30605"/>
                  </a:cubicBezTo>
                  <a:cubicBezTo>
                    <a:pt x="21283" y="30556"/>
                    <a:pt x="21248" y="30515"/>
                    <a:pt x="21202" y="30515"/>
                  </a:cubicBezTo>
                  <a:cubicBezTo>
                    <a:pt x="21192" y="30515"/>
                    <a:pt x="21181" y="30517"/>
                    <a:pt x="21170" y="30521"/>
                  </a:cubicBezTo>
                  <a:cubicBezTo>
                    <a:pt x="20789" y="30700"/>
                    <a:pt x="20480" y="31093"/>
                    <a:pt x="20182" y="31402"/>
                  </a:cubicBezTo>
                  <a:cubicBezTo>
                    <a:pt x="20003" y="31593"/>
                    <a:pt x="19825" y="31783"/>
                    <a:pt x="19634" y="31974"/>
                  </a:cubicBezTo>
                  <a:lnTo>
                    <a:pt x="18444" y="31974"/>
                  </a:lnTo>
                  <a:cubicBezTo>
                    <a:pt x="18670" y="31771"/>
                    <a:pt x="18908" y="31557"/>
                    <a:pt x="19134" y="31355"/>
                  </a:cubicBezTo>
                  <a:cubicBezTo>
                    <a:pt x="19456" y="31069"/>
                    <a:pt x="19837" y="30771"/>
                    <a:pt x="20063" y="30414"/>
                  </a:cubicBezTo>
                  <a:cubicBezTo>
                    <a:pt x="20718" y="30402"/>
                    <a:pt x="21373" y="30402"/>
                    <a:pt x="22015" y="30402"/>
                  </a:cubicBezTo>
                  <a:close/>
                  <a:moveTo>
                    <a:pt x="26028" y="30366"/>
                  </a:moveTo>
                  <a:cubicBezTo>
                    <a:pt x="25337" y="30843"/>
                    <a:pt x="24694" y="31462"/>
                    <a:pt x="24063" y="31974"/>
                  </a:cubicBezTo>
                  <a:lnTo>
                    <a:pt x="20801" y="31974"/>
                  </a:lnTo>
                  <a:cubicBezTo>
                    <a:pt x="21111" y="31700"/>
                    <a:pt x="21408" y="31426"/>
                    <a:pt x="21706" y="31152"/>
                  </a:cubicBezTo>
                  <a:cubicBezTo>
                    <a:pt x="21956" y="30914"/>
                    <a:pt x="22242" y="30664"/>
                    <a:pt x="22480" y="30390"/>
                  </a:cubicBezTo>
                  <a:lnTo>
                    <a:pt x="23194" y="30390"/>
                  </a:lnTo>
                  <a:cubicBezTo>
                    <a:pt x="23087" y="30497"/>
                    <a:pt x="22980" y="30605"/>
                    <a:pt x="22873" y="30712"/>
                  </a:cubicBezTo>
                  <a:cubicBezTo>
                    <a:pt x="22480" y="31081"/>
                    <a:pt x="22051" y="31426"/>
                    <a:pt x="21623" y="31783"/>
                  </a:cubicBezTo>
                  <a:cubicBezTo>
                    <a:pt x="21562" y="31834"/>
                    <a:pt x="21622" y="31936"/>
                    <a:pt x="21700" y="31936"/>
                  </a:cubicBezTo>
                  <a:cubicBezTo>
                    <a:pt x="21713" y="31936"/>
                    <a:pt x="21727" y="31933"/>
                    <a:pt x="21742" y="31926"/>
                  </a:cubicBezTo>
                  <a:cubicBezTo>
                    <a:pt x="22206" y="31652"/>
                    <a:pt x="22623" y="31319"/>
                    <a:pt x="23016" y="30962"/>
                  </a:cubicBezTo>
                  <a:cubicBezTo>
                    <a:pt x="23218" y="30795"/>
                    <a:pt x="23432" y="30593"/>
                    <a:pt x="23623" y="30390"/>
                  </a:cubicBezTo>
                  <a:cubicBezTo>
                    <a:pt x="23968" y="30390"/>
                    <a:pt x="24325" y="30378"/>
                    <a:pt x="24671" y="30378"/>
                  </a:cubicBezTo>
                  <a:cubicBezTo>
                    <a:pt x="24504" y="30533"/>
                    <a:pt x="24337" y="30700"/>
                    <a:pt x="24194" y="30831"/>
                  </a:cubicBezTo>
                  <a:cubicBezTo>
                    <a:pt x="23861" y="31128"/>
                    <a:pt x="23539" y="31426"/>
                    <a:pt x="23218" y="31736"/>
                  </a:cubicBezTo>
                  <a:cubicBezTo>
                    <a:pt x="23143" y="31801"/>
                    <a:pt x="23208" y="31889"/>
                    <a:pt x="23285" y="31889"/>
                  </a:cubicBezTo>
                  <a:cubicBezTo>
                    <a:pt x="23306" y="31889"/>
                    <a:pt x="23329" y="31882"/>
                    <a:pt x="23349" y="31867"/>
                  </a:cubicBezTo>
                  <a:cubicBezTo>
                    <a:pt x="23670" y="31605"/>
                    <a:pt x="24004" y="31343"/>
                    <a:pt x="24325" y="31069"/>
                  </a:cubicBezTo>
                  <a:cubicBezTo>
                    <a:pt x="24480" y="30938"/>
                    <a:pt x="24623" y="30819"/>
                    <a:pt x="24778" y="30688"/>
                  </a:cubicBezTo>
                  <a:cubicBezTo>
                    <a:pt x="24873" y="30605"/>
                    <a:pt x="25040" y="30486"/>
                    <a:pt x="25147" y="30378"/>
                  </a:cubicBezTo>
                  <a:cubicBezTo>
                    <a:pt x="25433" y="30378"/>
                    <a:pt x="25730" y="30366"/>
                    <a:pt x="26028" y="30366"/>
                  </a:cubicBezTo>
                  <a:close/>
                  <a:moveTo>
                    <a:pt x="27445" y="30343"/>
                  </a:moveTo>
                  <a:cubicBezTo>
                    <a:pt x="27242" y="30533"/>
                    <a:pt x="27040" y="30747"/>
                    <a:pt x="26838" y="30938"/>
                  </a:cubicBezTo>
                  <a:cubicBezTo>
                    <a:pt x="26468" y="31283"/>
                    <a:pt x="26111" y="31629"/>
                    <a:pt x="25754" y="31974"/>
                  </a:cubicBezTo>
                  <a:lnTo>
                    <a:pt x="24421" y="31974"/>
                  </a:lnTo>
                  <a:cubicBezTo>
                    <a:pt x="25147" y="31474"/>
                    <a:pt x="25968" y="30974"/>
                    <a:pt x="26599" y="30355"/>
                  </a:cubicBezTo>
                  <a:cubicBezTo>
                    <a:pt x="26885" y="30355"/>
                    <a:pt x="27171" y="30343"/>
                    <a:pt x="27445" y="30343"/>
                  </a:cubicBezTo>
                  <a:close/>
                  <a:moveTo>
                    <a:pt x="28469" y="30319"/>
                  </a:moveTo>
                  <a:cubicBezTo>
                    <a:pt x="27873" y="30795"/>
                    <a:pt x="27326" y="31390"/>
                    <a:pt x="26814" y="31902"/>
                  </a:cubicBezTo>
                  <a:cubicBezTo>
                    <a:pt x="26790" y="31926"/>
                    <a:pt x="26790" y="31950"/>
                    <a:pt x="26790" y="31974"/>
                  </a:cubicBezTo>
                  <a:lnTo>
                    <a:pt x="26028" y="31974"/>
                  </a:lnTo>
                  <a:cubicBezTo>
                    <a:pt x="26361" y="31688"/>
                    <a:pt x="26695" y="31414"/>
                    <a:pt x="27028" y="31117"/>
                  </a:cubicBezTo>
                  <a:cubicBezTo>
                    <a:pt x="27314" y="30867"/>
                    <a:pt x="27659" y="30628"/>
                    <a:pt x="27933" y="30331"/>
                  </a:cubicBezTo>
                  <a:cubicBezTo>
                    <a:pt x="28111" y="30331"/>
                    <a:pt x="28290" y="30319"/>
                    <a:pt x="28469" y="30319"/>
                  </a:cubicBezTo>
                  <a:close/>
                  <a:moveTo>
                    <a:pt x="30124" y="30259"/>
                  </a:moveTo>
                  <a:lnTo>
                    <a:pt x="30124" y="30259"/>
                  </a:lnTo>
                  <a:cubicBezTo>
                    <a:pt x="29790" y="30521"/>
                    <a:pt x="29493" y="30855"/>
                    <a:pt x="29207" y="31152"/>
                  </a:cubicBezTo>
                  <a:cubicBezTo>
                    <a:pt x="28945" y="31414"/>
                    <a:pt x="28695" y="31736"/>
                    <a:pt x="28385" y="31950"/>
                  </a:cubicBezTo>
                  <a:cubicBezTo>
                    <a:pt x="27933" y="31962"/>
                    <a:pt x="27469" y="31962"/>
                    <a:pt x="27004" y="31974"/>
                  </a:cubicBezTo>
                  <a:cubicBezTo>
                    <a:pt x="27635" y="31414"/>
                    <a:pt x="28350" y="30902"/>
                    <a:pt x="28957" y="30307"/>
                  </a:cubicBezTo>
                  <a:cubicBezTo>
                    <a:pt x="29338" y="30295"/>
                    <a:pt x="29731" y="30283"/>
                    <a:pt x="30124" y="30259"/>
                  </a:cubicBezTo>
                  <a:close/>
                  <a:moveTo>
                    <a:pt x="2954" y="31640"/>
                  </a:moveTo>
                  <a:cubicBezTo>
                    <a:pt x="2787" y="31759"/>
                    <a:pt x="2632" y="31879"/>
                    <a:pt x="2465" y="31986"/>
                  </a:cubicBezTo>
                  <a:cubicBezTo>
                    <a:pt x="2465" y="31950"/>
                    <a:pt x="2465" y="31926"/>
                    <a:pt x="2454" y="31890"/>
                  </a:cubicBezTo>
                  <a:cubicBezTo>
                    <a:pt x="2620" y="31819"/>
                    <a:pt x="2787" y="31736"/>
                    <a:pt x="2954" y="31640"/>
                  </a:cubicBezTo>
                  <a:close/>
                  <a:moveTo>
                    <a:pt x="19741" y="30414"/>
                  </a:moveTo>
                  <a:cubicBezTo>
                    <a:pt x="19444" y="30628"/>
                    <a:pt x="19194" y="30926"/>
                    <a:pt x="18944" y="31164"/>
                  </a:cubicBezTo>
                  <a:cubicBezTo>
                    <a:pt x="18682" y="31426"/>
                    <a:pt x="18420" y="31700"/>
                    <a:pt x="18158" y="31974"/>
                  </a:cubicBezTo>
                  <a:cubicBezTo>
                    <a:pt x="17753" y="31974"/>
                    <a:pt x="17348" y="31974"/>
                    <a:pt x="16943" y="31986"/>
                  </a:cubicBezTo>
                  <a:lnTo>
                    <a:pt x="16824" y="31986"/>
                  </a:lnTo>
                  <a:cubicBezTo>
                    <a:pt x="17158" y="31712"/>
                    <a:pt x="17491" y="31438"/>
                    <a:pt x="17813" y="31164"/>
                  </a:cubicBezTo>
                  <a:cubicBezTo>
                    <a:pt x="18075" y="30938"/>
                    <a:pt x="18372" y="30700"/>
                    <a:pt x="18598" y="30426"/>
                  </a:cubicBezTo>
                  <a:cubicBezTo>
                    <a:pt x="18813" y="30426"/>
                    <a:pt x="19027" y="30426"/>
                    <a:pt x="19229" y="30414"/>
                  </a:cubicBezTo>
                  <a:close/>
                  <a:moveTo>
                    <a:pt x="13598" y="30569"/>
                  </a:moveTo>
                  <a:cubicBezTo>
                    <a:pt x="13324" y="30795"/>
                    <a:pt x="13062" y="31057"/>
                    <a:pt x="12800" y="31295"/>
                  </a:cubicBezTo>
                  <a:cubicBezTo>
                    <a:pt x="12550" y="31533"/>
                    <a:pt x="12312" y="31759"/>
                    <a:pt x="12062" y="31998"/>
                  </a:cubicBezTo>
                  <a:lnTo>
                    <a:pt x="11074" y="31998"/>
                  </a:lnTo>
                  <a:cubicBezTo>
                    <a:pt x="11657" y="31569"/>
                    <a:pt x="12240" y="31128"/>
                    <a:pt x="12705" y="30593"/>
                  </a:cubicBezTo>
                  <a:cubicBezTo>
                    <a:pt x="13002" y="30581"/>
                    <a:pt x="13300" y="30581"/>
                    <a:pt x="13598" y="30569"/>
                  </a:cubicBezTo>
                  <a:close/>
                  <a:moveTo>
                    <a:pt x="15241" y="30509"/>
                  </a:moveTo>
                  <a:lnTo>
                    <a:pt x="15241" y="30509"/>
                  </a:lnTo>
                  <a:cubicBezTo>
                    <a:pt x="14979" y="30712"/>
                    <a:pt x="14729" y="30962"/>
                    <a:pt x="14491" y="31176"/>
                  </a:cubicBezTo>
                  <a:cubicBezTo>
                    <a:pt x="14193" y="31450"/>
                    <a:pt x="13907" y="31724"/>
                    <a:pt x="13610" y="31998"/>
                  </a:cubicBezTo>
                  <a:lnTo>
                    <a:pt x="12371" y="31998"/>
                  </a:lnTo>
                  <a:cubicBezTo>
                    <a:pt x="12574" y="31819"/>
                    <a:pt x="12776" y="31652"/>
                    <a:pt x="12967" y="31474"/>
                  </a:cubicBezTo>
                  <a:cubicBezTo>
                    <a:pt x="13300" y="31176"/>
                    <a:pt x="13645" y="30890"/>
                    <a:pt x="13931" y="30557"/>
                  </a:cubicBezTo>
                  <a:cubicBezTo>
                    <a:pt x="14372" y="30545"/>
                    <a:pt x="14800" y="30533"/>
                    <a:pt x="15241" y="30509"/>
                  </a:cubicBezTo>
                  <a:close/>
                  <a:moveTo>
                    <a:pt x="16360" y="30486"/>
                  </a:moveTo>
                  <a:cubicBezTo>
                    <a:pt x="16158" y="30652"/>
                    <a:pt x="15967" y="30843"/>
                    <a:pt x="15789" y="31009"/>
                  </a:cubicBezTo>
                  <a:cubicBezTo>
                    <a:pt x="15455" y="31319"/>
                    <a:pt x="15146" y="31652"/>
                    <a:pt x="14836" y="31998"/>
                  </a:cubicBezTo>
                  <a:lnTo>
                    <a:pt x="13955" y="31998"/>
                  </a:lnTo>
                  <a:cubicBezTo>
                    <a:pt x="14205" y="31795"/>
                    <a:pt x="14443" y="31581"/>
                    <a:pt x="14681" y="31367"/>
                  </a:cubicBezTo>
                  <a:cubicBezTo>
                    <a:pt x="14991" y="31105"/>
                    <a:pt x="15336" y="30831"/>
                    <a:pt x="15574" y="30509"/>
                  </a:cubicBezTo>
                  <a:cubicBezTo>
                    <a:pt x="15836" y="30497"/>
                    <a:pt x="16098" y="30486"/>
                    <a:pt x="16360" y="30486"/>
                  </a:cubicBezTo>
                  <a:close/>
                  <a:moveTo>
                    <a:pt x="18205" y="30438"/>
                  </a:moveTo>
                  <a:cubicBezTo>
                    <a:pt x="18003" y="30605"/>
                    <a:pt x="17801" y="30795"/>
                    <a:pt x="17610" y="30962"/>
                  </a:cubicBezTo>
                  <a:cubicBezTo>
                    <a:pt x="17253" y="31283"/>
                    <a:pt x="16908" y="31605"/>
                    <a:pt x="16562" y="31938"/>
                  </a:cubicBezTo>
                  <a:cubicBezTo>
                    <a:pt x="16551" y="31950"/>
                    <a:pt x="16539" y="31974"/>
                    <a:pt x="16539" y="31986"/>
                  </a:cubicBezTo>
                  <a:cubicBezTo>
                    <a:pt x="16074" y="31986"/>
                    <a:pt x="15610" y="31998"/>
                    <a:pt x="15146" y="31998"/>
                  </a:cubicBezTo>
                  <a:cubicBezTo>
                    <a:pt x="15396" y="31748"/>
                    <a:pt x="15646" y="31498"/>
                    <a:pt x="15908" y="31259"/>
                  </a:cubicBezTo>
                  <a:cubicBezTo>
                    <a:pt x="16193" y="30997"/>
                    <a:pt x="16515" y="30747"/>
                    <a:pt x="16789" y="30474"/>
                  </a:cubicBezTo>
                  <a:cubicBezTo>
                    <a:pt x="17265" y="30462"/>
                    <a:pt x="17741" y="30450"/>
                    <a:pt x="18205" y="30438"/>
                  </a:cubicBezTo>
                  <a:close/>
                  <a:moveTo>
                    <a:pt x="12479" y="30605"/>
                  </a:moveTo>
                  <a:lnTo>
                    <a:pt x="12479" y="30605"/>
                  </a:lnTo>
                  <a:cubicBezTo>
                    <a:pt x="11824" y="30986"/>
                    <a:pt x="11228" y="31498"/>
                    <a:pt x="10657" y="31998"/>
                  </a:cubicBezTo>
                  <a:cubicBezTo>
                    <a:pt x="10228" y="31998"/>
                    <a:pt x="9800" y="32010"/>
                    <a:pt x="9359" y="32010"/>
                  </a:cubicBezTo>
                  <a:cubicBezTo>
                    <a:pt x="9657" y="31759"/>
                    <a:pt x="9966" y="31509"/>
                    <a:pt x="10276" y="31283"/>
                  </a:cubicBezTo>
                  <a:cubicBezTo>
                    <a:pt x="10585" y="31057"/>
                    <a:pt x="10907" y="30855"/>
                    <a:pt x="11217" y="30628"/>
                  </a:cubicBezTo>
                  <a:cubicBezTo>
                    <a:pt x="11633" y="30616"/>
                    <a:pt x="12062" y="30616"/>
                    <a:pt x="12479" y="30605"/>
                  </a:cubicBezTo>
                  <a:close/>
                  <a:moveTo>
                    <a:pt x="10740" y="30640"/>
                  </a:moveTo>
                  <a:lnTo>
                    <a:pt x="10740" y="30640"/>
                  </a:lnTo>
                  <a:cubicBezTo>
                    <a:pt x="10133" y="31009"/>
                    <a:pt x="9562" y="31521"/>
                    <a:pt x="9061" y="32010"/>
                  </a:cubicBezTo>
                  <a:cubicBezTo>
                    <a:pt x="8800" y="32021"/>
                    <a:pt x="8538" y="32021"/>
                    <a:pt x="8276" y="32021"/>
                  </a:cubicBezTo>
                  <a:cubicBezTo>
                    <a:pt x="8835" y="31640"/>
                    <a:pt x="9419" y="31271"/>
                    <a:pt x="9907" y="30807"/>
                  </a:cubicBezTo>
                  <a:cubicBezTo>
                    <a:pt x="9938" y="30786"/>
                    <a:pt x="9915" y="30719"/>
                    <a:pt x="9876" y="30719"/>
                  </a:cubicBezTo>
                  <a:cubicBezTo>
                    <a:pt x="9871" y="30719"/>
                    <a:pt x="9865" y="30721"/>
                    <a:pt x="9859" y="30724"/>
                  </a:cubicBezTo>
                  <a:cubicBezTo>
                    <a:pt x="9145" y="31009"/>
                    <a:pt x="8490" y="31521"/>
                    <a:pt x="7883" y="32033"/>
                  </a:cubicBezTo>
                  <a:cubicBezTo>
                    <a:pt x="7526" y="32045"/>
                    <a:pt x="7168" y="32045"/>
                    <a:pt x="6823" y="32057"/>
                  </a:cubicBezTo>
                  <a:cubicBezTo>
                    <a:pt x="7049" y="31867"/>
                    <a:pt x="7276" y="31676"/>
                    <a:pt x="7502" y="31498"/>
                  </a:cubicBezTo>
                  <a:cubicBezTo>
                    <a:pt x="7859" y="31212"/>
                    <a:pt x="8264" y="30962"/>
                    <a:pt x="8609" y="30664"/>
                  </a:cubicBezTo>
                  <a:cubicBezTo>
                    <a:pt x="9312" y="30664"/>
                    <a:pt x="10026" y="30652"/>
                    <a:pt x="10740" y="30640"/>
                  </a:cubicBezTo>
                  <a:close/>
                  <a:moveTo>
                    <a:pt x="8216" y="30664"/>
                  </a:moveTo>
                  <a:cubicBezTo>
                    <a:pt x="7966" y="30843"/>
                    <a:pt x="7728" y="31045"/>
                    <a:pt x="7502" y="31224"/>
                  </a:cubicBezTo>
                  <a:cubicBezTo>
                    <a:pt x="7168" y="31486"/>
                    <a:pt x="6847" y="31771"/>
                    <a:pt x="6537" y="32069"/>
                  </a:cubicBezTo>
                  <a:cubicBezTo>
                    <a:pt x="6323" y="32081"/>
                    <a:pt x="6097" y="32093"/>
                    <a:pt x="5883" y="32093"/>
                  </a:cubicBezTo>
                  <a:cubicBezTo>
                    <a:pt x="6049" y="31950"/>
                    <a:pt x="6216" y="31807"/>
                    <a:pt x="6383" y="31676"/>
                  </a:cubicBezTo>
                  <a:cubicBezTo>
                    <a:pt x="6764" y="31355"/>
                    <a:pt x="7240" y="31093"/>
                    <a:pt x="7561" y="30712"/>
                  </a:cubicBezTo>
                  <a:cubicBezTo>
                    <a:pt x="7561" y="30700"/>
                    <a:pt x="7573" y="30676"/>
                    <a:pt x="7561" y="30664"/>
                  </a:cubicBezTo>
                  <a:close/>
                  <a:moveTo>
                    <a:pt x="6394" y="30640"/>
                  </a:moveTo>
                  <a:cubicBezTo>
                    <a:pt x="6728" y="30652"/>
                    <a:pt x="7061" y="30652"/>
                    <a:pt x="7407" y="30664"/>
                  </a:cubicBezTo>
                  <a:cubicBezTo>
                    <a:pt x="7014" y="30843"/>
                    <a:pt x="6692" y="31152"/>
                    <a:pt x="6371" y="31426"/>
                  </a:cubicBezTo>
                  <a:cubicBezTo>
                    <a:pt x="6121" y="31640"/>
                    <a:pt x="5883" y="31879"/>
                    <a:pt x="5644" y="32105"/>
                  </a:cubicBezTo>
                  <a:cubicBezTo>
                    <a:pt x="5323" y="32129"/>
                    <a:pt x="5013" y="32129"/>
                    <a:pt x="4692" y="32152"/>
                  </a:cubicBezTo>
                  <a:cubicBezTo>
                    <a:pt x="4930" y="31926"/>
                    <a:pt x="5168" y="31700"/>
                    <a:pt x="5406" y="31474"/>
                  </a:cubicBezTo>
                  <a:cubicBezTo>
                    <a:pt x="5728" y="31200"/>
                    <a:pt x="6085" y="30938"/>
                    <a:pt x="6394" y="30640"/>
                  </a:cubicBezTo>
                  <a:close/>
                  <a:moveTo>
                    <a:pt x="5085" y="30605"/>
                  </a:moveTo>
                  <a:cubicBezTo>
                    <a:pt x="5382" y="30616"/>
                    <a:pt x="5692" y="30616"/>
                    <a:pt x="5990" y="30628"/>
                  </a:cubicBezTo>
                  <a:cubicBezTo>
                    <a:pt x="5406" y="31045"/>
                    <a:pt x="4870" y="31629"/>
                    <a:pt x="4406" y="32176"/>
                  </a:cubicBezTo>
                  <a:cubicBezTo>
                    <a:pt x="3918" y="32200"/>
                    <a:pt x="3430" y="32236"/>
                    <a:pt x="2942" y="32271"/>
                  </a:cubicBezTo>
                  <a:cubicBezTo>
                    <a:pt x="3251" y="32021"/>
                    <a:pt x="3549" y="31771"/>
                    <a:pt x="3858" y="31521"/>
                  </a:cubicBezTo>
                  <a:cubicBezTo>
                    <a:pt x="4180" y="31259"/>
                    <a:pt x="4609" y="30997"/>
                    <a:pt x="4906" y="30664"/>
                  </a:cubicBezTo>
                  <a:cubicBezTo>
                    <a:pt x="4978" y="30664"/>
                    <a:pt x="5037" y="30640"/>
                    <a:pt x="5085" y="30605"/>
                  </a:cubicBezTo>
                  <a:close/>
                  <a:moveTo>
                    <a:pt x="21766" y="1"/>
                  </a:moveTo>
                  <a:cubicBezTo>
                    <a:pt x="20575" y="1"/>
                    <a:pt x="19384" y="7"/>
                    <a:pt x="18194" y="17"/>
                  </a:cubicBezTo>
                  <a:cubicBezTo>
                    <a:pt x="15550" y="41"/>
                    <a:pt x="12907" y="101"/>
                    <a:pt x="10252" y="196"/>
                  </a:cubicBezTo>
                  <a:cubicBezTo>
                    <a:pt x="7859" y="279"/>
                    <a:pt x="5359" y="244"/>
                    <a:pt x="2989" y="637"/>
                  </a:cubicBezTo>
                  <a:cubicBezTo>
                    <a:pt x="2965" y="637"/>
                    <a:pt x="2954" y="637"/>
                    <a:pt x="2942" y="649"/>
                  </a:cubicBezTo>
                  <a:lnTo>
                    <a:pt x="2894" y="649"/>
                  </a:lnTo>
                  <a:cubicBezTo>
                    <a:pt x="2858" y="660"/>
                    <a:pt x="2835" y="684"/>
                    <a:pt x="2823" y="708"/>
                  </a:cubicBezTo>
                  <a:cubicBezTo>
                    <a:pt x="2334" y="863"/>
                    <a:pt x="1894" y="1149"/>
                    <a:pt x="1489" y="1446"/>
                  </a:cubicBezTo>
                  <a:cubicBezTo>
                    <a:pt x="1084" y="1744"/>
                    <a:pt x="549" y="2065"/>
                    <a:pt x="263" y="2494"/>
                  </a:cubicBezTo>
                  <a:cubicBezTo>
                    <a:pt x="227" y="2506"/>
                    <a:pt x="203" y="2530"/>
                    <a:pt x="203" y="2577"/>
                  </a:cubicBezTo>
                  <a:cubicBezTo>
                    <a:pt x="203" y="2589"/>
                    <a:pt x="203" y="2601"/>
                    <a:pt x="203" y="2601"/>
                  </a:cubicBezTo>
                  <a:cubicBezTo>
                    <a:pt x="168" y="2661"/>
                    <a:pt x="168" y="2708"/>
                    <a:pt x="179" y="2756"/>
                  </a:cubicBezTo>
                  <a:cubicBezTo>
                    <a:pt x="1" y="4292"/>
                    <a:pt x="144" y="5887"/>
                    <a:pt x="203" y="7423"/>
                  </a:cubicBezTo>
                  <a:cubicBezTo>
                    <a:pt x="334" y="10638"/>
                    <a:pt x="584" y="13841"/>
                    <a:pt x="810" y="17043"/>
                  </a:cubicBezTo>
                  <a:cubicBezTo>
                    <a:pt x="1144" y="22115"/>
                    <a:pt x="1334" y="27247"/>
                    <a:pt x="2144" y="32271"/>
                  </a:cubicBezTo>
                  <a:cubicBezTo>
                    <a:pt x="2120" y="32319"/>
                    <a:pt x="2108" y="32379"/>
                    <a:pt x="2132" y="32438"/>
                  </a:cubicBezTo>
                  <a:cubicBezTo>
                    <a:pt x="2144" y="32462"/>
                    <a:pt x="2144" y="32474"/>
                    <a:pt x="2156" y="32498"/>
                  </a:cubicBezTo>
                  <a:cubicBezTo>
                    <a:pt x="2168" y="32510"/>
                    <a:pt x="2168" y="32510"/>
                    <a:pt x="2180" y="32521"/>
                  </a:cubicBezTo>
                  <a:cubicBezTo>
                    <a:pt x="2197" y="32608"/>
                    <a:pt x="2251" y="32644"/>
                    <a:pt x="2316" y="32644"/>
                  </a:cubicBezTo>
                  <a:cubicBezTo>
                    <a:pt x="2341" y="32644"/>
                    <a:pt x="2368" y="32639"/>
                    <a:pt x="2394" y="32629"/>
                  </a:cubicBezTo>
                  <a:cubicBezTo>
                    <a:pt x="2407" y="32632"/>
                    <a:pt x="2420" y="32633"/>
                    <a:pt x="2434" y="32633"/>
                  </a:cubicBezTo>
                  <a:cubicBezTo>
                    <a:pt x="2472" y="32633"/>
                    <a:pt x="2511" y="32622"/>
                    <a:pt x="2537" y="32605"/>
                  </a:cubicBezTo>
                  <a:cubicBezTo>
                    <a:pt x="2561" y="32581"/>
                    <a:pt x="2584" y="32569"/>
                    <a:pt x="2608" y="32545"/>
                  </a:cubicBezTo>
                  <a:cubicBezTo>
                    <a:pt x="4360" y="32745"/>
                    <a:pt x="6141" y="32809"/>
                    <a:pt x="7929" y="32809"/>
                  </a:cubicBezTo>
                  <a:cubicBezTo>
                    <a:pt x="10942" y="32809"/>
                    <a:pt x="13978" y="32627"/>
                    <a:pt x="16943" y="32605"/>
                  </a:cubicBezTo>
                  <a:cubicBezTo>
                    <a:pt x="17272" y="32604"/>
                    <a:pt x="17600" y="32604"/>
                    <a:pt x="17929" y="32604"/>
                  </a:cubicBezTo>
                  <a:cubicBezTo>
                    <a:pt x="19794" y="32604"/>
                    <a:pt x="21660" y="32615"/>
                    <a:pt x="23524" y="32615"/>
                  </a:cubicBezTo>
                  <a:cubicBezTo>
                    <a:pt x="25901" y="32615"/>
                    <a:pt x="28276" y="32596"/>
                    <a:pt x="30648" y="32510"/>
                  </a:cubicBezTo>
                  <a:cubicBezTo>
                    <a:pt x="30721" y="32576"/>
                    <a:pt x="30799" y="32610"/>
                    <a:pt x="30887" y="32610"/>
                  </a:cubicBezTo>
                  <a:cubicBezTo>
                    <a:pt x="30941" y="32610"/>
                    <a:pt x="31000" y="32597"/>
                    <a:pt x="31064" y="32569"/>
                  </a:cubicBezTo>
                  <a:cubicBezTo>
                    <a:pt x="31719" y="32295"/>
                    <a:pt x="32302" y="31640"/>
                    <a:pt x="32838" y="31176"/>
                  </a:cubicBezTo>
                  <a:cubicBezTo>
                    <a:pt x="33326" y="30736"/>
                    <a:pt x="33946" y="30331"/>
                    <a:pt x="34196" y="29700"/>
                  </a:cubicBezTo>
                  <a:cubicBezTo>
                    <a:pt x="34219" y="29628"/>
                    <a:pt x="34207" y="29557"/>
                    <a:pt x="34160" y="29509"/>
                  </a:cubicBezTo>
                  <a:cubicBezTo>
                    <a:pt x="34446" y="24723"/>
                    <a:pt x="34267" y="19865"/>
                    <a:pt x="34315" y="15067"/>
                  </a:cubicBezTo>
                  <a:cubicBezTo>
                    <a:pt x="34374" y="10352"/>
                    <a:pt x="34803" y="5459"/>
                    <a:pt x="34374" y="756"/>
                  </a:cubicBezTo>
                  <a:cubicBezTo>
                    <a:pt x="34469" y="565"/>
                    <a:pt x="34374" y="268"/>
                    <a:pt x="34077" y="256"/>
                  </a:cubicBezTo>
                  <a:cubicBezTo>
                    <a:pt x="29978" y="71"/>
                    <a:pt x="25873" y="1"/>
                    <a:pt x="21766" y="1"/>
                  </a:cubicBezTo>
                  <a:close/>
                </a:path>
              </a:pathLst>
            </a:custGeom>
            <a:solidFill>
              <a:schemeClr val="dk1"/>
            </a:solidFill>
            <a:ln>
              <a:noFill/>
            </a:ln>
          </p:spPr>
          <p:txBody>
            <a:bodyPr spcFirstLastPara="1" wrap="square" lIns="91425" tIns="91425" rIns="91425" bIns="91425" anchor="ctr" anchorCtr="0">
              <a:noAutofit/>
            </a:bodyPr>
            <a:lstStyle/>
            <a:p>
              <a:pPr defTabSz="914400"/>
              <a:endParaRPr sz="2400">
                <a:solidFill>
                  <a:srgbClr val="FFFFFF"/>
                </a:solidFill>
                <a:latin typeface="Fira Sans Extra Condensed" panose="020B0704020202020204"/>
                <a:ea typeface="Fira Sans Extra Condensed" panose="020B0704020202020204"/>
                <a:cs typeface="Fira Sans Extra Condensed" panose="020B0704020202020204"/>
                <a:sym typeface="Fira Sans Extra Condensed" panose="020B0704020202020204"/>
              </a:endParaRPr>
            </a:p>
          </p:txBody>
        </p:sp>
      </p:grpSp>
      <p:sp>
        <p:nvSpPr>
          <p:cNvPr id="83" name="Google Shape;374;p20"/>
          <p:cNvSpPr/>
          <p:nvPr/>
        </p:nvSpPr>
        <p:spPr>
          <a:xfrm>
            <a:off x="5688248" y="2423652"/>
            <a:ext cx="2606984" cy="1101343"/>
          </a:xfrm>
          <a:custGeom>
            <a:avLst/>
            <a:gdLst/>
            <a:ahLst/>
            <a:cxnLst/>
            <a:rect l="l" t="t" r="r" b="b"/>
            <a:pathLst>
              <a:path w="33636" h="14955" extrusionOk="0">
                <a:moveTo>
                  <a:pt x="33635" y="0"/>
                </a:moveTo>
                <a:lnTo>
                  <a:pt x="0" y="107"/>
                </a:lnTo>
                <a:cubicBezTo>
                  <a:pt x="0" y="107"/>
                  <a:pt x="619" y="5096"/>
                  <a:pt x="822" y="9240"/>
                </a:cubicBezTo>
                <a:cubicBezTo>
                  <a:pt x="1036" y="13395"/>
                  <a:pt x="1036" y="14955"/>
                  <a:pt x="1036" y="14955"/>
                </a:cubicBezTo>
                <a:lnTo>
                  <a:pt x="32695" y="14228"/>
                </a:lnTo>
                <a:lnTo>
                  <a:pt x="33635" y="0"/>
                </a:lnTo>
                <a:close/>
              </a:path>
            </a:pathLst>
          </a:custGeom>
          <a:noFill/>
          <a:ln>
            <a:noFill/>
          </a:ln>
        </p:spPr>
        <p:txBody>
          <a:bodyPr spcFirstLastPara="1" wrap="square" lIns="91425" tIns="91425" rIns="91425" bIns="91425" anchor="ctr" anchorCtr="0">
            <a:noAutofit/>
          </a:bodyPr>
          <a:lstStyle/>
          <a:p>
            <a:pPr algn="ctr" defTabSz="914400"/>
            <a:endParaRPr sz="2800">
              <a:solidFill>
                <a:srgbClr val="FFFFFF"/>
              </a:solidFill>
              <a:latin typeface="Fira Sans Extra Condensed" panose="020B0704020202020204"/>
              <a:ea typeface="Fira Sans Extra Condensed" panose="020B0704020202020204"/>
              <a:cs typeface="Fira Sans Extra Condensed" panose="020B0704020202020204"/>
              <a:sym typeface="Fira Sans Extra Condensed" panose="020B0704020202020204"/>
            </a:endParaRPr>
          </a:p>
        </p:txBody>
      </p:sp>
      <p:sp>
        <p:nvSpPr>
          <p:cNvPr id="84" name="Google Shape;375;p20"/>
          <p:cNvSpPr/>
          <p:nvPr/>
        </p:nvSpPr>
        <p:spPr>
          <a:xfrm>
            <a:off x="5145405" y="2213109"/>
            <a:ext cx="3296920" cy="1839595"/>
          </a:xfrm>
          <a:custGeom>
            <a:avLst/>
            <a:gdLst/>
            <a:ahLst/>
            <a:cxnLst/>
            <a:rect l="l" t="t" r="r" b="b"/>
            <a:pathLst>
              <a:path w="38720" h="20104" extrusionOk="0">
                <a:moveTo>
                  <a:pt x="2799" y="1581"/>
                </a:moveTo>
                <a:cubicBezTo>
                  <a:pt x="2811" y="1723"/>
                  <a:pt x="2823" y="1878"/>
                  <a:pt x="2823" y="2021"/>
                </a:cubicBezTo>
                <a:cubicBezTo>
                  <a:pt x="1965" y="2533"/>
                  <a:pt x="1203" y="3236"/>
                  <a:pt x="382" y="3831"/>
                </a:cubicBezTo>
                <a:cubicBezTo>
                  <a:pt x="370" y="3664"/>
                  <a:pt x="346" y="3509"/>
                  <a:pt x="322" y="3343"/>
                </a:cubicBezTo>
                <a:lnTo>
                  <a:pt x="322" y="3343"/>
                </a:lnTo>
                <a:cubicBezTo>
                  <a:pt x="348" y="3351"/>
                  <a:pt x="374" y="3355"/>
                  <a:pt x="401" y="3355"/>
                </a:cubicBezTo>
                <a:cubicBezTo>
                  <a:pt x="448" y="3355"/>
                  <a:pt x="494" y="3342"/>
                  <a:pt x="525" y="3319"/>
                </a:cubicBezTo>
                <a:cubicBezTo>
                  <a:pt x="989" y="2985"/>
                  <a:pt x="1430" y="2616"/>
                  <a:pt x="1870" y="2271"/>
                </a:cubicBezTo>
                <a:cubicBezTo>
                  <a:pt x="2156" y="2057"/>
                  <a:pt x="2513" y="1842"/>
                  <a:pt x="2799" y="1581"/>
                </a:cubicBezTo>
                <a:close/>
                <a:moveTo>
                  <a:pt x="2834" y="2188"/>
                </a:moveTo>
                <a:cubicBezTo>
                  <a:pt x="2846" y="2438"/>
                  <a:pt x="2858" y="2688"/>
                  <a:pt x="2870" y="2938"/>
                </a:cubicBezTo>
                <a:cubicBezTo>
                  <a:pt x="2430" y="3152"/>
                  <a:pt x="2049" y="3521"/>
                  <a:pt x="1691" y="3831"/>
                </a:cubicBezTo>
                <a:cubicBezTo>
                  <a:pt x="1287" y="4176"/>
                  <a:pt x="906" y="4533"/>
                  <a:pt x="525" y="4902"/>
                </a:cubicBezTo>
                <a:cubicBezTo>
                  <a:pt x="489" y="4593"/>
                  <a:pt x="453" y="4283"/>
                  <a:pt x="406" y="3974"/>
                </a:cubicBezTo>
                <a:cubicBezTo>
                  <a:pt x="1227" y="3450"/>
                  <a:pt x="2156" y="2890"/>
                  <a:pt x="2834" y="2188"/>
                </a:cubicBezTo>
                <a:close/>
                <a:moveTo>
                  <a:pt x="2882" y="3164"/>
                </a:moveTo>
                <a:cubicBezTo>
                  <a:pt x="2894" y="3486"/>
                  <a:pt x="2906" y="3807"/>
                  <a:pt x="2930" y="4128"/>
                </a:cubicBezTo>
                <a:cubicBezTo>
                  <a:pt x="2584" y="4379"/>
                  <a:pt x="2275" y="4700"/>
                  <a:pt x="1965" y="4974"/>
                </a:cubicBezTo>
                <a:cubicBezTo>
                  <a:pt x="1537" y="5355"/>
                  <a:pt x="1108" y="5748"/>
                  <a:pt x="679" y="6141"/>
                </a:cubicBezTo>
                <a:cubicBezTo>
                  <a:pt x="632" y="5795"/>
                  <a:pt x="596" y="5438"/>
                  <a:pt x="548" y="5081"/>
                </a:cubicBezTo>
                <a:cubicBezTo>
                  <a:pt x="929" y="4759"/>
                  <a:pt x="1310" y="4438"/>
                  <a:pt x="1703" y="4117"/>
                </a:cubicBezTo>
                <a:cubicBezTo>
                  <a:pt x="2084" y="3807"/>
                  <a:pt x="2525" y="3521"/>
                  <a:pt x="2882" y="3164"/>
                </a:cubicBezTo>
                <a:close/>
                <a:moveTo>
                  <a:pt x="2942" y="4414"/>
                </a:moveTo>
                <a:cubicBezTo>
                  <a:pt x="2954" y="4688"/>
                  <a:pt x="2977" y="4950"/>
                  <a:pt x="2989" y="5224"/>
                </a:cubicBezTo>
                <a:cubicBezTo>
                  <a:pt x="2620" y="5450"/>
                  <a:pt x="2287" y="5736"/>
                  <a:pt x="1953" y="5986"/>
                </a:cubicBezTo>
                <a:cubicBezTo>
                  <a:pt x="1561" y="6295"/>
                  <a:pt x="1156" y="6593"/>
                  <a:pt x="763" y="6903"/>
                </a:cubicBezTo>
                <a:cubicBezTo>
                  <a:pt x="739" y="6688"/>
                  <a:pt x="715" y="6486"/>
                  <a:pt x="691" y="6283"/>
                </a:cubicBezTo>
                <a:cubicBezTo>
                  <a:pt x="1168" y="5891"/>
                  <a:pt x="1632" y="5510"/>
                  <a:pt x="2108" y="5117"/>
                </a:cubicBezTo>
                <a:cubicBezTo>
                  <a:pt x="2382" y="4879"/>
                  <a:pt x="2680" y="4664"/>
                  <a:pt x="2942" y="4414"/>
                </a:cubicBezTo>
                <a:close/>
                <a:moveTo>
                  <a:pt x="3001" y="5510"/>
                </a:moveTo>
                <a:cubicBezTo>
                  <a:pt x="3025" y="5772"/>
                  <a:pt x="3037" y="6022"/>
                  <a:pt x="3049" y="6283"/>
                </a:cubicBezTo>
                <a:cubicBezTo>
                  <a:pt x="2715" y="6486"/>
                  <a:pt x="2394" y="6748"/>
                  <a:pt x="2096" y="6986"/>
                </a:cubicBezTo>
                <a:cubicBezTo>
                  <a:pt x="1680" y="7307"/>
                  <a:pt x="1263" y="7653"/>
                  <a:pt x="858" y="7998"/>
                </a:cubicBezTo>
                <a:cubicBezTo>
                  <a:pt x="834" y="7677"/>
                  <a:pt x="810" y="7367"/>
                  <a:pt x="775" y="7045"/>
                </a:cubicBezTo>
                <a:cubicBezTo>
                  <a:pt x="1203" y="6760"/>
                  <a:pt x="1632" y="6462"/>
                  <a:pt x="2061" y="6164"/>
                </a:cubicBezTo>
                <a:cubicBezTo>
                  <a:pt x="2370" y="5950"/>
                  <a:pt x="2704" y="5748"/>
                  <a:pt x="3001" y="5510"/>
                </a:cubicBezTo>
                <a:close/>
                <a:moveTo>
                  <a:pt x="3061" y="6617"/>
                </a:moveTo>
                <a:cubicBezTo>
                  <a:pt x="3073" y="6819"/>
                  <a:pt x="3085" y="7034"/>
                  <a:pt x="3096" y="7236"/>
                </a:cubicBezTo>
                <a:cubicBezTo>
                  <a:pt x="2334" y="7593"/>
                  <a:pt x="1596" y="8165"/>
                  <a:pt x="929" y="8736"/>
                </a:cubicBezTo>
                <a:cubicBezTo>
                  <a:pt x="918" y="8546"/>
                  <a:pt x="894" y="8367"/>
                  <a:pt x="882" y="8188"/>
                </a:cubicBezTo>
                <a:cubicBezTo>
                  <a:pt x="1322" y="7843"/>
                  <a:pt x="1775" y="7510"/>
                  <a:pt x="2239" y="7188"/>
                </a:cubicBezTo>
                <a:cubicBezTo>
                  <a:pt x="2501" y="6998"/>
                  <a:pt x="2799" y="6819"/>
                  <a:pt x="3061" y="6617"/>
                </a:cubicBezTo>
                <a:close/>
                <a:moveTo>
                  <a:pt x="3108" y="7522"/>
                </a:moveTo>
                <a:cubicBezTo>
                  <a:pt x="3132" y="7772"/>
                  <a:pt x="3132" y="8034"/>
                  <a:pt x="3144" y="8296"/>
                </a:cubicBezTo>
                <a:cubicBezTo>
                  <a:pt x="2751" y="8439"/>
                  <a:pt x="2430" y="8831"/>
                  <a:pt x="2108" y="9093"/>
                </a:cubicBezTo>
                <a:cubicBezTo>
                  <a:pt x="1751" y="9391"/>
                  <a:pt x="1382" y="9665"/>
                  <a:pt x="1025" y="9951"/>
                </a:cubicBezTo>
                <a:cubicBezTo>
                  <a:pt x="1001" y="9617"/>
                  <a:pt x="977" y="9284"/>
                  <a:pt x="953" y="8950"/>
                </a:cubicBezTo>
                <a:cubicBezTo>
                  <a:pt x="1322" y="8700"/>
                  <a:pt x="1691" y="8450"/>
                  <a:pt x="2061" y="8200"/>
                </a:cubicBezTo>
                <a:cubicBezTo>
                  <a:pt x="2406" y="7974"/>
                  <a:pt x="2775" y="7760"/>
                  <a:pt x="3108" y="7522"/>
                </a:cubicBezTo>
                <a:close/>
                <a:moveTo>
                  <a:pt x="3156" y="8462"/>
                </a:moveTo>
                <a:cubicBezTo>
                  <a:pt x="3168" y="8772"/>
                  <a:pt x="3180" y="9081"/>
                  <a:pt x="3192" y="9391"/>
                </a:cubicBezTo>
                <a:cubicBezTo>
                  <a:pt x="2799" y="9582"/>
                  <a:pt x="2465" y="9903"/>
                  <a:pt x="2120" y="10165"/>
                </a:cubicBezTo>
                <a:cubicBezTo>
                  <a:pt x="1775" y="10403"/>
                  <a:pt x="1430" y="10641"/>
                  <a:pt x="1084" y="10867"/>
                </a:cubicBezTo>
                <a:cubicBezTo>
                  <a:pt x="1072" y="10617"/>
                  <a:pt x="1049" y="10379"/>
                  <a:pt x="1037" y="10129"/>
                </a:cubicBezTo>
                <a:cubicBezTo>
                  <a:pt x="1430" y="9903"/>
                  <a:pt x="1799" y="9641"/>
                  <a:pt x="2144" y="9355"/>
                </a:cubicBezTo>
                <a:cubicBezTo>
                  <a:pt x="2477" y="9105"/>
                  <a:pt x="2930" y="8831"/>
                  <a:pt x="3156" y="8462"/>
                </a:cubicBezTo>
                <a:close/>
                <a:moveTo>
                  <a:pt x="3204" y="9605"/>
                </a:moveTo>
                <a:cubicBezTo>
                  <a:pt x="3227" y="10153"/>
                  <a:pt x="3215" y="10713"/>
                  <a:pt x="3204" y="11284"/>
                </a:cubicBezTo>
                <a:cubicBezTo>
                  <a:pt x="2811" y="11534"/>
                  <a:pt x="2453" y="11868"/>
                  <a:pt x="2108" y="12177"/>
                </a:cubicBezTo>
                <a:cubicBezTo>
                  <a:pt x="1811" y="12427"/>
                  <a:pt x="1525" y="12677"/>
                  <a:pt x="1239" y="12939"/>
                </a:cubicBezTo>
                <a:cubicBezTo>
                  <a:pt x="1215" y="12665"/>
                  <a:pt x="1191" y="12391"/>
                  <a:pt x="1168" y="12118"/>
                </a:cubicBezTo>
                <a:cubicBezTo>
                  <a:pt x="1489" y="11856"/>
                  <a:pt x="1811" y="11594"/>
                  <a:pt x="2132" y="11320"/>
                </a:cubicBezTo>
                <a:cubicBezTo>
                  <a:pt x="2477" y="11034"/>
                  <a:pt x="2882" y="10760"/>
                  <a:pt x="3132" y="10391"/>
                </a:cubicBezTo>
                <a:cubicBezTo>
                  <a:pt x="3161" y="10342"/>
                  <a:pt x="3119" y="10302"/>
                  <a:pt x="3076" y="10302"/>
                </a:cubicBezTo>
                <a:cubicBezTo>
                  <a:pt x="3067" y="10302"/>
                  <a:pt x="3057" y="10304"/>
                  <a:pt x="3049" y="10308"/>
                </a:cubicBezTo>
                <a:cubicBezTo>
                  <a:pt x="2644" y="10498"/>
                  <a:pt x="2311" y="10867"/>
                  <a:pt x="1977" y="11165"/>
                </a:cubicBezTo>
                <a:cubicBezTo>
                  <a:pt x="1703" y="11403"/>
                  <a:pt x="1430" y="11653"/>
                  <a:pt x="1156" y="11903"/>
                </a:cubicBezTo>
                <a:cubicBezTo>
                  <a:pt x="1144" y="11701"/>
                  <a:pt x="1132" y="11510"/>
                  <a:pt x="1120" y="11320"/>
                </a:cubicBezTo>
                <a:cubicBezTo>
                  <a:pt x="1108" y="11236"/>
                  <a:pt x="1108" y="11153"/>
                  <a:pt x="1096" y="11082"/>
                </a:cubicBezTo>
                <a:cubicBezTo>
                  <a:pt x="1513" y="10844"/>
                  <a:pt x="1918" y="10594"/>
                  <a:pt x="2311" y="10320"/>
                </a:cubicBezTo>
                <a:cubicBezTo>
                  <a:pt x="2608" y="10105"/>
                  <a:pt x="2954" y="9891"/>
                  <a:pt x="3204" y="9605"/>
                </a:cubicBezTo>
                <a:close/>
                <a:moveTo>
                  <a:pt x="3204" y="11558"/>
                </a:moveTo>
                <a:lnTo>
                  <a:pt x="3204" y="11558"/>
                </a:lnTo>
                <a:cubicBezTo>
                  <a:pt x="3192" y="11844"/>
                  <a:pt x="3180" y="12129"/>
                  <a:pt x="3180" y="12403"/>
                </a:cubicBezTo>
                <a:cubicBezTo>
                  <a:pt x="2489" y="12701"/>
                  <a:pt x="1870" y="13261"/>
                  <a:pt x="1310" y="13796"/>
                </a:cubicBezTo>
                <a:cubicBezTo>
                  <a:pt x="1287" y="13582"/>
                  <a:pt x="1275" y="13368"/>
                  <a:pt x="1251" y="13153"/>
                </a:cubicBezTo>
                <a:cubicBezTo>
                  <a:pt x="1561" y="12903"/>
                  <a:pt x="1882" y="12653"/>
                  <a:pt x="2180" y="12391"/>
                </a:cubicBezTo>
                <a:cubicBezTo>
                  <a:pt x="2513" y="12118"/>
                  <a:pt x="2882" y="11856"/>
                  <a:pt x="3204" y="11558"/>
                </a:cubicBezTo>
                <a:close/>
                <a:moveTo>
                  <a:pt x="3168" y="12606"/>
                </a:moveTo>
                <a:lnTo>
                  <a:pt x="3168" y="12606"/>
                </a:lnTo>
                <a:cubicBezTo>
                  <a:pt x="3156" y="12927"/>
                  <a:pt x="3144" y="13261"/>
                  <a:pt x="3132" y="13582"/>
                </a:cubicBezTo>
                <a:cubicBezTo>
                  <a:pt x="2489" y="13939"/>
                  <a:pt x="1906" y="14487"/>
                  <a:pt x="1394" y="15023"/>
                </a:cubicBezTo>
                <a:cubicBezTo>
                  <a:pt x="1382" y="14701"/>
                  <a:pt x="1358" y="14380"/>
                  <a:pt x="1334" y="14058"/>
                </a:cubicBezTo>
                <a:cubicBezTo>
                  <a:pt x="1644" y="13820"/>
                  <a:pt x="1953" y="13570"/>
                  <a:pt x="2263" y="13332"/>
                </a:cubicBezTo>
                <a:cubicBezTo>
                  <a:pt x="2561" y="13106"/>
                  <a:pt x="2894" y="12880"/>
                  <a:pt x="3168" y="12606"/>
                </a:cubicBezTo>
                <a:close/>
                <a:moveTo>
                  <a:pt x="3132" y="13880"/>
                </a:moveTo>
                <a:lnTo>
                  <a:pt x="3132" y="13880"/>
                </a:lnTo>
                <a:cubicBezTo>
                  <a:pt x="3120" y="14130"/>
                  <a:pt x="3120" y="14368"/>
                  <a:pt x="3120" y="14618"/>
                </a:cubicBezTo>
                <a:cubicBezTo>
                  <a:pt x="2811" y="14808"/>
                  <a:pt x="2537" y="15058"/>
                  <a:pt x="2263" y="15285"/>
                </a:cubicBezTo>
                <a:cubicBezTo>
                  <a:pt x="1989" y="15499"/>
                  <a:pt x="1715" y="15737"/>
                  <a:pt x="1441" y="15963"/>
                </a:cubicBezTo>
                <a:cubicBezTo>
                  <a:pt x="1441" y="15713"/>
                  <a:pt x="1430" y="15475"/>
                  <a:pt x="1418" y="15225"/>
                </a:cubicBezTo>
                <a:cubicBezTo>
                  <a:pt x="1775" y="14904"/>
                  <a:pt x="2144" y="14594"/>
                  <a:pt x="2525" y="14296"/>
                </a:cubicBezTo>
                <a:cubicBezTo>
                  <a:pt x="2715" y="14154"/>
                  <a:pt x="2930" y="14023"/>
                  <a:pt x="3132" y="13880"/>
                </a:cubicBezTo>
                <a:close/>
                <a:moveTo>
                  <a:pt x="3120" y="14904"/>
                </a:moveTo>
                <a:cubicBezTo>
                  <a:pt x="3120" y="15142"/>
                  <a:pt x="3132" y="15392"/>
                  <a:pt x="3132" y="15630"/>
                </a:cubicBezTo>
                <a:cubicBezTo>
                  <a:pt x="2858" y="15832"/>
                  <a:pt x="2620" y="16082"/>
                  <a:pt x="2370" y="16320"/>
                </a:cubicBezTo>
                <a:cubicBezTo>
                  <a:pt x="2061" y="16606"/>
                  <a:pt x="1763" y="16892"/>
                  <a:pt x="1465" y="17190"/>
                </a:cubicBezTo>
                <a:cubicBezTo>
                  <a:pt x="1465" y="16856"/>
                  <a:pt x="1465" y="16523"/>
                  <a:pt x="1453" y="16189"/>
                </a:cubicBezTo>
                <a:cubicBezTo>
                  <a:pt x="1751" y="15963"/>
                  <a:pt x="2049" y="15737"/>
                  <a:pt x="2346" y="15511"/>
                </a:cubicBezTo>
                <a:cubicBezTo>
                  <a:pt x="2596" y="15320"/>
                  <a:pt x="2882" y="15130"/>
                  <a:pt x="3120" y="14904"/>
                </a:cubicBezTo>
                <a:close/>
                <a:moveTo>
                  <a:pt x="31745" y="840"/>
                </a:moveTo>
                <a:cubicBezTo>
                  <a:pt x="33915" y="840"/>
                  <a:pt x="36085" y="849"/>
                  <a:pt x="38256" y="866"/>
                </a:cubicBezTo>
                <a:cubicBezTo>
                  <a:pt x="37839" y="3414"/>
                  <a:pt x="37744" y="6069"/>
                  <a:pt x="37565" y="8641"/>
                </a:cubicBezTo>
                <a:cubicBezTo>
                  <a:pt x="37375" y="11308"/>
                  <a:pt x="37160" y="13987"/>
                  <a:pt x="37017" y="16666"/>
                </a:cubicBezTo>
                <a:cubicBezTo>
                  <a:pt x="36613" y="16560"/>
                  <a:pt x="36165" y="16527"/>
                  <a:pt x="35707" y="16527"/>
                </a:cubicBezTo>
                <a:cubicBezTo>
                  <a:pt x="34978" y="16527"/>
                  <a:pt x="34225" y="16611"/>
                  <a:pt x="33588" y="16618"/>
                </a:cubicBezTo>
                <a:cubicBezTo>
                  <a:pt x="32088" y="16642"/>
                  <a:pt x="30588" y="16666"/>
                  <a:pt x="29088" y="16701"/>
                </a:cubicBezTo>
                <a:cubicBezTo>
                  <a:pt x="25623" y="16761"/>
                  <a:pt x="22170" y="16821"/>
                  <a:pt x="18706" y="16916"/>
                </a:cubicBezTo>
                <a:cubicBezTo>
                  <a:pt x="14169" y="17035"/>
                  <a:pt x="9645" y="17178"/>
                  <a:pt x="5120" y="17416"/>
                </a:cubicBezTo>
                <a:cubicBezTo>
                  <a:pt x="5103" y="17398"/>
                  <a:pt x="5086" y="17387"/>
                  <a:pt x="5068" y="17387"/>
                </a:cubicBezTo>
                <a:cubicBezTo>
                  <a:pt x="5062" y="17387"/>
                  <a:pt x="5055" y="17389"/>
                  <a:pt x="5049" y="17392"/>
                </a:cubicBezTo>
                <a:cubicBezTo>
                  <a:pt x="5037" y="17404"/>
                  <a:pt x="5025" y="17416"/>
                  <a:pt x="5013" y="17416"/>
                </a:cubicBezTo>
                <a:cubicBezTo>
                  <a:pt x="4680" y="17440"/>
                  <a:pt x="4347" y="17452"/>
                  <a:pt x="4013" y="17475"/>
                </a:cubicBezTo>
                <a:cubicBezTo>
                  <a:pt x="4073" y="17190"/>
                  <a:pt x="4108" y="16904"/>
                  <a:pt x="4144" y="16606"/>
                </a:cubicBezTo>
                <a:cubicBezTo>
                  <a:pt x="4180" y="16582"/>
                  <a:pt x="4204" y="16559"/>
                  <a:pt x="4239" y="16535"/>
                </a:cubicBezTo>
                <a:cubicBezTo>
                  <a:pt x="4272" y="16491"/>
                  <a:pt x="4244" y="16426"/>
                  <a:pt x="4193" y="16426"/>
                </a:cubicBezTo>
                <a:cubicBezTo>
                  <a:pt x="4189" y="16426"/>
                  <a:pt x="4184" y="16427"/>
                  <a:pt x="4180" y="16428"/>
                </a:cubicBezTo>
                <a:lnTo>
                  <a:pt x="4168" y="16428"/>
                </a:lnTo>
                <a:cubicBezTo>
                  <a:pt x="4394" y="14118"/>
                  <a:pt x="4025" y="11534"/>
                  <a:pt x="3894" y="9284"/>
                </a:cubicBezTo>
                <a:cubicBezTo>
                  <a:pt x="3739" y="6605"/>
                  <a:pt x="3477" y="3926"/>
                  <a:pt x="3096" y="1271"/>
                </a:cubicBezTo>
                <a:cubicBezTo>
                  <a:pt x="3120" y="1235"/>
                  <a:pt x="3144" y="1188"/>
                  <a:pt x="3168" y="1152"/>
                </a:cubicBezTo>
                <a:cubicBezTo>
                  <a:pt x="4042" y="1233"/>
                  <a:pt x="4929" y="1261"/>
                  <a:pt x="5820" y="1261"/>
                </a:cubicBezTo>
                <a:cubicBezTo>
                  <a:pt x="7684" y="1261"/>
                  <a:pt x="9567" y="1137"/>
                  <a:pt x="11395" y="1104"/>
                </a:cubicBezTo>
                <a:cubicBezTo>
                  <a:pt x="14336" y="1057"/>
                  <a:pt x="17277" y="997"/>
                  <a:pt x="20218" y="938"/>
                </a:cubicBezTo>
                <a:cubicBezTo>
                  <a:pt x="24060" y="869"/>
                  <a:pt x="27903" y="840"/>
                  <a:pt x="31745" y="840"/>
                </a:cubicBezTo>
                <a:close/>
                <a:moveTo>
                  <a:pt x="3156" y="15904"/>
                </a:moveTo>
                <a:cubicBezTo>
                  <a:pt x="3168" y="16225"/>
                  <a:pt x="3192" y="16547"/>
                  <a:pt x="3227" y="16868"/>
                </a:cubicBezTo>
                <a:cubicBezTo>
                  <a:pt x="3013" y="17011"/>
                  <a:pt x="2799" y="17166"/>
                  <a:pt x="2584" y="17309"/>
                </a:cubicBezTo>
                <a:cubicBezTo>
                  <a:pt x="2180" y="17583"/>
                  <a:pt x="1799" y="17892"/>
                  <a:pt x="1418" y="18202"/>
                </a:cubicBezTo>
                <a:cubicBezTo>
                  <a:pt x="1430" y="17940"/>
                  <a:pt x="1441" y="17678"/>
                  <a:pt x="1453" y="17416"/>
                </a:cubicBezTo>
                <a:cubicBezTo>
                  <a:pt x="1811" y="17106"/>
                  <a:pt x="2180" y="16797"/>
                  <a:pt x="2525" y="16475"/>
                </a:cubicBezTo>
                <a:cubicBezTo>
                  <a:pt x="2739" y="16285"/>
                  <a:pt x="2954" y="16106"/>
                  <a:pt x="3156" y="15904"/>
                </a:cubicBezTo>
                <a:close/>
                <a:moveTo>
                  <a:pt x="33922" y="17523"/>
                </a:moveTo>
                <a:cubicBezTo>
                  <a:pt x="34184" y="17523"/>
                  <a:pt x="34457" y="17535"/>
                  <a:pt x="34731" y="17547"/>
                </a:cubicBezTo>
                <a:cubicBezTo>
                  <a:pt x="34565" y="17678"/>
                  <a:pt x="34398" y="17833"/>
                  <a:pt x="34243" y="17964"/>
                </a:cubicBezTo>
                <a:cubicBezTo>
                  <a:pt x="33946" y="18214"/>
                  <a:pt x="33648" y="18464"/>
                  <a:pt x="33350" y="18726"/>
                </a:cubicBezTo>
                <a:cubicBezTo>
                  <a:pt x="33267" y="18722"/>
                  <a:pt x="33184" y="18721"/>
                  <a:pt x="33101" y="18721"/>
                </a:cubicBezTo>
                <a:cubicBezTo>
                  <a:pt x="32875" y="18721"/>
                  <a:pt x="32648" y="18732"/>
                  <a:pt x="32422" y="18749"/>
                </a:cubicBezTo>
                <a:cubicBezTo>
                  <a:pt x="32624" y="18595"/>
                  <a:pt x="32826" y="18428"/>
                  <a:pt x="33029" y="18273"/>
                </a:cubicBezTo>
                <a:cubicBezTo>
                  <a:pt x="33326" y="18035"/>
                  <a:pt x="33660" y="17797"/>
                  <a:pt x="33922" y="17523"/>
                </a:cubicBezTo>
                <a:close/>
                <a:moveTo>
                  <a:pt x="35446" y="17559"/>
                </a:moveTo>
                <a:cubicBezTo>
                  <a:pt x="34981" y="17940"/>
                  <a:pt x="34565" y="18368"/>
                  <a:pt x="34136" y="18773"/>
                </a:cubicBezTo>
                <a:cubicBezTo>
                  <a:pt x="33993" y="18761"/>
                  <a:pt x="33850" y="18737"/>
                  <a:pt x="33707" y="18737"/>
                </a:cubicBezTo>
                <a:cubicBezTo>
                  <a:pt x="33946" y="18547"/>
                  <a:pt x="34196" y="18356"/>
                  <a:pt x="34434" y="18154"/>
                </a:cubicBezTo>
                <a:cubicBezTo>
                  <a:pt x="34672" y="17964"/>
                  <a:pt x="34922" y="17773"/>
                  <a:pt x="35148" y="17559"/>
                </a:cubicBezTo>
                <a:close/>
                <a:moveTo>
                  <a:pt x="33588" y="17511"/>
                </a:moveTo>
                <a:lnTo>
                  <a:pt x="33588" y="17511"/>
                </a:lnTo>
                <a:cubicBezTo>
                  <a:pt x="33350" y="17678"/>
                  <a:pt x="33136" y="17868"/>
                  <a:pt x="32922" y="18047"/>
                </a:cubicBezTo>
                <a:cubicBezTo>
                  <a:pt x="32624" y="18285"/>
                  <a:pt x="32326" y="18523"/>
                  <a:pt x="32041" y="18773"/>
                </a:cubicBezTo>
                <a:cubicBezTo>
                  <a:pt x="31707" y="18797"/>
                  <a:pt x="31398" y="18809"/>
                  <a:pt x="31112" y="18821"/>
                </a:cubicBezTo>
                <a:lnTo>
                  <a:pt x="30945" y="18821"/>
                </a:lnTo>
                <a:cubicBezTo>
                  <a:pt x="31219" y="18595"/>
                  <a:pt x="31505" y="18380"/>
                  <a:pt x="31779" y="18154"/>
                </a:cubicBezTo>
                <a:cubicBezTo>
                  <a:pt x="32029" y="17952"/>
                  <a:pt x="32302" y="17749"/>
                  <a:pt x="32552" y="17535"/>
                </a:cubicBezTo>
                <a:cubicBezTo>
                  <a:pt x="32898" y="17523"/>
                  <a:pt x="33243" y="17523"/>
                  <a:pt x="33588" y="17511"/>
                </a:cubicBezTo>
                <a:close/>
                <a:moveTo>
                  <a:pt x="32124" y="17535"/>
                </a:moveTo>
                <a:lnTo>
                  <a:pt x="32124" y="17535"/>
                </a:lnTo>
                <a:cubicBezTo>
                  <a:pt x="31981" y="17666"/>
                  <a:pt x="31838" y="17797"/>
                  <a:pt x="31683" y="17916"/>
                </a:cubicBezTo>
                <a:cubicBezTo>
                  <a:pt x="31338" y="18214"/>
                  <a:pt x="30981" y="18523"/>
                  <a:pt x="30636" y="18821"/>
                </a:cubicBezTo>
                <a:cubicBezTo>
                  <a:pt x="30302" y="18833"/>
                  <a:pt x="29957" y="18833"/>
                  <a:pt x="29624" y="18845"/>
                </a:cubicBezTo>
                <a:cubicBezTo>
                  <a:pt x="30016" y="18535"/>
                  <a:pt x="30409" y="18225"/>
                  <a:pt x="30802" y="17904"/>
                </a:cubicBezTo>
                <a:cubicBezTo>
                  <a:pt x="30945" y="17785"/>
                  <a:pt x="31100" y="17666"/>
                  <a:pt x="31243" y="17547"/>
                </a:cubicBezTo>
                <a:cubicBezTo>
                  <a:pt x="31540" y="17547"/>
                  <a:pt x="31826" y="17547"/>
                  <a:pt x="32124" y="17535"/>
                </a:cubicBezTo>
                <a:close/>
                <a:moveTo>
                  <a:pt x="30838" y="17559"/>
                </a:moveTo>
                <a:cubicBezTo>
                  <a:pt x="30778" y="17618"/>
                  <a:pt x="30707" y="17678"/>
                  <a:pt x="30636" y="17737"/>
                </a:cubicBezTo>
                <a:cubicBezTo>
                  <a:pt x="30231" y="18071"/>
                  <a:pt x="29838" y="18428"/>
                  <a:pt x="29445" y="18773"/>
                </a:cubicBezTo>
                <a:cubicBezTo>
                  <a:pt x="29421" y="18797"/>
                  <a:pt x="29409" y="18821"/>
                  <a:pt x="29421" y="18845"/>
                </a:cubicBezTo>
                <a:cubicBezTo>
                  <a:pt x="29147" y="18845"/>
                  <a:pt x="28862" y="18856"/>
                  <a:pt x="28588" y="18856"/>
                </a:cubicBezTo>
                <a:cubicBezTo>
                  <a:pt x="28838" y="18606"/>
                  <a:pt x="29088" y="18368"/>
                  <a:pt x="29362" y="18130"/>
                </a:cubicBezTo>
                <a:cubicBezTo>
                  <a:pt x="29600" y="17940"/>
                  <a:pt x="29862" y="17761"/>
                  <a:pt x="30124" y="17571"/>
                </a:cubicBezTo>
                <a:cubicBezTo>
                  <a:pt x="30362" y="17571"/>
                  <a:pt x="30600" y="17559"/>
                  <a:pt x="30838" y="17559"/>
                </a:cubicBezTo>
                <a:close/>
                <a:moveTo>
                  <a:pt x="29635" y="17571"/>
                </a:moveTo>
                <a:lnTo>
                  <a:pt x="29635" y="17571"/>
                </a:lnTo>
                <a:cubicBezTo>
                  <a:pt x="29159" y="17952"/>
                  <a:pt x="28731" y="18416"/>
                  <a:pt x="28338" y="18868"/>
                </a:cubicBezTo>
                <a:cubicBezTo>
                  <a:pt x="27992" y="18868"/>
                  <a:pt x="27647" y="18868"/>
                  <a:pt x="27302" y="18880"/>
                </a:cubicBezTo>
                <a:cubicBezTo>
                  <a:pt x="27838" y="18464"/>
                  <a:pt x="28385" y="18047"/>
                  <a:pt x="28873" y="17594"/>
                </a:cubicBezTo>
                <a:cubicBezTo>
                  <a:pt x="28945" y="17583"/>
                  <a:pt x="29016" y="17583"/>
                  <a:pt x="29088" y="17583"/>
                </a:cubicBezTo>
                <a:cubicBezTo>
                  <a:pt x="29266" y="17583"/>
                  <a:pt x="29457" y="17583"/>
                  <a:pt x="29635" y="17571"/>
                </a:cubicBezTo>
                <a:close/>
                <a:moveTo>
                  <a:pt x="28421" y="17594"/>
                </a:moveTo>
                <a:lnTo>
                  <a:pt x="28421" y="17594"/>
                </a:lnTo>
                <a:cubicBezTo>
                  <a:pt x="27921" y="17999"/>
                  <a:pt x="27445" y="18464"/>
                  <a:pt x="26968" y="18880"/>
                </a:cubicBezTo>
                <a:cubicBezTo>
                  <a:pt x="26849" y="18892"/>
                  <a:pt x="26730" y="18892"/>
                  <a:pt x="26611" y="18892"/>
                </a:cubicBezTo>
                <a:cubicBezTo>
                  <a:pt x="26385" y="18892"/>
                  <a:pt x="26159" y="18904"/>
                  <a:pt x="25921" y="18904"/>
                </a:cubicBezTo>
                <a:cubicBezTo>
                  <a:pt x="26195" y="18678"/>
                  <a:pt x="26456" y="18452"/>
                  <a:pt x="26730" y="18237"/>
                </a:cubicBezTo>
                <a:cubicBezTo>
                  <a:pt x="26992" y="18023"/>
                  <a:pt x="27266" y="17833"/>
                  <a:pt x="27540" y="17618"/>
                </a:cubicBezTo>
                <a:cubicBezTo>
                  <a:pt x="27838" y="17606"/>
                  <a:pt x="28123" y="17606"/>
                  <a:pt x="28421" y="17594"/>
                </a:cubicBezTo>
                <a:close/>
                <a:moveTo>
                  <a:pt x="36648" y="17487"/>
                </a:moveTo>
                <a:lnTo>
                  <a:pt x="36648" y="17487"/>
                </a:lnTo>
                <a:cubicBezTo>
                  <a:pt x="36422" y="17654"/>
                  <a:pt x="36208" y="17844"/>
                  <a:pt x="35993" y="17987"/>
                </a:cubicBezTo>
                <a:cubicBezTo>
                  <a:pt x="35577" y="18297"/>
                  <a:pt x="35160" y="18630"/>
                  <a:pt x="34708" y="18904"/>
                </a:cubicBezTo>
                <a:cubicBezTo>
                  <a:pt x="34624" y="18868"/>
                  <a:pt x="34529" y="18856"/>
                  <a:pt x="34446" y="18833"/>
                </a:cubicBezTo>
                <a:cubicBezTo>
                  <a:pt x="34934" y="18428"/>
                  <a:pt x="35422" y="18011"/>
                  <a:pt x="35851" y="17559"/>
                </a:cubicBezTo>
                <a:cubicBezTo>
                  <a:pt x="36124" y="17547"/>
                  <a:pt x="36398" y="17535"/>
                  <a:pt x="36648" y="17487"/>
                </a:cubicBezTo>
                <a:close/>
                <a:moveTo>
                  <a:pt x="27135" y="17618"/>
                </a:moveTo>
                <a:lnTo>
                  <a:pt x="27135" y="17618"/>
                </a:lnTo>
                <a:cubicBezTo>
                  <a:pt x="26968" y="17761"/>
                  <a:pt x="26814" y="17892"/>
                  <a:pt x="26659" y="18023"/>
                </a:cubicBezTo>
                <a:cubicBezTo>
                  <a:pt x="26314" y="18309"/>
                  <a:pt x="25992" y="18606"/>
                  <a:pt x="25659" y="18904"/>
                </a:cubicBezTo>
                <a:cubicBezTo>
                  <a:pt x="25361" y="18916"/>
                  <a:pt x="25052" y="18916"/>
                  <a:pt x="24754" y="18928"/>
                </a:cubicBezTo>
                <a:cubicBezTo>
                  <a:pt x="24992" y="18690"/>
                  <a:pt x="25230" y="18452"/>
                  <a:pt x="25468" y="18225"/>
                </a:cubicBezTo>
                <a:cubicBezTo>
                  <a:pt x="25683" y="18023"/>
                  <a:pt x="25921" y="17833"/>
                  <a:pt x="26147" y="17642"/>
                </a:cubicBezTo>
                <a:cubicBezTo>
                  <a:pt x="26468" y="17630"/>
                  <a:pt x="26802" y="17630"/>
                  <a:pt x="27135" y="17618"/>
                </a:cubicBezTo>
                <a:close/>
                <a:moveTo>
                  <a:pt x="25742" y="17642"/>
                </a:moveTo>
                <a:lnTo>
                  <a:pt x="25742" y="17642"/>
                </a:lnTo>
                <a:cubicBezTo>
                  <a:pt x="25623" y="17761"/>
                  <a:pt x="25492" y="17880"/>
                  <a:pt x="25373" y="17999"/>
                </a:cubicBezTo>
                <a:cubicBezTo>
                  <a:pt x="25063" y="18297"/>
                  <a:pt x="24766" y="18606"/>
                  <a:pt x="24468" y="18928"/>
                </a:cubicBezTo>
                <a:cubicBezTo>
                  <a:pt x="24230" y="18940"/>
                  <a:pt x="24004" y="18940"/>
                  <a:pt x="23766" y="18952"/>
                </a:cubicBezTo>
                <a:cubicBezTo>
                  <a:pt x="23992" y="18678"/>
                  <a:pt x="24230" y="18404"/>
                  <a:pt x="24480" y="18154"/>
                </a:cubicBezTo>
                <a:cubicBezTo>
                  <a:pt x="24647" y="17987"/>
                  <a:pt x="24825" y="17833"/>
                  <a:pt x="25004" y="17666"/>
                </a:cubicBezTo>
                <a:cubicBezTo>
                  <a:pt x="25254" y="17654"/>
                  <a:pt x="25504" y="17654"/>
                  <a:pt x="25742" y="17642"/>
                </a:cubicBezTo>
                <a:close/>
                <a:moveTo>
                  <a:pt x="24575" y="17666"/>
                </a:moveTo>
                <a:lnTo>
                  <a:pt x="24575" y="17666"/>
                </a:lnTo>
                <a:cubicBezTo>
                  <a:pt x="24480" y="17761"/>
                  <a:pt x="24385" y="17868"/>
                  <a:pt x="24290" y="17964"/>
                </a:cubicBezTo>
                <a:cubicBezTo>
                  <a:pt x="23980" y="18273"/>
                  <a:pt x="23718" y="18606"/>
                  <a:pt x="23456" y="18952"/>
                </a:cubicBezTo>
                <a:cubicBezTo>
                  <a:pt x="23147" y="18964"/>
                  <a:pt x="22825" y="18964"/>
                  <a:pt x="22516" y="18976"/>
                </a:cubicBezTo>
                <a:cubicBezTo>
                  <a:pt x="22754" y="18737"/>
                  <a:pt x="22980" y="18511"/>
                  <a:pt x="23206" y="18273"/>
                </a:cubicBezTo>
                <a:cubicBezTo>
                  <a:pt x="23397" y="18083"/>
                  <a:pt x="23599" y="17892"/>
                  <a:pt x="23766" y="17678"/>
                </a:cubicBezTo>
                <a:cubicBezTo>
                  <a:pt x="24040" y="17678"/>
                  <a:pt x="24313" y="17678"/>
                  <a:pt x="24575" y="17666"/>
                </a:cubicBezTo>
                <a:close/>
                <a:moveTo>
                  <a:pt x="23385" y="17690"/>
                </a:moveTo>
                <a:cubicBezTo>
                  <a:pt x="23266" y="17821"/>
                  <a:pt x="23135" y="17952"/>
                  <a:pt x="23016" y="18083"/>
                </a:cubicBezTo>
                <a:cubicBezTo>
                  <a:pt x="22718" y="18368"/>
                  <a:pt x="22444" y="18678"/>
                  <a:pt x="22158" y="18976"/>
                </a:cubicBezTo>
                <a:cubicBezTo>
                  <a:pt x="21896" y="18987"/>
                  <a:pt x="21634" y="18987"/>
                  <a:pt x="21373" y="18987"/>
                </a:cubicBezTo>
                <a:cubicBezTo>
                  <a:pt x="21587" y="18773"/>
                  <a:pt x="21801" y="18559"/>
                  <a:pt x="22015" y="18333"/>
                </a:cubicBezTo>
                <a:cubicBezTo>
                  <a:pt x="22218" y="18130"/>
                  <a:pt x="22432" y="17928"/>
                  <a:pt x="22623" y="17702"/>
                </a:cubicBezTo>
                <a:cubicBezTo>
                  <a:pt x="22873" y="17702"/>
                  <a:pt x="23135" y="17690"/>
                  <a:pt x="23385" y="17690"/>
                </a:cubicBezTo>
                <a:close/>
                <a:moveTo>
                  <a:pt x="22265" y="17713"/>
                </a:moveTo>
                <a:cubicBezTo>
                  <a:pt x="21801" y="18071"/>
                  <a:pt x="21420" y="18571"/>
                  <a:pt x="21063" y="18999"/>
                </a:cubicBezTo>
                <a:cubicBezTo>
                  <a:pt x="20944" y="18999"/>
                  <a:pt x="20813" y="19011"/>
                  <a:pt x="20694" y="19011"/>
                </a:cubicBezTo>
                <a:cubicBezTo>
                  <a:pt x="20837" y="18821"/>
                  <a:pt x="20992" y="18630"/>
                  <a:pt x="21158" y="18452"/>
                </a:cubicBezTo>
                <a:cubicBezTo>
                  <a:pt x="21396" y="18202"/>
                  <a:pt x="21694" y="17987"/>
                  <a:pt x="21908" y="17713"/>
                </a:cubicBezTo>
                <a:close/>
                <a:moveTo>
                  <a:pt x="21634" y="17725"/>
                </a:moveTo>
                <a:cubicBezTo>
                  <a:pt x="21373" y="17880"/>
                  <a:pt x="21146" y="18118"/>
                  <a:pt x="20956" y="18333"/>
                </a:cubicBezTo>
                <a:cubicBezTo>
                  <a:pt x="20753" y="18547"/>
                  <a:pt x="20563" y="18773"/>
                  <a:pt x="20396" y="19011"/>
                </a:cubicBezTo>
                <a:cubicBezTo>
                  <a:pt x="20087" y="19023"/>
                  <a:pt x="19777" y="19035"/>
                  <a:pt x="19456" y="19035"/>
                </a:cubicBezTo>
                <a:cubicBezTo>
                  <a:pt x="19860" y="18630"/>
                  <a:pt x="20241" y="18214"/>
                  <a:pt x="20515" y="17737"/>
                </a:cubicBezTo>
                <a:cubicBezTo>
                  <a:pt x="20896" y="17737"/>
                  <a:pt x="21265" y="17725"/>
                  <a:pt x="21634" y="17725"/>
                </a:cubicBezTo>
                <a:close/>
                <a:moveTo>
                  <a:pt x="20325" y="17749"/>
                </a:moveTo>
                <a:cubicBezTo>
                  <a:pt x="19860" y="18118"/>
                  <a:pt x="19468" y="18583"/>
                  <a:pt x="19098" y="19047"/>
                </a:cubicBezTo>
                <a:cubicBezTo>
                  <a:pt x="18717" y="19059"/>
                  <a:pt x="18336" y="19059"/>
                  <a:pt x="17955" y="19071"/>
                </a:cubicBezTo>
                <a:cubicBezTo>
                  <a:pt x="18158" y="18821"/>
                  <a:pt x="18360" y="18583"/>
                  <a:pt x="18563" y="18345"/>
                </a:cubicBezTo>
                <a:cubicBezTo>
                  <a:pt x="18741" y="18154"/>
                  <a:pt x="18932" y="17964"/>
                  <a:pt x="19087" y="17761"/>
                </a:cubicBezTo>
                <a:cubicBezTo>
                  <a:pt x="19503" y="17761"/>
                  <a:pt x="19908" y="17749"/>
                  <a:pt x="20325" y="17749"/>
                </a:cubicBezTo>
                <a:close/>
                <a:moveTo>
                  <a:pt x="18753" y="17773"/>
                </a:moveTo>
                <a:cubicBezTo>
                  <a:pt x="18598" y="17940"/>
                  <a:pt x="18455" y="18106"/>
                  <a:pt x="18313" y="18273"/>
                </a:cubicBezTo>
                <a:cubicBezTo>
                  <a:pt x="18098" y="18535"/>
                  <a:pt x="17896" y="18809"/>
                  <a:pt x="17693" y="19083"/>
                </a:cubicBezTo>
                <a:cubicBezTo>
                  <a:pt x="17503" y="19083"/>
                  <a:pt x="17312" y="19083"/>
                  <a:pt x="17134" y="19095"/>
                </a:cubicBezTo>
                <a:cubicBezTo>
                  <a:pt x="17301" y="18904"/>
                  <a:pt x="17467" y="18714"/>
                  <a:pt x="17634" y="18511"/>
                </a:cubicBezTo>
                <a:cubicBezTo>
                  <a:pt x="17836" y="18285"/>
                  <a:pt x="18051" y="18047"/>
                  <a:pt x="18194" y="17785"/>
                </a:cubicBezTo>
                <a:cubicBezTo>
                  <a:pt x="18360" y="17785"/>
                  <a:pt x="18539" y="17773"/>
                  <a:pt x="18706" y="17773"/>
                </a:cubicBezTo>
                <a:close/>
                <a:moveTo>
                  <a:pt x="17920" y="17785"/>
                </a:moveTo>
                <a:cubicBezTo>
                  <a:pt x="17741" y="17952"/>
                  <a:pt x="17586" y="18142"/>
                  <a:pt x="17443" y="18321"/>
                </a:cubicBezTo>
                <a:cubicBezTo>
                  <a:pt x="17217" y="18571"/>
                  <a:pt x="17015" y="18833"/>
                  <a:pt x="16801" y="19095"/>
                </a:cubicBezTo>
                <a:cubicBezTo>
                  <a:pt x="16610" y="19107"/>
                  <a:pt x="16420" y="19107"/>
                  <a:pt x="16229" y="19118"/>
                </a:cubicBezTo>
                <a:lnTo>
                  <a:pt x="16062" y="19118"/>
                </a:lnTo>
                <a:cubicBezTo>
                  <a:pt x="16253" y="18904"/>
                  <a:pt x="16455" y="18690"/>
                  <a:pt x="16658" y="18475"/>
                </a:cubicBezTo>
                <a:cubicBezTo>
                  <a:pt x="16848" y="18261"/>
                  <a:pt x="17062" y="18047"/>
                  <a:pt x="17217" y="17797"/>
                </a:cubicBezTo>
                <a:cubicBezTo>
                  <a:pt x="17455" y="17797"/>
                  <a:pt x="17682" y="17785"/>
                  <a:pt x="17920" y="17785"/>
                </a:cubicBezTo>
                <a:close/>
                <a:moveTo>
                  <a:pt x="16872" y="17797"/>
                </a:moveTo>
                <a:lnTo>
                  <a:pt x="16872" y="17797"/>
                </a:lnTo>
                <a:cubicBezTo>
                  <a:pt x="16705" y="17964"/>
                  <a:pt x="16550" y="18154"/>
                  <a:pt x="16408" y="18321"/>
                </a:cubicBezTo>
                <a:cubicBezTo>
                  <a:pt x="16169" y="18583"/>
                  <a:pt x="15943" y="18856"/>
                  <a:pt x="15717" y="19130"/>
                </a:cubicBezTo>
                <a:cubicBezTo>
                  <a:pt x="15360" y="19142"/>
                  <a:pt x="15003" y="19142"/>
                  <a:pt x="14657" y="19154"/>
                </a:cubicBezTo>
                <a:cubicBezTo>
                  <a:pt x="14836" y="18976"/>
                  <a:pt x="15026" y="18809"/>
                  <a:pt x="15217" y="18630"/>
                </a:cubicBezTo>
                <a:cubicBezTo>
                  <a:pt x="15503" y="18368"/>
                  <a:pt x="15824" y="18106"/>
                  <a:pt x="16098" y="17821"/>
                </a:cubicBezTo>
                <a:cubicBezTo>
                  <a:pt x="16348" y="17809"/>
                  <a:pt x="16610" y="17809"/>
                  <a:pt x="16872" y="17797"/>
                </a:cubicBezTo>
                <a:close/>
                <a:moveTo>
                  <a:pt x="3275" y="17202"/>
                </a:moveTo>
                <a:cubicBezTo>
                  <a:pt x="3299" y="17344"/>
                  <a:pt x="3311" y="17475"/>
                  <a:pt x="3335" y="17618"/>
                </a:cubicBezTo>
                <a:cubicBezTo>
                  <a:pt x="3323" y="17654"/>
                  <a:pt x="3323" y="17690"/>
                  <a:pt x="3323" y="17725"/>
                </a:cubicBezTo>
                <a:cubicBezTo>
                  <a:pt x="2906" y="17904"/>
                  <a:pt x="2525" y="18261"/>
                  <a:pt x="2180" y="18511"/>
                </a:cubicBezTo>
                <a:cubicBezTo>
                  <a:pt x="1894" y="18726"/>
                  <a:pt x="1596" y="18952"/>
                  <a:pt x="1299" y="19166"/>
                </a:cubicBezTo>
                <a:cubicBezTo>
                  <a:pt x="1334" y="18928"/>
                  <a:pt x="1370" y="18690"/>
                  <a:pt x="1394" y="18452"/>
                </a:cubicBezTo>
                <a:cubicBezTo>
                  <a:pt x="1858" y="18118"/>
                  <a:pt x="2323" y="17785"/>
                  <a:pt x="2811" y="17475"/>
                </a:cubicBezTo>
                <a:cubicBezTo>
                  <a:pt x="2954" y="17380"/>
                  <a:pt x="3120" y="17297"/>
                  <a:pt x="3275" y="17202"/>
                </a:cubicBezTo>
                <a:close/>
                <a:moveTo>
                  <a:pt x="15788" y="17821"/>
                </a:moveTo>
                <a:cubicBezTo>
                  <a:pt x="15253" y="18166"/>
                  <a:pt x="14776" y="18678"/>
                  <a:pt x="14348" y="19166"/>
                </a:cubicBezTo>
                <a:cubicBezTo>
                  <a:pt x="14145" y="19166"/>
                  <a:pt x="13943" y="19178"/>
                  <a:pt x="13741" y="19178"/>
                </a:cubicBezTo>
                <a:cubicBezTo>
                  <a:pt x="13943" y="18987"/>
                  <a:pt x="14145" y="18797"/>
                  <a:pt x="14348" y="18595"/>
                </a:cubicBezTo>
                <a:cubicBezTo>
                  <a:pt x="14610" y="18345"/>
                  <a:pt x="14907" y="18106"/>
                  <a:pt x="15146" y="17833"/>
                </a:cubicBezTo>
                <a:cubicBezTo>
                  <a:pt x="15360" y="17821"/>
                  <a:pt x="15574" y="17821"/>
                  <a:pt x="15788" y="17821"/>
                </a:cubicBezTo>
                <a:close/>
                <a:moveTo>
                  <a:pt x="14800" y="17833"/>
                </a:moveTo>
                <a:lnTo>
                  <a:pt x="14800" y="17833"/>
                </a:lnTo>
                <a:cubicBezTo>
                  <a:pt x="14264" y="18202"/>
                  <a:pt x="13800" y="18714"/>
                  <a:pt x="13372" y="19190"/>
                </a:cubicBezTo>
                <a:cubicBezTo>
                  <a:pt x="12967" y="19202"/>
                  <a:pt x="12574" y="19214"/>
                  <a:pt x="12169" y="19226"/>
                </a:cubicBezTo>
                <a:cubicBezTo>
                  <a:pt x="12693" y="18797"/>
                  <a:pt x="13264" y="18356"/>
                  <a:pt x="13693" y="17844"/>
                </a:cubicBezTo>
                <a:cubicBezTo>
                  <a:pt x="14062" y="17844"/>
                  <a:pt x="14431" y="17844"/>
                  <a:pt x="14800" y="17833"/>
                </a:cubicBezTo>
                <a:close/>
                <a:moveTo>
                  <a:pt x="13312" y="17856"/>
                </a:moveTo>
                <a:cubicBezTo>
                  <a:pt x="12788" y="18261"/>
                  <a:pt x="12312" y="18773"/>
                  <a:pt x="11848" y="19237"/>
                </a:cubicBezTo>
                <a:cubicBezTo>
                  <a:pt x="11550" y="19249"/>
                  <a:pt x="11252" y="19261"/>
                  <a:pt x="10955" y="19261"/>
                </a:cubicBezTo>
                <a:cubicBezTo>
                  <a:pt x="11467" y="18833"/>
                  <a:pt x="12014" y="18380"/>
                  <a:pt x="12431" y="17868"/>
                </a:cubicBezTo>
                <a:cubicBezTo>
                  <a:pt x="12729" y="17856"/>
                  <a:pt x="13014" y="17856"/>
                  <a:pt x="13312" y="17856"/>
                </a:cubicBezTo>
                <a:close/>
                <a:moveTo>
                  <a:pt x="12026" y="17868"/>
                </a:moveTo>
                <a:cubicBezTo>
                  <a:pt x="11502" y="18285"/>
                  <a:pt x="11038" y="18809"/>
                  <a:pt x="10574" y="19273"/>
                </a:cubicBezTo>
                <a:cubicBezTo>
                  <a:pt x="10204" y="19285"/>
                  <a:pt x="9835" y="19297"/>
                  <a:pt x="9466" y="19309"/>
                </a:cubicBezTo>
                <a:cubicBezTo>
                  <a:pt x="9704" y="19118"/>
                  <a:pt x="9943" y="18928"/>
                  <a:pt x="10181" y="18749"/>
                </a:cubicBezTo>
                <a:cubicBezTo>
                  <a:pt x="10550" y="18464"/>
                  <a:pt x="10966" y="18225"/>
                  <a:pt x="11300" y="17904"/>
                </a:cubicBezTo>
                <a:cubicBezTo>
                  <a:pt x="11312" y="17892"/>
                  <a:pt x="11312" y="17892"/>
                  <a:pt x="11312" y="17880"/>
                </a:cubicBezTo>
                <a:cubicBezTo>
                  <a:pt x="11550" y="17880"/>
                  <a:pt x="11788" y="17868"/>
                  <a:pt x="12026" y="17868"/>
                </a:cubicBezTo>
                <a:close/>
                <a:moveTo>
                  <a:pt x="11026" y="17880"/>
                </a:moveTo>
                <a:lnTo>
                  <a:pt x="11026" y="17880"/>
                </a:lnTo>
                <a:cubicBezTo>
                  <a:pt x="10324" y="18190"/>
                  <a:pt x="9681" y="18773"/>
                  <a:pt x="9121" y="19321"/>
                </a:cubicBezTo>
                <a:cubicBezTo>
                  <a:pt x="8883" y="19333"/>
                  <a:pt x="8633" y="19345"/>
                  <a:pt x="8395" y="19357"/>
                </a:cubicBezTo>
                <a:cubicBezTo>
                  <a:pt x="8514" y="19249"/>
                  <a:pt x="8645" y="19142"/>
                  <a:pt x="8764" y="19035"/>
                </a:cubicBezTo>
                <a:cubicBezTo>
                  <a:pt x="9157" y="18714"/>
                  <a:pt x="9597" y="18404"/>
                  <a:pt x="9919" y="18011"/>
                </a:cubicBezTo>
                <a:cubicBezTo>
                  <a:pt x="9958" y="17972"/>
                  <a:pt x="9932" y="17907"/>
                  <a:pt x="9881" y="17907"/>
                </a:cubicBezTo>
                <a:cubicBezTo>
                  <a:pt x="9871" y="17907"/>
                  <a:pt x="9859" y="17910"/>
                  <a:pt x="9847" y="17916"/>
                </a:cubicBezTo>
                <a:cubicBezTo>
                  <a:pt x="9169" y="18237"/>
                  <a:pt x="8573" y="18809"/>
                  <a:pt x="8014" y="19368"/>
                </a:cubicBezTo>
                <a:cubicBezTo>
                  <a:pt x="7537" y="19380"/>
                  <a:pt x="7073" y="19404"/>
                  <a:pt x="6597" y="19428"/>
                </a:cubicBezTo>
                <a:cubicBezTo>
                  <a:pt x="6823" y="19214"/>
                  <a:pt x="7061" y="19023"/>
                  <a:pt x="7287" y="18821"/>
                </a:cubicBezTo>
                <a:cubicBezTo>
                  <a:pt x="7657" y="18511"/>
                  <a:pt x="8085" y="18249"/>
                  <a:pt x="8430" y="17904"/>
                </a:cubicBezTo>
                <a:cubicBezTo>
                  <a:pt x="9288" y="17892"/>
                  <a:pt x="10157" y="17892"/>
                  <a:pt x="11026" y="17880"/>
                </a:cubicBezTo>
                <a:close/>
                <a:moveTo>
                  <a:pt x="8073" y="17904"/>
                </a:moveTo>
                <a:cubicBezTo>
                  <a:pt x="7776" y="18083"/>
                  <a:pt x="7514" y="18321"/>
                  <a:pt x="7252" y="18547"/>
                </a:cubicBezTo>
                <a:cubicBezTo>
                  <a:pt x="6918" y="18821"/>
                  <a:pt x="6609" y="19118"/>
                  <a:pt x="6311" y="19440"/>
                </a:cubicBezTo>
                <a:cubicBezTo>
                  <a:pt x="5906" y="19452"/>
                  <a:pt x="5490" y="19464"/>
                  <a:pt x="5085" y="19487"/>
                </a:cubicBezTo>
                <a:cubicBezTo>
                  <a:pt x="5335" y="19249"/>
                  <a:pt x="5585" y="19011"/>
                  <a:pt x="5847" y="18785"/>
                </a:cubicBezTo>
                <a:cubicBezTo>
                  <a:pt x="6192" y="18499"/>
                  <a:pt x="6573" y="18225"/>
                  <a:pt x="6895" y="17904"/>
                </a:cubicBezTo>
                <a:close/>
                <a:moveTo>
                  <a:pt x="6561" y="17904"/>
                </a:moveTo>
                <a:cubicBezTo>
                  <a:pt x="6275" y="18106"/>
                  <a:pt x="6013" y="18356"/>
                  <a:pt x="5763" y="18583"/>
                </a:cubicBezTo>
                <a:cubicBezTo>
                  <a:pt x="5442" y="18880"/>
                  <a:pt x="5132" y="19190"/>
                  <a:pt x="4835" y="19499"/>
                </a:cubicBezTo>
                <a:cubicBezTo>
                  <a:pt x="4680" y="19499"/>
                  <a:pt x="4525" y="19511"/>
                  <a:pt x="4370" y="19523"/>
                </a:cubicBezTo>
                <a:cubicBezTo>
                  <a:pt x="4549" y="19333"/>
                  <a:pt x="4716" y="19142"/>
                  <a:pt x="4894" y="18964"/>
                </a:cubicBezTo>
                <a:cubicBezTo>
                  <a:pt x="5204" y="18654"/>
                  <a:pt x="5585" y="18392"/>
                  <a:pt x="5847" y="18035"/>
                </a:cubicBezTo>
                <a:cubicBezTo>
                  <a:pt x="5876" y="17996"/>
                  <a:pt x="5834" y="17957"/>
                  <a:pt x="5798" y="17957"/>
                </a:cubicBezTo>
                <a:cubicBezTo>
                  <a:pt x="5790" y="17957"/>
                  <a:pt x="5782" y="17959"/>
                  <a:pt x="5775" y="17964"/>
                </a:cubicBezTo>
                <a:cubicBezTo>
                  <a:pt x="5371" y="18166"/>
                  <a:pt x="5025" y="18559"/>
                  <a:pt x="4728" y="18892"/>
                </a:cubicBezTo>
                <a:cubicBezTo>
                  <a:pt x="4537" y="19095"/>
                  <a:pt x="4358" y="19309"/>
                  <a:pt x="4180" y="19535"/>
                </a:cubicBezTo>
                <a:cubicBezTo>
                  <a:pt x="3787" y="19547"/>
                  <a:pt x="3394" y="19571"/>
                  <a:pt x="2989" y="19595"/>
                </a:cubicBezTo>
                <a:cubicBezTo>
                  <a:pt x="3323" y="19285"/>
                  <a:pt x="3644" y="18976"/>
                  <a:pt x="3977" y="18666"/>
                </a:cubicBezTo>
                <a:cubicBezTo>
                  <a:pt x="4228" y="18416"/>
                  <a:pt x="4513" y="18166"/>
                  <a:pt x="4763" y="17904"/>
                </a:cubicBezTo>
                <a:close/>
                <a:moveTo>
                  <a:pt x="4430" y="17904"/>
                </a:moveTo>
                <a:cubicBezTo>
                  <a:pt x="4216" y="18094"/>
                  <a:pt x="4013" y="18309"/>
                  <a:pt x="3823" y="18499"/>
                </a:cubicBezTo>
                <a:cubicBezTo>
                  <a:pt x="3442" y="18868"/>
                  <a:pt x="3061" y="19226"/>
                  <a:pt x="2704" y="19607"/>
                </a:cubicBezTo>
                <a:cubicBezTo>
                  <a:pt x="2287" y="19630"/>
                  <a:pt x="1882" y="19642"/>
                  <a:pt x="1465" y="19666"/>
                </a:cubicBezTo>
                <a:cubicBezTo>
                  <a:pt x="1763" y="19428"/>
                  <a:pt x="2072" y="19190"/>
                  <a:pt x="2382" y="18952"/>
                </a:cubicBezTo>
                <a:cubicBezTo>
                  <a:pt x="2775" y="18642"/>
                  <a:pt x="3335" y="18333"/>
                  <a:pt x="3632" y="17904"/>
                </a:cubicBezTo>
                <a:close/>
                <a:moveTo>
                  <a:pt x="32150" y="1"/>
                </a:moveTo>
                <a:cubicBezTo>
                  <a:pt x="28068" y="1"/>
                  <a:pt x="23980" y="128"/>
                  <a:pt x="19908" y="223"/>
                </a:cubicBezTo>
                <a:cubicBezTo>
                  <a:pt x="16872" y="295"/>
                  <a:pt x="13824" y="354"/>
                  <a:pt x="10788" y="438"/>
                </a:cubicBezTo>
                <a:cubicBezTo>
                  <a:pt x="8121" y="521"/>
                  <a:pt x="5311" y="354"/>
                  <a:pt x="2704" y="890"/>
                </a:cubicBezTo>
                <a:cubicBezTo>
                  <a:pt x="2584" y="914"/>
                  <a:pt x="2608" y="1057"/>
                  <a:pt x="2704" y="1104"/>
                </a:cubicBezTo>
                <a:cubicBezTo>
                  <a:pt x="2334" y="1295"/>
                  <a:pt x="1989" y="1616"/>
                  <a:pt x="1680" y="1842"/>
                </a:cubicBezTo>
                <a:cubicBezTo>
                  <a:pt x="1215" y="2176"/>
                  <a:pt x="763" y="2557"/>
                  <a:pt x="251" y="2831"/>
                </a:cubicBezTo>
                <a:cubicBezTo>
                  <a:pt x="203" y="2855"/>
                  <a:pt x="167" y="2902"/>
                  <a:pt x="144" y="2950"/>
                </a:cubicBezTo>
                <a:cubicBezTo>
                  <a:pt x="72" y="2962"/>
                  <a:pt x="1" y="3009"/>
                  <a:pt x="1" y="3093"/>
                </a:cubicBezTo>
                <a:cubicBezTo>
                  <a:pt x="108" y="5926"/>
                  <a:pt x="322" y="8748"/>
                  <a:pt x="429" y="11582"/>
                </a:cubicBezTo>
                <a:cubicBezTo>
                  <a:pt x="525" y="14201"/>
                  <a:pt x="108" y="17082"/>
                  <a:pt x="560" y="19642"/>
                </a:cubicBezTo>
                <a:cubicBezTo>
                  <a:pt x="572" y="19690"/>
                  <a:pt x="584" y="19738"/>
                  <a:pt x="620" y="19761"/>
                </a:cubicBezTo>
                <a:cubicBezTo>
                  <a:pt x="620" y="19785"/>
                  <a:pt x="620" y="19809"/>
                  <a:pt x="620" y="19833"/>
                </a:cubicBezTo>
                <a:cubicBezTo>
                  <a:pt x="632" y="19857"/>
                  <a:pt x="644" y="19868"/>
                  <a:pt x="656" y="19892"/>
                </a:cubicBezTo>
                <a:cubicBezTo>
                  <a:pt x="691" y="19976"/>
                  <a:pt x="799" y="20023"/>
                  <a:pt x="894" y="20035"/>
                </a:cubicBezTo>
                <a:cubicBezTo>
                  <a:pt x="929" y="20071"/>
                  <a:pt x="977" y="20095"/>
                  <a:pt x="1037" y="20095"/>
                </a:cubicBezTo>
                <a:cubicBezTo>
                  <a:pt x="1865" y="20101"/>
                  <a:pt x="2693" y="20103"/>
                  <a:pt x="3521" y="20103"/>
                </a:cubicBezTo>
                <a:cubicBezTo>
                  <a:pt x="7762" y="20103"/>
                  <a:pt x="11995" y="20033"/>
                  <a:pt x="16229" y="19964"/>
                </a:cubicBezTo>
                <a:cubicBezTo>
                  <a:pt x="19694" y="19916"/>
                  <a:pt x="23158" y="19833"/>
                  <a:pt x="26611" y="19785"/>
                </a:cubicBezTo>
                <a:cubicBezTo>
                  <a:pt x="28111" y="19749"/>
                  <a:pt x="29612" y="19726"/>
                  <a:pt x="31112" y="19714"/>
                </a:cubicBezTo>
                <a:cubicBezTo>
                  <a:pt x="31168" y="19713"/>
                  <a:pt x="31225" y="19712"/>
                  <a:pt x="31283" y="19712"/>
                </a:cubicBezTo>
                <a:cubicBezTo>
                  <a:pt x="31843" y="19712"/>
                  <a:pt x="32481" y="19762"/>
                  <a:pt x="33106" y="19762"/>
                </a:cubicBezTo>
                <a:cubicBezTo>
                  <a:pt x="33720" y="19762"/>
                  <a:pt x="34322" y="19714"/>
                  <a:pt x="34827" y="19523"/>
                </a:cubicBezTo>
                <a:cubicBezTo>
                  <a:pt x="34910" y="19487"/>
                  <a:pt x="34981" y="19416"/>
                  <a:pt x="35005" y="19345"/>
                </a:cubicBezTo>
                <a:cubicBezTo>
                  <a:pt x="35410" y="19047"/>
                  <a:pt x="35791" y="18726"/>
                  <a:pt x="36196" y="18416"/>
                </a:cubicBezTo>
                <a:cubicBezTo>
                  <a:pt x="36541" y="18154"/>
                  <a:pt x="37005" y="17880"/>
                  <a:pt x="37315" y="17535"/>
                </a:cubicBezTo>
                <a:cubicBezTo>
                  <a:pt x="37470" y="17535"/>
                  <a:pt x="37636" y="17428"/>
                  <a:pt x="37648" y="17225"/>
                </a:cubicBezTo>
                <a:cubicBezTo>
                  <a:pt x="37898" y="14463"/>
                  <a:pt x="38053" y="11689"/>
                  <a:pt x="38244" y="8915"/>
                </a:cubicBezTo>
                <a:cubicBezTo>
                  <a:pt x="38422" y="6176"/>
                  <a:pt x="38720" y="3366"/>
                  <a:pt x="38637" y="616"/>
                </a:cubicBezTo>
                <a:cubicBezTo>
                  <a:pt x="38637" y="592"/>
                  <a:pt x="38625" y="580"/>
                  <a:pt x="38625" y="569"/>
                </a:cubicBezTo>
                <a:cubicBezTo>
                  <a:pt x="38648" y="366"/>
                  <a:pt x="38541" y="128"/>
                  <a:pt x="38267" y="116"/>
                </a:cubicBezTo>
                <a:cubicBezTo>
                  <a:pt x="36232" y="33"/>
                  <a:pt x="34192" y="1"/>
                  <a:pt x="32150" y="1"/>
                </a:cubicBezTo>
                <a:close/>
              </a:path>
            </a:pathLst>
          </a:custGeom>
          <a:solidFill>
            <a:schemeClr val="dk1"/>
          </a:solidFill>
          <a:ln>
            <a:noFill/>
          </a:ln>
        </p:spPr>
        <p:txBody>
          <a:bodyPr spcFirstLastPara="1" wrap="square" lIns="91425" tIns="91425" rIns="91425" bIns="91425" anchor="ctr" anchorCtr="0">
            <a:noAutofit/>
          </a:bodyPr>
          <a:lstStyle/>
          <a:p>
            <a:pPr defTabSz="914400"/>
            <a:endParaRPr sz="1900">
              <a:solidFill>
                <a:srgbClr val="FFFFFF"/>
              </a:solidFill>
              <a:latin typeface="Fira Sans Extra Condensed" panose="020B0704020202020204"/>
              <a:ea typeface="Fira Sans Extra Condensed" panose="020B0704020202020204"/>
              <a:cs typeface="Fira Sans Extra Condensed" panose="020B0704020202020204"/>
              <a:sym typeface="Fira Sans Extra Condensed" panose="020B0704020202020204"/>
            </a:endParaRPr>
          </a:p>
        </p:txBody>
      </p:sp>
      <p:sp>
        <p:nvSpPr>
          <p:cNvPr id="86" name="Google Shape;392;p20"/>
          <p:cNvSpPr/>
          <p:nvPr/>
        </p:nvSpPr>
        <p:spPr>
          <a:xfrm>
            <a:off x="1399151" y="2424053"/>
            <a:ext cx="2674328" cy="1480534"/>
          </a:xfrm>
          <a:custGeom>
            <a:avLst/>
            <a:gdLst/>
            <a:ahLst/>
            <a:cxnLst/>
            <a:rect l="l" t="t" r="r" b="b"/>
            <a:pathLst>
              <a:path w="33636" h="14955" extrusionOk="0">
                <a:moveTo>
                  <a:pt x="33635" y="0"/>
                </a:moveTo>
                <a:lnTo>
                  <a:pt x="0" y="107"/>
                </a:lnTo>
                <a:cubicBezTo>
                  <a:pt x="0" y="107"/>
                  <a:pt x="619" y="5096"/>
                  <a:pt x="822" y="9240"/>
                </a:cubicBezTo>
                <a:cubicBezTo>
                  <a:pt x="1036" y="13395"/>
                  <a:pt x="1036" y="14955"/>
                  <a:pt x="1036" y="14955"/>
                </a:cubicBezTo>
                <a:lnTo>
                  <a:pt x="32695" y="14228"/>
                </a:lnTo>
                <a:lnTo>
                  <a:pt x="33635" y="0"/>
                </a:lnTo>
                <a:close/>
              </a:path>
            </a:pathLst>
          </a:custGeom>
          <a:noFill/>
          <a:ln>
            <a:noFill/>
          </a:ln>
        </p:spPr>
        <p:txBody>
          <a:bodyPr spcFirstLastPara="1" wrap="square" lIns="91425" tIns="91425" rIns="91425" bIns="91425" anchor="ctr" anchorCtr="0">
            <a:noAutofit/>
          </a:bodyPr>
          <a:lstStyle/>
          <a:p>
            <a:pPr algn="ctr" defTabSz="914400"/>
            <a:endParaRPr lang="en-US" altLang="vi-VN" sz="2000" b="1" i="1">
              <a:solidFill>
                <a:srgbClr val="FFFFFF"/>
              </a:solidFill>
              <a:latin typeface="Fira Sans Extra Condensed" panose="020B0704020202020204"/>
              <a:ea typeface="Fira Sans Extra Condensed" panose="020B0704020202020204"/>
              <a:cs typeface="Fira Sans Extra Condensed" panose="020B0704020202020204"/>
              <a:sym typeface="Fira Sans Extra Condensed" panose="020B0704020202020204"/>
            </a:endParaRPr>
          </a:p>
        </p:txBody>
      </p:sp>
      <p:sp>
        <p:nvSpPr>
          <p:cNvPr id="87" name="Google Shape;393;p20"/>
          <p:cNvSpPr/>
          <p:nvPr/>
        </p:nvSpPr>
        <p:spPr>
          <a:xfrm>
            <a:off x="763905" y="2204720"/>
            <a:ext cx="3257550" cy="1839595"/>
          </a:xfrm>
          <a:custGeom>
            <a:avLst/>
            <a:gdLst/>
            <a:ahLst/>
            <a:cxnLst/>
            <a:rect l="l" t="t" r="r" b="b"/>
            <a:pathLst>
              <a:path w="38720" h="20104" extrusionOk="0">
                <a:moveTo>
                  <a:pt x="2799" y="1581"/>
                </a:moveTo>
                <a:cubicBezTo>
                  <a:pt x="2811" y="1723"/>
                  <a:pt x="2823" y="1878"/>
                  <a:pt x="2823" y="2021"/>
                </a:cubicBezTo>
                <a:cubicBezTo>
                  <a:pt x="1965" y="2533"/>
                  <a:pt x="1203" y="3236"/>
                  <a:pt x="382" y="3831"/>
                </a:cubicBezTo>
                <a:cubicBezTo>
                  <a:pt x="370" y="3664"/>
                  <a:pt x="346" y="3509"/>
                  <a:pt x="322" y="3343"/>
                </a:cubicBezTo>
                <a:lnTo>
                  <a:pt x="322" y="3343"/>
                </a:lnTo>
                <a:cubicBezTo>
                  <a:pt x="348" y="3351"/>
                  <a:pt x="374" y="3355"/>
                  <a:pt x="401" y="3355"/>
                </a:cubicBezTo>
                <a:cubicBezTo>
                  <a:pt x="448" y="3355"/>
                  <a:pt x="494" y="3342"/>
                  <a:pt x="525" y="3319"/>
                </a:cubicBezTo>
                <a:cubicBezTo>
                  <a:pt x="989" y="2985"/>
                  <a:pt x="1430" y="2616"/>
                  <a:pt x="1870" y="2271"/>
                </a:cubicBezTo>
                <a:cubicBezTo>
                  <a:pt x="2156" y="2057"/>
                  <a:pt x="2513" y="1842"/>
                  <a:pt x="2799" y="1581"/>
                </a:cubicBezTo>
                <a:close/>
                <a:moveTo>
                  <a:pt x="2834" y="2188"/>
                </a:moveTo>
                <a:cubicBezTo>
                  <a:pt x="2846" y="2438"/>
                  <a:pt x="2858" y="2688"/>
                  <a:pt x="2870" y="2938"/>
                </a:cubicBezTo>
                <a:cubicBezTo>
                  <a:pt x="2430" y="3152"/>
                  <a:pt x="2049" y="3521"/>
                  <a:pt x="1691" y="3831"/>
                </a:cubicBezTo>
                <a:cubicBezTo>
                  <a:pt x="1287" y="4176"/>
                  <a:pt x="906" y="4533"/>
                  <a:pt x="525" y="4902"/>
                </a:cubicBezTo>
                <a:cubicBezTo>
                  <a:pt x="489" y="4593"/>
                  <a:pt x="453" y="4283"/>
                  <a:pt x="406" y="3974"/>
                </a:cubicBezTo>
                <a:cubicBezTo>
                  <a:pt x="1227" y="3450"/>
                  <a:pt x="2156" y="2890"/>
                  <a:pt x="2834" y="2188"/>
                </a:cubicBezTo>
                <a:close/>
                <a:moveTo>
                  <a:pt x="2882" y="3164"/>
                </a:moveTo>
                <a:cubicBezTo>
                  <a:pt x="2894" y="3486"/>
                  <a:pt x="2906" y="3807"/>
                  <a:pt x="2930" y="4128"/>
                </a:cubicBezTo>
                <a:cubicBezTo>
                  <a:pt x="2584" y="4379"/>
                  <a:pt x="2275" y="4700"/>
                  <a:pt x="1965" y="4974"/>
                </a:cubicBezTo>
                <a:cubicBezTo>
                  <a:pt x="1537" y="5355"/>
                  <a:pt x="1108" y="5748"/>
                  <a:pt x="679" y="6141"/>
                </a:cubicBezTo>
                <a:cubicBezTo>
                  <a:pt x="632" y="5795"/>
                  <a:pt x="596" y="5438"/>
                  <a:pt x="548" y="5081"/>
                </a:cubicBezTo>
                <a:cubicBezTo>
                  <a:pt x="929" y="4759"/>
                  <a:pt x="1310" y="4438"/>
                  <a:pt x="1703" y="4117"/>
                </a:cubicBezTo>
                <a:cubicBezTo>
                  <a:pt x="2084" y="3807"/>
                  <a:pt x="2525" y="3521"/>
                  <a:pt x="2882" y="3164"/>
                </a:cubicBezTo>
                <a:close/>
                <a:moveTo>
                  <a:pt x="2942" y="4414"/>
                </a:moveTo>
                <a:cubicBezTo>
                  <a:pt x="2954" y="4688"/>
                  <a:pt x="2977" y="4950"/>
                  <a:pt x="2989" y="5224"/>
                </a:cubicBezTo>
                <a:cubicBezTo>
                  <a:pt x="2620" y="5450"/>
                  <a:pt x="2287" y="5736"/>
                  <a:pt x="1953" y="5986"/>
                </a:cubicBezTo>
                <a:cubicBezTo>
                  <a:pt x="1561" y="6295"/>
                  <a:pt x="1156" y="6593"/>
                  <a:pt x="763" y="6903"/>
                </a:cubicBezTo>
                <a:cubicBezTo>
                  <a:pt x="739" y="6688"/>
                  <a:pt x="715" y="6486"/>
                  <a:pt x="691" y="6283"/>
                </a:cubicBezTo>
                <a:cubicBezTo>
                  <a:pt x="1168" y="5891"/>
                  <a:pt x="1632" y="5510"/>
                  <a:pt x="2108" y="5117"/>
                </a:cubicBezTo>
                <a:cubicBezTo>
                  <a:pt x="2382" y="4879"/>
                  <a:pt x="2680" y="4664"/>
                  <a:pt x="2942" y="4414"/>
                </a:cubicBezTo>
                <a:close/>
                <a:moveTo>
                  <a:pt x="3001" y="5510"/>
                </a:moveTo>
                <a:cubicBezTo>
                  <a:pt x="3025" y="5772"/>
                  <a:pt x="3037" y="6022"/>
                  <a:pt x="3049" y="6283"/>
                </a:cubicBezTo>
                <a:cubicBezTo>
                  <a:pt x="2715" y="6486"/>
                  <a:pt x="2394" y="6748"/>
                  <a:pt x="2096" y="6986"/>
                </a:cubicBezTo>
                <a:cubicBezTo>
                  <a:pt x="1680" y="7307"/>
                  <a:pt x="1263" y="7653"/>
                  <a:pt x="858" y="7998"/>
                </a:cubicBezTo>
                <a:cubicBezTo>
                  <a:pt x="834" y="7677"/>
                  <a:pt x="810" y="7367"/>
                  <a:pt x="775" y="7045"/>
                </a:cubicBezTo>
                <a:cubicBezTo>
                  <a:pt x="1203" y="6760"/>
                  <a:pt x="1632" y="6462"/>
                  <a:pt x="2061" y="6164"/>
                </a:cubicBezTo>
                <a:cubicBezTo>
                  <a:pt x="2370" y="5950"/>
                  <a:pt x="2704" y="5748"/>
                  <a:pt x="3001" y="5510"/>
                </a:cubicBezTo>
                <a:close/>
                <a:moveTo>
                  <a:pt x="3061" y="6617"/>
                </a:moveTo>
                <a:cubicBezTo>
                  <a:pt x="3073" y="6819"/>
                  <a:pt x="3085" y="7034"/>
                  <a:pt x="3096" y="7236"/>
                </a:cubicBezTo>
                <a:cubicBezTo>
                  <a:pt x="2334" y="7593"/>
                  <a:pt x="1596" y="8165"/>
                  <a:pt x="929" y="8736"/>
                </a:cubicBezTo>
                <a:cubicBezTo>
                  <a:pt x="918" y="8546"/>
                  <a:pt x="894" y="8367"/>
                  <a:pt x="882" y="8188"/>
                </a:cubicBezTo>
                <a:cubicBezTo>
                  <a:pt x="1322" y="7843"/>
                  <a:pt x="1775" y="7510"/>
                  <a:pt x="2239" y="7188"/>
                </a:cubicBezTo>
                <a:cubicBezTo>
                  <a:pt x="2501" y="6998"/>
                  <a:pt x="2799" y="6819"/>
                  <a:pt x="3061" y="6617"/>
                </a:cubicBezTo>
                <a:close/>
                <a:moveTo>
                  <a:pt x="3108" y="7522"/>
                </a:moveTo>
                <a:cubicBezTo>
                  <a:pt x="3132" y="7772"/>
                  <a:pt x="3132" y="8034"/>
                  <a:pt x="3144" y="8296"/>
                </a:cubicBezTo>
                <a:cubicBezTo>
                  <a:pt x="2751" y="8439"/>
                  <a:pt x="2430" y="8831"/>
                  <a:pt x="2108" y="9093"/>
                </a:cubicBezTo>
                <a:cubicBezTo>
                  <a:pt x="1751" y="9391"/>
                  <a:pt x="1382" y="9665"/>
                  <a:pt x="1025" y="9951"/>
                </a:cubicBezTo>
                <a:cubicBezTo>
                  <a:pt x="1001" y="9617"/>
                  <a:pt x="977" y="9284"/>
                  <a:pt x="953" y="8950"/>
                </a:cubicBezTo>
                <a:cubicBezTo>
                  <a:pt x="1322" y="8700"/>
                  <a:pt x="1691" y="8450"/>
                  <a:pt x="2061" y="8200"/>
                </a:cubicBezTo>
                <a:cubicBezTo>
                  <a:pt x="2406" y="7974"/>
                  <a:pt x="2775" y="7760"/>
                  <a:pt x="3108" y="7522"/>
                </a:cubicBezTo>
                <a:close/>
                <a:moveTo>
                  <a:pt x="3156" y="8462"/>
                </a:moveTo>
                <a:cubicBezTo>
                  <a:pt x="3168" y="8772"/>
                  <a:pt x="3180" y="9081"/>
                  <a:pt x="3192" y="9391"/>
                </a:cubicBezTo>
                <a:cubicBezTo>
                  <a:pt x="2799" y="9582"/>
                  <a:pt x="2465" y="9903"/>
                  <a:pt x="2120" y="10165"/>
                </a:cubicBezTo>
                <a:cubicBezTo>
                  <a:pt x="1775" y="10403"/>
                  <a:pt x="1430" y="10641"/>
                  <a:pt x="1084" y="10867"/>
                </a:cubicBezTo>
                <a:cubicBezTo>
                  <a:pt x="1072" y="10617"/>
                  <a:pt x="1049" y="10379"/>
                  <a:pt x="1037" y="10129"/>
                </a:cubicBezTo>
                <a:cubicBezTo>
                  <a:pt x="1430" y="9903"/>
                  <a:pt x="1799" y="9641"/>
                  <a:pt x="2144" y="9355"/>
                </a:cubicBezTo>
                <a:cubicBezTo>
                  <a:pt x="2477" y="9105"/>
                  <a:pt x="2930" y="8831"/>
                  <a:pt x="3156" y="8462"/>
                </a:cubicBezTo>
                <a:close/>
                <a:moveTo>
                  <a:pt x="3204" y="9605"/>
                </a:moveTo>
                <a:cubicBezTo>
                  <a:pt x="3227" y="10153"/>
                  <a:pt x="3215" y="10713"/>
                  <a:pt x="3204" y="11284"/>
                </a:cubicBezTo>
                <a:cubicBezTo>
                  <a:pt x="2811" y="11534"/>
                  <a:pt x="2453" y="11868"/>
                  <a:pt x="2108" y="12177"/>
                </a:cubicBezTo>
                <a:cubicBezTo>
                  <a:pt x="1811" y="12427"/>
                  <a:pt x="1525" y="12677"/>
                  <a:pt x="1239" y="12939"/>
                </a:cubicBezTo>
                <a:cubicBezTo>
                  <a:pt x="1215" y="12665"/>
                  <a:pt x="1191" y="12391"/>
                  <a:pt x="1168" y="12118"/>
                </a:cubicBezTo>
                <a:cubicBezTo>
                  <a:pt x="1489" y="11856"/>
                  <a:pt x="1811" y="11594"/>
                  <a:pt x="2132" y="11320"/>
                </a:cubicBezTo>
                <a:cubicBezTo>
                  <a:pt x="2477" y="11034"/>
                  <a:pt x="2882" y="10760"/>
                  <a:pt x="3132" y="10391"/>
                </a:cubicBezTo>
                <a:cubicBezTo>
                  <a:pt x="3161" y="10342"/>
                  <a:pt x="3119" y="10302"/>
                  <a:pt x="3076" y="10302"/>
                </a:cubicBezTo>
                <a:cubicBezTo>
                  <a:pt x="3067" y="10302"/>
                  <a:pt x="3057" y="10304"/>
                  <a:pt x="3049" y="10308"/>
                </a:cubicBezTo>
                <a:cubicBezTo>
                  <a:pt x="2644" y="10498"/>
                  <a:pt x="2311" y="10867"/>
                  <a:pt x="1977" y="11165"/>
                </a:cubicBezTo>
                <a:cubicBezTo>
                  <a:pt x="1703" y="11403"/>
                  <a:pt x="1430" y="11653"/>
                  <a:pt x="1156" y="11903"/>
                </a:cubicBezTo>
                <a:cubicBezTo>
                  <a:pt x="1144" y="11701"/>
                  <a:pt x="1132" y="11510"/>
                  <a:pt x="1120" y="11320"/>
                </a:cubicBezTo>
                <a:cubicBezTo>
                  <a:pt x="1108" y="11236"/>
                  <a:pt x="1108" y="11153"/>
                  <a:pt x="1096" y="11082"/>
                </a:cubicBezTo>
                <a:cubicBezTo>
                  <a:pt x="1513" y="10844"/>
                  <a:pt x="1918" y="10594"/>
                  <a:pt x="2311" y="10320"/>
                </a:cubicBezTo>
                <a:cubicBezTo>
                  <a:pt x="2608" y="10105"/>
                  <a:pt x="2954" y="9891"/>
                  <a:pt x="3204" y="9605"/>
                </a:cubicBezTo>
                <a:close/>
                <a:moveTo>
                  <a:pt x="3204" y="11558"/>
                </a:moveTo>
                <a:lnTo>
                  <a:pt x="3204" y="11558"/>
                </a:lnTo>
                <a:cubicBezTo>
                  <a:pt x="3192" y="11844"/>
                  <a:pt x="3180" y="12129"/>
                  <a:pt x="3180" y="12403"/>
                </a:cubicBezTo>
                <a:cubicBezTo>
                  <a:pt x="2489" y="12701"/>
                  <a:pt x="1870" y="13261"/>
                  <a:pt x="1310" y="13796"/>
                </a:cubicBezTo>
                <a:cubicBezTo>
                  <a:pt x="1287" y="13582"/>
                  <a:pt x="1275" y="13368"/>
                  <a:pt x="1251" y="13153"/>
                </a:cubicBezTo>
                <a:cubicBezTo>
                  <a:pt x="1561" y="12903"/>
                  <a:pt x="1882" y="12653"/>
                  <a:pt x="2180" y="12391"/>
                </a:cubicBezTo>
                <a:cubicBezTo>
                  <a:pt x="2513" y="12118"/>
                  <a:pt x="2882" y="11856"/>
                  <a:pt x="3204" y="11558"/>
                </a:cubicBezTo>
                <a:close/>
                <a:moveTo>
                  <a:pt x="3168" y="12606"/>
                </a:moveTo>
                <a:lnTo>
                  <a:pt x="3168" y="12606"/>
                </a:lnTo>
                <a:cubicBezTo>
                  <a:pt x="3156" y="12927"/>
                  <a:pt x="3144" y="13261"/>
                  <a:pt x="3132" y="13582"/>
                </a:cubicBezTo>
                <a:cubicBezTo>
                  <a:pt x="2489" y="13939"/>
                  <a:pt x="1906" y="14487"/>
                  <a:pt x="1394" y="15023"/>
                </a:cubicBezTo>
                <a:cubicBezTo>
                  <a:pt x="1382" y="14701"/>
                  <a:pt x="1358" y="14380"/>
                  <a:pt x="1334" y="14058"/>
                </a:cubicBezTo>
                <a:cubicBezTo>
                  <a:pt x="1644" y="13820"/>
                  <a:pt x="1953" y="13570"/>
                  <a:pt x="2263" y="13332"/>
                </a:cubicBezTo>
                <a:cubicBezTo>
                  <a:pt x="2561" y="13106"/>
                  <a:pt x="2894" y="12880"/>
                  <a:pt x="3168" y="12606"/>
                </a:cubicBezTo>
                <a:close/>
                <a:moveTo>
                  <a:pt x="3132" y="13880"/>
                </a:moveTo>
                <a:lnTo>
                  <a:pt x="3132" y="13880"/>
                </a:lnTo>
                <a:cubicBezTo>
                  <a:pt x="3120" y="14130"/>
                  <a:pt x="3120" y="14368"/>
                  <a:pt x="3120" y="14618"/>
                </a:cubicBezTo>
                <a:cubicBezTo>
                  <a:pt x="2811" y="14808"/>
                  <a:pt x="2537" y="15058"/>
                  <a:pt x="2263" y="15285"/>
                </a:cubicBezTo>
                <a:cubicBezTo>
                  <a:pt x="1989" y="15499"/>
                  <a:pt x="1715" y="15737"/>
                  <a:pt x="1441" y="15963"/>
                </a:cubicBezTo>
                <a:cubicBezTo>
                  <a:pt x="1441" y="15713"/>
                  <a:pt x="1430" y="15475"/>
                  <a:pt x="1418" y="15225"/>
                </a:cubicBezTo>
                <a:cubicBezTo>
                  <a:pt x="1775" y="14904"/>
                  <a:pt x="2144" y="14594"/>
                  <a:pt x="2525" y="14296"/>
                </a:cubicBezTo>
                <a:cubicBezTo>
                  <a:pt x="2715" y="14154"/>
                  <a:pt x="2930" y="14023"/>
                  <a:pt x="3132" y="13880"/>
                </a:cubicBezTo>
                <a:close/>
                <a:moveTo>
                  <a:pt x="3120" y="14904"/>
                </a:moveTo>
                <a:cubicBezTo>
                  <a:pt x="3120" y="15142"/>
                  <a:pt x="3132" y="15392"/>
                  <a:pt x="3132" y="15630"/>
                </a:cubicBezTo>
                <a:cubicBezTo>
                  <a:pt x="2858" y="15832"/>
                  <a:pt x="2620" y="16082"/>
                  <a:pt x="2370" y="16320"/>
                </a:cubicBezTo>
                <a:cubicBezTo>
                  <a:pt x="2061" y="16606"/>
                  <a:pt x="1763" y="16892"/>
                  <a:pt x="1465" y="17190"/>
                </a:cubicBezTo>
                <a:cubicBezTo>
                  <a:pt x="1465" y="16856"/>
                  <a:pt x="1465" y="16523"/>
                  <a:pt x="1453" y="16189"/>
                </a:cubicBezTo>
                <a:cubicBezTo>
                  <a:pt x="1751" y="15963"/>
                  <a:pt x="2049" y="15737"/>
                  <a:pt x="2346" y="15511"/>
                </a:cubicBezTo>
                <a:cubicBezTo>
                  <a:pt x="2596" y="15320"/>
                  <a:pt x="2882" y="15130"/>
                  <a:pt x="3120" y="14904"/>
                </a:cubicBezTo>
                <a:close/>
                <a:moveTo>
                  <a:pt x="31745" y="840"/>
                </a:moveTo>
                <a:cubicBezTo>
                  <a:pt x="33915" y="840"/>
                  <a:pt x="36085" y="849"/>
                  <a:pt x="38256" y="866"/>
                </a:cubicBezTo>
                <a:cubicBezTo>
                  <a:pt x="37839" y="3414"/>
                  <a:pt x="37744" y="6069"/>
                  <a:pt x="37565" y="8641"/>
                </a:cubicBezTo>
                <a:cubicBezTo>
                  <a:pt x="37375" y="11308"/>
                  <a:pt x="37160" y="13987"/>
                  <a:pt x="37017" y="16666"/>
                </a:cubicBezTo>
                <a:cubicBezTo>
                  <a:pt x="36613" y="16560"/>
                  <a:pt x="36165" y="16527"/>
                  <a:pt x="35707" y="16527"/>
                </a:cubicBezTo>
                <a:cubicBezTo>
                  <a:pt x="34978" y="16527"/>
                  <a:pt x="34225" y="16611"/>
                  <a:pt x="33588" y="16618"/>
                </a:cubicBezTo>
                <a:cubicBezTo>
                  <a:pt x="32088" y="16642"/>
                  <a:pt x="30588" y="16666"/>
                  <a:pt x="29088" y="16701"/>
                </a:cubicBezTo>
                <a:cubicBezTo>
                  <a:pt x="25623" y="16761"/>
                  <a:pt x="22170" y="16821"/>
                  <a:pt x="18706" y="16916"/>
                </a:cubicBezTo>
                <a:cubicBezTo>
                  <a:pt x="14169" y="17035"/>
                  <a:pt x="9645" y="17178"/>
                  <a:pt x="5120" y="17416"/>
                </a:cubicBezTo>
                <a:cubicBezTo>
                  <a:pt x="5103" y="17398"/>
                  <a:pt x="5086" y="17387"/>
                  <a:pt x="5068" y="17387"/>
                </a:cubicBezTo>
                <a:cubicBezTo>
                  <a:pt x="5062" y="17387"/>
                  <a:pt x="5055" y="17389"/>
                  <a:pt x="5049" y="17392"/>
                </a:cubicBezTo>
                <a:cubicBezTo>
                  <a:pt x="5037" y="17404"/>
                  <a:pt x="5025" y="17416"/>
                  <a:pt x="5013" y="17416"/>
                </a:cubicBezTo>
                <a:cubicBezTo>
                  <a:pt x="4680" y="17440"/>
                  <a:pt x="4347" y="17452"/>
                  <a:pt x="4013" y="17475"/>
                </a:cubicBezTo>
                <a:cubicBezTo>
                  <a:pt x="4073" y="17190"/>
                  <a:pt x="4108" y="16904"/>
                  <a:pt x="4144" y="16606"/>
                </a:cubicBezTo>
                <a:cubicBezTo>
                  <a:pt x="4180" y="16582"/>
                  <a:pt x="4204" y="16559"/>
                  <a:pt x="4239" y="16535"/>
                </a:cubicBezTo>
                <a:cubicBezTo>
                  <a:pt x="4272" y="16491"/>
                  <a:pt x="4244" y="16426"/>
                  <a:pt x="4193" y="16426"/>
                </a:cubicBezTo>
                <a:cubicBezTo>
                  <a:pt x="4189" y="16426"/>
                  <a:pt x="4184" y="16427"/>
                  <a:pt x="4180" y="16428"/>
                </a:cubicBezTo>
                <a:lnTo>
                  <a:pt x="4168" y="16428"/>
                </a:lnTo>
                <a:cubicBezTo>
                  <a:pt x="4394" y="14118"/>
                  <a:pt x="4025" y="11534"/>
                  <a:pt x="3894" y="9284"/>
                </a:cubicBezTo>
                <a:cubicBezTo>
                  <a:pt x="3739" y="6605"/>
                  <a:pt x="3477" y="3926"/>
                  <a:pt x="3096" y="1271"/>
                </a:cubicBezTo>
                <a:cubicBezTo>
                  <a:pt x="3120" y="1235"/>
                  <a:pt x="3144" y="1188"/>
                  <a:pt x="3168" y="1152"/>
                </a:cubicBezTo>
                <a:cubicBezTo>
                  <a:pt x="4042" y="1233"/>
                  <a:pt x="4929" y="1261"/>
                  <a:pt x="5820" y="1261"/>
                </a:cubicBezTo>
                <a:cubicBezTo>
                  <a:pt x="7684" y="1261"/>
                  <a:pt x="9567" y="1137"/>
                  <a:pt x="11395" y="1104"/>
                </a:cubicBezTo>
                <a:cubicBezTo>
                  <a:pt x="14336" y="1057"/>
                  <a:pt x="17277" y="997"/>
                  <a:pt x="20218" y="938"/>
                </a:cubicBezTo>
                <a:cubicBezTo>
                  <a:pt x="24060" y="869"/>
                  <a:pt x="27903" y="840"/>
                  <a:pt x="31745" y="840"/>
                </a:cubicBezTo>
                <a:close/>
                <a:moveTo>
                  <a:pt x="3156" y="15904"/>
                </a:moveTo>
                <a:cubicBezTo>
                  <a:pt x="3168" y="16225"/>
                  <a:pt x="3192" y="16547"/>
                  <a:pt x="3227" y="16868"/>
                </a:cubicBezTo>
                <a:cubicBezTo>
                  <a:pt x="3013" y="17011"/>
                  <a:pt x="2799" y="17166"/>
                  <a:pt x="2584" y="17309"/>
                </a:cubicBezTo>
                <a:cubicBezTo>
                  <a:pt x="2180" y="17583"/>
                  <a:pt x="1799" y="17892"/>
                  <a:pt x="1418" y="18202"/>
                </a:cubicBezTo>
                <a:cubicBezTo>
                  <a:pt x="1430" y="17940"/>
                  <a:pt x="1441" y="17678"/>
                  <a:pt x="1453" y="17416"/>
                </a:cubicBezTo>
                <a:cubicBezTo>
                  <a:pt x="1811" y="17106"/>
                  <a:pt x="2180" y="16797"/>
                  <a:pt x="2525" y="16475"/>
                </a:cubicBezTo>
                <a:cubicBezTo>
                  <a:pt x="2739" y="16285"/>
                  <a:pt x="2954" y="16106"/>
                  <a:pt x="3156" y="15904"/>
                </a:cubicBezTo>
                <a:close/>
                <a:moveTo>
                  <a:pt x="33922" y="17523"/>
                </a:moveTo>
                <a:cubicBezTo>
                  <a:pt x="34184" y="17523"/>
                  <a:pt x="34457" y="17535"/>
                  <a:pt x="34731" y="17547"/>
                </a:cubicBezTo>
                <a:cubicBezTo>
                  <a:pt x="34565" y="17678"/>
                  <a:pt x="34398" y="17833"/>
                  <a:pt x="34243" y="17964"/>
                </a:cubicBezTo>
                <a:cubicBezTo>
                  <a:pt x="33946" y="18214"/>
                  <a:pt x="33648" y="18464"/>
                  <a:pt x="33350" y="18726"/>
                </a:cubicBezTo>
                <a:cubicBezTo>
                  <a:pt x="33267" y="18722"/>
                  <a:pt x="33184" y="18721"/>
                  <a:pt x="33101" y="18721"/>
                </a:cubicBezTo>
                <a:cubicBezTo>
                  <a:pt x="32875" y="18721"/>
                  <a:pt x="32648" y="18732"/>
                  <a:pt x="32422" y="18749"/>
                </a:cubicBezTo>
                <a:cubicBezTo>
                  <a:pt x="32624" y="18595"/>
                  <a:pt x="32826" y="18428"/>
                  <a:pt x="33029" y="18273"/>
                </a:cubicBezTo>
                <a:cubicBezTo>
                  <a:pt x="33326" y="18035"/>
                  <a:pt x="33660" y="17797"/>
                  <a:pt x="33922" y="17523"/>
                </a:cubicBezTo>
                <a:close/>
                <a:moveTo>
                  <a:pt x="35446" y="17559"/>
                </a:moveTo>
                <a:cubicBezTo>
                  <a:pt x="34981" y="17940"/>
                  <a:pt x="34565" y="18368"/>
                  <a:pt x="34136" y="18773"/>
                </a:cubicBezTo>
                <a:cubicBezTo>
                  <a:pt x="33993" y="18761"/>
                  <a:pt x="33850" y="18737"/>
                  <a:pt x="33707" y="18737"/>
                </a:cubicBezTo>
                <a:cubicBezTo>
                  <a:pt x="33946" y="18547"/>
                  <a:pt x="34196" y="18356"/>
                  <a:pt x="34434" y="18154"/>
                </a:cubicBezTo>
                <a:cubicBezTo>
                  <a:pt x="34672" y="17964"/>
                  <a:pt x="34922" y="17773"/>
                  <a:pt x="35148" y="17559"/>
                </a:cubicBezTo>
                <a:close/>
                <a:moveTo>
                  <a:pt x="33588" y="17511"/>
                </a:moveTo>
                <a:lnTo>
                  <a:pt x="33588" y="17511"/>
                </a:lnTo>
                <a:cubicBezTo>
                  <a:pt x="33350" y="17678"/>
                  <a:pt x="33136" y="17868"/>
                  <a:pt x="32922" y="18047"/>
                </a:cubicBezTo>
                <a:cubicBezTo>
                  <a:pt x="32624" y="18285"/>
                  <a:pt x="32326" y="18523"/>
                  <a:pt x="32041" y="18773"/>
                </a:cubicBezTo>
                <a:cubicBezTo>
                  <a:pt x="31707" y="18797"/>
                  <a:pt x="31398" y="18809"/>
                  <a:pt x="31112" y="18821"/>
                </a:cubicBezTo>
                <a:lnTo>
                  <a:pt x="30945" y="18821"/>
                </a:lnTo>
                <a:cubicBezTo>
                  <a:pt x="31219" y="18595"/>
                  <a:pt x="31505" y="18380"/>
                  <a:pt x="31779" y="18154"/>
                </a:cubicBezTo>
                <a:cubicBezTo>
                  <a:pt x="32029" y="17952"/>
                  <a:pt x="32302" y="17749"/>
                  <a:pt x="32552" y="17535"/>
                </a:cubicBezTo>
                <a:cubicBezTo>
                  <a:pt x="32898" y="17523"/>
                  <a:pt x="33243" y="17523"/>
                  <a:pt x="33588" y="17511"/>
                </a:cubicBezTo>
                <a:close/>
                <a:moveTo>
                  <a:pt x="32124" y="17535"/>
                </a:moveTo>
                <a:lnTo>
                  <a:pt x="32124" y="17535"/>
                </a:lnTo>
                <a:cubicBezTo>
                  <a:pt x="31981" y="17666"/>
                  <a:pt x="31838" y="17797"/>
                  <a:pt x="31683" y="17916"/>
                </a:cubicBezTo>
                <a:cubicBezTo>
                  <a:pt x="31338" y="18214"/>
                  <a:pt x="30981" y="18523"/>
                  <a:pt x="30636" y="18821"/>
                </a:cubicBezTo>
                <a:cubicBezTo>
                  <a:pt x="30302" y="18833"/>
                  <a:pt x="29957" y="18833"/>
                  <a:pt x="29624" y="18845"/>
                </a:cubicBezTo>
                <a:cubicBezTo>
                  <a:pt x="30016" y="18535"/>
                  <a:pt x="30409" y="18225"/>
                  <a:pt x="30802" y="17904"/>
                </a:cubicBezTo>
                <a:cubicBezTo>
                  <a:pt x="30945" y="17785"/>
                  <a:pt x="31100" y="17666"/>
                  <a:pt x="31243" y="17547"/>
                </a:cubicBezTo>
                <a:cubicBezTo>
                  <a:pt x="31540" y="17547"/>
                  <a:pt x="31826" y="17547"/>
                  <a:pt x="32124" y="17535"/>
                </a:cubicBezTo>
                <a:close/>
                <a:moveTo>
                  <a:pt x="30838" y="17559"/>
                </a:moveTo>
                <a:cubicBezTo>
                  <a:pt x="30778" y="17618"/>
                  <a:pt x="30707" y="17678"/>
                  <a:pt x="30636" y="17737"/>
                </a:cubicBezTo>
                <a:cubicBezTo>
                  <a:pt x="30231" y="18071"/>
                  <a:pt x="29838" y="18428"/>
                  <a:pt x="29445" y="18773"/>
                </a:cubicBezTo>
                <a:cubicBezTo>
                  <a:pt x="29421" y="18797"/>
                  <a:pt x="29409" y="18821"/>
                  <a:pt x="29421" y="18845"/>
                </a:cubicBezTo>
                <a:cubicBezTo>
                  <a:pt x="29147" y="18845"/>
                  <a:pt x="28862" y="18856"/>
                  <a:pt x="28588" y="18856"/>
                </a:cubicBezTo>
                <a:cubicBezTo>
                  <a:pt x="28838" y="18606"/>
                  <a:pt x="29088" y="18368"/>
                  <a:pt x="29362" y="18130"/>
                </a:cubicBezTo>
                <a:cubicBezTo>
                  <a:pt x="29600" y="17940"/>
                  <a:pt x="29862" y="17761"/>
                  <a:pt x="30124" y="17571"/>
                </a:cubicBezTo>
                <a:cubicBezTo>
                  <a:pt x="30362" y="17571"/>
                  <a:pt x="30600" y="17559"/>
                  <a:pt x="30838" y="17559"/>
                </a:cubicBezTo>
                <a:close/>
                <a:moveTo>
                  <a:pt x="29635" y="17571"/>
                </a:moveTo>
                <a:lnTo>
                  <a:pt x="29635" y="17571"/>
                </a:lnTo>
                <a:cubicBezTo>
                  <a:pt x="29159" y="17952"/>
                  <a:pt x="28731" y="18416"/>
                  <a:pt x="28338" y="18868"/>
                </a:cubicBezTo>
                <a:cubicBezTo>
                  <a:pt x="27992" y="18868"/>
                  <a:pt x="27647" y="18868"/>
                  <a:pt x="27302" y="18880"/>
                </a:cubicBezTo>
                <a:cubicBezTo>
                  <a:pt x="27838" y="18464"/>
                  <a:pt x="28385" y="18047"/>
                  <a:pt x="28873" y="17594"/>
                </a:cubicBezTo>
                <a:cubicBezTo>
                  <a:pt x="28945" y="17583"/>
                  <a:pt x="29016" y="17583"/>
                  <a:pt x="29088" y="17583"/>
                </a:cubicBezTo>
                <a:cubicBezTo>
                  <a:pt x="29266" y="17583"/>
                  <a:pt x="29457" y="17583"/>
                  <a:pt x="29635" y="17571"/>
                </a:cubicBezTo>
                <a:close/>
                <a:moveTo>
                  <a:pt x="28421" y="17594"/>
                </a:moveTo>
                <a:lnTo>
                  <a:pt x="28421" y="17594"/>
                </a:lnTo>
                <a:cubicBezTo>
                  <a:pt x="27921" y="17999"/>
                  <a:pt x="27445" y="18464"/>
                  <a:pt x="26968" y="18880"/>
                </a:cubicBezTo>
                <a:cubicBezTo>
                  <a:pt x="26849" y="18892"/>
                  <a:pt x="26730" y="18892"/>
                  <a:pt x="26611" y="18892"/>
                </a:cubicBezTo>
                <a:cubicBezTo>
                  <a:pt x="26385" y="18892"/>
                  <a:pt x="26159" y="18904"/>
                  <a:pt x="25921" y="18904"/>
                </a:cubicBezTo>
                <a:cubicBezTo>
                  <a:pt x="26195" y="18678"/>
                  <a:pt x="26456" y="18452"/>
                  <a:pt x="26730" y="18237"/>
                </a:cubicBezTo>
                <a:cubicBezTo>
                  <a:pt x="26992" y="18023"/>
                  <a:pt x="27266" y="17833"/>
                  <a:pt x="27540" y="17618"/>
                </a:cubicBezTo>
                <a:cubicBezTo>
                  <a:pt x="27838" y="17606"/>
                  <a:pt x="28123" y="17606"/>
                  <a:pt x="28421" y="17594"/>
                </a:cubicBezTo>
                <a:close/>
                <a:moveTo>
                  <a:pt x="36648" y="17487"/>
                </a:moveTo>
                <a:lnTo>
                  <a:pt x="36648" y="17487"/>
                </a:lnTo>
                <a:cubicBezTo>
                  <a:pt x="36422" y="17654"/>
                  <a:pt x="36208" y="17844"/>
                  <a:pt x="35993" y="17987"/>
                </a:cubicBezTo>
                <a:cubicBezTo>
                  <a:pt x="35577" y="18297"/>
                  <a:pt x="35160" y="18630"/>
                  <a:pt x="34708" y="18904"/>
                </a:cubicBezTo>
                <a:cubicBezTo>
                  <a:pt x="34624" y="18868"/>
                  <a:pt x="34529" y="18856"/>
                  <a:pt x="34446" y="18833"/>
                </a:cubicBezTo>
                <a:cubicBezTo>
                  <a:pt x="34934" y="18428"/>
                  <a:pt x="35422" y="18011"/>
                  <a:pt x="35851" y="17559"/>
                </a:cubicBezTo>
                <a:cubicBezTo>
                  <a:pt x="36124" y="17547"/>
                  <a:pt x="36398" y="17535"/>
                  <a:pt x="36648" y="17487"/>
                </a:cubicBezTo>
                <a:close/>
                <a:moveTo>
                  <a:pt x="27135" y="17618"/>
                </a:moveTo>
                <a:lnTo>
                  <a:pt x="27135" y="17618"/>
                </a:lnTo>
                <a:cubicBezTo>
                  <a:pt x="26968" y="17761"/>
                  <a:pt x="26814" y="17892"/>
                  <a:pt x="26659" y="18023"/>
                </a:cubicBezTo>
                <a:cubicBezTo>
                  <a:pt x="26314" y="18309"/>
                  <a:pt x="25992" y="18606"/>
                  <a:pt x="25659" y="18904"/>
                </a:cubicBezTo>
                <a:cubicBezTo>
                  <a:pt x="25361" y="18916"/>
                  <a:pt x="25052" y="18916"/>
                  <a:pt x="24754" y="18928"/>
                </a:cubicBezTo>
                <a:cubicBezTo>
                  <a:pt x="24992" y="18690"/>
                  <a:pt x="25230" y="18452"/>
                  <a:pt x="25468" y="18225"/>
                </a:cubicBezTo>
                <a:cubicBezTo>
                  <a:pt x="25683" y="18023"/>
                  <a:pt x="25921" y="17833"/>
                  <a:pt x="26147" y="17642"/>
                </a:cubicBezTo>
                <a:cubicBezTo>
                  <a:pt x="26468" y="17630"/>
                  <a:pt x="26802" y="17630"/>
                  <a:pt x="27135" y="17618"/>
                </a:cubicBezTo>
                <a:close/>
                <a:moveTo>
                  <a:pt x="25742" y="17642"/>
                </a:moveTo>
                <a:lnTo>
                  <a:pt x="25742" y="17642"/>
                </a:lnTo>
                <a:cubicBezTo>
                  <a:pt x="25623" y="17761"/>
                  <a:pt x="25492" y="17880"/>
                  <a:pt x="25373" y="17999"/>
                </a:cubicBezTo>
                <a:cubicBezTo>
                  <a:pt x="25063" y="18297"/>
                  <a:pt x="24766" y="18606"/>
                  <a:pt x="24468" y="18928"/>
                </a:cubicBezTo>
                <a:cubicBezTo>
                  <a:pt x="24230" y="18940"/>
                  <a:pt x="24004" y="18940"/>
                  <a:pt x="23766" y="18952"/>
                </a:cubicBezTo>
                <a:cubicBezTo>
                  <a:pt x="23992" y="18678"/>
                  <a:pt x="24230" y="18404"/>
                  <a:pt x="24480" y="18154"/>
                </a:cubicBezTo>
                <a:cubicBezTo>
                  <a:pt x="24647" y="17987"/>
                  <a:pt x="24825" y="17833"/>
                  <a:pt x="25004" y="17666"/>
                </a:cubicBezTo>
                <a:cubicBezTo>
                  <a:pt x="25254" y="17654"/>
                  <a:pt x="25504" y="17654"/>
                  <a:pt x="25742" y="17642"/>
                </a:cubicBezTo>
                <a:close/>
                <a:moveTo>
                  <a:pt x="24575" y="17666"/>
                </a:moveTo>
                <a:lnTo>
                  <a:pt x="24575" y="17666"/>
                </a:lnTo>
                <a:cubicBezTo>
                  <a:pt x="24480" y="17761"/>
                  <a:pt x="24385" y="17868"/>
                  <a:pt x="24290" y="17964"/>
                </a:cubicBezTo>
                <a:cubicBezTo>
                  <a:pt x="23980" y="18273"/>
                  <a:pt x="23718" y="18606"/>
                  <a:pt x="23456" y="18952"/>
                </a:cubicBezTo>
                <a:cubicBezTo>
                  <a:pt x="23147" y="18964"/>
                  <a:pt x="22825" y="18964"/>
                  <a:pt x="22516" y="18976"/>
                </a:cubicBezTo>
                <a:cubicBezTo>
                  <a:pt x="22754" y="18737"/>
                  <a:pt x="22980" y="18511"/>
                  <a:pt x="23206" y="18273"/>
                </a:cubicBezTo>
                <a:cubicBezTo>
                  <a:pt x="23397" y="18083"/>
                  <a:pt x="23599" y="17892"/>
                  <a:pt x="23766" y="17678"/>
                </a:cubicBezTo>
                <a:cubicBezTo>
                  <a:pt x="24040" y="17678"/>
                  <a:pt x="24313" y="17678"/>
                  <a:pt x="24575" y="17666"/>
                </a:cubicBezTo>
                <a:close/>
                <a:moveTo>
                  <a:pt x="23385" y="17690"/>
                </a:moveTo>
                <a:cubicBezTo>
                  <a:pt x="23266" y="17821"/>
                  <a:pt x="23135" y="17952"/>
                  <a:pt x="23016" y="18083"/>
                </a:cubicBezTo>
                <a:cubicBezTo>
                  <a:pt x="22718" y="18368"/>
                  <a:pt x="22444" y="18678"/>
                  <a:pt x="22158" y="18976"/>
                </a:cubicBezTo>
                <a:cubicBezTo>
                  <a:pt x="21896" y="18987"/>
                  <a:pt x="21634" y="18987"/>
                  <a:pt x="21373" y="18987"/>
                </a:cubicBezTo>
                <a:cubicBezTo>
                  <a:pt x="21587" y="18773"/>
                  <a:pt x="21801" y="18559"/>
                  <a:pt x="22015" y="18333"/>
                </a:cubicBezTo>
                <a:cubicBezTo>
                  <a:pt x="22218" y="18130"/>
                  <a:pt x="22432" y="17928"/>
                  <a:pt x="22623" y="17702"/>
                </a:cubicBezTo>
                <a:cubicBezTo>
                  <a:pt x="22873" y="17702"/>
                  <a:pt x="23135" y="17690"/>
                  <a:pt x="23385" y="17690"/>
                </a:cubicBezTo>
                <a:close/>
                <a:moveTo>
                  <a:pt x="22265" y="17713"/>
                </a:moveTo>
                <a:cubicBezTo>
                  <a:pt x="21801" y="18071"/>
                  <a:pt x="21420" y="18571"/>
                  <a:pt x="21063" y="18999"/>
                </a:cubicBezTo>
                <a:cubicBezTo>
                  <a:pt x="20944" y="18999"/>
                  <a:pt x="20813" y="19011"/>
                  <a:pt x="20694" y="19011"/>
                </a:cubicBezTo>
                <a:cubicBezTo>
                  <a:pt x="20837" y="18821"/>
                  <a:pt x="20992" y="18630"/>
                  <a:pt x="21158" y="18452"/>
                </a:cubicBezTo>
                <a:cubicBezTo>
                  <a:pt x="21396" y="18202"/>
                  <a:pt x="21694" y="17987"/>
                  <a:pt x="21908" y="17713"/>
                </a:cubicBezTo>
                <a:close/>
                <a:moveTo>
                  <a:pt x="21634" y="17725"/>
                </a:moveTo>
                <a:cubicBezTo>
                  <a:pt x="21373" y="17880"/>
                  <a:pt x="21146" y="18118"/>
                  <a:pt x="20956" y="18333"/>
                </a:cubicBezTo>
                <a:cubicBezTo>
                  <a:pt x="20753" y="18547"/>
                  <a:pt x="20563" y="18773"/>
                  <a:pt x="20396" y="19011"/>
                </a:cubicBezTo>
                <a:cubicBezTo>
                  <a:pt x="20087" y="19023"/>
                  <a:pt x="19777" y="19035"/>
                  <a:pt x="19456" y="19035"/>
                </a:cubicBezTo>
                <a:cubicBezTo>
                  <a:pt x="19860" y="18630"/>
                  <a:pt x="20241" y="18214"/>
                  <a:pt x="20515" y="17737"/>
                </a:cubicBezTo>
                <a:cubicBezTo>
                  <a:pt x="20896" y="17737"/>
                  <a:pt x="21265" y="17725"/>
                  <a:pt x="21634" y="17725"/>
                </a:cubicBezTo>
                <a:close/>
                <a:moveTo>
                  <a:pt x="20325" y="17749"/>
                </a:moveTo>
                <a:cubicBezTo>
                  <a:pt x="19860" y="18118"/>
                  <a:pt x="19468" y="18583"/>
                  <a:pt x="19098" y="19047"/>
                </a:cubicBezTo>
                <a:cubicBezTo>
                  <a:pt x="18717" y="19059"/>
                  <a:pt x="18336" y="19059"/>
                  <a:pt x="17955" y="19071"/>
                </a:cubicBezTo>
                <a:cubicBezTo>
                  <a:pt x="18158" y="18821"/>
                  <a:pt x="18360" y="18583"/>
                  <a:pt x="18563" y="18345"/>
                </a:cubicBezTo>
                <a:cubicBezTo>
                  <a:pt x="18741" y="18154"/>
                  <a:pt x="18932" y="17964"/>
                  <a:pt x="19087" y="17761"/>
                </a:cubicBezTo>
                <a:cubicBezTo>
                  <a:pt x="19503" y="17761"/>
                  <a:pt x="19908" y="17749"/>
                  <a:pt x="20325" y="17749"/>
                </a:cubicBezTo>
                <a:close/>
                <a:moveTo>
                  <a:pt x="18753" y="17773"/>
                </a:moveTo>
                <a:cubicBezTo>
                  <a:pt x="18598" y="17940"/>
                  <a:pt x="18455" y="18106"/>
                  <a:pt x="18313" y="18273"/>
                </a:cubicBezTo>
                <a:cubicBezTo>
                  <a:pt x="18098" y="18535"/>
                  <a:pt x="17896" y="18809"/>
                  <a:pt x="17693" y="19083"/>
                </a:cubicBezTo>
                <a:cubicBezTo>
                  <a:pt x="17503" y="19083"/>
                  <a:pt x="17312" y="19083"/>
                  <a:pt x="17134" y="19095"/>
                </a:cubicBezTo>
                <a:cubicBezTo>
                  <a:pt x="17301" y="18904"/>
                  <a:pt x="17467" y="18714"/>
                  <a:pt x="17634" y="18511"/>
                </a:cubicBezTo>
                <a:cubicBezTo>
                  <a:pt x="17836" y="18285"/>
                  <a:pt x="18051" y="18047"/>
                  <a:pt x="18194" y="17785"/>
                </a:cubicBezTo>
                <a:cubicBezTo>
                  <a:pt x="18360" y="17785"/>
                  <a:pt x="18539" y="17773"/>
                  <a:pt x="18706" y="17773"/>
                </a:cubicBezTo>
                <a:close/>
                <a:moveTo>
                  <a:pt x="17920" y="17785"/>
                </a:moveTo>
                <a:cubicBezTo>
                  <a:pt x="17741" y="17952"/>
                  <a:pt x="17586" y="18142"/>
                  <a:pt x="17443" y="18321"/>
                </a:cubicBezTo>
                <a:cubicBezTo>
                  <a:pt x="17217" y="18571"/>
                  <a:pt x="17015" y="18833"/>
                  <a:pt x="16801" y="19095"/>
                </a:cubicBezTo>
                <a:cubicBezTo>
                  <a:pt x="16610" y="19107"/>
                  <a:pt x="16420" y="19107"/>
                  <a:pt x="16229" y="19118"/>
                </a:cubicBezTo>
                <a:lnTo>
                  <a:pt x="16062" y="19118"/>
                </a:lnTo>
                <a:cubicBezTo>
                  <a:pt x="16253" y="18904"/>
                  <a:pt x="16455" y="18690"/>
                  <a:pt x="16658" y="18475"/>
                </a:cubicBezTo>
                <a:cubicBezTo>
                  <a:pt x="16848" y="18261"/>
                  <a:pt x="17062" y="18047"/>
                  <a:pt x="17217" y="17797"/>
                </a:cubicBezTo>
                <a:cubicBezTo>
                  <a:pt x="17455" y="17797"/>
                  <a:pt x="17682" y="17785"/>
                  <a:pt x="17920" y="17785"/>
                </a:cubicBezTo>
                <a:close/>
                <a:moveTo>
                  <a:pt x="16872" y="17797"/>
                </a:moveTo>
                <a:lnTo>
                  <a:pt x="16872" y="17797"/>
                </a:lnTo>
                <a:cubicBezTo>
                  <a:pt x="16705" y="17964"/>
                  <a:pt x="16550" y="18154"/>
                  <a:pt x="16408" y="18321"/>
                </a:cubicBezTo>
                <a:cubicBezTo>
                  <a:pt x="16169" y="18583"/>
                  <a:pt x="15943" y="18856"/>
                  <a:pt x="15717" y="19130"/>
                </a:cubicBezTo>
                <a:cubicBezTo>
                  <a:pt x="15360" y="19142"/>
                  <a:pt x="15003" y="19142"/>
                  <a:pt x="14657" y="19154"/>
                </a:cubicBezTo>
                <a:cubicBezTo>
                  <a:pt x="14836" y="18976"/>
                  <a:pt x="15026" y="18809"/>
                  <a:pt x="15217" y="18630"/>
                </a:cubicBezTo>
                <a:cubicBezTo>
                  <a:pt x="15503" y="18368"/>
                  <a:pt x="15824" y="18106"/>
                  <a:pt x="16098" y="17821"/>
                </a:cubicBezTo>
                <a:cubicBezTo>
                  <a:pt x="16348" y="17809"/>
                  <a:pt x="16610" y="17809"/>
                  <a:pt x="16872" y="17797"/>
                </a:cubicBezTo>
                <a:close/>
                <a:moveTo>
                  <a:pt x="3275" y="17202"/>
                </a:moveTo>
                <a:cubicBezTo>
                  <a:pt x="3299" y="17344"/>
                  <a:pt x="3311" y="17475"/>
                  <a:pt x="3335" y="17618"/>
                </a:cubicBezTo>
                <a:cubicBezTo>
                  <a:pt x="3323" y="17654"/>
                  <a:pt x="3323" y="17690"/>
                  <a:pt x="3323" y="17725"/>
                </a:cubicBezTo>
                <a:cubicBezTo>
                  <a:pt x="2906" y="17904"/>
                  <a:pt x="2525" y="18261"/>
                  <a:pt x="2180" y="18511"/>
                </a:cubicBezTo>
                <a:cubicBezTo>
                  <a:pt x="1894" y="18726"/>
                  <a:pt x="1596" y="18952"/>
                  <a:pt x="1299" y="19166"/>
                </a:cubicBezTo>
                <a:cubicBezTo>
                  <a:pt x="1334" y="18928"/>
                  <a:pt x="1370" y="18690"/>
                  <a:pt x="1394" y="18452"/>
                </a:cubicBezTo>
                <a:cubicBezTo>
                  <a:pt x="1858" y="18118"/>
                  <a:pt x="2323" y="17785"/>
                  <a:pt x="2811" y="17475"/>
                </a:cubicBezTo>
                <a:cubicBezTo>
                  <a:pt x="2954" y="17380"/>
                  <a:pt x="3120" y="17297"/>
                  <a:pt x="3275" y="17202"/>
                </a:cubicBezTo>
                <a:close/>
                <a:moveTo>
                  <a:pt x="15788" y="17821"/>
                </a:moveTo>
                <a:cubicBezTo>
                  <a:pt x="15253" y="18166"/>
                  <a:pt x="14776" y="18678"/>
                  <a:pt x="14348" y="19166"/>
                </a:cubicBezTo>
                <a:cubicBezTo>
                  <a:pt x="14145" y="19166"/>
                  <a:pt x="13943" y="19178"/>
                  <a:pt x="13741" y="19178"/>
                </a:cubicBezTo>
                <a:cubicBezTo>
                  <a:pt x="13943" y="18987"/>
                  <a:pt x="14145" y="18797"/>
                  <a:pt x="14348" y="18595"/>
                </a:cubicBezTo>
                <a:cubicBezTo>
                  <a:pt x="14610" y="18345"/>
                  <a:pt x="14907" y="18106"/>
                  <a:pt x="15146" y="17833"/>
                </a:cubicBezTo>
                <a:cubicBezTo>
                  <a:pt x="15360" y="17821"/>
                  <a:pt x="15574" y="17821"/>
                  <a:pt x="15788" y="17821"/>
                </a:cubicBezTo>
                <a:close/>
                <a:moveTo>
                  <a:pt x="14800" y="17833"/>
                </a:moveTo>
                <a:lnTo>
                  <a:pt x="14800" y="17833"/>
                </a:lnTo>
                <a:cubicBezTo>
                  <a:pt x="14264" y="18202"/>
                  <a:pt x="13800" y="18714"/>
                  <a:pt x="13372" y="19190"/>
                </a:cubicBezTo>
                <a:cubicBezTo>
                  <a:pt x="12967" y="19202"/>
                  <a:pt x="12574" y="19214"/>
                  <a:pt x="12169" y="19226"/>
                </a:cubicBezTo>
                <a:cubicBezTo>
                  <a:pt x="12693" y="18797"/>
                  <a:pt x="13264" y="18356"/>
                  <a:pt x="13693" y="17844"/>
                </a:cubicBezTo>
                <a:cubicBezTo>
                  <a:pt x="14062" y="17844"/>
                  <a:pt x="14431" y="17844"/>
                  <a:pt x="14800" y="17833"/>
                </a:cubicBezTo>
                <a:close/>
                <a:moveTo>
                  <a:pt x="13312" y="17856"/>
                </a:moveTo>
                <a:cubicBezTo>
                  <a:pt x="12788" y="18261"/>
                  <a:pt x="12312" y="18773"/>
                  <a:pt x="11848" y="19237"/>
                </a:cubicBezTo>
                <a:cubicBezTo>
                  <a:pt x="11550" y="19249"/>
                  <a:pt x="11252" y="19261"/>
                  <a:pt x="10955" y="19261"/>
                </a:cubicBezTo>
                <a:cubicBezTo>
                  <a:pt x="11467" y="18833"/>
                  <a:pt x="12014" y="18380"/>
                  <a:pt x="12431" y="17868"/>
                </a:cubicBezTo>
                <a:cubicBezTo>
                  <a:pt x="12729" y="17856"/>
                  <a:pt x="13014" y="17856"/>
                  <a:pt x="13312" y="17856"/>
                </a:cubicBezTo>
                <a:close/>
                <a:moveTo>
                  <a:pt x="12026" y="17868"/>
                </a:moveTo>
                <a:cubicBezTo>
                  <a:pt x="11502" y="18285"/>
                  <a:pt x="11038" y="18809"/>
                  <a:pt x="10574" y="19273"/>
                </a:cubicBezTo>
                <a:cubicBezTo>
                  <a:pt x="10204" y="19285"/>
                  <a:pt x="9835" y="19297"/>
                  <a:pt x="9466" y="19309"/>
                </a:cubicBezTo>
                <a:cubicBezTo>
                  <a:pt x="9704" y="19118"/>
                  <a:pt x="9943" y="18928"/>
                  <a:pt x="10181" y="18749"/>
                </a:cubicBezTo>
                <a:cubicBezTo>
                  <a:pt x="10550" y="18464"/>
                  <a:pt x="10966" y="18225"/>
                  <a:pt x="11300" y="17904"/>
                </a:cubicBezTo>
                <a:cubicBezTo>
                  <a:pt x="11312" y="17892"/>
                  <a:pt x="11312" y="17892"/>
                  <a:pt x="11312" y="17880"/>
                </a:cubicBezTo>
                <a:cubicBezTo>
                  <a:pt x="11550" y="17880"/>
                  <a:pt x="11788" y="17868"/>
                  <a:pt x="12026" y="17868"/>
                </a:cubicBezTo>
                <a:close/>
                <a:moveTo>
                  <a:pt x="11026" y="17880"/>
                </a:moveTo>
                <a:lnTo>
                  <a:pt x="11026" y="17880"/>
                </a:lnTo>
                <a:cubicBezTo>
                  <a:pt x="10324" y="18190"/>
                  <a:pt x="9681" y="18773"/>
                  <a:pt x="9121" y="19321"/>
                </a:cubicBezTo>
                <a:cubicBezTo>
                  <a:pt x="8883" y="19333"/>
                  <a:pt x="8633" y="19345"/>
                  <a:pt x="8395" y="19357"/>
                </a:cubicBezTo>
                <a:cubicBezTo>
                  <a:pt x="8514" y="19249"/>
                  <a:pt x="8645" y="19142"/>
                  <a:pt x="8764" y="19035"/>
                </a:cubicBezTo>
                <a:cubicBezTo>
                  <a:pt x="9157" y="18714"/>
                  <a:pt x="9597" y="18404"/>
                  <a:pt x="9919" y="18011"/>
                </a:cubicBezTo>
                <a:cubicBezTo>
                  <a:pt x="9958" y="17972"/>
                  <a:pt x="9932" y="17907"/>
                  <a:pt x="9881" y="17907"/>
                </a:cubicBezTo>
                <a:cubicBezTo>
                  <a:pt x="9871" y="17907"/>
                  <a:pt x="9859" y="17910"/>
                  <a:pt x="9847" y="17916"/>
                </a:cubicBezTo>
                <a:cubicBezTo>
                  <a:pt x="9169" y="18237"/>
                  <a:pt x="8573" y="18809"/>
                  <a:pt x="8014" y="19368"/>
                </a:cubicBezTo>
                <a:cubicBezTo>
                  <a:pt x="7537" y="19380"/>
                  <a:pt x="7073" y="19404"/>
                  <a:pt x="6597" y="19428"/>
                </a:cubicBezTo>
                <a:cubicBezTo>
                  <a:pt x="6823" y="19214"/>
                  <a:pt x="7061" y="19023"/>
                  <a:pt x="7287" y="18821"/>
                </a:cubicBezTo>
                <a:cubicBezTo>
                  <a:pt x="7657" y="18511"/>
                  <a:pt x="8085" y="18249"/>
                  <a:pt x="8430" y="17904"/>
                </a:cubicBezTo>
                <a:cubicBezTo>
                  <a:pt x="9288" y="17892"/>
                  <a:pt x="10157" y="17892"/>
                  <a:pt x="11026" y="17880"/>
                </a:cubicBezTo>
                <a:close/>
                <a:moveTo>
                  <a:pt x="8073" y="17904"/>
                </a:moveTo>
                <a:cubicBezTo>
                  <a:pt x="7776" y="18083"/>
                  <a:pt x="7514" y="18321"/>
                  <a:pt x="7252" y="18547"/>
                </a:cubicBezTo>
                <a:cubicBezTo>
                  <a:pt x="6918" y="18821"/>
                  <a:pt x="6609" y="19118"/>
                  <a:pt x="6311" y="19440"/>
                </a:cubicBezTo>
                <a:cubicBezTo>
                  <a:pt x="5906" y="19452"/>
                  <a:pt x="5490" y="19464"/>
                  <a:pt x="5085" y="19487"/>
                </a:cubicBezTo>
                <a:cubicBezTo>
                  <a:pt x="5335" y="19249"/>
                  <a:pt x="5585" y="19011"/>
                  <a:pt x="5847" y="18785"/>
                </a:cubicBezTo>
                <a:cubicBezTo>
                  <a:pt x="6192" y="18499"/>
                  <a:pt x="6573" y="18225"/>
                  <a:pt x="6895" y="17904"/>
                </a:cubicBezTo>
                <a:close/>
                <a:moveTo>
                  <a:pt x="6561" y="17904"/>
                </a:moveTo>
                <a:cubicBezTo>
                  <a:pt x="6275" y="18106"/>
                  <a:pt x="6013" y="18356"/>
                  <a:pt x="5763" y="18583"/>
                </a:cubicBezTo>
                <a:cubicBezTo>
                  <a:pt x="5442" y="18880"/>
                  <a:pt x="5132" y="19190"/>
                  <a:pt x="4835" y="19499"/>
                </a:cubicBezTo>
                <a:cubicBezTo>
                  <a:pt x="4680" y="19499"/>
                  <a:pt x="4525" y="19511"/>
                  <a:pt x="4370" y="19523"/>
                </a:cubicBezTo>
                <a:cubicBezTo>
                  <a:pt x="4549" y="19333"/>
                  <a:pt x="4716" y="19142"/>
                  <a:pt x="4894" y="18964"/>
                </a:cubicBezTo>
                <a:cubicBezTo>
                  <a:pt x="5204" y="18654"/>
                  <a:pt x="5585" y="18392"/>
                  <a:pt x="5847" y="18035"/>
                </a:cubicBezTo>
                <a:cubicBezTo>
                  <a:pt x="5876" y="17996"/>
                  <a:pt x="5834" y="17957"/>
                  <a:pt x="5798" y="17957"/>
                </a:cubicBezTo>
                <a:cubicBezTo>
                  <a:pt x="5790" y="17957"/>
                  <a:pt x="5782" y="17959"/>
                  <a:pt x="5775" y="17964"/>
                </a:cubicBezTo>
                <a:cubicBezTo>
                  <a:pt x="5371" y="18166"/>
                  <a:pt x="5025" y="18559"/>
                  <a:pt x="4728" y="18892"/>
                </a:cubicBezTo>
                <a:cubicBezTo>
                  <a:pt x="4537" y="19095"/>
                  <a:pt x="4358" y="19309"/>
                  <a:pt x="4180" y="19535"/>
                </a:cubicBezTo>
                <a:cubicBezTo>
                  <a:pt x="3787" y="19547"/>
                  <a:pt x="3394" y="19571"/>
                  <a:pt x="2989" y="19595"/>
                </a:cubicBezTo>
                <a:cubicBezTo>
                  <a:pt x="3323" y="19285"/>
                  <a:pt x="3644" y="18976"/>
                  <a:pt x="3977" y="18666"/>
                </a:cubicBezTo>
                <a:cubicBezTo>
                  <a:pt x="4228" y="18416"/>
                  <a:pt x="4513" y="18166"/>
                  <a:pt x="4763" y="17904"/>
                </a:cubicBezTo>
                <a:close/>
                <a:moveTo>
                  <a:pt x="4430" y="17904"/>
                </a:moveTo>
                <a:cubicBezTo>
                  <a:pt x="4216" y="18094"/>
                  <a:pt x="4013" y="18309"/>
                  <a:pt x="3823" y="18499"/>
                </a:cubicBezTo>
                <a:cubicBezTo>
                  <a:pt x="3442" y="18868"/>
                  <a:pt x="3061" y="19226"/>
                  <a:pt x="2704" y="19607"/>
                </a:cubicBezTo>
                <a:cubicBezTo>
                  <a:pt x="2287" y="19630"/>
                  <a:pt x="1882" y="19642"/>
                  <a:pt x="1465" y="19666"/>
                </a:cubicBezTo>
                <a:cubicBezTo>
                  <a:pt x="1763" y="19428"/>
                  <a:pt x="2072" y="19190"/>
                  <a:pt x="2382" y="18952"/>
                </a:cubicBezTo>
                <a:cubicBezTo>
                  <a:pt x="2775" y="18642"/>
                  <a:pt x="3335" y="18333"/>
                  <a:pt x="3632" y="17904"/>
                </a:cubicBezTo>
                <a:close/>
                <a:moveTo>
                  <a:pt x="32150" y="1"/>
                </a:moveTo>
                <a:cubicBezTo>
                  <a:pt x="28068" y="1"/>
                  <a:pt x="23980" y="128"/>
                  <a:pt x="19908" y="223"/>
                </a:cubicBezTo>
                <a:cubicBezTo>
                  <a:pt x="16872" y="295"/>
                  <a:pt x="13824" y="354"/>
                  <a:pt x="10788" y="438"/>
                </a:cubicBezTo>
                <a:cubicBezTo>
                  <a:pt x="8121" y="521"/>
                  <a:pt x="5311" y="354"/>
                  <a:pt x="2704" y="890"/>
                </a:cubicBezTo>
                <a:cubicBezTo>
                  <a:pt x="2584" y="914"/>
                  <a:pt x="2608" y="1057"/>
                  <a:pt x="2704" y="1104"/>
                </a:cubicBezTo>
                <a:cubicBezTo>
                  <a:pt x="2334" y="1295"/>
                  <a:pt x="1989" y="1616"/>
                  <a:pt x="1680" y="1842"/>
                </a:cubicBezTo>
                <a:cubicBezTo>
                  <a:pt x="1215" y="2176"/>
                  <a:pt x="763" y="2557"/>
                  <a:pt x="251" y="2831"/>
                </a:cubicBezTo>
                <a:cubicBezTo>
                  <a:pt x="203" y="2855"/>
                  <a:pt x="167" y="2902"/>
                  <a:pt x="144" y="2950"/>
                </a:cubicBezTo>
                <a:cubicBezTo>
                  <a:pt x="72" y="2962"/>
                  <a:pt x="1" y="3009"/>
                  <a:pt x="1" y="3093"/>
                </a:cubicBezTo>
                <a:cubicBezTo>
                  <a:pt x="108" y="5926"/>
                  <a:pt x="322" y="8748"/>
                  <a:pt x="429" y="11582"/>
                </a:cubicBezTo>
                <a:cubicBezTo>
                  <a:pt x="525" y="14201"/>
                  <a:pt x="108" y="17082"/>
                  <a:pt x="560" y="19642"/>
                </a:cubicBezTo>
                <a:cubicBezTo>
                  <a:pt x="572" y="19690"/>
                  <a:pt x="584" y="19738"/>
                  <a:pt x="620" y="19761"/>
                </a:cubicBezTo>
                <a:cubicBezTo>
                  <a:pt x="620" y="19785"/>
                  <a:pt x="620" y="19809"/>
                  <a:pt x="620" y="19833"/>
                </a:cubicBezTo>
                <a:cubicBezTo>
                  <a:pt x="632" y="19857"/>
                  <a:pt x="644" y="19868"/>
                  <a:pt x="656" y="19892"/>
                </a:cubicBezTo>
                <a:cubicBezTo>
                  <a:pt x="691" y="19976"/>
                  <a:pt x="799" y="20023"/>
                  <a:pt x="894" y="20035"/>
                </a:cubicBezTo>
                <a:cubicBezTo>
                  <a:pt x="929" y="20071"/>
                  <a:pt x="977" y="20095"/>
                  <a:pt x="1037" y="20095"/>
                </a:cubicBezTo>
                <a:cubicBezTo>
                  <a:pt x="1865" y="20101"/>
                  <a:pt x="2693" y="20103"/>
                  <a:pt x="3521" y="20103"/>
                </a:cubicBezTo>
                <a:cubicBezTo>
                  <a:pt x="7762" y="20103"/>
                  <a:pt x="11995" y="20033"/>
                  <a:pt x="16229" y="19964"/>
                </a:cubicBezTo>
                <a:cubicBezTo>
                  <a:pt x="19694" y="19916"/>
                  <a:pt x="23158" y="19833"/>
                  <a:pt x="26611" y="19785"/>
                </a:cubicBezTo>
                <a:cubicBezTo>
                  <a:pt x="28111" y="19749"/>
                  <a:pt x="29612" y="19726"/>
                  <a:pt x="31112" y="19714"/>
                </a:cubicBezTo>
                <a:cubicBezTo>
                  <a:pt x="31168" y="19713"/>
                  <a:pt x="31225" y="19712"/>
                  <a:pt x="31283" y="19712"/>
                </a:cubicBezTo>
                <a:cubicBezTo>
                  <a:pt x="31843" y="19712"/>
                  <a:pt x="32481" y="19762"/>
                  <a:pt x="33106" y="19762"/>
                </a:cubicBezTo>
                <a:cubicBezTo>
                  <a:pt x="33720" y="19762"/>
                  <a:pt x="34322" y="19714"/>
                  <a:pt x="34827" y="19523"/>
                </a:cubicBezTo>
                <a:cubicBezTo>
                  <a:pt x="34910" y="19487"/>
                  <a:pt x="34981" y="19416"/>
                  <a:pt x="35005" y="19345"/>
                </a:cubicBezTo>
                <a:cubicBezTo>
                  <a:pt x="35410" y="19047"/>
                  <a:pt x="35791" y="18726"/>
                  <a:pt x="36196" y="18416"/>
                </a:cubicBezTo>
                <a:cubicBezTo>
                  <a:pt x="36541" y="18154"/>
                  <a:pt x="37005" y="17880"/>
                  <a:pt x="37315" y="17535"/>
                </a:cubicBezTo>
                <a:cubicBezTo>
                  <a:pt x="37470" y="17535"/>
                  <a:pt x="37636" y="17428"/>
                  <a:pt x="37648" y="17225"/>
                </a:cubicBezTo>
                <a:cubicBezTo>
                  <a:pt x="37898" y="14463"/>
                  <a:pt x="38053" y="11689"/>
                  <a:pt x="38244" y="8915"/>
                </a:cubicBezTo>
                <a:cubicBezTo>
                  <a:pt x="38422" y="6176"/>
                  <a:pt x="38720" y="3366"/>
                  <a:pt x="38637" y="616"/>
                </a:cubicBezTo>
                <a:cubicBezTo>
                  <a:pt x="38637" y="592"/>
                  <a:pt x="38625" y="580"/>
                  <a:pt x="38625" y="569"/>
                </a:cubicBezTo>
                <a:cubicBezTo>
                  <a:pt x="38648" y="366"/>
                  <a:pt x="38541" y="128"/>
                  <a:pt x="38267" y="116"/>
                </a:cubicBezTo>
                <a:cubicBezTo>
                  <a:pt x="36232" y="33"/>
                  <a:pt x="34192" y="1"/>
                  <a:pt x="32150" y="1"/>
                </a:cubicBezTo>
                <a:close/>
              </a:path>
            </a:pathLst>
          </a:custGeom>
          <a:solidFill>
            <a:schemeClr val="dk1"/>
          </a:solidFill>
          <a:ln>
            <a:noFill/>
          </a:ln>
        </p:spPr>
        <p:txBody>
          <a:bodyPr spcFirstLastPara="1" wrap="square" lIns="91425" tIns="91425" rIns="91425" bIns="91425" anchor="ctr" anchorCtr="0">
            <a:noAutofit/>
          </a:bodyPr>
          <a:lstStyle/>
          <a:p>
            <a:pPr defTabSz="914400"/>
            <a:endParaRPr sz="1900">
              <a:solidFill>
                <a:srgbClr val="FFFFFF"/>
              </a:solidFill>
              <a:latin typeface="Fira Sans Extra Condensed" panose="020B0704020202020204"/>
              <a:ea typeface="Fira Sans Extra Condensed" panose="020B0704020202020204"/>
              <a:cs typeface="Fira Sans Extra Condensed" panose="020B0704020202020204"/>
              <a:sym typeface="Fira Sans Extra Condensed" panose="020B0704020202020204"/>
            </a:endParaRPr>
          </a:p>
        </p:txBody>
      </p:sp>
      <p:sp>
        <p:nvSpPr>
          <p:cNvPr id="88" name="Google Shape;398;p20"/>
          <p:cNvSpPr/>
          <p:nvPr/>
        </p:nvSpPr>
        <p:spPr>
          <a:xfrm rot="5400000">
            <a:off x="4256636" y="1881952"/>
            <a:ext cx="557489" cy="775651"/>
          </a:xfrm>
          <a:custGeom>
            <a:avLst/>
            <a:gdLst/>
            <a:ahLst/>
            <a:cxnLst/>
            <a:rect l="l" t="t" r="r" b="b"/>
            <a:pathLst>
              <a:path w="17896" h="18054" extrusionOk="0">
                <a:moveTo>
                  <a:pt x="17301" y="561"/>
                </a:moveTo>
                <a:cubicBezTo>
                  <a:pt x="17110" y="2347"/>
                  <a:pt x="16836" y="4180"/>
                  <a:pt x="16836" y="5966"/>
                </a:cubicBezTo>
                <a:cubicBezTo>
                  <a:pt x="16610" y="5716"/>
                  <a:pt x="16396" y="5466"/>
                  <a:pt x="16181" y="5216"/>
                </a:cubicBezTo>
                <a:cubicBezTo>
                  <a:pt x="15919" y="4918"/>
                  <a:pt x="15705" y="4561"/>
                  <a:pt x="15372" y="4335"/>
                </a:cubicBezTo>
                <a:cubicBezTo>
                  <a:pt x="15372" y="4335"/>
                  <a:pt x="15372" y="4335"/>
                  <a:pt x="15360" y="4323"/>
                </a:cubicBezTo>
                <a:cubicBezTo>
                  <a:pt x="15348" y="4311"/>
                  <a:pt x="15312" y="4299"/>
                  <a:pt x="15288" y="4299"/>
                </a:cubicBezTo>
                <a:cubicBezTo>
                  <a:pt x="15269" y="4294"/>
                  <a:pt x="15249" y="4292"/>
                  <a:pt x="15231" y="4292"/>
                </a:cubicBezTo>
                <a:cubicBezTo>
                  <a:pt x="15160" y="4292"/>
                  <a:pt x="15100" y="4326"/>
                  <a:pt x="15062" y="4383"/>
                </a:cubicBezTo>
                <a:cubicBezTo>
                  <a:pt x="14265" y="4776"/>
                  <a:pt x="13598" y="5776"/>
                  <a:pt x="13014" y="6395"/>
                </a:cubicBezTo>
                <a:cubicBezTo>
                  <a:pt x="12312" y="7157"/>
                  <a:pt x="11407" y="7931"/>
                  <a:pt x="10847" y="8812"/>
                </a:cubicBezTo>
                <a:cubicBezTo>
                  <a:pt x="10776" y="8847"/>
                  <a:pt x="10716" y="8943"/>
                  <a:pt x="10728" y="9026"/>
                </a:cubicBezTo>
                <a:cubicBezTo>
                  <a:pt x="10716" y="9121"/>
                  <a:pt x="10776" y="9205"/>
                  <a:pt x="10847" y="9240"/>
                </a:cubicBezTo>
                <a:cubicBezTo>
                  <a:pt x="11407" y="10121"/>
                  <a:pt x="12312" y="10895"/>
                  <a:pt x="13014" y="11657"/>
                </a:cubicBezTo>
                <a:cubicBezTo>
                  <a:pt x="13598" y="12276"/>
                  <a:pt x="14265" y="13277"/>
                  <a:pt x="15062" y="13669"/>
                </a:cubicBezTo>
                <a:cubicBezTo>
                  <a:pt x="15104" y="13732"/>
                  <a:pt x="15173" y="13767"/>
                  <a:pt x="15253" y="13767"/>
                </a:cubicBezTo>
                <a:cubicBezTo>
                  <a:pt x="15264" y="13767"/>
                  <a:pt x="15276" y="13766"/>
                  <a:pt x="15288" y="13765"/>
                </a:cubicBezTo>
                <a:cubicBezTo>
                  <a:pt x="15312" y="13765"/>
                  <a:pt x="15348" y="13753"/>
                  <a:pt x="15360" y="13729"/>
                </a:cubicBezTo>
                <a:cubicBezTo>
                  <a:pt x="15372" y="13717"/>
                  <a:pt x="15372" y="13717"/>
                  <a:pt x="15372" y="13717"/>
                </a:cubicBezTo>
                <a:cubicBezTo>
                  <a:pt x="15705" y="13491"/>
                  <a:pt x="15919" y="13146"/>
                  <a:pt x="16181" y="12836"/>
                </a:cubicBezTo>
                <a:cubicBezTo>
                  <a:pt x="16396" y="12586"/>
                  <a:pt x="16610" y="12336"/>
                  <a:pt x="16836" y="12098"/>
                </a:cubicBezTo>
                <a:cubicBezTo>
                  <a:pt x="16836" y="13884"/>
                  <a:pt x="17110" y="15705"/>
                  <a:pt x="17301" y="17491"/>
                </a:cubicBezTo>
                <a:cubicBezTo>
                  <a:pt x="15702" y="17373"/>
                  <a:pt x="14064" y="17175"/>
                  <a:pt x="12458" y="17175"/>
                </a:cubicBezTo>
                <a:cubicBezTo>
                  <a:pt x="12294" y="17175"/>
                  <a:pt x="12130" y="17177"/>
                  <a:pt x="11967" y="17182"/>
                </a:cubicBezTo>
                <a:cubicBezTo>
                  <a:pt x="12252" y="16920"/>
                  <a:pt x="12490" y="16622"/>
                  <a:pt x="12729" y="16360"/>
                </a:cubicBezTo>
                <a:cubicBezTo>
                  <a:pt x="12919" y="16146"/>
                  <a:pt x="13193" y="15860"/>
                  <a:pt x="13276" y="15574"/>
                </a:cubicBezTo>
                <a:cubicBezTo>
                  <a:pt x="13372" y="15479"/>
                  <a:pt x="13419" y="15313"/>
                  <a:pt x="13288" y="15182"/>
                </a:cubicBezTo>
                <a:cubicBezTo>
                  <a:pt x="12229" y="14098"/>
                  <a:pt x="10955" y="13205"/>
                  <a:pt x="9847" y="12169"/>
                </a:cubicBezTo>
                <a:cubicBezTo>
                  <a:pt x="9264" y="11634"/>
                  <a:pt x="8811" y="11026"/>
                  <a:pt x="8026" y="10812"/>
                </a:cubicBezTo>
                <a:cubicBezTo>
                  <a:pt x="7667" y="10714"/>
                  <a:pt x="7278" y="10677"/>
                  <a:pt x="6877" y="10677"/>
                </a:cubicBezTo>
                <a:cubicBezTo>
                  <a:pt x="6012" y="10677"/>
                  <a:pt x="5095" y="10849"/>
                  <a:pt x="4323" y="10955"/>
                </a:cubicBezTo>
                <a:cubicBezTo>
                  <a:pt x="3096" y="11122"/>
                  <a:pt x="1882" y="11264"/>
                  <a:pt x="668" y="11431"/>
                </a:cubicBezTo>
                <a:cubicBezTo>
                  <a:pt x="751" y="10681"/>
                  <a:pt x="608" y="9859"/>
                  <a:pt x="596" y="9109"/>
                </a:cubicBezTo>
                <a:cubicBezTo>
                  <a:pt x="584" y="8324"/>
                  <a:pt x="632" y="7526"/>
                  <a:pt x="513" y="6752"/>
                </a:cubicBezTo>
                <a:lnTo>
                  <a:pt x="513" y="6752"/>
                </a:lnTo>
                <a:cubicBezTo>
                  <a:pt x="1775" y="6931"/>
                  <a:pt x="3049" y="7026"/>
                  <a:pt x="4311" y="7169"/>
                </a:cubicBezTo>
                <a:cubicBezTo>
                  <a:pt x="5059" y="7247"/>
                  <a:pt x="5935" y="7386"/>
                  <a:pt x="6768" y="7386"/>
                </a:cubicBezTo>
                <a:cubicBezTo>
                  <a:pt x="7207" y="7386"/>
                  <a:pt x="7635" y="7347"/>
                  <a:pt x="8026" y="7240"/>
                </a:cubicBezTo>
                <a:cubicBezTo>
                  <a:pt x="8811" y="7038"/>
                  <a:pt x="9252" y="6419"/>
                  <a:pt x="9847" y="5883"/>
                </a:cubicBezTo>
                <a:cubicBezTo>
                  <a:pt x="10955" y="4847"/>
                  <a:pt x="12229" y="3954"/>
                  <a:pt x="13288" y="2871"/>
                </a:cubicBezTo>
                <a:cubicBezTo>
                  <a:pt x="13419" y="2740"/>
                  <a:pt x="13372" y="2573"/>
                  <a:pt x="13276" y="2490"/>
                </a:cubicBezTo>
                <a:cubicBezTo>
                  <a:pt x="13193" y="2192"/>
                  <a:pt x="12919" y="1906"/>
                  <a:pt x="12729" y="1704"/>
                </a:cubicBezTo>
                <a:cubicBezTo>
                  <a:pt x="12490" y="1430"/>
                  <a:pt x="12252" y="1132"/>
                  <a:pt x="11967" y="882"/>
                </a:cubicBezTo>
                <a:lnTo>
                  <a:pt x="11967" y="882"/>
                </a:lnTo>
                <a:cubicBezTo>
                  <a:pt x="12093" y="885"/>
                  <a:pt x="12219" y="886"/>
                  <a:pt x="12346" y="886"/>
                </a:cubicBezTo>
                <a:cubicBezTo>
                  <a:pt x="13988" y="886"/>
                  <a:pt x="15665" y="682"/>
                  <a:pt x="17301" y="561"/>
                </a:cubicBezTo>
                <a:close/>
                <a:moveTo>
                  <a:pt x="17627" y="0"/>
                </a:moveTo>
                <a:cubicBezTo>
                  <a:pt x="17621" y="0"/>
                  <a:pt x="17616" y="1"/>
                  <a:pt x="17610" y="1"/>
                </a:cubicBezTo>
                <a:cubicBezTo>
                  <a:pt x="15622" y="180"/>
                  <a:pt x="13538" y="204"/>
                  <a:pt x="11586" y="585"/>
                </a:cubicBezTo>
                <a:cubicBezTo>
                  <a:pt x="11573" y="582"/>
                  <a:pt x="11560" y="581"/>
                  <a:pt x="11547" y="581"/>
                </a:cubicBezTo>
                <a:cubicBezTo>
                  <a:pt x="11380" y="581"/>
                  <a:pt x="11213" y="787"/>
                  <a:pt x="11324" y="942"/>
                </a:cubicBezTo>
                <a:cubicBezTo>
                  <a:pt x="11598" y="1323"/>
                  <a:pt x="11967" y="1620"/>
                  <a:pt x="12276" y="1966"/>
                </a:cubicBezTo>
                <a:cubicBezTo>
                  <a:pt x="12419" y="2120"/>
                  <a:pt x="12598" y="2370"/>
                  <a:pt x="12788" y="2561"/>
                </a:cubicBezTo>
                <a:cubicBezTo>
                  <a:pt x="11931" y="3073"/>
                  <a:pt x="11169" y="3764"/>
                  <a:pt x="10419" y="4430"/>
                </a:cubicBezTo>
                <a:cubicBezTo>
                  <a:pt x="9359" y="5359"/>
                  <a:pt x="8573" y="6526"/>
                  <a:pt x="7085" y="6681"/>
                </a:cubicBezTo>
                <a:cubicBezTo>
                  <a:pt x="6765" y="6715"/>
                  <a:pt x="6445" y="6729"/>
                  <a:pt x="6125" y="6729"/>
                </a:cubicBezTo>
                <a:cubicBezTo>
                  <a:pt x="4637" y="6729"/>
                  <a:pt x="3142" y="6426"/>
                  <a:pt x="1654" y="6426"/>
                </a:cubicBezTo>
                <a:cubicBezTo>
                  <a:pt x="1229" y="6426"/>
                  <a:pt x="805" y="6450"/>
                  <a:pt x="382" y="6514"/>
                </a:cubicBezTo>
                <a:cubicBezTo>
                  <a:pt x="346" y="6514"/>
                  <a:pt x="322" y="6538"/>
                  <a:pt x="310" y="6573"/>
                </a:cubicBezTo>
                <a:cubicBezTo>
                  <a:pt x="310" y="6585"/>
                  <a:pt x="298" y="6585"/>
                  <a:pt x="298" y="6597"/>
                </a:cubicBezTo>
                <a:cubicBezTo>
                  <a:pt x="144" y="7419"/>
                  <a:pt x="144" y="8276"/>
                  <a:pt x="132" y="9109"/>
                </a:cubicBezTo>
                <a:cubicBezTo>
                  <a:pt x="120" y="9907"/>
                  <a:pt x="1" y="10883"/>
                  <a:pt x="298" y="11634"/>
                </a:cubicBezTo>
                <a:cubicBezTo>
                  <a:pt x="322" y="11706"/>
                  <a:pt x="411" y="11756"/>
                  <a:pt x="492" y="11756"/>
                </a:cubicBezTo>
                <a:cubicBezTo>
                  <a:pt x="531" y="11756"/>
                  <a:pt x="569" y="11744"/>
                  <a:pt x="596" y="11717"/>
                </a:cubicBezTo>
                <a:cubicBezTo>
                  <a:pt x="874" y="11749"/>
                  <a:pt x="1152" y="11763"/>
                  <a:pt x="1430" y="11763"/>
                </a:cubicBezTo>
                <a:cubicBezTo>
                  <a:pt x="3018" y="11763"/>
                  <a:pt x="4605" y="11318"/>
                  <a:pt x="6187" y="11318"/>
                </a:cubicBezTo>
                <a:cubicBezTo>
                  <a:pt x="6486" y="11318"/>
                  <a:pt x="6786" y="11334"/>
                  <a:pt x="7085" y="11372"/>
                </a:cubicBezTo>
                <a:cubicBezTo>
                  <a:pt x="8490" y="11550"/>
                  <a:pt x="9192" y="12526"/>
                  <a:pt x="10204" y="13443"/>
                </a:cubicBezTo>
                <a:cubicBezTo>
                  <a:pt x="11014" y="14170"/>
                  <a:pt x="11848" y="14932"/>
                  <a:pt x="12788" y="15491"/>
                </a:cubicBezTo>
                <a:cubicBezTo>
                  <a:pt x="12598" y="15682"/>
                  <a:pt x="12419" y="15932"/>
                  <a:pt x="12276" y="16086"/>
                </a:cubicBezTo>
                <a:cubicBezTo>
                  <a:pt x="11967" y="16432"/>
                  <a:pt x="11598" y="16729"/>
                  <a:pt x="11324" y="17110"/>
                </a:cubicBezTo>
                <a:cubicBezTo>
                  <a:pt x="11213" y="17265"/>
                  <a:pt x="11380" y="17471"/>
                  <a:pt x="11547" y="17471"/>
                </a:cubicBezTo>
                <a:cubicBezTo>
                  <a:pt x="11560" y="17471"/>
                  <a:pt x="11573" y="17470"/>
                  <a:pt x="11586" y="17468"/>
                </a:cubicBezTo>
                <a:cubicBezTo>
                  <a:pt x="13538" y="17849"/>
                  <a:pt x="15622" y="17872"/>
                  <a:pt x="17610" y="18051"/>
                </a:cubicBezTo>
                <a:cubicBezTo>
                  <a:pt x="17620" y="18053"/>
                  <a:pt x="17630" y="18053"/>
                  <a:pt x="17640" y="18053"/>
                </a:cubicBezTo>
                <a:cubicBezTo>
                  <a:pt x="17772" y="18053"/>
                  <a:pt x="17895" y="17910"/>
                  <a:pt x="17884" y="17777"/>
                </a:cubicBezTo>
                <a:cubicBezTo>
                  <a:pt x="17729" y="15836"/>
                  <a:pt x="17682" y="13800"/>
                  <a:pt x="17313" y="11884"/>
                </a:cubicBezTo>
                <a:cubicBezTo>
                  <a:pt x="17301" y="11753"/>
                  <a:pt x="17193" y="11705"/>
                  <a:pt x="17098" y="11705"/>
                </a:cubicBezTo>
                <a:cubicBezTo>
                  <a:pt x="17081" y="11662"/>
                  <a:pt x="17046" y="11626"/>
                  <a:pt x="17001" y="11626"/>
                </a:cubicBezTo>
                <a:cubicBezTo>
                  <a:pt x="16983" y="11626"/>
                  <a:pt x="16964" y="11632"/>
                  <a:pt x="16943" y="11645"/>
                </a:cubicBezTo>
                <a:cubicBezTo>
                  <a:pt x="16610" y="11860"/>
                  <a:pt x="16277" y="12086"/>
                  <a:pt x="15991" y="12360"/>
                </a:cubicBezTo>
                <a:cubicBezTo>
                  <a:pt x="15729" y="12622"/>
                  <a:pt x="15491" y="12931"/>
                  <a:pt x="15193" y="13181"/>
                </a:cubicBezTo>
                <a:cubicBezTo>
                  <a:pt x="14788" y="12455"/>
                  <a:pt x="13955" y="11800"/>
                  <a:pt x="13431" y="11241"/>
                </a:cubicBezTo>
                <a:cubicBezTo>
                  <a:pt x="12764" y="10526"/>
                  <a:pt x="12098" y="9633"/>
                  <a:pt x="11312" y="9026"/>
                </a:cubicBezTo>
                <a:cubicBezTo>
                  <a:pt x="12098" y="8419"/>
                  <a:pt x="12764" y="7526"/>
                  <a:pt x="13431" y="6811"/>
                </a:cubicBezTo>
                <a:cubicBezTo>
                  <a:pt x="13955" y="6252"/>
                  <a:pt x="14788" y="5597"/>
                  <a:pt x="15193" y="4871"/>
                </a:cubicBezTo>
                <a:cubicBezTo>
                  <a:pt x="15491" y="5121"/>
                  <a:pt x="15729" y="5430"/>
                  <a:pt x="15991" y="5692"/>
                </a:cubicBezTo>
                <a:cubicBezTo>
                  <a:pt x="16277" y="5966"/>
                  <a:pt x="16610" y="6192"/>
                  <a:pt x="16943" y="6407"/>
                </a:cubicBezTo>
                <a:cubicBezTo>
                  <a:pt x="16960" y="6420"/>
                  <a:pt x="16978" y="6426"/>
                  <a:pt x="16996" y="6426"/>
                </a:cubicBezTo>
                <a:cubicBezTo>
                  <a:pt x="17040" y="6426"/>
                  <a:pt x="17081" y="6390"/>
                  <a:pt x="17098" y="6347"/>
                </a:cubicBezTo>
                <a:cubicBezTo>
                  <a:pt x="17205" y="6347"/>
                  <a:pt x="17301" y="6300"/>
                  <a:pt x="17313" y="6169"/>
                </a:cubicBezTo>
                <a:cubicBezTo>
                  <a:pt x="17682" y="4252"/>
                  <a:pt x="17729" y="2216"/>
                  <a:pt x="17884" y="275"/>
                </a:cubicBezTo>
                <a:cubicBezTo>
                  <a:pt x="17895" y="138"/>
                  <a:pt x="17764" y="0"/>
                  <a:pt x="17627" y="0"/>
                </a:cubicBezTo>
                <a:close/>
              </a:path>
            </a:pathLst>
          </a:custGeom>
          <a:solidFill>
            <a:schemeClr val="accent3"/>
          </a:solidFill>
          <a:ln w="38100">
            <a:solidFill>
              <a:schemeClr val="tx1"/>
            </a:solidFill>
          </a:ln>
        </p:spPr>
        <p:txBody>
          <a:bodyPr spcFirstLastPara="1" wrap="square" lIns="91425" tIns="91425" rIns="91425" bIns="91425" anchor="ctr" anchorCtr="0">
            <a:noAutofit/>
          </a:bodyPr>
          <a:lstStyle/>
          <a:p>
            <a:pPr defTabSz="914400"/>
            <a:endParaRPr sz="1900">
              <a:latin typeface="Fira Sans Extra Condensed" panose="020B0704020202020204"/>
              <a:ea typeface="Fira Sans Extra Condensed" panose="020B0704020202020204"/>
              <a:cs typeface="Fira Sans Extra Condensed" panose="020B0704020202020204"/>
              <a:sym typeface="Fira Sans Extra Condensed" panose="020B0704020202020204"/>
            </a:endParaRPr>
          </a:p>
        </p:txBody>
      </p:sp>
      <p:sp>
        <p:nvSpPr>
          <p:cNvPr id="2" name="Text Box 1"/>
          <p:cNvSpPr txBox="1"/>
          <p:nvPr/>
        </p:nvSpPr>
        <p:spPr>
          <a:xfrm>
            <a:off x="2141855" y="173990"/>
            <a:ext cx="5384165" cy="645160"/>
          </a:xfrm>
          <a:prstGeom prst="rect">
            <a:avLst/>
          </a:prstGeom>
          <a:noFill/>
        </p:spPr>
        <p:txBody>
          <a:bodyPr wrap="square" rtlCol="0">
            <a:spAutoFit/>
          </a:bodyPr>
          <a:lstStyle/>
          <a:p>
            <a:pPr algn="ctr"/>
            <a:r>
              <a:rPr lang="en-US" sz="3600" b="1">
                <a:latin typeface="Cambria" panose="02040503050406030204" charset="0"/>
                <a:cs typeface="Cambria" panose="02040503050406030204" charset="0"/>
              </a:rPr>
              <a:t>THẢO LUẬN NHÓM </a:t>
            </a:r>
          </a:p>
        </p:txBody>
      </p:sp>
      <p:sp>
        <p:nvSpPr>
          <p:cNvPr id="106" name="Text Box 105"/>
          <p:cNvSpPr txBox="1"/>
          <p:nvPr/>
        </p:nvSpPr>
        <p:spPr>
          <a:xfrm>
            <a:off x="1062990" y="2423795"/>
            <a:ext cx="2862580" cy="1198880"/>
          </a:xfrm>
          <a:prstGeom prst="rect">
            <a:avLst/>
          </a:prstGeom>
          <a:noFill/>
          <a:ln w="9525">
            <a:noFill/>
          </a:ln>
        </p:spPr>
        <p:txBody>
          <a:bodyPr wrap="square">
            <a:spAutoFit/>
          </a:bodyPr>
          <a:lstStyle/>
          <a:p>
            <a:pPr marL="0" indent="0" algn="ctr"/>
            <a:r>
              <a:rPr lang="en-US" sz="2400" b="1">
                <a:solidFill>
                  <a:srgbClr val="0D0D0D"/>
                </a:solidFill>
                <a:latin typeface="Sitka Subheading Semibold" charset="0"/>
                <a:cs typeface="Sitka Subheading Semibold" charset="0"/>
              </a:rPr>
              <a:t>Hoàn thành cột K và W của bảng KWL </a:t>
            </a:r>
          </a:p>
        </p:txBody>
      </p:sp>
      <p:sp>
        <p:nvSpPr>
          <p:cNvPr id="3" name="Text Box 2"/>
          <p:cNvSpPr txBox="1"/>
          <p:nvPr/>
        </p:nvSpPr>
        <p:spPr>
          <a:xfrm>
            <a:off x="5502275" y="2414270"/>
            <a:ext cx="2792730" cy="1198880"/>
          </a:xfrm>
          <a:prstGeom prst="rect">
            <a:avLst/>
          </a:prstGeom>
          <a:noFill/>
          <a:ln w="9525">
            <a:noFill/>
          </a:ln>
        </p:spPr>
        <p:txBody>
          <a:bodyPr wrap="square">
            <a:spAutoFit/>
          </a:bodyPr>
          <a:lstStyle/>
          <a:p>
            <a:pPr marL="0" indent="0" algn="ctr"/>
            <a:r>
              <a:rPr lang="en-US" sz="2400">
                <a:solidFill>
                  <a:srgbClr val="0D0D0D"/>
                </a:solidFill>
                <a:latin typeface="Sitka Subheading Semibold" charset="0"/>
                <a:cs typeface="Sitka Subheading Semibold" charset="0"/>
              </a:rPr>
              <a:t>Đọc </a:t>
            </a:r>
            <a:r>
              <a:rPr lang="en-US" sz="2400" i="1">
                <a:solidFill>
                  <a:srgbClr val="0D0D0D"/>
                </a:solidFill>
                <a:latin typeface="Sitka Subheading Semibold" charset="0"/>
                <a:cs typeface="Sitka Subheading Semibold" charset="0"/>
              </a:rPr>
              <a:t>Tri thức Ngữ văn</a:t>
            </a:r>
            <a:r>
              <a:rPr lang="en-US" sz="2400">
                <a:solidFill>
                  <a:srgbClr val="0D0D0D"/>
                </a:solidFill>
                <a:latin typeface="Sitka Subheading Semibold" charset="0"/>
                <a:cs typeface="Sitka Subheading Semibold" charset="0"/>
              </a:rPr>
              <a:t>, tìm từ khóa cho các thuật ngữ  </a:t>
            </a: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6"/>
                                        </p:tgtEl>
                                        <p:attrNameLst>
                                          <p:attrName>style.visibility</p:attrName>
                                        </p:attrNameLst>
                                      </p:cBhvr>
                                      <p:to>
                                        <p:strVal val="visible"/>
                                      </p:to>
                                    </p:set>
                                    <p:animEffect transition="in" filter="blinds(horizontal)">
                                      <p:cBhvr>
                                        <p:cTn id="7" dur="500"/>
                                        <p:tgtEl>
                                          <p:spTgt spid="10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 grpId="0"/>
      <p:bldP spid="106" grpId="1"/>
      <p:bldP spid="3" grpId="0"/>
      <p:bldP spid="3"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a:xfrm>
            <a:off x="1043940" y="51435"/>
            <a:ext cx="7109460" cy="484886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sld>
</file>

<file path=ppt/theme/theme1.xml><?xml version="1.0" encoding="utf-8"?>
<a:theme xmlns:a="http://schemas.openxmlformats.org/drawingml/2006/main" name="Mindfulness and Stress Management Workshop by Slidesgo">
  <a:themeElements>
    <a:clrScheme name="Simple Light">
      <a:dk1>
        <a:srgbClr val="2E2C2C"/>
      </a:dk1>
      <a:lt1>
        <a:srgbClr val="FFFFFF"/>
      </a:lt1>
      <a:dk2>
        <a:srgbClr val="F0FBFF"/>
      </a:dk2>
      <a:lt2>
        <a:srgbClr val="FF719A"/>
      </a:lt2>
      <a:accent1>
        <a:srgbClr val="D12D5D"/>
      </a:accent1>
      <a:accent2>
        <a:srgbClr val="FDE163"/>
      </a:accent2>
      <a:accent3>
        <a:srgbClr val="8FDAC9"/>
      </a:accent3>
      <a:accent4>
        <a:srgbClr val="74BAB8"/>
      </a:accent4>
      <a:accent5>
        <a:srgbClr val="BCEEFF"/>
      </a:accent5>
      <a:accent6>
        <a:srgbClr val="2A6A68"/>
      </a:accent6>
      <a:hlink>
        <a:srgbClr val="2E2C2C"/>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TotalTime>
  <Words>3340</Words>
  <Application>Microsoft Office PowerPoint</Application>
  <PresentationFormat>On-screen Show (16:9)</PresentationFormat>
  <Paragraphs>248</Paragraphs>
  <Slides>53</Slides>
  <Notes>26</Notes>
  <HiddenSlides>0</HiddenSlides>
  <MMClips>0</MMClips>
  <ScaleCrop>false</ScaleCrop>
  <HeadingPairs>
    <vt:vector size="6" baseType="variant">
      <vt:variant>
        <vt:lpstr>Fonts Used</vt:lpstr>
      </vt:variant>
      <vt:variant>
        <vt:i4>18</vt:i4>
      </vt:variant>
      <vt:variant>
        <vt:lpstr>Theme</vt:lpstr>
      </vt:variant>
      <vt:variant>
        <vt:i4>1</vt:i4>
      </vt:variant>
      <vt:variant>
        <vt:lpstr>Slide Titles</vt:lpstr>
      </vt:variant>
      <vt:variant>
        <vt:i4>53</vt:i4>
      </vt:variant>
    </vt:vector>
  </HeadingPairs>
  <TitlesOfParts>
    <vt:vector size="72" baseType="lpstr">
      <vt:lpstr>Oswald SemiBold</vt:lpstr>
      <vt:lpstr>Paytone One</vt:lpstr>
      <vt:lpstr>Bebas Neue</vt:lpstr>
      <vt:lpstr>SimSun</vt:lpstr>
      <vt:lpstr>Fira Sans Extra Condensed</vt:lpstr>
      <vt:lpstr>Hind Siliguri</vt:lpstr>
      <vt:lpstr>Chau Philomene One</vt:lpstr>
      <vt:lpstr>Barlow</vt:lpstr>
      <vt:lpstr>Sitka Subheading Semibold</vt:lpstr>
      <vt:lpstr>Permanent Marker</vt:lpstr>
      <vt:lpstr>Calibri</vt:lpstr>
      <vt:lpstr>Book Antiqua</vt:lpstr>
      <vt:lpstr>Arial</vt:lpstr>
      <vt:lpstr>Nunito</vt:lpstr>
      <vt:lpstr>方正静蕾简体</vt:lpstr>
      <vt:lpstr>Zilla Slab</vt:lpstr>
      <vt:lpstr>Cambria</vt:lpstr>
      <vt:lpstr>Times New Roman</vt:lpstr>
      <vt:lpstr>Mindfulness and Stress Management Workshop by Slidesgo</vt:lpstr>
      <vt:lpstr>Cấu tứ và hình ảnh trong thơ trữ tình </vt:lpstr>
      <vt:lpstr>Hoạt động khởi động </vt:lpstr>
      <vt:lpstr>Lắng nghe bài hát  Thuyền và biển </vt:lpstr>
      <vt:lpstr>PowerPoint Presentation</vt:lpstr>
      <vt:lpstr>PowerPoint Presentation</vt:lpstr>
      <vt:lpstr>PowerPoint Presentation</vt:lpstr>
      <vt:lpstr>TÌM HIỂU  TRI THỨC NGỮ VĂN   </vt:lpstr>
      <vt:lpstr>PowerPoint Presentation</vt:lpstr>
      <vt:lpstr>PowerPoint Presentation</vt:lpstr>
      <vt:lpstr>PowerPoint Presentation</vt:lpstr>
      <vt:lpstr>PowerPoint Presentation</vt:lpstr>
      <vt:lpstr>2. YẾU TỐ TƯỢNG TRƯNG TRONG THƠ</vt:lpstr>
      <vt:lpstr>3. Ngôn ngữ văn học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Từ  “đồng”</vt:lpstr>
      <vt:lpstr>PowerPoint Presentation</vt:lpstr>
      <vt:lpstr>PowerPoint Presentation</vt:lpstr>
      <vt:lpstr>PowerPoint Presentation</vt:lpstr>
      <vt:lpstr>Vấn đề 3: Hệ thống hình ảnh trong bài  </vt:lpstr>
      <vt:lpstr>Vấn đề 3: Hệ thống hình ảnh trong bài  </vt:lpstr>
      <vt:lpstr>Nhận xét</vt:lpstr>
      <vt:lpstr>Vấn đề 4: Vai trò của từ “đâu” </vt:lpstr>
      <vt:lpstr>Vấn đề 4: Vai trò của từ “đâu” </vt:lpstr>
      <vt:lpstr>Vấn đề 5: Sự linh hoạt trong việc sử dụng các kiểu câu: câu hỏi, câu kể, câu cảm</vt:lpstr>
      <vt:lpstr>PowerPoint Presentation</vt:lpstr>
      <vt:lpstr>2. Các hình ảnh tượng trưng trong bài thơ </vt:lpstr>
      <vt:lpstr>2. Các hình ảnh tượng trưng trong bài thơ </vt:lpstr>
      <vt:lpstr>3.Tìm hiểu giá trị tư tưởng bài thơ </vt:lpstr>
      <vt:lpstr>PowerPoint Presentation</vt:lpstr>
      <vt:lpstr>PowerPoint Presentation</vt:lpstr>
      <vt:lpstr>3. Giá trị tư tưởng bài thơ</vt:lpstr>
      <vt:lpstr>III.  Tổng kết </vt:lpstr>
      <vt:lpstr>PowerPoint Presentation</vt:lpstr>
      <vt:lpstr>III. Tổng kết</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Cấu tứ và hình ảnh trong thơ trữ tình </dc:title>
  <dc:creator/>
  <cp:lastModifiedBy>Mrs Thùy Linh</cp:lastModifiedBy>
  <cp:revision>6</cp:revision>
  <dcterms:created xsi:type="dcterms:W3CDTF">2023-08-08T09:46:00Z</dcterms:created>
  <dcterms:modified xsi:type="dcterms:W3CDTF">2023-08-09T09:42:39Z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35CA7C3232DD43659528F785E8E34102</vt:lpwstr>
  </property>
  <property fmtid="{D5CDD505-2E9C-101B-9397-08002B2CF9AE}" pid="3" name="KSOProductBuildVer">
    <vt:lpwstr>1033-11.2.0.11537</vt:lpwstr>
  </property>
</Properties>
</file>