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Bahnschrift Light" panose="020B0502040204020203" pitchFamily="34" charset="0"/>
      <p:regular r:id="rId26"/>
    </p:embeddedFont>
    <p:embeddedFont>
      <p:font typeface="Nunito" panose="020B0604020202020204" charset="0"/>
      <p:regular r:id="rId27"/>
    </p:embeddedFont>
    <p:embeddedFont>
      <p:font typeface="Sriracha" panose="020B0604020202020204" charset="-34"/>
      <p:regular r:id="rId28"/>
    </p:embeddedFont>
    <p:embeddedFont>
      <p:font typeface="Dreaming Outloud Sans" panose="020B0604020202020204" charset="0"/>
      <p:regular r:id="rId29"/>
    </p:embeddedFont>
    <p:embeddedFont>
      <p:font typeface="Glacial Indifference Bold" panose="020B0604020202020204" charset="0"/>
      <p:regular r:id="rId30"/>
    </p:embeddedFont>
    <p:embeddedFont>
      <p:font typeface="DejaVu Serif Bold" panose="020B0604020202020204" charset="0"/>
      <p:regular r:id="rId31"/>
    </p:embeddedFont>
    <p:embeddedFont>
      <p:font typeface="Bobby Jones Condensed Soft" panose="020B0604020202020204" charset="0"/>
      <p:regular r:id="rId32"/>
    </p:embeddedFont>
    <p:embeddedFont>
      <p:font typeface="DejaVu Serif Italics" panose="020B0604020202020204" charset="0"/>
      <p:regular r:id="rId33"/>
    </p:embeddedFont>
    <p:embeddedFont>
      <p:font typeface="Cabin Bold" panose="020B0604020202020204" charset="0"/>
      <p:regular r:id="rId34"/>
    </p:embeddedFont>
    <p:embeddedFont>
      <p:font typeface="Open Sans Extra Bold" panose="020B0604020202020204" charset="0"/>
      <p:regular r:id="rId35"/>
    </p:embeddedFont>
    <p:embeddedFont>
      <p:font typeface="DejaVu Serif" panose="020B0604020202020204" charset="0"/>
      <p:regular r:id="rId36"/>
    </p:embeddedFont>
    <p:embeddedFont>
      <p:font typeface="Calibri" panose="020F0502020204030204" pitchFamily="34" charset="0"/>
      <p:regular r:id="rId37"/>
      <p:bold r:id="rId38"/>
      <p:italic r:id="rId39"/>
      <p:boldItalic r:id="rId40"/>
    </p:embeddedFont>
    <p:embeddedFont>
      <p:font typeface="UVF Didot LT Std" panose="00000500000000000000" pitchFamily="2" charset="0"/>
      <p:italic r:id="rId41"/>
    </p:embeddedFont>
    <p:embeddedFont>
      <p:font typeface="Cabin" panose="020B0604020202020204" charset="0"/>
      <p:regular r:id="rId42"/>
    </p:embeddedFont>
    <p:embeddedFont>
      <p:font typeface="Glacial Indifference" panose="020B0604020202020204" charset="0"/>
      <p:regular r:id="rId43"/>
    </p:embeddedFont>
    <p:embeddedFont>
      <p:font typeface="Nunito Bold" panose="020B0604020202020204" charset="0"/>
      <p:regular r:id="rId44"/>
    </p:embeddedFont>
    <p:embeddedFont>
      <p:font typeface="Arimo Bold" panose="020B0604020202020204" charset="0"/>
      <p:regular r:id="rId45"/>
    </p:embeddedFont>
    <p:embeddedFont>
      <p:font typeface="Kollektif Bold" panose="020B0604020202020204" charset="0"/>
      <p:regular r:id="rId46"/>
    </p:embeddedFont>
    <p:embeddedFont>
      <p:font typeface="Wedges" panose="020B0604020202020204" charset="0"/>
      <p:regular r:id="rId47"/>
    </p:embeddedFont>
    <p:embeddedFont>
      <p:font typeface="Noto Sans Bold" panose="020B0604020202020204" charset="0"/>
      <p:bold r:id="rId48"/>
    </p:embeddedFont>
    <p:embeddedFont>
      <p:font typeface="Paytone One" panose="020B0604020202020204" charset="0"/>
      <p:regular r:id="rId49"/>
    </p:embeddedFont>
    <p:embeddedFont>
      <p:font typeface="Arimo"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4"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7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8.svg"/><Relationship Id="rId7" Type="http://schemas.openxmlformats.org/officeDocument/2006/relationships/image" Target="../media/image112.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110.sv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0.svg"/><Relationship Id="rId7" Type="http://schemas.openxmlformats.org/officeDocument/2006/relationships/image" Target="../media/image104.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02.sv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26.svg"/><Relationship Id="rId3" Type="http://schemas.openxmlformats.org/officeDocument/2006/relationships/image" Target="../media/image116.svg"/><Relationship Id="rId7" Type="http://schemas.openxmlformats.org/officeDocument/2006/relationships/image" Target="../media/image120.svg"/><Relationship Id="rId12"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24.svg"/><Relationship Id="rId5" Type="http://schemas.openxmlformats.org/officeDocument/2006/relationships/image" Target="../media/image118.sv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122.sv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28.svg"/><Relationship Id="rId7" Type="http://schemas.openxmlformats.org/officeDocument/2006/relationships/image" Target="../media/image132.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30.svg"/><Relationship Id="rId4" Type="http://schemas.openxmlformats.org/officeDocument/2006/relationships/image" Target="../media/image71.png"/><Relationship Id="rId9" Type="http://schemas.openxmlformats.org/officeDocument/2006/relationships/image" Target="../media/image134.sv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46.svg"/><Relationship Id="rId3" Type="http://schemas.openxmlformats.org/officeDocument/2006/relationships/image" Target="../media/image136.svg"/><Relationship Id="rId7" Type="http://schemas.openxmlformats.org/officeDocument/2006/relationships/image" Target="../media/image140.svg"/><Relationship Id="rId12"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144.svg"/><Relationship Id="rId5" Type="http://schemas.openxmlformats.org/officeDocument/2006/relationships/image" Target="../media/image138.svg"/><Relationship Id="rId10" Type="http://schemas.openxmlformats.org/officeDocument/2006/relationships/image" Target="../media/image78.png"/><Relationship Id="rId4" Type="http://schemas.openxmlformats.org/officeDocument/2006/relationships/image" Target="../media/image75.png"/><Relationship Id="rId9" Type="http://schemas.openxmlformats.org/officeDocument/2006/relationships/image" Target="../media/image142.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158.svg"/><Relationship Id="rId3" Type="http://schemas.openxmlformats.org/officeDocument/2006/relationships/image" Target="../media/image148.svg"/><Relationship Id="rId7" Type="http://schemas.openxmlformats.org/officeDocument/2006/relationships/image" Target="../media/image152.svg"/><Relationship Id="rId12"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156.svg"/><Relationship Id="rId5" Type="http://schemas.openxmlformats.org/officeDocument/2006/relationships/image" Target="../media/image150.svg"/><Relationship Id="rId15" Type="http://schemas.openxmlformats.org/officeDocument/2006/relationships/image" Target="../media/image160.svg"/><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image" Target="../media/image154.svg"/><Relationship Id="rId14"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62.svg"/><Relationship Id="rId7" Type="http://schemas.openxmlformats.org/officeDocument/2006/relationships/image" Target="../media/image166.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170.svg"/><Relationship Id="rId5" Type="http://schemas.openxmlformats.org/officeDocument/2006/relationships/image" Target="../media/image164.svg"/><Relationship Id="rId10" Type="http://schemas.openxmlformats.org/officeDocument/2006/relationships/image" Target="../media/image91.png"/><Relationship Id="rId4" Type="http://schemas.openxmlformats.org/officeDocument/2006/relationships/image" Target="../media/image88.png"/><Relationship Id="rId9" Type="http://schemas.openxmlformats.org/officeDocument/2006/relationships/image" Target="../media/image168.svg"/></Relationships>
</file>

<file path=ppt/slides/_rels/slide19.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82.svg"/><Relationship Id="rId3" Type="http://schemas.openxmlformats.org/officeDocument/2006/relationships/image" Target="../media/image172.svg"/><Relationship Id="rId7" Type="http://schemas.openxmlformats.org/officeDocument/2006/relationships/image" Target="../media/image176.svg"/><Relationship Id="rId12"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80.svg"/><Relationship Id="rId5" Type="http://schemas.openxmlformats.org/officeDocument/2006/relationships/image" Target="../media/image174.svg"/><Relationship Id="rId15" Type="http://schemas.openxmlformats.org/officeDocument/2006/relationships/image" Target="../media/image184.svg"/><Relationship Id="rId10" Type="http://schemas.openxmlformats.org/officeDocument/2006/relationships/image" Target="../media/image96.png"/><Relationship Id="rId4" Type="http://schemas.openxmlformats.org/officeDocument/2006/relationships/image" Target="../media/image93.png"/><Relationship Id="rId9" Type="http://schemas.openxmlformats.org/officeDocument/2006/relationships/image" Target="../media/image178.svg"/><Relationship Id="rId14" Type="http://schemas.openxmlformats.org/officeDocument/2006/relationships/image" Target="../media/image9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8.pn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96.svg"/><Relationship Id="rId3" Type="http://schemas.openxmlformats.org/officeDocument/2006/relationships/image" Target="../media/image186.svg"/><Relationship Id="rId7" Type="http://schemas.openxmlformats.org/officeDocument/2006/relationships/image" Target="../media/image190.svg"/><Relationship Id="rId12"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94.svg"/><Relationship Id="rId5" Type="http://schemas.openxmlformats.org/officeDocument/2006/relationships/image" Target="../media/image188.svg"/><Relationship Id="rId15" Type="http://schemas.openxmlformats.org/officeDocument/2006/relationships/image" Target="../media/image198.svg"/><Relationship Id="rId10" Type="http://schemas.openxmlformats.org/officeDocument/2006/relationships/image" Target="../media/image103.png"/><Relationship Id="rId4" Type="http://schemas.openxmlformats.org/officeDocument/2006/relationships/image" Target="../media/image100.png"/><Relationship Id="rId9" Type="http://schemas.openxmlformats.org/officeDocument/2006/relationships/image" Target="../media/image192.sv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210.svg"/><Relationship Id="rId3" Type="http://schemas.openxmlformats.org/officeDocument/2006/relationships/image" Target="../media/image200.svg"/><Relationship Id="rId7" Type="http://schemas.openxmlformats.org/officeDocument/2006/relationships/image" Target="../media/image204.svg"/><Relationship Id="rId12"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208.svg"/><Relationship Id="rId5" Type="http://schemas.openxmlformats.org/officeDocument/2006/relationships/image" Target="../media/image202.svg"/><Relationship Id="rId15" Type="http://schemas.openxmlformats.org/officeDocument/2006/relationships/image" Target="../media/image212.svg"/><Relationship Id="rId10" Type="http://schemas.openxmlformats.org/officeDocument/2006/relationships/image" Target="../media/image110.png"/><Relationship Id="rId4" Type="http://schemas.openxmlformats.org/officeDocument/2006/relationships/image" Target="../media/image107.png"/><Relationship Id="rId9" Type="http://schemas.openxmlformats.org/officeDocument/2006/relationships/image" Target="../media/image206.svg"/><Relationship Id="rId14" Type="http://schemas.openxmlformats.org/officeDocument/2006/relationships/image" Target="../media/image112.png"/></Relationships>
</file>

<file path=ppt/slides/_rels/slide2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214.svg"/><Relationship Id="rId7" Type="http://schemas.openxmlformats.org/officeDocument/2006/relationships/image" Target="../media/image218.sv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222.svg"/><Relationship Id="rId5" Type="http://schemas.openxmlformats.org/officeDocument/2006/relationships/image" Target="../media/image216.svg"/><Relationship Id="rId10" Type="http://schemas.openxmlformats.org/officeDocument/2006/relationships/image" Target="../media/image117.png"/><Relationship Id="rId4" Type="http://schemas.openxmlformats.org/officeDocument/2006/relationships/image" Target="../media/image114.png"/><Relationship Id="rId9" Type="http://schemas.openxmlformats.org/officeDocument/2006/relationships/image" Target="../media/image220.svg"/></Relationships>
</file>

<file path=ppt/slides/_rels/slide23.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234.svg"/><Relationship Id="rId3" Type="http://schemas.openxmlformats.org/officeDocument/2006/relationships/image" Target="../media/image224.svg"/><Relationship Id="rId7" Type="http://schemas.openxmlformats.org/officeDocument/2006/relationships/image" Target="../media/image228.svg"/><Relationship Id="rId12"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232.svg"/><Relationship Id="rId5" Type="http://schemas.openxmlformats.org/officeDocument/2006/relationships/image" Target="../media/image226.svg"/><Relationship Id="rId10" Type="http://schemas.openxmlformats.org/officeDocument/2006/relationships/image" Target="../media/image122.png"/><Relationship Id="rId4" Type="http://schemas.openxmlformats.org/officeDocument/2006/relationships/image" Target="../media/image119.png"/><Relationship Id="rId9" Type="http://schemas.openxmlformats.org/officeDocument/2006/relationships/image" Target="../media/image230.svg"/></Relationships>
</file>

<file path=ppt/slides/_rels/slide24.xml.rels><?xml version="1.0" encoding="UTF-8" standalone="yes"?>
<Relationships xmlns="http://schemas.openxmlformats.org/package/2006/relationships"><Relationship Id="rId3" Type="http://schemas.openxmlformats.org/officeDocument/2006/relationships/image" Target="../media/image236.svg"/><Relationship Id="rId7" Type="http://schemas.openxmlformats.org/officeDocument/2006/relationships/image" Target="../media/image240.sv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238.svg"/><Relationship Id="rId4" Type="http://schemas.openxmlformats.org/officeDocument/2006/relationships/image" Target="../media/image12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6.svg"/><Relationship Id="rId3" Type="http://schemas.openxmlformats.org/officeDocument/2006/relationships/image" Target="../media/image24.svg"/><Relationship Id="rId7" Type="http://schemas.openxmlformats.org/officeDocument/2006/relationships/image" Target="../media/image30.svg"/><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4.svg"/><Relationship Id="rId5" Type="http://schemas.openxmlformats.org/officeDocument/2006/relationships/image" Target="../media/image26.sv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8.svg"/><Relationship Id="rId18" Type="http://schemas.openxmlformats.org/officeDocument/2006/relationships/image" Target="../media/image27.png"/><Relationship Id="rId3" Type="http://schemas.openxmlformats.org/officeDocument/2006/relationships/image" Target="../media/image38.svg"/><Relationship Id="rId21" Type="http://schemas.openxmlformats.org/officeDocument/2006/relationships/image" Target="../media/image56.svg"/><Relationship Id="rId7" Type="http://schemas.openxmlformats.org/officeDocument/2006/relationships/image" Target="../media/image42.svg"/><Relationship Id="rId12" Type="http://schemas.openxmlformats.org/officeDocument/2006/relationships/image" Target="../media/image24.png"/><Relationship Id="rId17" Type="http://schemas.openxmlformats.org/officeDocument/2006/relationships/image" Target="../media/image52.svg"/><Relationship Id="rId2" Type="http://schemas.openxmlformats.org/officeDocument/2006/relationships/image" Target="../media/image19.png"/><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svg"/><Relationship Id="rId10" Type="http://schemas.openxmlformats.org/officeDocument/2006/relationships/image" Target="../media/image23.png"/><Relationship Id="rId19" Type="http://schemas.openxmlformats.org/officeDocument/2006/relationships/image" Target="../media/image54.svg"/><Relationship Id="rId4" Type="http://schemas.openxmlformats.org/officeDocument/2006/relationships/image" Target="../media/image20.png"/><Relationship Id="rId9" Type="http://schemas.openxmlformats.org/officeDocument/2006/relationships/image" Target="../media/image44.svg"/><Relationship Id="rId14" Type="http://schemas.openxmlformats.org/officeDocument/2006/relationships/image" Target="../media/image25.pn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6.svg"/><Relationship Id="rId18" Type="http://schemas.openxmlformats.org/officeDocument/2006/relationships/image" Target="../media/image28.png"/><Relationship Id="rId3" Type="http://schemas.openxmlformats.org/officeDocument/2006/relationships/image" Target="../media/image68.svg"/><Relationship Id="rId7" Type="http://schemas.openxmlformats.org/officeDocument/2006/relationships/image" Target="../media/image70.svg"/><Relationship Id="rId12" Type="http://schemas.openxmlformats.org/officeDocument/2006/relationships/image" Target="../media/image42.png"/><Relationship Id="rId17" Type="http://schemas.openxmlformats.org/officeDocument/2006/relationships/image" Target="../media/image80.svg"/><Relationship Id="rId2" Type="http://schemas.openxmlformats.org/officeDocument/2006/relationships/image" Target="../media/image38.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4.svg"/><Relationship Id="rId5" Type="http://schemas.openxmlformats.org/officeDocument/2006/relationships/image" Target="../media/image52.svg"/><Relationship Id="rId15" Type="http://schemas.openxmlformats.org/officeDocument/2006/relationships/image" Target="../media/image78.svg"/><Relationship Id="rId10" Type="http://schemas.openxmlformats.org/officeDocument/2006/relationships/image" Target="../media/image41.png"/><Relationship Id="rId19" Type="http://schemas.openxmlformats.org/officeDocument/2006/relationships/image" Target="../media/image56.svg"/><Relationship Id="rId4" Type="http://schemas.openxmlformats.org/officeDocument/2006/relationships/image" Target="../media/image26.png"/><Relationship Id="rId9" Type="http://schemas.openxmlformats.org/officeDocument/2006/relationships/image" Target="../media/image72.sv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92.svg"/><Relationship Id="rId18" Type="http://schemas.openxmlformats.org/officeDocument/2006/relationships/image" Target="../media/image53.pn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image" Target="../media/image50.png"/><Relationship Id="rId17" Type="http://schemas.openxmlformats.org/officeDocument/2006/relationships/image" Target="../media/image96.svg"/><Relationship Id="rId2" Type="http://schemas.openxmlformats.org/officeDocument/2006/relationships/image" Target="../media/image45.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94.svg"/><Relationship Id="rId10" Type="http://schemas.openxmlformats.org/officeDocument/2006/relationships/image" Target="../media/image49.png"/><Relationship Id="rId19" Type="http://schemas.openxmlformats.org/officeDocument/2006/relationships/image" Target="../media/image98.svg"/><Relationship Id="rId4" Type="http://schemas.openxmlformats.org/officeDocument/2006/relationships/image" Target="../media/image46.png"/><Relationship Id="rId9" Type="http://schemas.openxmlformats.org/officeDocument/2006/relationships/image" Target="../media/image88.sv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00.svg"/><Relationship Id="rId7" Type="http://schemas.openxmlformats.org/officeDocument/2006/relationships/image" Target="../media/image104.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02.sv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7B1"/>
        </a:solidFill>
        <a:effectLst/>
      </p:bgPr>
    </p:bg>
    <p:spTree>
      <p:nvGrpSpPr>
        <p:cNvPr id="1" name=""/>
        <p:cNvGrpSpPr/>
        <p:nvPr/>
      </p:nvGrpSpPr>
      <p:grpSpPr>
        <a:xfrm>
          <a:off x="0" y="0"/>
          <a:ext cx="0" cy="0"/>
          <a:chOff x="0" y="0"/>
          <a:chExt cx="0" cy="0"/>
        </a:xfrm>
      </p:grpSpPr>
      <p:sp>
        <p:nvSpPr>
          <p:cNvPr id="2" name="Freeform 2"/>
          <p:cNvSpPr/>
          <p:nvPr/>
        </p:nvSpPr>
        <p:spPr>
          <a:xfrm>
            <a:off x="15559844" y="4398149"/>
            <a:ext cx="3398912" cy="7245743"/>
          </a:xfrm>
          <a:custGeom>
            <a:avLst/>
            <a:gdLst/>
            <a:ahLst/>
            <a:cxnLst/>
            <a:rect l="l" t="t" r="r" b="b"/>
            <a:pathLst>
              <a:path w="3398912" h="7245743">
                <a:moveTo>
                  <a:pt x="0" y="0"/>
                </a:moveTo>
                <a:lnTo>
                  <a:pt x="3398912" y="0"/>
                </a:lnTo>
                <a:lnTo>
                  <a:pt x="3398912" y="7245743"/>
                </a:lnTo>
                <a:lnTo>
                  <a:pt x="0" y="72457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72537" y="-1688369"/>
            <a:ext cx="3398912" cy="7245743"/>
          </a:xfrm>
          <a:custGeom>
            <a:avLst/>
            <a:gdLst/>
            <a:ahLst/>
            <a:cxnLst/>
            <a:rect l="l" t="t" r="r" b="b"/>
            <a:pathLst>
              <a:path w="3398912" h="7245743">
                <a:moveTo>
                  <a:pt x="0" y="0"/>
                </a:moveTo>
                <a:lnTo>
                  <a:pt x="3398912" y="0"/>
                </a:lnTo>
                <a:lnTo>
                  <a:pt x="3398912" y="7245743"/>
                </a:lnTo>
                <a:lnTo>
                  <a:pt x="0" y="72457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5467804" flipV="1">
            <a:off x="5549352" y="-1361976"/>
            <a:ext cx="7246446" cy="13838699"/>
          </a:xfrm>
          <a:custGeom>
            <a:avLst/>
            <a:gdLst/>
            <a:ahLst/>
            <a:cxnLst/>
            <a:rect l="l" t="t" r="r" b="b"/>
            <a:pathLst>
              <a:path w="7246446" h="13838699">
                <a:moveTo>
                  <a:pt x="0" y="13838699"/>
                </a:moveTo>
                <a:lnTo>
                  <a:pt x="7246446" y="13838699"/>
                </a:lnTo>
                <a:lnTo>
                  <a:pt x="7246446" y="0"/>
                </a:lnTo>
                <a:lnTo>
                  <a:pt x="0" y="0"/>
                </a:lnTo>
                <a:lnTo>
                  <a:pt x="0" y="13838699"/>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196592">
            <a:off x="1028700" y="8021020"/>
            <a:ext cx="1806792" cy="1695090"/>
          </a:xfrm>
          <a:custGeom>
            <a:avLst/>
            <a:gdLst/>
            <a:ahLst/>
            <a:cxnLst/>
            <a:rect l="l" t="t" r="r" b="b"/>
            <a:pathLst>
              <a:path w="1806792" h="1695090">
                <a:moveTo>
                  <a:pt x="0" y="0"/>
                </a:moveTo>
                <a:lnTo>
                  <a:pt x="1806792" y="0"/>
                </a:lnTo>
                <a:lnTo>
                  <a:pt x="1806792" y="1695090"/>
                </a:lnTo>
                <a:lnTo>
                  <a:pt x="0" y="169509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flipH="1" flipV="1">
            <a:off x="15137800" y="989693"/>
            <a:ext cx="1806792" cy="1695090"/>
          </a:xfrm>
          <a:custGeom>
            <a:avLst/>
            <a:gdLst/>
            <a:ahLst/>
            <a:cxnLst/>
            <a:rect l="l" t="t" r="r" b="b"/>
            <a:pathLst>
              <a:path w="1806792" h="1695090">
                <a:moveTo>
                  <a:pt x="1806793" y="1695089"/>
                </a:moveTo>
                <a:lnTo>
                  <a:pt x="0" y="1695089"/>
                </a:lnTo>
                <a:lnTo>
                  <a:pt x="0" y="0"/>
                </a:lnTo>
                <a:lnTo>
                  <a:pt x="1806793" y="0"/>
                </a:lnTo>
                <a:lnTo>
                  <a:pt x="1806793" y="1695089"/>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5647501" y="1007155"/>
            <a:ext cx="7535568" cy="1582469"/>
          </a:xfrm>
          <a:custGeom>
            <a:avLst/>
            <a:gdLst/>
            <a:ahLst/>
            <a:cxnLst/>
            <a:rect l="l" t="t" r="r" b="b"/>
            <a:pathLst>
              <a:path w="7535568" h="1582469">
                <a:moveTo>
                  <a:pt x="0" y="0"/>
                </a:moveTo>
                <a:lnTo>
                  <a:pt x="7535567" y="0"/>
                </a:lnTo>
                <a:lnTo>
                  <a:pt x="7535567" y="1582470"/>
                </a:lnTo>
                <a:lnTo>
                  <a:pt x="0" y="158247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684567">
            <a:off x="13887920" y="6531482"/>
            <a:ext cx="3343849" cy="2478628"/>
          </a:xfrm>
          <a:custGeom>
            <a:avLst/>
            <a:gdLst/>
            <a:ahLst/>
            <a:cxnLst/>
            <a:rect l="l" t="t" r="r" b="b"/>
            <a:pathLst>
              <a:path w="3343849" h="2478628">
                <a:moveTo>
                  <a:pt x="0" y="0"/>
                </a:moveTo>
                <a:lnTo>
                  <a:pt x="3343848" y="0"/>
                </a:lnTo>
                <a:lnTo>
                  <a:pt x="3343848" y="2478627"/>
                </a:lnTo>
                <a:lnTo>
                  <a:pt x="0" y="24786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rot="2821415">
            <a:off x="1773360" y="816047"/>
            <a:ext cx="2124266" cy="4114800"/>
          </a:xfrm>
          <a:custGeom>
            <a:avLst/>
            <a:gdLst/>
            <a:ahLst/>
            <a:cxnLst/>
            <a:rect l="l" t="t" r="r" b="b"/>
            <a:pathLst>
              <a:path w="2124266" h="4114800">
                <a:moveTo>
                  <a:pt x="0" y="0"/>
                </a:moveTo>
                <a:lnTo>
                  <a:pt x="2124265" y="0"/>
                </a:lnTo>
                <a:lnTo>
                  <a:pt x="2124265"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TextBox 11"/>
          <p:cNvSpPr txBox="1"/>
          <p:nvPr/>
        </p:nvSpPr>
        <p:spPr>
          <a:xfrm>
            <a:off x="3026375" y="3247594"/>
            <a:ext cx="11987600" cy="3200876"/>
          </a:xfrm>
          <a:prstGeom prst="rect">
            <a:avLst/>
          </a:prstGeom>
        </p:spPr>
        <p:txBody>
          <a:bodyPr lIns="0" tIns="0" rIns="0" bIns="0" rtlCol="0" anchor="t">
            <a:spAutoFit/>
          </a:bodyPr>
          <a:lstStyle/>
          <a:p>
            <a:pPr algn="ctr"/>
            <a:r>
              <a:rPr lang="en-US" sz="10400" dirty="0">
                <a:solidFill>
                  <a:srgbClr val="212121"/>
                </a:solidFill>
                <a:latin typeface="Bobby Jones Condensed Soft"/>
              </a:rPr>
              <a:t>ANH </a:t>
            </a:r>
            <a:r>
              <a:rPr lang="en-US" sz="10400" dirty="0" smtClean="0">
                <a:solidFill>
                  <a:srgbClr val="212121"/>
                </a:solidFill>
                <a:latin typeface="Bobby Jones Condensed Soft"/>
              </a:rPr>
              <a:t>HÙNG </a:t>
            </a:r>
          </a:p>
          <a:p>
            <a:pPr algn="ctr"/>
            <a:r>
              <a:rPr lang="en-US" sz="10400" dirty="0" smtClean="0">
                <a:solidFill>
                  <a:srgbClr val="212121"/>
                </a:solidFill>
                <a:latin typeface="Bobby Jones Condensed Soft"/>
              </a:rPr>
              <a:t>TIẾNG ĐÃ GỌI RẰNG</a:t>
            </a:r>
            <a:endParaRPr lang="en-US" sz="10400" dirty="0">
              <a:solidFill>
                <a:srgbClr val="212121"/>
              </a:solidFill>
              <a:latin typeface="Bobby Jones Condensed Soft"/>
            </a:endParaRPr>
          </a:p>
        </p:txBody>
      </p:sp>
      <p:sp>
        <p:nvSpPr>
          <p:cNvPr id="12" name="TextBox 12"/>
          <p:cNvSpPr txBox="1"/>
          <p:nvPr/>
        </p:nvSpPr>
        <p:spPr>
          <a:xfrm>
            <a:off x="6336218" y="1574778"/>
            <a:ext cx="6158133" cy="517193"/>
          </a:xfrm>
          <a:prstGeom prst="rect">
            <a:avLst/>
          </a:prstGeom>
        </p:spPr>
        <p:txBody>
          <a:bodyPr lIns="0" tIns="0" rIns="0" bIns="0" rtlCol="0" anchor="t">
            <a:spAutoFit/>
          </a:bodyPr>
          <a:lstStyle/>
          <a:p>
            <a:pPr algn="ctr">
              <a:lnSpc>
                <a:spcPts val="3920"/>
              </a:lnSpc>
            </a:pPr>
            <a:r>
              <a:rPr lang="en-US" sz="4400" spc="168" dirty="0">
                <a:solidFill>
                  <a:srgbClr val="FFFFFF"/>
                </a:solidFill>
                <a:latin typeface="Bahnschrift Light" panose="020B0502040204020203" pitchFamily="34" charset="0"/>
              </a:rPr>
              <a:t>T</a:t>
            </a:r>
            <a:r>
              <a:rPr lang="en-US" sz="4400" spc="168" dirty="0" smtClean="0">
                <a:solidFill>
                  <a:srgbClr val="FFFFFF"/>
                </a:solidFill>
                <a:latin typeface="Bahnschrift Light" panose="020B0502040204020203" pitchFamily="34" charset="0"/>
              </a:rPr>
              <a:t>HỰC </a:t>
            </a:r>
            <a:r>
              <a:rPr lang="en-US" sz="4400" spc="168" dirty="0">
                <a:solidFill>
                  <a:srgbClr val="FFFFFF"/>
                </a:solidFill>
                <a:latin typeface="Bahnschrift Light" panose="020B0502040204020203" pitchFamily="34" charset="0"/>
              </a:rPr>
              <a:t>HÀNH ĐỌC HIỂU</a:t>
            </a:r>
          </a:p>
        </p:txBody>
      </p:sp>
      <p:sp>
        <p:nvSpPr>
          <p:cNvPr id="13" name="TextBox 13"/>
          <p:cNvSpPr txBox="1"/>
          <p:nvPr/>
        </p:nvSpPr>
        <p:spPr>
          <a:xfrm>
            <a:off x="5005259" y="6542333"/>
            <a:ext cx="8334631" cy="662940"/>
          </a:xfrm>
          <a:prstGeom prst="rect">
            <a:avLst/>
          </a:prstGeom>
        </p:spPr>
        <p:txBody>
          <a:bodyPr lIns="0" tIns="0" rIns="0" bIns="0" rtlCol="0" anchor="t">
            <a:spAutoFit/>
          </a:bodyPr>
          <a:lstStyle/>
          <a:p>
            <a:pPr algn="ctr">
              <a:lnSpc>
                <a:spcPts val="5459"/>
              </a:lnSpc>
            </a:pPr>
            <a:r>
              <a:rPr lang="en-US" sz="3899" dirty="0" err="1">
                <a:solidFill>
                  <a:srgbClr val="000000"/>
                </a:solidFill>
                <a:latin typeface="Sriracha"/>
              </a:rPr>
              <a:t>Trích</a:t>
            </a:r>
            <a:r>
              <a:rPr lang="en-US" sz="3899" dirty="0">
                <a:solidFill>
                  <a:srgbClr val="000000"/>
                </a:solidFill>
                <a:latin typeface="Sriracha"/>
              </a:rPr>
              <a:t> "</a:t>
            </a:r>
            <a:r>
              <a:rPr lang="en-US" sz="3899" dirty="0" err="1">
                <a:solidFill>
                  <a:srgbClr val="000000"/>
                </a:solidFill>
                <a:latin typeface="Sriracha"/>
              </a:rPr>
              <a:t>Truyện</a:t>
            </a:r>
            <a:r>
              <a:rPr lang="en-US" sz="3899" dirty="0">
                <a:solidFill>
                  <a:srgbClr val="000000"/>
                </a:solidFill>
                <a:latin typeface="Sriracha"/>
              </a:rPr>
              <a:t> </a:t>
            </a:r>
            <a:r>
              <a:rPr lang="en-US" sz="3899" dirty="0" err="1">
                <a:solidFill>
                  <a:srgbClr val="000000"/>
                </a:solidFill>
                <a:latin typeface="Sriracha"/>
              </a:rPr>
              <a:t>Kiều</a:t>
            </a:r>
            <a:r>
              <a:rPr lang="en-US" sz="3899" dirty="0">
                <a:solidFill>
                  <a:srgbClr val="000000"/>
                </a:solidFill>
                <a:latin typeface="Sriracha"/>
              </a:rPr>
              <a:t>" - </a:t>
            </a:r>
            <a:r>
              <a:rPr lang="en-US" sz="3899" dirty="0" err="1">
                <a:solidFill>
                  <a:srgbClr val="000000"/>
                </a:solidFill>
                <a:latin typeface="Sriracha"/>
              </a:rPr>
              <a:t>Nguyễn</a:t>
            </a:r>
            <a:r>
              <a:rPr lang="en-US" sz="3899" dirty="0">
                <a:solidFill>
                  <a:srgbClr val="000000"/>
                </a:solidFill>
                <a:latin typeface="Sriracha"/>
              </a:rPr>
              <a:t> Du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sp>
        <p:nvSpPr>
          <p:cNvPr id="2" name="Freeform 2"/>
          <p:cNvSpPr/>
          <p:nvPr/>
        </p:nvSpPr>
        <p:spPr>
          <a:xfrm rot="24000">
            <a:off x="3780468" y="-651936"/>
            <a:ext cx="13012043" cy="10983959"/>
          </a:xfrm>
          <a:custGeom>
            <a:avLst/>
            <a:gdLst/>
            <a:ahLst/>
            <a:cxnLst/>
            <a:rect l="l" t="t" r="r" b="b"/>
            <a:pathLst>
              <a:path w="13012043" h="10983959">
                <a:moveTo>
                  <a:pt x="0" y="90311"/>
                </a:moveTo>
                <a:lnTo>
                  <a:pt x="12935990" y="0"/>
                </a:lnTo>
                <a:lnTo>
                  <a:pt x="13012043" y="10893647"/>
                </a:lnTo>
                <a:lnTo>
                  <a:pt x="76053" y="10983959"/>
                </a:lnTo>
                <a:lnTo>
                  <a:pt x="0" y="90311"/>
                </a:lnTo>
                <a:close/>
              </a:path>
            </a:pathLst>
          </a:custGeom>
          <a:blipFill>
            <a:blip r:embed="rId2"/>
            <a:stretch>
              <a:fillRect l="-492"/>
            </a:stretch>
          </a:blipFill>
        </p:spPr>
      </p:sp>
      <p:sp>
        <p:nvSpPr>
          <p:cNvPr id="3" name="TextBox 3"/>
          <p:cNvSpPr txBox="1"/>
          <p:nvPr/>
        </p:nvSpPr>
        <p:spPr>
          <a:xfrm>
            <a:off x="754832" y="1491617"/>
            <a:ext cx="2562671" cy="2998469"/>
          </a:xfrm>
          <a:prstGeom prst="rect">
            <a:avLst/>
          </a:prstGeom>
        </p:spPr>
        <p:txBody>
          <a:bodyPr lIns="0" tIns="0" rIns="0" bIns="0" rtlCol="0" anchor="t">
            <a:spAutoFit/>
          </a:bodyPr>
          <a:lstStyle/>
          <a:p>
            <a:pPr algn="ctr">
              <a:lnSpc>
                <a:spcPts val="5880"/>
              </a:lnSpc>
            </a:pPr>
            <a:r>
              <a:rPr lang="en-US" sz="4200">
                <a:solidFill>
                  <a:srgbClr val="000000"/>
                </a:solidFill>
                <a:latin typeface="DejaVu Serif Bold"/>
              </a:rPr>
              <a:t>HƯỚNG </a:t>
            </a:r>
          </a:p>
          <a:p>
            <a:pPr algn="ctr">
              <a:lnSpc>
                <a:spcPts val="5880"/>
              </a:lnSpc>
            </a:pPr>
            <a:r>
              <a:rPr lang="en-US" sz="4200">
                <a:solidFill>
                  <a:srgbClr val="000000"/>
                </a:solidFill>
                <a:latin typeface="DejaVu Serif Bold"/>
              </a:rPr>
              <a:t>DẪN</a:t>
            </a:r>
          </a:p>
          <a:p>
            <a:pPr algn="ctr">
              <a:lnSpc>
                <a:spcPts val="5880"/>
              </a:lnSpc>
            </a:pPr>
            <a:r>
              <a:rPr lang="en-US" sz="4200">
                <a:solidFill>
                  <a:srgbClr val="000000"/>
                </a:solidFill>
                <a:latin typeface="DejaVu Serif Bold"/>
              </a:rPr>
              <a:t>PHIẾU</a:t>
            </a:r>
          </a:p>
          <a:p>
            <a:pPr algn="ctr">
              <a:lnSpc>
                <a:spcPts val="5880"/>
              </a:lnSpc>
            </a:pPr>
            <a:r>
              <a:rPr lang="en-US" sz="4200">
                <a:solidFill>
                  <a:srgbClr val="000000"/>
                </a:solidFill>
                <a:latin typeface="DejaVu Serif Bold"/>
              </a:rPr>
              <a:t> SỐ 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D7C9"/>
        </a:solidFill>
        <a:effectLst/>
      </p:bgPr>
    </p:bg>
    <p:spTree>
      <p:nvGrpSpPr>
        <p:cNvPr id="1" name=""/>
        <p:cNvGrpSpPr/>
        <p:nvPr/>
      </p:nvGrpSpPr>
      <p:grpSpPr>
        <a:xfrm>
          <a:off x="0" y="0"/>
          <a:ext cx="0" cy="0"/>
          <a:chOff x="0" y="0"/>
          <a:chExt cx="0" cy="0"/>
        </a:xfrm>
      </p:grpSpPr>
      <p:sp>
        <p:nvSpPr>
          <p:cNvPr id="2" name="Freeform 2"/>
          <p:cNvSpPr/>
          <p:nvPr/>
        </p:nvSpPr>
        <p:spPr>
          <a:xfrm>
            <a:off x="6571991" y="4103850"/>
            <a:ext cx="5342748" cy="5421607"/>
          </a:xfrm>
          <a:custGeom>
            <a:avLst/>
            <a:gdLst/>
            <a:ahLst/>
            <a:cxnLst/>
            <a:rect l="l" t="t" r="r" b="b"/>
            <a:pathLst>
              <a:path w="5342748" h="5421607">
                <a:moveTo>
                  <a:pt x="0" y="0"/>
                </a:moveTo>
                <a:lnTo>
                  <a:pt x="5342747" y="0"/>
                </a:lnTo>
                <a:lnTo>
                  <a:pt x="5342747" y="5421607"/>
                </a:lnTo>
                <a:lnTo>
                  <a:pt x="0" y="54216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347067" y="3791179"/>
            <a:ext cx="5387599" cy="5467121"/>
          </a:xfrm>
          <a:custGeom>
            <a:avLst/>
            <a:gdLst/>
            <a:ahLst/>
            <a:cxnLst/>
            <a:rect l="l" t="t" r="r" b="b"/>
            <a:pathLst>
              <a:path w="5387599" h="5467121">
                <a:moveTo>
                  <a:pt x="0" y="0"/>
                </a:moveTo>
                <a:lnTo>
                  <a:pt x="5387600" y="0"/>
                </a:lnTo>
                <a:lnTo>
                  <a:pt x="5387600" y="5467121"/>
                </a:lnTo>
                <a:lnTo>
                  <a:pt x="0" y="546712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450807" y="3791179"/>
            <a:ext cx="5482213" cy="5563132"/>
          </a:xfrm>
          <a:custGeom>
            <a:avLst/>
            <a:gdLst/>
            <a:ahLst/>
            <a:cxnLst/>
            <a:rect l="l" t="t" r="r" b="b"/>
            <a:pathLst>
              <a:path w="5482213" h="5563132">
                <a:moveTo>
                  <a:pt x="0" y="0"/>
                </a:moveTo>
                <a:lnTo>
                  <a:pt x="5482214" y="0"/>
                </a:lnTo>
                <a:lnTo>
                  <a:pt x="5482214" y="5563132"/>
                </a:lnTo>
                <a:lnTo>
                  <a:pt x="0" y="55631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40180" y="1787864"/>
            <a:ext cx="1863071" cy="1863071"/>
          </a:xfrm>
          <a:custGeom>
            <a:avLst/>
            <a:gdLst/>
            <a:ahLst/>
            <a:cxnLst/>
            <a:rect l="l" t="t" r="r" b="b"/>
            <a:pathLst>
              <a:path w="1863071" h="1863071">
                <a:moveTo>
                  <a:pt x="1863071" y="0"/>
                </a:moveTo>
                <a:lnTo>
                  <a:pt x="0" y="0"/>
                </a:lnTo>
                <a:lnTo>
                  <a:pt x="0" y="1863071"/>
                </a:lnTo>
                <a:lnTo>
                  <a:pt x="1863071" y="1863071"/>
                </a:lnTo>
                <a:lnTo>
                  <a:pt x="1863071"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5763818">
            <a:off x="16781141" y="1313049"/>
            <a:ext cx="956318" cy="2812701"/>
          </a:xfrm>
          <a:custGeom>
            <a:avLst/>
            <a:gdLst/>
            <a:ahLst/>
            <a:cxnLst/>
            <a:rect l="l" t="t" r="r" b="b"/>
            <a:pathLst>
              <a:path w="956318" h="2812701">
                <a:moveTo>
                  <a:pt x="0" y="0"/>
                </a:moveTo>
                <a:lnTo>
                  <a:pt x="956318" y="0"/>
                </a:lnTo>
                <a:lnTo>
                  <a:pt x="956318" y="2812701"/>
                </a:lnTo>
                <a:lnTo>
                  <a:pt x="0" y="28127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TextBox 7"/>
          <p:cNvSpPr txBox="1"/>
          <p:nvPr/>
        </p:nvSpPr>
        <p:spPr>
          <a:xfrm>
            <a:off x="1350219" y="1161794"/>
            <a:ext cx="14881096" cy="1950087"/>
          </a:xfrm>
          <a:prstGeom prst="rect">
            <a:avLst/>
          </a:prstGeom>
        </p:spPr>
        <p:txBody>
          <a:bodyPr lIns="0" tIns="0" rIns="0" bIns="0" rtlCol="0" anchor="t">
            <a:spAutoFit/>
          </a:bodyPr>
          <a:lstStyle/>
          <a:p>
            <a:pPr algn="ctr">
              <a:lnSpc>
                <a:spcPts val="7670"/>
              </a:lnSpc>
            </a:pPr>
            <a:r>
              <a:rPr lang="en-US" sz="6500" spc="-130">
                <a:solidFill>
                  <a:srgbClr val="531139"/>
                </a:solidFill>
                <a:latin typeface="DejaVu Serif Bold"/>
              </a:rPr>
              <a:t>1. Vẻ đẹp của nhân vật Từ Hải trong cuộc trò chuyện với Kiều</a:t>
            </a:r>
          </a:p>
        </p:txBody>
      </p:sp>
      <p:sp>
        <p:nvSpPr>
          <p:cNvPr id="8" name="TextBox 8"/>
          <p:cNvSpPr txBox="1"/>
          <p:nvPr/>
        </p:nvSpPr>
        <p:spPr>
          <a:xfrm>
            <a:off x="1075409" y="4895965"/>
            <a:ext cx="4233010" cy="3190873"/>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DejaVu Serif"/>
              </a:rPr>
              <a:t>Từ Hải là một người có ơn rất lớn đối Kiều xuất phát từ tình yêu, từ sự quan tâm ân cần của Từ dành cho người mình yêu.</a:t>
            </a:r>
          </a:p>
        </p:txBody>
      </p:sp>
      <p:sp>
        <p:nvSpPr>
          <p:cNvPr id="9" name="TextBox 9"/>
          <p:cNvSpPr txBox="1"/>
          <p:nvPr/>
        </p:nvSpPr>
        <p:spPr>
          <a:xfrm>
            <a:off x="7024588" y="4919179"/>
            <a:ext cx="4437553" cy="3724273"/>
          </a:xfrm>
          <a:prstGeom prst="rect">
            <a:avLst/>
          </a:prstGeom>
        </p:spPr>
        <p:txBody>
          <a:bodyPr lIns="0" tIns="0" rIns="0" bIns="0" rtlCol="0" anchor="t">
            <a:spAutoFit/>
          </a:bodyPr>
          <a:lstStyle/>
          <a:p>
            <a:pPr algn="ctr">
              <a:lnSpc>
                <a:spcPts val="4200"/>
              </a:lnSpc>
              <a:spcBef>
                <a:spcPct val="0"/>
              </a:spcBef>
            </a:pPr>
            <a:r>
              <a:rPr lang="en-US" sz="3000">
                <a:solidFill>
                  <a:srgbClr val="102667"/>
                </a:solidFill>
                <a:latin typeface="DejaVu Serif"/>
              </a:rPr>
              <a:t>Từ Hải tự tin và tự ý thức được về tài năng, nhân cách của mình - một bậc anh hùng có trái tim nhân hậu, tâm hồn phóng khoáng và lí tưởng đẹp đẽ.</a:t>
            </a:r>
          </a:p>
        </p:txBody>
      </p:sp>
      <p:sp>
        <p:nvSpPr>
          <p:cNvPr id="10" name="TextBox 10"/>
          <p:cNvSpPr txBox="1"/>
          <p:nvPr/>
        </p:nvSpPr>
        <p:spPr>
          <a:xfrm>
            <a:off x="12829138" y="4362565"/>
            <a:ext cx="4553886" cy="4257673"/>
          </a:xfrm>
          <a:prstGeom prst="rect">
            <a:avLst/>
          </a:prstGeom>
        </p:spPr>
        <p:txBody>
          <a:bodyPr lIns="0" tIns="0" rIns="0" bIns="0" rtlCol="0" anchor="t">
            <a:spAutoFit/>
          </a:bodyPr>
          <a:lstStyle/>
          <a:p>
            <a:pPr algn="ctr">
              <a:lnSpc>
                <a:spcPts val="4200"/>
              </a:lnSpc>
              <a:spcBef>
                <a:spcPct val="0"/>
              </a:spcBef>
            </a:pPr>
            <a:r>
              <a:rPr lang="en-US" sz="3000">
                <a:solidFill>
                  <a:srgbClr val="004AAD"/>
                </a:solidFill>
                <a:latin typeface="DejaVu Serif"/>
              </a:rPr>
              <a:t>Vẻ đẹp của nhân vật Từ Hải được bộc lộ vừa trực tiếp (qua lời của Từ) vừa gián tiếp (qua lời đánh giá của Kiều), bộc lộ qua cả hình ảnh ước lệ và ngôn ngữ đời thường.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sp>
        <p:nvSpPr>
          <p:cNvPr id="2" name="Freeform 2"/>
          <p:cNvSpPr/>
          <p:nvPr/>
        </p:nvSpPr>
        <p:spPr>
          <a:xfrm rot="583477" flipH="1">
            <a:off x="13281132" y="1011518"/>
            <a:ext cx="10013736" cy="8939535"/>
          </a:xfrm>
          <a:custGeom>
            <a:avLst/>
            <a:gdLst/>
            <a:ahLst/>
            <a:cxnLst/>
            <a:rect l="l" t="t" r="r" b="b"/>
            <a:pathLst>
              <a:path w="10013736" h="8939535">
                <a:moveTo>
                  <a:pt x="10013736" y="0"/>
                </a:moveTo>
                <a:lnTo>
                  <a:pt x="0" y="0"/>
                </a:lnTo>
                <a:lnTo>
                  <a:pt x="0" y="8939535"/>
                </a:lnTo>
                <a:lnTo>
                  <a:pt x="10013736" y="8939535"/>
                </a:lnTo>
                <a:lnTo>
                  <a:pt x="10013736"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598075" y="4582044"/>
            <a:ext cx="6281404" cy="4260886"/>
          </a:xfrm>
          <a:custGeom>
            <a:avLst/>
            <a:gdLst/>
            <a:ahLst/>
            <a:cxnLst/>
            <a:rect l="l" t="t" r="r" b="b"/>
            <a:pathLst>
              <a:path w="6281404" h="4260886">
                <a:moveTo>
                  <a:pt x="0" y="0"/>
                </a:moveTo>
                <a:lnTo>
                  <a:pt x="6281404" y="0"/>
                </a:lnTo>
                <a:lnTo>
                  <a:pt x="6281404" y="4260886"/>
                </a:lnTo>
                <a:lnTo>
                  <a:pt x="0" y="42608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687463">
            <a:off x="13223292" y="2742877"/>
            <a:ext cx="1009263" cy="1508410"/>
          </a:xfrm>
          <a:custGeom>
            <a:avLst/>
            <a:gdLst/>
            <a:ahLst/>
            <a:cxnLst/>
            <a:rect l="l" t="t" r="r" b="b"/>
            <a:pathLst>
              <a:path w="1009263" h="1508410">
                <a:moveTo>
                  <a:pt x="0" y="0"/>
                </a:moveTo>
                <a:lnTo>
                  <a:pt x="1009263" y="0"/>
                </a:lnTo>
                <a:lnTo>
                  <a:pt x="1009263" y="1508409"/>
                </a:lnTo>
                <a:lnTo>
                  <a:pt x="0" y="150840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645468">
            <a:off x="15251294" y="1123715"/>
            <a:ext cx="1184792" cy="177074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0"/>
            <a:ext cx="11731557" cy="10287000"/>
          </a:xfrm>
          <a:custGeom>
            <a:avLst/>
            <a:gdLst/>
            <a:ahLst/>
            <a:cxnLst/>
            <a:rect l="l" t="t" r="r" b="b"/>
            <a:pathLst>
              <a:path w="11731557" h="10287000">
                <a:moveTo>
                  <a:pt x="0" y="0"/>
                </a:moveTo>
                <a:lnTo>
                  <a:pt x="11731557" y="0"/>
                </a:lnTo>
                <a:lnTo>
                  <a:pt x="11731557" y="10287000"/>
                </a:lnTo>
                <a:lnTo>
                  <a:pt x="0" y="10287000"/>
                </a:lnTo>
                <a:lnTo>
                  <a:pt x="0" y="0"/>
                </a:lnTo>
                <a:close/>
              </a:path>
            </a:pathLst>
          </a:custGeom>
          <a:blipFill>
            <a:blip r:embed="rId8"/>
            <a:stretch>
              <a:fillRect/>
            </a:stretch>
          </a:blipFill>
        </p:spPr>
      </p:sp>
      <p:sp>
        <p:nvSpPr>
          <p:cNvPr id="7" name="TextBox 7"/>
          <p:cNvSpPr txBox="1"/>
          <p:nvPr/>
        </p:nvSpPr>
        <p:spPr>
          <a:xfrm>
            <a:off x="11737964" y="319965"/>
            <a:ext cx="3508660" cy="1607970"/>
          </a:xfrm>
          <a:prstGeom prst="rect">
            <a:avLst/>
          </a:prstGeom>
        </p:spPr>
        <p:txBody>
          <a:bodyPr lIns="0" tIns="0" rIns="0" bIns="0" rtlCol="0" anchor="t">
            <a:spAutoFit/>
          </a:bodyPr>
          <a:lstStyle/>
          <a:p>
            <a:pPr>
              <a:lnSpc>
                <a:spcPts val="5820"/>
              </a:lnSpc>
            </a:pPr>
            <a:r>
              <a:rPr lang="en-US" sz="6467" spc="-129">
                <a:solidFill>
                  <a:srgbClr val="531139"/>
                </a:solidFill>
                <a:latin typeface="Cabin Bold"/>
              </a:rPr>
              <a:t>Làm việc </a:t>
            </a:r>
          </a:p>
          <a:p>
            <a:pPr>
              <a:lnSpc>
                <a:spcPts val="7179"/>
              </a:lnSpc>
            </a:pPr>
            <a:r>
              <a:rPr lang="en-US" sz="6467" spc="-129">
                <a:solidFill>
                  <a:srgbClr val="531139"/>
                </a:solidFill>
                <a:latin typeface="Cabin Bold"/>
              </a:rPr>
              <a:t>theo bàn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D7C9"/>
        </a:solidFill>
        <a:effectLst/>
      </p:bgPr>
    </p:bg>
    <p:spTree>
      <p:nvGrpSpPr>
        <p:cNvPr id="1" name=""/>
        <p:cNvGrpSpPr/>
        <p:nvPr/>
      </p:nvGrpSpPr>
      <p:grpSpPr>
        <a:xfrm>
          <a:off x="0" y="0"/>
          <a:ext cx="0" cy="0"/>
          <a:chOff x="0" y="0"/>
          <a:chExt cx="0" cy="0"/>
        </a:xfrm>
      </p:grpSpPr>
      <p:sp>
        <p:nvSpPr>
          <p:cNvPr id="2" name="Freeform 2"/>
          <p:cNvSpPr/>
          <p:nvPr/>
        </p:nvSpPr>
        <p:spPr>
          <a:xfrm>
            <a:off x="1926942" y="0"/>
            <a:ext cx="14434115" cy="10287000"/>
          </a:xfrm>
          <a:custGeom>
            <a:avLst/>
            <a:gdLst/>
            <a:ahLst/>
            <a:cxnLst/>
            <a:rect l="l" t="t" r="r" b="b"/>
            <a:pathLst>
              <a:path w="14434115" h="10287000">
                <a:moveTo>
                  <a:pt x="0" y="0"/>
                </a:moveTo>
                <a:lnTo>
                  <a:pt x="14434116" y="0"/>
                </a:lnTo>
                <a:lnTo>
                  <a:pt x="14434116" y="10287000"/>
                </a:lnTo>
                <a:lnTo>
                  <a:pt x="0" y="10287000"/>
                </a:lnTo>
                <a:lnTo>
                  <a:pt x="0" y="0"/>
                </a:lnTo>
                <a:close/>
              </a:path>
            </a:pathLst>
          </a:custGeom>
          <a:blipFill>
            <a:blip r:embed="rId2"/>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381139" y="-1737059"/>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33254" y="6706339"/>
            <a:ext cx="1996082" cy="3757331"/>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031617">
            <a:off x="16420069" y="7811900"/>
            <a:ext cx="2059870" cy="3309028"/>
          </a:xfrm>
          <a:custGeom>
            <a:avLst/>
            <a:gdLst/>
            <a:ahLst/>
            <a:cxnLst/>
            <a:rect l="l" t="t" r="r" b="b"/>
            <a:pathLst>
              <a:path w="2059870" h="3309028">
                <a:moveTo>
                  <a:pt x="0" y="0"/>
                </a:moveTo>
                <a:lnTo>
                  <a:pt x="2059870" y="0"/>
                </a:lnTo>
                <a:lnTo>
                  <a:pt x="2059870" y="3309028"/>
                </a:lnTo>
                <a:lnTo>
                  <a:pt x="0" y="33090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5468910" y="1028700"/>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1028700" y="3212100"/>
            <a:ext cx="6314380" cy="4585819"/>
          </a:xfrm>
          <a:custGeom>
            <a:avLst/>
            <a:gdLst/>
            <a:ahLst/>
            <a:cxnLst/>
            <a:rect l="l" t="t" r="r" b="b"/>
            <a:pathLst>
              <a:path w="6314380" h="4585819">
                <a:moveTo>
                  <a:pt x="0" y="0"/>
                </a:moveTo>
                <a:lnTo>
                  <a:pt x="6314380" y="0"/>
                </a:lnTo>
                <a:lnTo>
                  <a:pt x="6314380" y="4585819"/>
                </a:lnTo>
                <a:lnTo>
                  <a:pt x="0" y="458581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8261965" y="3078215"/>
            <a:ext cx="9370113" cy="6805044"/>
          </a:xfrm>
          <a:custGeom>
            <a:avLst/>
            <a:gdLst/>
            <a:ahLst/>
            <a:cxnLst/>
            <a:rect l="l" t="t" r="r" b="b"/>
            <a:pathLst>
              <a:path w="9370113" h="6805044">
                <a:moveTo>
                  <a:pt x="0" y="0"/>
                </a:moveTo>
                <a:lnTo>
                  <a:pt x="9370113" y="0"/>
                </a:lnTo>
                <a:lnTo>
                  <a:pt x="9370113" y="6805045"/>
                </a:lnTo>
                <a:lnTo>
                  <a:pt x="0" y="680504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3537837" y="1745608"/>
            <a:ext cx="1003485" cy="1332607"/>
          </a:xfrm>
          <a:custGeom>
            <a:avLst/>
            <a:gdLst/>
            <a:ahLst/>
            <a:cxnLst/>
            <a:rect l="l" t="t" r="r" b="b"/>
            <a:pathLst>
              <a:path w="1003485" h="1332607">
                <a:moveTo>
                  <a:pt x="0" y="0"/>
                </a:moveTo>
                <a:lnTo>
                  <a:pt x="1003485" y="0"/>
                </a:lnTo>
                <a:lnTo>
                  <a:pt x="1003485" y="1332607"/>
                </a:lnTo>
                <a:lnTo>
                  <a:pt x="0" y="13326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a:off x="13425809" y="1745608"/>
            <a:ext cx="1003485" cy="1332607"/>
          </a:xfrm>
          <a:custGeom>
            <a:avLst/>
            <a:gdLst/>
            <a:ahLst/>
            <a:cxnLst/>
            <a:rect l="l" t="t" r="r" b="b"/>
            <a:pathLst>
              <a:path w="1003485" h="1332607">
                <a:moveTo>
                  <a:pt x="0" y="0"/>
                </a:moveTo>
                <a:lnTo>
                  <a:pt x="1003486" y="0"/>
                </a:lnTo>
                <a:lnTo>
                  <a:pt x="1003486" y="1332607"/>
                </a:lnTo>
                <a:lnTo>
                  <a:pt x="0" y="13326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TextBox 10"/>
          <p:cNvSpPr txBox="1"/>
          <p:nvPr/>
        </p:nvSpPr>
        <p:spPr>
          <a:xfrm>
            <a:off x="2746661" y="113030"/>
            <a:ext cx="14676537" cy="882650"/>
          </a:xfrm>
          <a:prstGeom prst="rect">
            <a:avLst/>
          </a:prstGeom>
        </p:spPr>
        <p:txBody>
          <a:bodyPr lIns="0" tIns="0" rIns="0" bIns="0" rtlCol="0" anchor="t">
            <a:spAutoFit/>
          </a:bodyPr>
          <a:lstStyle/>
          <a:p>
            <a:pPr algn="ctr">
              <a:lnSpc>
                <a:spcPts val="7000"/>
              </a:lnSpc>
            </a:pPr>
            <a:r>
              <a:rPr lang="en-US" sz="5000">
                <a:solidFill>
                  <a:srgbClr val="004AAD"/>
                </a:solidFill>
                <a:latin typeface="DejaVu Serif Bold"/>
              </a:rPr>
              <a:t>2. Vẻ đẹp của Từ Hải qua kì tích, lí tưởng</a:t>
            </a:r>
          </a:p>
        </p:txBody>
      </p:sp>
      <p:sp>
        <p:nvSpPr>
          <p:cNvPr id="11" name="TextBox 11"/>
          <p:cNvSpPr txBox="1"/>
          <p:nvPr/>
        </p:nvSpPr>
        <p:spPr>
          <a:xfrm>
            <a:off x="1237822" y="3754490"/>
            <a:ext cx="5603515" cy="3268344"/>
          </a:xfrm>
          <a:prstGeom prst="rect">
            <a:avLst/>
          </a:prstGeom>
        </p:spPr>
        <p:txBody>
          <a:bodyPr lIns="0" tIns="0" rIns="0" bIns="0" rtlCol="0" anchor="t">
            <a:spAutoFit/>
          </a:bodyPr>
          <a:lstStyle/>
          <a:p>
            <a:pPr algn="ctr">
              <a:lnSpc>
                <a:spcPts val="5180"/>
              </a:lnSpc>
              <a:spcBef>
                <a:spcPct val="0"/>
              </a:spcBef>
            </a:pPr>
            <a:r>
              <a:rPr lang="en-US" sz="3700">
                <a:solidFill>
                  <a:srgbClr val="004AAD"/>
                </a:solidFill>
                <a:latin typeface="DejaVu Serif Bold"/>
              </a:rPr>
              <a:t>Nghệ thuật thể hiện:</a:t>
            </a:r>
            <a:r>
              <a:rPr lang="en-US" sz="3700">
                <a:solidFill>
                  <a:srgbClr val="004AAD"/>
                </a:solidFill>
                <a:latin typeface="DejaVu Serif"/>
              </a:rPr>
              <a:t> hình ảnh ước lệ, phóng đại; kết hợp với động từ mạnh, bút pháp lãng mạn ngợi ca.</a:t>
            </a:r>
          </a:p>
        </p:txBody>
      </p:sp>
      <p:sp>
        <p:nvSpPr>
          <p:cNvPr id="12" name="TextBox 12"/>
          <p:cNvSpPr txBox="1"/>
          <p:nvPr/>
        </p:nvSpPr>
        <p:spPr>
          <a:xfrm>
            <a:off x="8261965" y="3754490"/>
            <a:ext cx="8710834" cy="5221604"/>
          </a:xfrm>
          <a:prstGeom prst="rect">
            <a:avLst/>
          </a:prstGeom>
        </p:spPr>
        <p:txBody>
          <a:bodyPr lIns="0" tIns="0" rIns="0" bIns="0" rtlCol="0" anchor="t">
            <a:spAutoFit/>
          </a:bodyPr>
          <a:lstStyle/>
          <a:p>
            <a:pPr algn="ctr">
              <a:lnSpc>
                <a:spcPts val="4620"/>
              </a:lnSpc>
              <a:spcBef>
                <a:spcPct val="0"/>
              </a:spcBef>
            </a:pPr>
            <a:r>
              <a:rPr lang="en-US" sz="3300">
                <a:solidFill>
                  <a:srgbClr val="004AAD"/>
                </a:solidFill>
                <a:latin typeface="DejaVu Serif"/>
              </a:rPr>
              <a:t>- </a:t>
            </a:r>
            <a:r>
              <a:rPr lang="en-US" sz="3300">
                <a:solidFill>
                  <a:srgbClr val="004AAD"/>
                </a:solidFill>
                <a:latin typeface="DejaVu Serif Bold"/>
              </a:rPr>
              <a:t>Vẻ đẹp Từ Hải</a:t>
            </a:r>
            <a:r>
              <a:rPr lang="en-US" sz="3300">
                <a:solidFill>
                  <a:srgbClr val="004AAD"/>
                </a:solidFill>
                <a:latin typeface="DejaVu Serif"/>
              </a:rPr>
              <a:t>: tuy không được nhắc đến trực tiếp nhưng người đọc vẫn thấy được hình tượng một Từ Hải ngang tàng khảng khái, hào hùng, mạnh mẽ với ý chí và khả năng phủ định tôn ti trật tự chính thống phong kiến.</a:t>
            </a:r>
          </a:p>
          <a:p>
            <a:pPr algn="ctr">
              <a:lnSpc>
                <a:spcPts val="4620"/>
              </a:lnSpc>
              <a:spcBef>
                <a:spcPct val="0"/>
              </a:spcBef>
            </a:pPr>
            <a:r>
              <a:rPr lang="en-US" sz="3300">
                <a:solidFill>
                  <a:srgbClr val="004AAD"/>
                </a:solidFill>
                <a:latin typeface="DejaVu Serif"/>
              </a:rPr>
              <a:t>=&gt; qua đó, tác giả đã thể hiện khát vọng tự do, lí tưởng phi thường, xuất chúng của người anh hùng.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50606" y="4895645"/>
            <a:ext cx="2664303" cy="4283213"/>
          </a:xfrm>
          <a:custGeom>
            <a:avLst/>
            <a:gdLst/>
            <a:ahLst/>
            <a:cxnLst/>
            <a:rect l="l" t="t" r="r" b="b"/>
            <a:pathLst>
              <a:path w="2664303" h="4283213">
                <a:moveTo>
                  <a:pt x="0" y="0"/>
                </a:moveTo>
                <a:lnTo>
                  <a:pt x="2664304" y="0"/>
                </a:lnTo>
                <a:lnTo>
                  <a:pt x="2664304" y="4283212"/>
                </a:lnTo>
                <a:lnTo>
                  <a:pt x="0" y="42832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544898" y="6444904"/>
            <a:ext cx="2171997" cy="3670151"/>
          </a:xfrm>
          <a:custGeom>
            <a:avLst/>
            <a:gdLst/>
            <a:ahLst/>
            <a:cxnLst/>
            <a:rect l="l" t="t" r="r" b="b"/>
            <a:pathLst>
              <a:path w="2171997" h="3670151">
                <a:moveTo>
                  <a:pt x="0" y="0"/>
                </a:moveTo>
                <a:lnTo>
                  <a:pt x="2171997" y="0"/>
                </a:lnTo>
                <a:lnTo>
                  <a:pt x="2171997" y="3670151"/>
                </a:lnTo>
                <a:lnTo>
                  <a:pt x="0" y="36701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5518041" y="8889243"/>
            <a:ext cx="4206556" cy="1727918"/>
          </a:xfrm>
          <a:custGeom>
            <a:avLst/>
            <a:gdLst/>
            <a:ahLst/>
            <a:cxnLst/>
            <a:rect l="l" t="t" r="r" b="b"/>
            <a:pathLst>
              <a:path w="4206556" h="1727918">
                <a:moveTo>
                  <a:pt x="0" y="0"/>
                </a:moveTo>
                <a:lnTo>
                  <a:pt x="4206557" y="0"/>
                </a:lnTo>
                <a:lnTo>
                  <a:pt x="4206557" y="1727918"/>
                </a:lnTo>
                <a:lnTo>
                  <a:pt x="0" y="1727918"/>
                </a:lnTo>
                <a:lnTo>
                  <a:pt x="0" y="0"/>
                </a:lnTo>
                <a:close/>
              </a:path>
            </a:pathLst>
          </a:custGeom>
          <a:blipFill>
            <a:blip r:embed="rId6">
              <a:extLst>
                <a:ext uri="{96DAC541-7B7A-43D3-8B79-37D633B846F1}">
                  <asvg:svgBlip xmlns="" xmlns:asvg="http://schemas.microsoft.com/office/drawing/2016/SVG/main" r:embed="rId7"/>
                </a:ext>
              </a:extLst>
            </a:blip>
            <a:stretch>
              <a:fillRect b="-200214"/>
            </a:stretch>
          </a:blipFill>
        </p:spPr>
      </p:sp>
      <p:sp>
        <p:nvSpPr>
          <p:cNvPr id="5" name="Freeform 5"/>
          <p:cNvSpPr/>
          <p:nvPr/>
        </p:nvSpPr>
        <p:spPr>
          <a:xfrm>
            <a:off x="8510475" y="5472212"/>
            <a:ext cx="6667568" cy="5205750"/>
          </a:xfrm>
          <a:custGeom>
            <a:avLst/>
            <a:gdLst/>
            <a:ahLst/>
            <a:cxnLst/>
            <a:rect l="l" t="t" r="r" b="b"/>
            <a:pathLst>
              <a:path w="6667568" h="5205750">
                <a:moveTo>
                  <a:pt x="0" y="0"/>
                </a:moveTo>
                <a:lnTo>
                  <a:pt x="6667568" y="0"/>
                </a:lnTo>
                <a:lnTo>
                  <a:pt x="6667568" y="5205749"/>
                </a:lnTo>
                <a:lnTo>
                  <a:pt x="0" y="5205749"/>
                </a:lnTo>
                <a:lnTo>
                  <a:pt x="0" y="0"/>
                </a:lnTo>
                <a:close/>
              </a:path>
            </a:pathLst>
          </a:custGeom>
          <a:blipFill>
            <a:blip r:embed="rId8">
              <a:extLst>
                <a:ext uri="{96DAC541-7B7A-43D3-8B79-37D633B846F1}">
                  <asvg:svgBlip xmlns="" xmlns:asvg="http://schemas.microsoft.com/office/drawing/2016/SVG/main" r:embed="rId9"/>
                </a:ext>
              </a:extLst>
            </a:blip>
            <a:stretch>
              <a:fillRect r="-11661" b="-66650"/>
            </a:stretch>
          </a:blipFill>
        </p:spPr>
      </p:sp>
      <p:grpSp>
        <p:nvGrpSpPr>
          <p:cNvPr id="6" name="Group 6"/>
          <p:cNvGrpSpPr/>
          <p:nvPr/>
        </p:nvGrpSpPr>
        <p:grpSpPr>
          <a:xfrm rot="-426806">
            <a:off x="2060121" y="5613110"/>
            <a:ext cx="1693271" cy="1663587"/>
            <a:chOff x="0" y="0"/>
            <a:chExt cx="3216910" cy="3160517"/>
          </a:xfrm>
        </p:grpSpPr>
        <p:sp>
          <p:nvSpPr>
            <p:cNvPr id="7" name="Freeform 7"/>
            <p:cNvSpPr/>
            <p:nvPr/>
          </p:nvSpPr>
          <p:spPr>
            <a:xfrm>
              <a:off x="19050" y="223520"/>
              <a:ext cx="3178810" cy="2929376"/>
            </a:xfrm>
            <a:custGeom>
              <a:avLst/>
              <a:gdLst/>
              <a:ahLst/>
              <a:cxnLst/>
              <a:rect l="l" t="t" r="r" b="b"/>
              <a:pathLst>
                <a:path w="3178810" h="2929376">
                  <a:moveTo>
                    <a:pt x="0" y="11430"/>
                  </a:moveTo>
                  <a:cubicBezTo>
                    <a:pt x="0" y="11430"/>
                    <a:pt x="2540" y="340360"/>
                    <a:pt x="2540" y="749300"/>
                  </a:cubicBezTo>
                  <a:cubicBezTo>
                    <a:pt x="2540" y="1158039"/>
                    <a:pt x="7620" y="1748277"/>
                    <a:pt x="7620" y="2008627"/>
                  </a:cubicBezTo>
                  <a:cubicBezTo>
                    <a:pt x="7620" y="2202937"/>
                    <a:pt x="16510" y="2601717"/>
                    <a:pt x="21590" y="2793487"/>
                  </a:cubicBezTo>
                  <a:lnTo>
                    <a:pt x="130810" y="2907787"/>
                  </a:lnTo>
                  <a:cubicBezTo>
                    <a:pt x="275590" y="2915407"/>
                    <a:pt x="543560" y="2929377"/>
                    <a:pt x="793750" y="2929377"/>
                  </a:cubicBezTo>
                  <a:lnTo>
                    <a:pt x="3178810" y="2929377"/>
                  </a:lnTo>
                  <a:lnTo>
                    <a:pt x="3178810" y="693420"/>
                  </a:lnTo>
                  <a:cubicBezTo>
                    <a:pt x="3178810" y="318770"/>
                    <a:pt x="3169920" y="41910"/>
                    <a:pt x="3169920" y="41910"/>
                  </a:cubicBezTo>
                  <a:cubicBezTo>
                    <a:pt x="3014980" y="21590"/>
                    <a:pt x="2858770" y="11430"/>
                    <a:pt x="2701290" y="12700"/>
                  </a:cubicBezTo>
                  <a:cubicBezTo>
                    <a:pt x="2428240" y="12700"/>
                    <a:pt x="1179830" y="21590"/>
                    <a:pt x="929640" y="12700"/>
                  </a:cubicBezTo>
                  <a:cubicBezTo>
                    <a:pt x="594360" y="0"/>
                    <a:pt x="0" y="11430"/>
                    <a:pt x="0" y="11430"/>
                  </a:cubicBezTo>
                  <a:close/>
                </a:path>
              </a:pathLst>
            </a:custGeom>
            <a:solidFill>
              <a:srgbClr val="FFFFFF"/>
            </a:solidFill>
          </p:spPr>
        </p:sp>
        <p:sp>
          <p:nvSpPr>
            <p:cNvPr id="8" name="Freeform 8"/>
            <p:cNvSpPr/>
            <p:nvPr/>
          </p:nvSpPr>
          <p:spPr>
            <a:xfrm>
              <a:off x="12700" y="217170"/>
              <a:ext cx="3191510" cy="2942077"/>
            </a:xfrm>
            <a:custGeom>
              <a:avLst/>
              <a:gdLst/>
              <a:ahLst/>
              <a:cxnLst/>
              <a:rect l="l" t="t" r="r" b="b"/>
              <a:pathLst>
                <a:path w="3191510" h="2942077">
                  <a:moveTo>
                    <a:pt x="3191510" y="2942077"/>
                  </a:moveTo>
                  <a:lnTo>
                    <a:pt x="800100" y="2942077"/>
                  </a:lnTo>
                  <a:cubicBezTo>
                    <a:pt x="547370" y="2942077"/>
                    <a:pt x="270510" y="2928107"/>
                    <a:pt x="137160" y="2920487"/>
                  </a:cubicBezTo>
                  <a:lnTo>
                    <a:pt x="134620" y="2920487"/>
                  </a:lnTo>
                  <a:lnTo>
                    <a:pt x="21590" y="2802377"/>
                  </a:lnTo>
                  <a:lnTo>
                    <a:pt x="21590" y="2799837"/>
                  </a:lnTo>
                  <a:cubicBezTo>
                    <a:pt x="16510" y="2596637"/>
                    <a:pt x="7620" y="2202937"/>
                    <a:pt x="7620" y="2014977"/>
                  </a:cubicBezTo>
                  <a:cubicBezTo>
                    <a:pt x="7620" y="1899407"/>
                    <a:pt x="6350" y="1722877"/>
                    <a:pt x="5080" y="1518468"/>
                  </a:cubicBezTo>
                  <a:cubicBezTo>
                    <a:pt x="3810" y="1267186"/>
                    <a:pt x="2540" y="982908"/>
                    <a:pt x="2540" y="755650"/>
                  </a:cubicBezTo>
                  <a:cubicBezTo>
                    <a:pt x="2540" y="351790"/>
                    <a:pt x="0" y="21590"/>
                    <a:pt x="0" y="17780"/>
                  </a:cubicBezTo>
                  <a:lnTo>
                    <a:pt x="0" y="11430"/>
                  </a:lnTo>
                  <a:lnTo>
                    <a:pt x="6350" y="11430"/>
                  </a:lnTo>
                  <a:cubicBezTo>
                    <a:pt x="12700" y="11430"/>
                    <a:pt x="604520" y="0"/>
                    <a:pt x="935990" y="12700"/>
                  </a:cubicBezTo>
                  <a:cubicBezTo>
                    <a:pt x="1121410" y="19050"/>
                    <a:pt x="1852930" y="16510"/>
                    <a:pt x="2338070" y="13970"/>
                  </a:cubicBezTo>
                  <a:cubicBezTo>
                    <a:pt x="2503170" y="12700"/>
                    <a:pt x="2637790" y="12700"/>
                    <a:pt x="2707640" y="12700"/>
                  </a:cubicBezTo>
                  <a:cubicBezTo>
                    <a:pt x="2861310" y="11430"/>
                    <a:pt x="3020060" y="21590"/>
                    <a:pt x="3177540" y="41910"/>
                  </a:cubicBezTo>
                  <a:lnTo>
                    <a:pt x="3182620" y="43180"/>
                  </a:lnTo>
                  <a:lnTo>
                    <a:pt x="3182620" y="48260"/>
                  </a:lnTo>
                  <a:cubicBezTo>
                    <a:pt x="3182620" y="50800"/>
                    <a:pt x="3191510" y="328930"/>
                    <a:pt x="3191510" y="699770"/>
                  </a:cubicBezTo>
                  <a:lnTo>
                    <a:pt x="3191510" y="2942077"/>
                  </a:lnTo>
                  <a:close/>
                  <a:moveTo>
                    <a:pt x="139700" y="2907787"/>
                  </a:moveTo>
                  <a:cubicBezTo>
                    <a:pt x="273050" y="2915407"/>
                    <a:pt x="548640" y="2929377"/>
                    <a:pt x="800100" y="2929377"/>
                  </a:cubicBezTo>
                  <a:lnTo>
                    <a:pt x="3178810" y="2929377"/>
                  </a:lnTo>
                  <a:lnTo>
                    <a:pt x="3178810" y="699770"/>
                  </a:lnTo>
                  <a:cubicBezTo>
                    <a:pt x="3178810" y="358140"/>
                    <a:pt x="3171190" y="93980"/>
                    <a:pt x="3169920" y="53340"/>
                  </a:cubicBezTo>
                  <a:cubicBezTo>
                    <a:pt x="3014980" y="33020"/>
                    <a:pt x="2858770" y="24130"/>
                    <a:pt x="2707640" y="25400"/>
                  </a:cubicBezTo>
                  <a:cubicBezTo>
                    <a:pt x="2637790" y="25400"/>
                    <a:pt x="2503170" y="27940"/>
                    <a:pt x="2338070" y="26670"/>
                  </a:cubicBezTo>
                  <a:cubicBezTo>
                    <a:pt x="1828800" y="22860"/>
                    <a:pt x="1304290" y="22860"/>
                    <a:pt x="935990" y="25400"/>
                  </a:cubicBezTo>
                  <a:cubicBezTo>
                    <a:pt x="622300" y="27940"/>
                    <a:pt x="77470" y="22860"/>
                    <a:pt x="12700" y="24130"/>
                  </a:cubicBezTo>
                  <a:cubicBezTo>
                    <a:pt x="12700" y="71120"/>
                    <a:pt x="15240" y="382270"/>
                    <a:pt x="15240" y="755650"/>
                  </a:cubicBezTo>
                  <a:cubicBezTo>
                    <a:pt x="15240" y="982908"/>
                    <a:pt x="16510" y="1267186"/>
                    <a:pt x="17780" y="1518468"/>
                  </a:cubicBezTo>
                  <a:cubicBezTo>
                    <a:pt x="19050" y="1722877"/>
                    <a:pt x="20320" y="1899407"/>
                    <a:pt x="20320" y="2014977"/>
                  </a:cubicBezTo>
                  <a:cubicBezTo>
                    <a:pt x="20320" y="2201667"/>
                    <a:pt x="29210" y="2592827"/>
                    <a:pt x="34290" y="2797297"/>
                  </a:cubicBezTo>
                  <a:lnTo>
                    <a:pt x="139700" y="2907787"/>
                  </a:lnTo>
                  <a:close/>
                  <a:moveTo>
                    <a:pt x="139700" y="2907787"/>
                  </a:moveTo>
                  <a:lnTo>
                    <a:pt x="133350" y="2782057"/>
                  </a:lnTo>
                  <a:lnTo>
                    <a:pt x="34290" y="2796027"/>
                  </a:lnTo>
                  <a:lnTo>
                    <a:pt x="139700" y="2907787"/>
                  </a:lnTo>
                  <a:close/>
                </a:path>
              </a:pathLst>
            </a:custGeom>
            <a:solidFill>
              <a:srgbClr val="000000"/>
            </a:solidFill>
          </p:spPr>
        </p:sp>
        <p:sp>
          <p:nvSpPr>
            <p:cNvPr id="9" name="Freeform 9"/>
            <p:cNvSpPr/>
            <p:nvPr/>
          </p:nvSpPr>
          <p:spPr>
            <a:xfrm>
              <a:off x="299720" y="19050"/>
              <a:ext cx="617220" cy="304800"/>
            </a:xfrm>
            <a:custGeom>
              <a:avLst/>
              <a:gdLst/>
              <a:ahLst/>
              <a:cxnLst/>
              <a:rect l="l" t="t" r="r" b="b"/>
              <a:pathLst>
                <a:path w="617220" h="304800">
                  <a:moveTo>
                    <a:pt x="600710" y="0"/>
                  </a:moveTo>
                  <a:lnTo>
                    <a:pt x="617220" y="77470"/>
                  </a:lnTo>
                  <a:lnTo>
                    <a:pt x="600710" y="190500"/>
                  </a:lnTo>
                  <a:lnTo>
                    <a:pt x="589280" y="297180"/>
                  </a:lnTo>
                  <a:lnTo>
                    <a:pt x="5080" y="304800"/>
                  </a:lnTo>
                  <a:lnTo>
                    <a:pt x="5080" y="255270"/>
                  </a:lnTo>
                  <a:lnTo>
                    <a:pt x="16510" y="148590"/>
                  </a:lnTo>
                  <a:lnTo>
                    <a:pt x="0" y="21590"/>
                  </a:lnTo>
                  <a:lnTo>
                    <a:pt x="600710" y="0"/>
                  </a:lnTo>
                  <a:close/>
                </a:path>
              </a:pathLst>
            </a:custGeom>
            <a:solidFill>
              <a:srgbClr val="000000"/>
            </a:solidFill>
          </p:spPr>
        </p:sp>
      </p:grpSp>
      <p:sp>
        <p:nvSpPr>
          <p:cNvPr id="10" name="TextBox 10"/>
          <p:cNvSpPr txBox="1"/>
          <p:nvPr/>
        </p:nvSpPr>
        <p:spPr>
          <a:xfrm>
            <a:off x="4319154" y="1567351"/>
            <a:ext cx="8962373" cy="2960369"/>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DejaVu Serif"/>
              </a:rPr>
              <a:t>Với cách xây dựng nhân vật đặc biệt như vậy, tác giả muốn gửi gắm điều gì qua hình tượng người anh hùng Từ Hải?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DE"/>
        </a:solidFill>
        <a:effectLst/>
      </p:bgPr>
    </p:bg>
    <p:spTree>
      <p:nvGrpSpPr>
        <p:cNvPr id="1" name=""/>
        <p:cNvGrpSpPr/>
        <p:nvPr/>
      </p:nvGrpSpPr>
      <p:grpSpPr>
        <a:xfrm>
          <a:off x="0" y="0"/>
          <a:ext cx="0" cy="0"/>
          <a:chOff x="0" y="0"/>
          <a:chExt cx="0" cy="0"/>
        </a:xfrm>
      </p:grpSpPr>
      <p:grpSp>
        <p:nvGrpSpPr>
          <p:cNvPr id="2" name="Group 2"/>
          <p:cNvGrpSpPr/>
          <p:nvPr/>
        </p:nvGrpSpPr>
        <p:grpSpPr>
          <a:xfrm>
            <a:off x="-200259" y="6719347"/>
            <a:ext cx="18734995" cy="3567653"/>
            <a:chOff x="0" y="0"/>
            <a:chExt cx="4934320" cy="939629"/>
          </a:xfrm>
        </p:grpSpPr>
        <p:sp>
          <p:nvSpPr>
            <p:cNvPr id="3" name="Freeform 3"/>
            <p:cNvSpPr/>
            <p:nvPr/>
          </p:nvSpPr>
          <p:spPr>
            <a:xfrm>
              <a:off x="0" y="0"/>
              <a:ext cx="4934320" cy="939629"/>
            </a:xfrm>
            <a:custGeom>
              <a:avLst/>
              <a:gdLst/>
              <a:ahLst/>
              <a:cxnLst/>
              <a:rect l="l" t="t" r="r" b="b"/>
              <a:pathLst>
                <a:path w="4934320" h="939629">
                  <a:moveTo>
                    <a:pt x="0" y="0"/>
                  </a:moveTo>
                  <a:lnTo>
                    <a:pt x="4934320" y="0"/>
                  </a:lnTo>
                  <a:lnTo>
                    <a:pt x="4934320" y="939629"/>
                  </a:lnTo>
                  <a:lnTo>
                    <a:pt x="0" y="939629"/>
                  </a:lnTo>
                  <a:close/>
                </a:path>
              </a:pathLst>
            </a:custGeom>
            <a:solidFill>
              <a:srgbClr val="5B8422"/>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5" name="Freeform 5"/>
          <p:cNvSpPr/>
          <p:nvPr/>
        </p:nvSpPr>
        <p:spPr>
          <a:xfrm>
            <a:off x="13383509" y="-1093386"/>
            <a:ext cx="4445150" cy="2681815"/>
          </a:xfrm>
          <a:custGeom>
            <a:avLst/>
            <a:gdLst/>
            <a:ahLst/>
            <a:cxnLst/>
            <a:rect l="l" t="t" r="r" b="b"/>
            <a:pathLst>
              <a:path w="4445150" h="2681815">
                <a:moveTo>
                  <a:pt x="0" y="0"/>
                </a:moveTo>
                <a:lnTo>
                  <a:pt x="4445151" y="0"/>
                </a:lnTo>
                <a:lnTo>
                  <a:pt x="4445151" y="2681815"/>
                </a:lnTo>
                <a:lnTo>
                  <a:pt x="0" y="26818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776648" y="1588429"/>
            <a:ext cx="4428198" cy="5376399"/>
          </a:xfrm>
          <a:custGeom>
            <a:avLst/>
            <a:gdLst/>
            <a:ahLst/>
            <a:cxnLst/>
            <a:rect l="l" t="t" r="r" b="b"/>
            <a:pathLst>
              <a:path w="4428198" h="5376399">
                <a:moveTo>
                  <a:pt x="0" y="0"/>
                </a:moveTo>
                <a:lnTo>
                  <a:pt x="4428197" y="0"/>
                </a:lnTo>
                <a:lnTo>
                  <a:pt x="4428197" y="5376399"/>
                </a:lnTo>
                <a:lnTo>
                  <a:pt x="0" y="53763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5785066" y="3843753"/>
            <a:ext cx="2502934" cy="3038883"/>
          </a:xfrm>
          <a:custGeom>
            <a:avLst/>
            <a:gdLst/>
            <a:ahLst/>
            <a:cxnLst/>
            <a:rect l="l" t="t" r="r" b="b"/>
            <a:pathLst>
              <a:path w="2502934" h="3038883">
                <a:moveTo>
                  <a:pt x="0" y="0"/>
                </a:moveTo>
                <a:lnTo>
                  <a:pt x="2502934" y="0"/>
                </a:lnTo>
                <a:lnTo>
                  <a:pt x="2502934" y="3038883"/>
                </a:lnTo>
                <a:lnTo>
                  <a:pt x="0" y="30388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2133056" y="247521"/>
            <a:ext cx="2355856" cy="1421317"/>
          </a:xfrm>
          <a:custGeom>
            <a:avLst/>
            <a:gdLst/>
            <a:ahLst/>
            <a:cxnLst/>
            <a:rect l="l" t="t" r="r" b="b"/>
            <a:pathLst>
              <a:path w="2355856" h="1421317">
                <a:moveTo>
                  <a:pt x="0" y="0"/>
                </a:moveTo>
                <a:lnTo>
                  <a:pt x="2355856" y="0"/>
                </a:lnTo>
                <a:lnTo>
                  <a:pt x="2355856" y="1421317"/>
                </a:lnTo>
                <a:lnTo>
                  <a:pt x="0" y="1421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8393789" y="5232141"/>
            <a:ext cx="1546900" cy="933264"/>
          </a:xfrm>
          <a:custGeom>
            <a:avLst/>
            <a:gdLst/>
            <a:ahLst/>
            <a:cxnLst/>
            <a:rect l="l" t="t" r="r" b="b"/>
            <a:pathLst>
              <a:path w="1546900" h="933264">
                <a:moveTo>
                  <a:pt x="0" y="0"/>
                </a:moveTo>
                <a:lnTo>
                  <a:pt x="1546900" y="0"/>
                </a:lnTo>
                <a:lnTo>
                  <a:pt x="1546900" y="933265"/>
                </a:lnTo>
                <a:lnTo>
                  <a:pt x="0" y="93326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0" name="Group 10"/>
          <p:cNvGrpSpPr/>
          <p:nvPr/>
        </p:nvGrpSpPr>
        <p:grpSpPr>
          <a:xfrm>
            <a:off x="-416333" y="6719347"/>
            <a:ext cx="18704333" cy="326578"/>
            <a:chOff x="0" y="0"/>
            <a:chExt cx="24939110" cy="435437"/>
          </a:xfrm>
        </p:grpSpPr>
        <p:sp>
          <p:nvSpPr>
            <p:cNvPr id="11" name="Freeform 11"/>
            <p:cNvSpPr/>
            <p:nvPr/>
          </p:nvSpPr>
          <p:spPr>
            <a:xfrm>
              <a:off x="0" y="0"/>
              <a:ext cx="6842584" cy="435437"/>
            </a:xfrm>
            <a:custGeom>
              <a:avLst/>
              <a:gdLst/>
              <a:ahLst/>
              <a:cxnLst/>
              <a:rect l="l" t="t" r="r" b="b"/>
              <a:pathLst>
                <a:path w="6842584" h="435437">
                  <a:moveTo>
                    <a:pt x="0" y="0"/>
                  </a:moveTo>
                  <a:lnTo>
                    <a:pt x="6842584" y="0"/>
                  </a:lnTo>
                  <a:lnTo>
                    <a:pt x="6842584" y="435437"/>
                  </a:lnTo>
                  <a:lnTo>
                    <a:pt x="0" y="43543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6113616" y="0"/>
              <a:ext cx="6842584" cy="435437"/>
            </a:xfrm>
            <a:custGeom>
              <a:avLst/>
              <a:gdLst/>
              <a:ahLst/>
              <a:cxnLst/>
              <a:rect l="l" t="t" r="r" b="b"/>
              <a:pathLst>
                <a:path w="6842584" h="435437">
                  <a:moveTo>
                    <a:pt x="0" y="0"/>
                  </a:moveTo>
                  <a:lnTo>
                    <a:pt x="6842584" y="0"/>
                  </a:lnTo>
                  <a:lnTo>
                    <a:pt x="6842584" y="435437"/>
                  </a:lnTo>
                  <a:lnTo>
                    <a:pt x="0" y="43543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11982911" y="0"/>
              <a:ext cx="6842584" cy="435437"/>
            </a:xfrm>
            <a:custGeom>
              <a:avLst/>
              <a:gdLst/>
              <a:ahLst/>
              <a:cxnLst/>
              <a:rect l="l" t="t" r="r" b="b"/>
              <a:pathLst>
                <a:path w="6842584" h="435437">
                  <a:moveTo>
                    <a:pt x="0" y="0"/>
                  </a:moveTo>
                  <a:lnTo>
                    <a:pt x="6842583" y="0"/>
                  </a:lnTo>
                  <a:lnTo>
                    <a:pt x="6842583" y="435437"/>
                  </a:lnTo>
                  <a:lnTo>
                    <a:pt x="0" y="43543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18096527" y="0"/>
              <a:ext cx="6842584" cy="435437"/>
            </a:xfrm>
            <a:custGeom>
              <a:avLst/>
              <a:gdLst/>
              <a:ahLst/>
              <a:cxnLst/>
              <a:rect l="l" t="t" r="r" b="b"/>
              <a:pathLst>
                <a:path w="6842584" h="435437">
                  <a:moveTo>
                    <a:pt x="0" y="0"/>
                  </a:moveTo>
                  <a:lnTo>
                    <a:pt x="6842583" y="0"/>
                  </a:lnTo>
                  <a:lnTo>
                    <a:pt x="6842583" y="435437"/>
                  </a:lnTo>
                  <a:lnTo>
                    <a:pt x="0" y="43543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sp>
        <p:nvSpPr>
          <p:cNvPr id="15" name="Freeform 15"/>
          <p:cNvSpPr/>
          <p:nvPr/>
        </p:nvSpPr>
        <p:spPr>
          <a:xfrm>
            <a:off x="3946825" y="385753"/>
            <a:ext cx="1186377" cy="572427"/>
          </a:xfrm>
          <a:custGeom>
            <a:avLst/>
            <a:gdLst/>
            <a:ahLst/>
            <a:cxnLst/>
            <a:rect l="l" t="t" r="r" b="b"/>
            <a:pathLst>
              <a:path w="1186377" h="572427">
                <a:moveTo>
                  <a:pt x="0" y="0"/>
                </a:moveTo>
                <a:lnTo>
                  <a:pt x="1186376" y="0"/>
                </a:lnTo>
                <a:lnTo>
                  <a:pt x="1186376" y="572427"/>
                </a:lnTo>
                <a:lnTo>
                  <a:pt x="0" y="5724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16"/>
          <p:cNvSpPr/>
          <p:nvPr/>
        </p:nvSpPr>
        <p:spPr>
          <a:xfrm>
            <a:off x="-1357350" y="8183915"/>
            <a:ext cx="7315200" cy="2207860"/>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12056581" y="7947930"/>
            <a:ext cx="8285799" cy="2500805"/>
          </a:xfrm>
          <a:custGeom>
            <a:avLst/>
            <a:gdLst/>
            <a:ahLst/>
            <a:cxnLst/>
            <a:rect l="l" t="t" r="r" b="b"/>
            <a:pathLst>
              <a:path w="8285799" h="2500805">
                <a:moveTo>
                  <a:pt x="0" y="0"/>
                </a:moveTo>
                <a:lnTo>
                  <a:pt x="8285799" y="0"/>
                </a:lnTo>
                <a:lnTo>
                  <a:pt x="8285799" y="2500805"/>
                </a:lnTo>
                <a:lnTo>
                  <a:pt x="0" y="25008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8" name="TextBox 18"/>
          <p:cNvSpPr txBox="1"/>
          <p:nvPr/>
        </p:nvSpPr>
        <p:spPr>
          <a:xfrm>
            <a:off x="3393612" y="896398"/>
            <a:ext cx="13094153" cy="4918074"/>
          </a:xfrm>
          <a:prstGeom prst="rect">
            <a:avLst/>
          </a:prstGeom>
        </p:spPr>
        <p:txBody>
          <a:bodyPr lIns="0" tIns="0" rIns="0" bIns="0" rtlCol="0" anchor="t">
            <a:spAutoFit/>
          </a:bodyPr>
          <a:lstStyle/>
          <a:p>
            <a:pPr algn="ctr">
              <a:lnSpc>
                <a:spcPts val="5600"/>
              </a:lnSpc>
              <a:spcBef>
                <a:spcPct val="0"/>
              </a:spcBef>
            </a:pPr>
            <a:r>
              <a:rPr lang="en-US" sz="4000">
                <a:solidFill>
                  <a:srgbClr val="000000"/>
                </a:solidFill>
                <a:latin typeface="DejaVu Serif Bold"/>
              </a:rPr>
              <a:t>* Ý nghĩa nhân vật:</a:t>
            </a:r>
          </a:p>
          <a:p>
            <a:pPr>
              <a:lnSpc>
                <a:spcPts val="5600"/>
              </a:lnSpc>
              <a:spcBef>
                <a:spcPct val="0"/>
              </a:spcBef>
            </a:pPr>
            <a:r>
              <a:rPr lang="en-US" sz="4000">
                <a:solidFill>
                  <a:srgbClr val="000000"/>
                </a:solidFill>
                <a:latin typeface="DejaVu Serif"/>
              </a:rPr>
              <a:t>- Ước mơ tự do: được sống với hoài bão, khát vọng của chính mình mà không bị phụ thuộc vào ai.</a:t>
            </a:r>
          </a:p>
          <a:p>
            <a:pPr>
              <a:lnSpc>
                <a:spcPts val="5600"/>
              </a:lnSpc>
              <a:spcBef>
                <a:spcPct val="0"/>
              </a:spcBef>
            </a:pPr>
            <a:r>
              <a:rPr lang="en-US" sz="4000">
                <a:solidFill>
                  <a:srgbClr val="000000"/>
                </a:solidFill>
                <a:latin typeface="DejaVu Serif"/>
              </a:rPr>
              <a:t>- Ước mơ công lí:</a:t>
            </a:r>
          </a:p>
          <a:p>
            <a:pPr>
              <a:lnSpc>
                <a:spcPts val="5600"/>
              </a:lnSpc>
              <a:spcBef>
                <a:spcPct val="0"/>
              </a:spcBef>
            </a:pPr>
            <a:r>
              <a:rPr lang="en-US" sz="4000">
                <a:solidFill>
                  <a:srgbClr val="000000"/>
                </a:solidFill>
                <a:latin typeface="DejaVu Serif"/>
              </a:rPr>
              <a:t>+ Đem lại sự công bằng cho xã hội.</a:t>
            </a:r>
          </a:p>
          <a:p>
            <a:pPr>
              <a:lnSpc>
                <a:spcPts val="5600"/>
              </a:lnSpc>
              <a:spcBef>
                <a:spcPct val="0"/>
              </a:spcBef>
            </a:pPr>
            <a:r>
              <a:rPr lang="en-US" sz="4000">
                <a:solidFill>
                  <a:srgbClr val="000000"/>
                </a:solidFill>
                <a:latin typeface="DejaVu Serif"/>
              </a:rPr>
              <a:t>+ Hướng đến những người bị áp bức đau khổ như Kiều.</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Freeform 2"/>
          <p:cNvSpPr/>
          <p:nvPr/>
        </p:nvSpPr>
        <p:spPr>
          <a:xfrm>
            <a:off x="782288" y="889479"/>
            <a:ext cx="16723424" cy="8508042"/>
          </a:xfrm>
          <a:custGeom>
            <a:avLst/>
            <a:gdLst/>
            <a:ahLst/>
            <a:cxnLst/>
            <a:rect l="l" t="t" r="r" b="b"/>
            <a:pathLst>
              <a:path w="16723424" h="8508042">
                <a:moveTo>
                  <a:pt x="0" y="0"/>
                </a:moveTo>
                <a:lnTo>
                  <a:pt x="16723424" y="0"/>
                </a:lnTo>
                <a:lnTo>
                  <a:pt x="16723424" y="8508042"/>
                </a:lnTo>
                <a:lnTo>
                  <a:pt x="0" y="85080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399331" y="2295850"/>
            <a:ext cx="7224536" cy="6709788"/>
          </a:xfrm>
          <a:custGeom>
            <a:avLst/>
            <a:gdLst/>
            <a:ahLst/>
            <a:cxnLst/>
            <a:rect l="l" t="t" r="r" b="b"/>
            <a:pathLst>
              <a:path w="7224536" h="6709788">
                <a:moveTo>
                  <a:pt x="0" y="0"/>
                </a:moveTo>
                <a:lnTo>
                  <a:pt x="7224535" y="0"/>
                </a:lnTo>
                <a:lnTo>
                  <a:pt x="7224535" y="6709788"/>
                </a:lnTo>
                <a:lnTo>
                  <a:pt x="0" y="67097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8908445" y="1944842"/>
            <a:ext cx="7602472" cy="7060796"/>
          </a:xfrm>
          <a:custGeom>
            <a:avLst/>
            <a:gdLst/>
            <a:ahLst/>
            <a:cxnLst/>
            <a:rect l="l" t="t" r="r" b="b"/>
            <a:pathLst>
              <a:path w="7602472" h="7060796">
                <a:moveTo>
                  <a:pt x="0" y="0"/>
                </a:moveTo>
                <a:lnTo>
                  <a:pt x="7602472" y="0"/>
                </a:lnTo>
                <a:lnTo>
                  <a:pt x="7602472" y="7060796"/>
                </a:lnTo>
                <a:lnTo>
                  <a:pt x="0" y="70607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10941710" y="8030251"/>
            <a:ext cx="3086100" cy="975387"/>
            <a:chOff x="0" y="0"/>
            <a:chExt cx="812800" cy="256892"/>
          </a:xfrm>
        </p:grpSpPr>
        <p:sp>
          <p:nvSpPr>
            <p:cNvPr id="6" name="Freeform 6"/>
            <p:cNvSpPr/>
            <p:nvPr/>
          </p:nvSpPr>
          <p:spPr>
            <a:xfrm>
              <a:off x="0" y="0"/>
              <a:ext cx="812800" cy="256892"/>
            </a:xfrm>
            <a:custGeom>
              <a:avLst/>
              <a:gdLst/>
              <a:ahLst/>
              <a:cxnLst/>
              <a:rect l="l" t="t" r="r" b="b"/>
              <a:pathLst>
                <a:path w="812800" h="256892">
                  <a:moveTo>
                    <a:pt x="127941" y="0"/>
                  </a:moveTo>
                  <a:lnTo>
                    <a:pt x="684859" y="0"/>
                  </a:lnTo>
                  <a:cubicBezTo>
                    <a:pt x="718791" y="0"/>
                    <a:pt x="751333" y="13479"/>
                    <a:pt x="775327" y="37473"/>
                  </a:cubicBezTo>
                  <a:cubicBezTo>
                    <a:pt x="799321" y="61467"/>
                    <a:pt x="812800" y="94009"/>
                    <a:pt x="812800" y="127941"/>
                  </a:cubicBezTo>
                  <a:lnTo>
                    <a:pt x="812800" y="128951"/>
                  </a:lnTo>
                  <a:cubicBezTo>
                    <a:pt x="812800" y="162883"/>
                    <a:pt x="799321" y="195425"/>
                    <a:pt x="775327" y="219419"/>
                  </a:cubicBezTo>
                  <a:cubicBezTo>
                    <a:pt x="751333" y="243413"/>
                    <a:pt x="718791" y="256892"/>
                    <a:pt x="684859" y="256892"/>
                  </a:cubicBezTo>
                  <a:lnTo>
                    <a:pt x="127941" y="256892"/>
                  </a:lnTo>
                  <a:cubicBezTo>
                    <a:pt x="94009" y="256892"/>
                    <a:pt x="61467" y="243413"/>
                    <a:pt x="37473" y="219419"/>
                  </a:cubicBezTo>
                  <a:cubicBezTo>
                    <a:pt x="13479" y="195425"/>
                    <a:pt x="0" y="162883"/>
                    <a:pt x="0" y="128951"/>
                  </a:cubicBezTo>
                  <a:lnTo>
                    <a:pt x="0" y="127941"/>
                  </a:lnTo>
                  <a:cubicBezTo>
                    <a:pt x="0" y="94009"/>
                    <a:pt x="13479" y="61467"/>
                    <a:pt x="37473" y="37473"/>
                  </a:cubicBezTo>
                  <a:cubicBezTo>
                    <a:pt x="61467" y="13479"/>
                    <a:pt x="94009" y="0"/>
                    <a:pt x="127941" y="0"/>
                  </a:cubicBezTo>
                  <a:close/>
                </a:path>
              </a:pathLst>
            </a:custGeom>
            <a:solidFill>
              <a:srgbClr val="FDC56C"/>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1282201" y="8200571"/>
            <a:ext cx="2405119" cy="564388"/>
          </a:xfrm>
          <a:prstGeom prst="rect">
            <a:avLst/>
          </a:prstGeom>
        </p:spPr>
        <p:txBody>
          <a:bodyPr lIns="0" tIns="0" rIns="0" bIns="0" rtlCol="0" anchor="t">
            <a:spAutoFit/>
          </a:bodyPr>
          <a:lstStyle/>
          <a:p>
            <a:pPr algn="ctr">
              <a:lnSpc>
                <a:spcPts val="4136"/>
              </a:lnSpc>
            </a:pPr>
            <a:r>
              <a:rPr lang="en-US" sz="4400">
                <a:solidFill>
                  <a:srgbClr val="1B4262"/>
                </a:solidFill>
                <a:latin typeface="Cabin"/>
              </a:rPr>
              <a:t>Nội dung</a:t>
            </a:r>
          </a:p>
        </p:txBody>
      </p:sp>
      <p:grpSp>
        <p:nvGrpSpPr>
          <p:cNvPr id="9" name="Group 9"/>
          <p:cNvGrpSpPr/>
          <p:nvPr/>
        </p:nvGrpSpPr>
        <p:grpSpPr>
          <a:xfrm>
            <a:off x="3889431" y="7973101"/>
            <a:ext cx="3086100" cy="975387"/>
            <a:chOff x="0" y="0"/>
            <a:chExt cx="812800" cy="256892"/>
          </a:xfrm>
        </p:grpSpPr>
        <p:sp>
          <p:nvSpPr>
            <p:cNvPr id="10" name="Freeform 10"/>
            <p:cNvSpPr/>
            <p:nvPr/>
          </p:nvSpPr>
          <p:spPr>
            <a:xfrm>
              <a:off x="0" y="0"/>
              <a:ext cx="812800" cy="256892"/>
            </a:xfrm>
            <a:custGeom>
              <a:avLst/>
              <a:gdLst/>
              <a:ahLst/>
              <a:cxnLst/>
              <a:rect l="l" t="t" r="r" b="b"/>
              <a:pathLst>
                <a:path w="812800" h="256892">
                  <a:moveTo>
                    <a:pt x="127941" y="0"/>
                  </a:moveTo>
                  <a:lnTo>
                    <a:pt x="684859" y="0"/>
                  </a:lnTo>
                  <a:cubicBezTo>
                    <a:pt x="718791" y="0"/>
                    <a:pt x="751333" y="13479"/>
                    <a:pt x="775327" y="37473"/>
                  </a:cubicBezTo>
                  <a:cubicBezTo>
                    <a:pt x="799321" y="61467"/>
                    <a:pt x="812800" y="94009"/>
                    <a:pt x="812800" y="127941"/>
                  </a:cubicBezTo>
                  <a:lnTo>
                    <a:pt x="812800" y="128951"/>
                  </a:lnTo>
                  <a:cubicBezTo>
                    <a:pt x="812800" y="162883"/>
                    <a:pt x="799321" y="195425"/>
                    <a:pt x="775327" y="219419"/>
                  </a:cubicBezTo>
                  <a:cubicBezTo>
                    <a:pt x="751333" y="243413"/>
                    <a:pt x="718791" y="256892"/>
                    <a:pt x="684859" y="256892"/>
                  </a:cubicBezTo>
                  <a:lnTo>
                    <a:pt x="127941" y="256892"/>
                  </a:lnTo>
                  <a:cubicBezTo>
                    <a:pt x="94009" y="256892"/>
                    <a:pt x="61467" y="243413"/>
                    <a:pt x="37473" y="219419"/>
                  </a:cubicBezTo>
                  <a:cubicBezTo>
                    <a:pt x="13479" y="195425"/>
                    <a:pt x="0" y="162883"/>
                    <a:pt x="0" y="128951"/>
                  </a:cubicBezTo>
                  <a:lnTo>
                    <a:pt x="0" y="127941"/>
                  </a:lnTo>
                  <a:cubicBezTo>
                    <a:pt x="0" y="94009"/>
                    <a:pt x="13479" y="61467"/>
                    <a:pt x="37473" y="37473"/>
                  </a:cubicBezTo>
                  <a:cubicBezTo>
                    <a:pt x="61467" y="13479"/>
                    <a:pt x="94009" y="0"/>
                    <a:pt x="127941" y="0"/>
                  </a:cubicBezTo>
                  <a:close/>
                </a:path>
              </a:pathLst>
            </a:custGeom>
            <a:solidFill>
              <a:srgbClr val="FDC56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037739" y="8200571"/>
            <a:ext cx="2951341" cy="529209"/>
          </a:xfrm>
          <a:prstGeom prst="rect">
            <a:avLst/>
          </a:prstGeom>
        </p:spPr>
        <p:txBody>
          <a:bodyPr lIns="0" tIns="0" rIns="0" bIns="0" rtlCol="0" anchor="t">
            <a:spAutoFit/>
          </a:bodyPr>
          <a:lstStyle/>
          <a:p>
            <a:pPr algn="ctr">
              <a:lnSpc>
                <a:spcPts val="3948"/>
              </a:lnSpc>
            </a:pPr>
            <a:r>
              <a:rPr lang="en-US" sz="4200">
                <a:solidFill>
                  <a:srgbClr val="1B4262"/>
                </a:solidFill>
                <a:latin typeface="Cabin"/>
              </a:rPr>
              <a:t>Nghệ thuật</a:t>
            </a:r>
          </a:p>
        </p:txBody>
      </p:sp>
      <p:sp>
        <p:nvSpPr>
          <p:cNvPr id="13" name="Freeform 13"/>
          <p:cNvSpPr/>
          <p:nvPr/>
        </p:nvSpPr>
        <p:spPr>
          <a:xfrm rot="-2405414" flipH="1" flipV="1">
            <a:off x="-1162055" y="201634"/>
            <a:ext cx="5817165" cy="1903800"/>
          </a:xfrm>
          <a:custGeom>
            <a:avLst/>
            <a:gdLst/>
            <a:ahLst/>
            <a:cxnLst/>
            <a:rect l="l" t="t" r="r" b="b"/>
            <a:pathLst>
              <a:path w="5817165" h="1903800">
                <a:moveTo>
                  <a:pt x="5817165" y="1903800"/>
                </a:moveTo>
                <a:lnTo>
                  <a:pt x="0" y="1903800"/>
                </a:lnTo>
                <a:lnTo>
                  <a:pt x="0" y="0"/>
                </a:lnTo>
                <a:lnTo>
                  <a:pt x="5817165" y="0"/>
                </a:lnTo>
                <a:lnTo>
                  <a:pt x="5817165" y="190380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p:cNvSpPr/>
          <p:nvPr/>
        </p:nvSpPr>
        <p:spPr>
          <a:xfrm rot="-197135" flipH="1">
            <a:off x="12464915" y="5888887"/>
            <a:ext cx="6337719" cy="4736004"/>
          </a:xfrm>
          <a:custGeom>
            <a:avLst/>
            <a:gdLst/>
            <a:ahLst/>
            <a:cxnLst/>
            <a:rect l="l" t="t" r="r" b="b"/>
            <a:pathLst>
              <a:path w="6337719" h="4736004">
                <a:moveTo>
                  <a:pt x="6337718" y="0"/>
                </a:moveTo>
                <a:lnTo>
                  <a:pt x="0" y="0"/>
                </a:lnTo>
                <a:lnTo>
                  <a:pt x="0" y="4736004"/>
                </a:lnTo>
                <a:lnTo>
                  <a:pt x="6337718" y="4736004"/>
                </a:lnTo>
                <a:lnTo>
                  <a:pt x="6337718"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5"/>
          <p:cNvSpPr/>
          <p:nvPr/>
        </p:nvSpPr>
        <p:spPr>
          <a:xfrm flipH="1" flipV="1">
            <a:off x="14560162" y="134809"/>
            <a:ext cx="3589899" cy="3620066"/>
          </a:xfrm>
          <a:custGeom>
            <a:avLst/>
            <a:gdLst/>
            <a:ahLst/>
            <a:cxnLst/>
            <a:rect l="l" t="t" r="r" b="b"/>
            <a:pathLst>
              <a:path w="3589899" h="3620066">
                <a:moveTo>
                  <a:pt x="3589899" y="3620066"/>
                </a:moveTo>
                <a:lnTo>
                  <a:pt x="0" y="3620066"/>
                </a:lnTo>
                <a:lnTo>
                  <a:pt x="0" y="0"/>
                </a:lnTo>
                <a:lnTo>
                  <a:pt x="3589899" y="0"/>
                </a:lnTo>
                <a:lnTo>
                  <a:pt x="3589899" y="3620066"/>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16"/>
          <p:cNvSpPr/>
          <p:nvPr/>
        </p:nvSpPr>
        <p:spPr>
          <a:xfrm rot="-197135" flipH="1">
            <a:off x="13186252" y="6604148"/>
            <a:ext cx="6337719" cy="4736004"/>
          </a:xfrm>
          <a:custGeom>
            <a:avLst/>
            <a:gdLst/>
            <a:ahLst/>
            <a:cxnLst/>
            <a:rect l="l" t="t" r="r" b="b"/>
            <a:pathLst>
              <a:path w="6337719" h="4736004">
                <a:moveTo>
                  <a:pt x="6337719" y="0"/>
                </a:moveTo>
                <a:lnTo>
                  <a:pt x="0" y="0"/>
                </a:lnTo>
                <a:lnTo>
                  <a:pt x="0" y="4736004"/>
                </a:lnTo>
                <a:lnTo>
                  <a:pt x="6337719" y="4736004"/>
                </a:lnTo>
                <a:lnTo>
                  <a:pt x="6337719"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395619" y="7162117"/>
            <a:ext cx="3589899" cy="3620066"/>
          </a:xfrm>
          <a:custGeom>
            <a:avLst/>
            <a:gdLst/>
            <a:ahLst/>
            <a:cxnLst/>
            <a:rect l="l" t="t" r="r" b="b"/>
            <a:pathLst>
              <a:path w="3589899" h="3620066">
                <a:moveTo>
                  <a:pt x="0" y="0"/>
                </a:moveTo>
                <a:lnTo>
                  <a:pt x="3589899" y="0"/>
                </a:lnTo>
                <a:lnTo>
                  <a:pt x="3589899" y="3620066"/>
                </a:lnTo>
                <a:lnTo>
                  <a:pt x="0" y="362006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TextBox 18"/>
          <p:cNvSpPr txBox="1"/>
          <p:nvPr/>
        </p:nvSpPr>
        <p:spPr>
          <a:xfrm>
            <a:off x="9387431" y="3145743"/>
            <a:ext cx="6644501" cy="4582794"/>
          </a:xfrm>
          <a:prstGeom prst="rect">
            <a:avLst/>
          </a:prstGeom>
        </p:spPr>
        <p:txBody>
          <a:bodyPr lIns="0" tIns="0" rIns="0" bIns="0" rtlCol="0" anchor="t">
            <a:spAutoFit/>
          </a:bodyPr>
          <a:lstStyle/>
          <a:p>
            <a:pPr algn="ctr">
              <a:lnSpc>
                <a:spcPts val="5180"/>
              </a:lnSpc>
              <a:spcBef>
                <a:spcPct val="0"/>
              </a:spcBef>
            </a:pPr>
            <a:r>
              <a:rPr lang="en-US" sz="3700">
                <a:solidFill>
                  <a:srgbClr val="1B4262"/>
                </a:solidFill>
                <a:latin typeface="DejaVu Serif"/>
              </a:rPr>
              <a:t>- Đoạn trích ca ngợi vẻ đẹp của người anh hùng Từ Hải giàu nghĩa khí. Qua đó, nêu bật và khẳng định cảm hứng nhân văn, nói lên khát vọng tự do của con người thời đại.</a:t>
            </a:r>
          </a:p>
        </p:txBody>
      </p:sp>
      <p:sp>
        <p:nvSpPr>
          <p:cNvPr id="19" name="TextBox 19"/>
          <p:cNvSpPr txBox="1"/>
          <p:nvPr/>
        </p:nvSpPr>
        <p:spPr>
          <a:xfrm>
            <a:off x="1944806" y="3474355"/>
            <a:ext cx="5279788" cy="3925569"/>
          </a:xfrm>
          <a:prstGeom prst="rect">
            <a:avLst/>
          </a:prstGeom>
        </p:spPr>
        <p:txBody>
          <a:bodyPr lIns="0" tIns="0" rIns="0" bIns="0" rtlCol="0" anchor="t">
            <a:spAutoFit/>
          </a:bodyPr>
          <a:lstStyle/>
          <a:p>
            <a:pPr algn="ctr">
              <a:lnSpc>
                <a:spcPts val="5180"/>
              </a:lnSpc>
              <a:spcBef>
                <a:spcPct val="0"/>
              </a:spcBef>
            </a:pPr>
            <a:r>
              <a:rPr lang="en-US" sz="3700">
                <a:solidFill>
                  <a:srgbClr val="1B4262"/>
                </a:solidFill>
                <a:latin typeface="DejaVu Serif"/>
              </a:rPr>
              <a:t>- Nghệ thuật miêu tả nhân vật, kết hợp hài hoà giữa ngôn ngữ nhân vật và ngôn ngữ người kể, sử dụng các từ Hán Việt </a:t>
            </a:r>
          </a:p>
        </p:txBody>
      </p:sp>
      <p:sp>
        <p:nvSpPr>
          <p:cNvPr id="20" name="TextBox 20"/>
          <p:cNvSpPr txBox="1"/>
          <p:nvPr/>
        </p:nvSpPr>
        <p:spPr>
          <a:xfrm>
            <a:off x="4325109" y="284537"/>
            <a:ext cx="8159651" cy="1654299"/>
          </a:xfrm>
          <a:prstGeom prst="rect">
            <a:avLst/>
          </a:prstGeom>
        </p:spPr>
        <p:txBody>
          <a:bodyPr lIns="0" tIns="0" rIns="0" bIns="0" rtlCol="0" anchor="t">
            <a:spAutoFit/>
          </a:bodyPr>
          <a:lstStyle/>
          <a:p>
            <a:pPr algn="ctr">
              <a:lnSpc>
                <a:spcPts val="12880"/>
              </a:lnSpc>
            </a:pPr>
            <a:r>
              <a:rPr lang="en-US" sz="9200" dirty="0">
                <a:solidFill>
                  <a:srgbClr val="1B4262"/>
                </a:solidFill>
                <a:latin typeface="Noto Sans Bold"/>
              </a:rPr>
              <a:t>III </a:t>
            </a:r>
            <a:r>
              <a:rPr lang="en-US" sz="9200" dirty="0" smtClean="0">
                <a:solidFill>
                  <a:srgbClr val="1B4262"/>
                </a:solidFill>
                <a:latin typeface="Noto Sans Bold"/>
              </a:rPr>
              <a:t>– </a:t>
            </a:r>
            <a:r>
              <a:rPr lang="en-US" sz="9200" dirty="0" err="1" smtClean="0">
                <a:solidFill>
                  <a:srgbClr val="1B4262"/>
                </a:solidFill>
                <a:latin typeface="Noto Sans Bold"/>
              </a:rPr>
              <a:t>Tổng</a:t>
            </a:r>
            <a:r>
              <a:rPr lang="en-US" sz="9200" dirty="0" smtClean="0">
                <a:solidFill>
                  <a:srgbClr val="1B4262"/>
                </a:solidFill>
                <a:latin typeface="Noto Sans Bold"/>
              </a:rPr>
              <a:t> </a:t>
            </a:r>
            <a:r>
              <a:rPr lang="en-US" sz="9200" dirty="0" err="1" smtClean="0">
                <a:solidFill>
                  <a:srgbClr val="1B4262"/>
                </a:solidFill>
                <a:latin typeface="Noto Sans Bold"/>
              </a:rPr>
              <a:t>kết</a:t>
            </a:r>
            <a:endParaRPr lang="en-US" sz="9200" dirty="0">
              <a:solidFill>
                <a:srgbClr val="1B4262"/>
              </a:solidFill>
              <a:latin typeface="Noto Sans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rot="-5400000" flipH="1">
            <a:off x="-104027" y="6553576"/>
            <a:ext cx="3837451" cy="3629397"/>
          </a:xfrm>
          <a:custGeom>
            <a:avLst/>
            <a:gdLst/>
            <a:ahLst/>
            <a:cxnLst/>
            <a:rect l="l" t="t" r="r" b="b"/>
            <a:pathLst>
              <a:path w="3837451" h="3629397">
                <a:moveTo>
                  <a:pt x="3837451" y="0"/>
                </a:moveTo>
                <a:lnTo>
                  <a:pt x="0" y="0"/>
                </a:lnTo>
                <a:lnTo>
                  <a:pt x="0" y="3629397"/>
                </a:lnTo>
                <a:lnTo>
                  <a:pt x="3837451" y="3629397"/>
                </a:lnTo>
                <a:lnTo>
                  <a:pt x="3837451" y="0"/>
                </a:lnTo>
                <a:close/>
              </a:path>
            </a:pathLst>
          </a:custGeom>
          <a:blipFill>
            <a:blip r:embed="rId2">
              <a:extLst>
                <a:ext uri="{96DAC541-7B7A-43D3-8B79-37D633B846F1}">
                  <asvg:svgBlip xmlns="" xmlns:asvg="http://schemas.microsoft.com/office/drawing/2016/SVG/main" r:embed="rId3"/>
                </a:ext>
              </a:extLst>
            </a:blip>
            <a:stretch>
              <a:fillRect l="-771" t="-14210" r="-15037"/>
            </a:stretch>
          </a:blipFill>
        </p:spPr>
      </p:sp>
      <p:grpSp>
        <p:nvGrpSpPr>
          <p:cNvPr id="3" name="Group 3"/>
          <p:cNvGrpSpPr/>
          <p:nvPr/>
        </p:nvGrpSpPr>
        <p:grpSpPr>
          <a:xfrm>
            <a:off x="1627837" y="4309746"/>
            <a:ext cx="7114594" cy="4494245"/>
            <a:chOff x="0" y="0"/>
            <a:chExt cx="3622362" cy="2288224"/>
          </a:xfrm>
        </p:grpSpPr>
        <p:sp>
          <p:nvSpPr>
            <p:cNvPr id="4" name="Freeform 4"/>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FBBA2"/>
            </a:solidFill>
          </p:spPr>
        </p:sp>
      </p:grpSp>
      <p:grpSp>
        <p:nvGrpSpPr>
          <p:cNvPr id="5" name="Group 5"/>
          <p:cNvGrpSpPr/>
          <p:nvPr/>
        </p:nvGrpSpPr>
        <p:grpSpPr>
          <a:xfrm>
            <a:off x="627271" y="3570375"/>
            <a:ext cx="7923822" cy="5005429"/>
            <a:chOff x="0" y="0"/>
            <a:chExt cx="3622362" cy="2288224"/>
          </a:xfrm>
        </p:grpSpPr>
        <p:sp>
          <p:nvSpPr>
            <p:cNvPr id="6" name="Freeform 6"/>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AF9F5"/>
            </a:solidFill>
          </p:spPr>
        </p:sp>
      </p:grpSp>
      <p:grpSp>
        <p:nvGrpSpPr>
          <p:cNvPr id="7" name="Group 7"/>
          <p:cNvGrpSpPr/>
          <p:nvPr/>
        </p:nvGrpSpPr>
        <p:grpSpPr>
          <a:xfrm>
            <a:off x="9334866" y="3933486"/>
            <a:ext cx="7924434" cy="5005815"/>
            <a:chOff x="0" y="0"/>
            <a:chExt cx="3622362" cy="2288224"/>
          </a:xfrm>
        </p:grpSpPr>
        <p:sp>
          <p:nvSpPr>
            <p:cNvPr id="8" name="Freeform 8"/>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FBBA2"/>
            </a:solidFill>
          </p:spPr>
        </p:sp>
      </p:grpSp>
      <p:grpSp>
        <p:nvGrpSpPr>
          <p:cNvPr id="9" name="Group 9"/>
          <p:cNvGrpSpPr/>
          <p:nvPr/>
        </p:nvGrpSpPr>
        <p:grpSpPr>
          <a:xfrm>
            <a:off x="9586361" y="3570375"/>
            <a:ext cx="8285053" cy="5233616"/>
            <a:chOff x="0" y="0"/>
            <a:chExt cx="3622362" cy="2288224"/>
          </a:xfrm>
        </p:grpSpPr>
        <p:sp>
          <p:nvSpPr>
            <p:cNvPr id="10" name="Freeform 10"/>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AF9F5"/>
            </a:solidFill>
          </p:spPr>
        </p:sp>
      </p:grpSp>
      <p:sp>
        <p:nvSpPr>
          <p:cNvPr id="11" name="Freeform 11"/>
          <p:cNvSpPr/>
          <p:nvPr/>
        </p:nvSpPr>
        <p:spPr>
          <a:xfrm rot="-2388707">
            <a:off x="15999070" y="8740650"/>
            <a:ext cx="1245986" cy="1035301"/>
          </a:xfrm>
          <a:custGeom>
            <a:avLst/>
            <a:gdLst/>
            <a:ahLst/>
            <a:cxnLst/>
            <a:rect l="l" t="t" r="r" b="b"/>
            <a:pathLst>
              <a:path w="1245986" h="1035301">
                <a:moveTo>
                  <a:pt x="0" y="0"/>
                </a:moveTo>
                <a:lnTo>
                  <a:pt x="1245986" y="0"/>
                </a:lnTo>
                <a:lnTo>
                  <a:pt x="1245986" y="1035300"/>
                </a:lnTo>
                <a:lnTo>
                  <a:pt x="0" y="10353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188400" y="2706071"/>
            <a:ext cx="626298" cy="552708"/>
          </a:xfrm>
          <a:custGeom>
            <a:avLst/>
            <a:gdLst/>
            <a:ahLst/>
            <a:cxnLst/>
            <a:rect l="l" t="t" r="r" b="b"/>
            <a:pathLst>
              <a:path w="626298" h="552708">
                <a:moveTo>
                  <a:pt x="0" y="0"/>
                </a:moveTo>
                <a:lnTo>
                  <a:pt x="626298" y="0"/>
                </a:lnTo>
                <a:lnTo>
                  <a:pt x="626298" y="552708"/>
                </a:lnTo>
                <a:lnTo>
                  <a:pt x="0" y="55270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8704331" y="8939301"/>
            <a:ext cx="722943" cy="637997"/>
          </a:xfrm>
          <a:custGeom>
            <a:avLst/>
            <a:gdLst/>
            <a:ahLst/>
            <a:cxnLst/>
            <a:rect l="l" t="t" r="r" b="b"/>
            <a:pathLst>
              <a:path w="722943" h="637997">
                <a:moveTo>
                  <a:pt x="0" y="0"/>
                </a:moveTo>
                <a:lnTo>
                  <a:pt x="722944" y="0"/>
                </a:lnTo>
                <a:lnTo>
                  <a:pt x="722944" y="637998"/>
                </a:lnTo>
                <a:lnTo>
                  <a:pt x="0" y="6379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16186564" y="1609295"/>
            <a:ext cx="1530226" cy="1446759"/>
          </a:xfrm>
          <a:custGeom>
            <a:avLst/>
            <a:gdLst/>
            <a:ahLst/>
            <a:cxnLst/>
            <a:rect l="l" t="t" r="r" b="b"/>
            <a:pathLst>
              <a:path w="1530226" h="1446759">
                <a:moveTo>
                  <a:pt x="0" y="0"/>
                </a:moveTo>
                <a:lnTo>
                  <a:pt x="1530226" y="0"/>
                </a:lnTo>
                <a:lnTo>
                  <a:pt x="1530226" y="1446759"/>
                </a:lnTo>
                <a:lnTo>
                  <a:pt x="0" y="14467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TextBox 15"/>
          <p:cNvSpPr txBox="1"/>
          <p:nvPr/>
        </p:nvSpPr>
        <p:spPr>
          <a:xfrm>
            <a:off x="2073858" y="469602"/>
            <a:ext cx="13983891" cy="1393824"/>
          </a:xfrm>
          <a:prstGeom prst="rect">
            <a:avLst/>
          </a:prstGeom>
        </p:spPr>
        <p:txBody>
          <a:bodyPr lIns="0" tIns="0" rIns="0" bIns="0" rtlCol="0" anchor="t">
            <a:spAutoFit/>
          </a:bodyPr>
          <a:lstStyle/>
          <a:p>
            <a:pPr algn="ctr">
              <a:lnSpc>
                <a:spcPts val="5600"/>
              </a:lnSpc>
              <a:spcBef>
                <a:spcPct val="0"/>
              </a:spcBef>
            </a:pPr>
            <a:r>
              <a:rPr lang="en-US" sz="4000">
                <a:solidFill>
                  <a:srgbClr val="000000"/>
                </a:solidFill>
                <a:latin typeface="DejaVu Serif Bold"/>
              </a:rPr>
              <a:t>* Khái quát đặc điểm thể loại thông qua văn bản </a:t>
            </a:r>
          </a:p>
          <a:p>
            <a:pPr algn="ctr">
              <a:lnSpc>
                <a:spcPts val="5600"/>
              </a:lnSpc>
              <a:spcBef>
                <a:spcPct val="0"/>
              </a:spcBef>
            </a:pPr>
            <a:r>
              <a:rPr lang="en-US" sz="4000">
                <a:solidFill>
                  <a:srgbClr val="000000"/>
                </a:solidFill>
                <a:latin typeface="DejaVu Serif Bold"/>
              </a:rPr>
              <a:t>và rút ra cách/kinh nghiệm đọc</a:t>
            </a:r>
          </a:p>
        </p:txBody>
      </p:sp>
      <p:sp>
        <p:nvSpPr>
          <p:cNvPr id="16" name="TextBox 16"/>
          <p:cNvSpPr txBox="1"/>
          <p:nvPr/>
        </p:nvSpPr>
        <p:spPr>
          <a:xfrm>
            <a:off x="1188400" y="3799155"/>
            <a:ext cx="6856081" cy="4481194"/>
          </a:xfrm>
          <a:prstGeom prst="rect">
            <a:avLst/>
          </a:prstGeom>
        </p:spPr>
        <p:txBody>
          <a:bodyPr lIns="0" tIns="0" rIns="0" bIns="0" rtlCol="0" anchor="t">
            <a:spAutoFit/>
          </a:bodyPr>
          <a:lstStyle/>
          <a:p>
            <a:pPr>
              <a:lnSpc>
                <a:spcPts val="4480"/>
              </a:lnSpc>
              <a:spcBef>
                <a:spcPct val="0"/>
              </a:spcBef>
            </a:pPr>
            <a:r>
              <a:rPr lang="en-US" sz="3200">
                <a:solidFill>
                  <a:srgbClr val="000000"/>
                </a:solidFill>
                <a:latin typeface="DejaVu Serif"/>
              </a:rPr>
              <a:t>- Đặc điểm của </a:t>
            </a:r>
            <a:r>
              <a:rPr lang="en-US" sz="3200">
                <a:solidFill>
                  <a:srgbClr val="000000"/>
                </a:solidFill>
                <a:latin typeface="DejaVu Serif Italics"/>
              </a:rPr>
              <a:t>Truyện Kiều</a:t>
            </a:r>
            <a:r>
              <a:rPr lang="en-US" sz="3200">
                <a:solidFill>
                  <a:srgbClr val="000000"/>
                </a:solidFill>
                <a:latin typeface="DejaVu Serif"/>
              </a:rPr>
              <a:t> thể hiện trong đoạn trích:</a:t>
            </a:r>
          </a:p>
          <a:p>
            <a:pPr>
              <a:lnSpc>
                <a:spcPts val="4480"/>
              </a:lnSpc>
              <a:spcBef>
                <a:spcPct val="0"/>
              </a:spcBef>
            </a:pPr>
            <a:r>
              <a:rPr lang="en-US" sz="3200">
                <a:solidFill>
                  <a:srgbClr val="000000"/>
                </a:solidFill>
                <a:latin typeface="DejaVu Serif"/>
              </a:rPr>
              <a:t>+ Nhân vật chính diện được miêu tả bằng bút pháp ước lệ, lí tưởng hoá.</a:t>
            </a:r>
          </a:p>
          <a:p>
            <a:pPr>
              <a:lnSpc>
                <a:spcPts val="4480"/>
              </a:lnSpc>
              <a:spcBef>
                <a:spcPct val="0"/>
              </a:spcBef>
            </a:pPr>
            <a:r>
              <a:rPr lang="en-US" sz="3200">
                <a:solidFill>
                  <a:srgbClr val="000000"/>
                </a:solidFill>
                <a:latin typeface="DejaVu Serif"/>
              </a:rPr>
              <a:t>+ Ngôn ngữ có sự kết hợp giữa ngôn ngữ đời sống, ngôn ngữ bác học kết tinh từ sách vở.</a:t>
            </a:r>
          </a:p>
        </p:txBody>
      </p:sp>
      <p:sp>
        <p:nvSpPr>
          <p:cNvPr id="17" name="TextBox 17"/>
          <p:cNvSpPr txBox="1"/>
          <p:nvPr/>
        </p:nvSpPr>
        <p:spPr>
          <a:xfrm>
            <a:off x="9966690" y="4013659"/>
            <a:ext cx="7750100" cy="3994588"/>
          </a:xfrm>
          <a:prstGeom prst="rect">
            <a:avLst/>
          </a:prstGeom>
        </p:spPr>
        <p:txBody>
          <a:bodyPr lIns="0" tIns="0" rIns="0" bIns="0" rtlCol="0" anchor="t">
            <a:spAutoFit/>
          </a:bodyPr>
          <a:lstStyle/>
          <a:p>
            <a:pPr>
              <a:lnSpc>
                <a:spcPts val="4525"/>
              </a:lnSpc>
              <a:spcBef>
                <a:spcPct val="0"/>
              </a:spcBef>
            </a:pPr>
            <a:r>
              <a:rPr lang="en-US" sz="3232">
                <a:solidFill>
                  <a:srgbClr val="000000"/>
                </a:solidFill>
                <a:latin typeface="DejaVu Serif"/>
              </a:rPr>
              <a:t>- Khi tìm hiểu nhân vật truyện thơ Nôm cần chú ý:</a:t>
            </a:r>
          </a:p>
          <a:p>
            <a:pPr>
              <a:lnSpc>
                <a:spcPts val="4525"/>
              </a:lnSpc>
              <a:spcBef>
                <a:spcPct val="0"/>
              </a:spcBef>
            </a:pPr>
            <a:r>
              <a:rPr lang="en-US" sz="3232">
                <a:solidFill>
                  <a:srgbClr val="000000"/>
                </a:solidFill>
                <a:latin typeface="DejaVu Serif"/>
              </a:rPr>
              <a:t>+ Xác định nhóm nhân vật: chính - tà</a:t>
            </a:r>
          </a:p>
          <a:p>
            <a:pPr>
              <a:lnSpc>
                <a:spcPts val="4525"/>
              </a:lnSpc>
              <a:spcBef>
                <a:spcPct val="0"/>
              </a:spcBef>
            </a:pPr>
            <a:r>
              <a:rPr lang="en-US" sz="3232">
                <a:solidFill>
                  <a:srgbClr val="000000"/>
                </a:solidFill>
                <a:latin typeface="DejaVu Serif"/>
              </a:rPr>
              <a:t>+ Chú ý lời nói, hành động, suy nghĩ.</a:t>
            </a:r>
          </a:p>
          <a:p>
            <a:pPr>
              <a:lnSpc>
                <a:spcPts val="4525"/>
              </a:lnSpc>
              <a:spcBef>
                <a:spcPct val="0"/>
              </a:spcBef>
            </a:pPr>
            <a:r>
              <a:rPr lang="en-US" sz="3232">
                <a:solidFill>
                  <a:srgbClr val="000000"/>
                </a:solidFill>
                <a:latin typeface="DejaVu Serif"/>
              </a:rPr>
              <a:t>+ Xét nhân vật trong các mối quan hệ.</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TextBox 2"/>
          <p:cNvSpPr txBox="1"/>
          <p:nvPr/>
        </p:nvSpPr>
        <p:spPr>
          <a:xfrm>
            <a:off x="1470193" y="3801266"/>
            <a:ext cx="15347614" cy="1847850"/>
          </a:xfrm>
          <a:prstGeom prst="rect">
            <a:avLst/>
          </a:prstGeom>
        </p:spPr>
        <p:txBody>
          <a:bodyPr lIns="0" tIns="0" rIns="0" bIns="0" rtlCol="0" anchor="t">
            <a:spAutoFit/>
          </a:bodyPr>
          <a:lstStyle/>
          <a:p>
            <a:pPr algn="ctr">
              <a:lnSpc>
                <a:spcPts val="14400"/>
              </a:lnSpc>
            </a:pPr>
            <a:r>
              <a:rPr lang="en-US" sz="12000" b="1" spc="359" dirty="0">
                <a:solidFill>
                  <a:srgbClr val="002060"/>
                </a:solidFill>
                <a:latin typeface="Lazydog Bold"/>
              </a:rPr>
              <a:t>LUYỆN TẬP</a:t>
            </a:r>
          </a:p>
        </p:txBody>
      </p:sp>
      <p:sp>
        <p:nvSpPr>
          <p:cNvPr id="3" name="Freeform 3"/>
          <p:cNvSpPr/>
          <p:nvPr/>
        </p:nvSpPr>
        <p:spPr>
          <a:xfrm>
            <a:off x="10827038" y="6448728"/>
            <a:ext cx="1322192" cy="361950"/>
          </a:xfrm>
          <a:custGeom>
            <a:avLst/>
            <a:gdLst/>
            <a:ahLst/>
            <a:cxnLst/>
            <a:rect l="l" t="t" r="r" b="b"/>
            <a:pathLst>
              <a:path w="1322192" h="361950">
                <a:moveTo>
                  <a:pt x="0" y="0"/>
                </a:moveTo>
                <a:lnTo>
                  <a:pt x="1322191" y="0"/>
                </a:lnTo>
                <a:lnTo>
                  <a:pt x="1322191" y="361950"/>
                </a:lnTo>
                <a:lnTo>
                  <a:pt x="0" y="3619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266501" y="3323922"/>
            <a:ext cx="790620" cy="992787"/>
          </a:xfrm>
          <a:custGeom>
            <a:avLst/>
            <a:gdLst/>
            <a:ahLst/>
            <a:cxnLst/>
            <a:rect l="l" t="t" r="r" b="b"/>
            <a:pathLst>
              <a:path w="790620" h="992787">
                <a:moveTo>
                  <a:pt x="0" y="0"/>
                </a:moveTo>
                <a:lnTo>
                  <a:pt x="790619" y="0"/>
                </a:lnTo>
                <a:lnTo>
                  <a:pt x="790619" y="992787"/>
                </a:lnTo>
                <a:lnTo>
                  <a:pt x="0" y="9927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flipV="1">
            <a:off x="16447917" y="8648811"/>
            <a:ext cx="1840083" cy="1638189"/>
          </a:xfrm>
          <a:custGeom>
            <a:avLst/>
            <a:gdLst/>
            <a:ahLst/>
            <a:cxnLst/>
            <a:rect l="l" t="t" r="r" b="b"/>
            <a:pathLst>
              <a:path w="1840083" h="1638189">
                <a:moveTo>
                  <a:pt x="1840083" y="1638189"/>
                </a:moveTo>
                <a:lnTo>
                  <a:pt x="0" y="1638189"/>
                </a:lnTo>
                <a:lnTo>
                  <a:pt x="0" y="0"/>
                </a:lnTo>
                <a:lnTo>
                  <a:pt x="1840083" y="0"/>
                </a:lnTo>
                <a:lnTo>
                  <a:pt x="1840083" y="1638189"/>
                </a:lnTo>
                <a:close/>
              </a:path>
            </a:pathLst>
          </a:custGeom>
          <a:blipFill>
            <a:blip r:embed="rId6">
              <a:extLst>
                <a:ext uri="{96DAC541-7B7A-43D3-8B79-37D633B846F1}">
                  <asvg:svgBlip xmlns="" xmlns:asvg="http://schemas.microsoft.com/office/drawing/2016/SVG/main" r:embed="rId7"/>
                </a:ext>
              </a:extLst>
            </a:blip>
            <a:stretch>
              <a:fillRect l="-29270" t="-42298"/>
            </a:stretch>
          </a:blipFill>
        </p:spPr>
      </p:sp>
      <p:sp>
        <p:nvSpPr>
          <p:cNvPr id="6" name="Freeform 6"/>
          <p:cNvSpPr/>
          <p:nvPr/>
        </p:nvSpPr>
        <p:spPr>
          <a:xfrm>
            <a:off x="0" y="0"/>
            <a:ext cx="1840083" cy="1638189"/>
          </a:xfrm>
          <a:custGeom>
            <a:avLst/>
            <a:gdLst/>
            <a:ahLst/>
            <a:cxnLst/>
            <a:rect l="l" t="t" r="r" b="b"/>
            <a:pathLst>
              <a:path w="1840083" h="1638189">
                <a:moveTo>
                  <a:pt x="0" y="0"/>
                </a:moveTo>
                <a:lnTo>
                  <a:pt x="1840083" y="0"/>
                </a:lnTo>
                <a:lnTo>
                  <a:pt x="1840083" y="1638189"/>
                </a:lnTo>
                <a:lnTo>
                  <a:pt x="0" y="1638189"/>
                </a:lnTo>
                <a:lnTo>
                  <a:pt x="0" y="0"/>
                </a:lnTo>
                <a:close/>
              </a:path>
            </a:pathLst>
          </a:custGeom>
          <a:blipFill>
            <a:blip r:embed="rId6">
              <a:extLst>
                <a:ext uri="{96DAC541-7B7A-43D3-8B79-37D633B846F1}">
                  <asvg:svgBlip xmlns="" xmlns:asvg="http://schemas.microsoft.com/office/drawing/2016/SVG/main" r:embed="rId7"/>
                </a:ext>
              </a:extLst>
            </a:blip>
            <a:stretch>
              <a:fillRect l="-29270" t="-42298"/>
            </a:stretch>
          </a:blipFill>
        </p:spPr>
      </p:sp>
      <p:sp>
        <p:nvSpPr>
          <p:cNvPr id="7" name="Freeform 7"/>
          <p:cNvSpPr/>
          <p:nvPr/>
        </p:nvSpPr>
        <p:spPr>
          <a:xfrm rot="-490225">
            <a:off x="15280944" y="1273980"/>
            <a:ext cx="1598076" cy="1696799"/>
          </a:xfrm>
          <a:custGeom>
            <a:avLst/>
            <a:gdLst/>
            <a:ahLst/>
            <a:cxnLst/>
            <a:rect l="l" t="t" r="r" b="b"/>
            <a:pathLst>
              <a:path w="1598076" h="1696799">
                <a:moveTo>
                  <a:pt x="0" y="0"/>
                </a:moveTo>
                <a:lnTo>
                  <a:pt x="1598077" y="0"/>
                </a:lnTo>
                <a:lnTo>
                  <a:pt x="1598077" y="1696799"/>
                </a:lnTo>
                <a:lnTo>
                  <a:pt x="0" y="16967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8409793" y="-22920"/>
            <a:ext cx="1468414" cy="2947339"/>
          </a:xfrm>
          <a:custGeom>
            <a:avLst/>
            <a:gdLst/>
            <a:ahLst/>
            <a:cxnLst/>
            <a:rect l="l" t="t" r="r" b="b"/>
            <a:pathLst>
              <a:path w="1468414" h="2947339">
                <a:moveTo>
                  <a:pt x="0" y="0"/>
                </a:moveTo>
                <a:lnTo>
                  <a:pt x="1468414" y="0"/>
                </a:lnTo>
                <a:lnTo>
                  <a:pt x="1468414" y="2947339"/>
                </a:lnTo>
                <a:lnTo>
                  <a:pt x="0" y="2947339"/>
                </a:lnTo>
                <a:lnTo>
                  <a:pt x="0" y="0"/>
                </a:lnTo>
                <a:close/>
              </a:path>
            </a:pathLst>
          </a:custGeom>
          <a:blipFill>
            <a:blip r:embed="rId10">
              <a:extLst>
                <a:ext uri="{96DAC541-7B7A-43D3-8B79-37D633B846F1}">
                  <asvg:svgBlip xmlns="" xmlns:asvg="http://schemas.microsoft.com/office/drawing/2016/SVG/main" r:embed="rId11"/>
                </a:ext>
              </a:extLst>
            </a:blip>
            <a:stretch>
              <a:fillRect t="-23013" r="-4009"/>
            </a:stretch>
          </a:blipFill>
        </p:spPr>
      </p:sp>
      <p:sp>
        <p:nvSpPr>
          <p:cNvPr id="9" name="Freeform 9"/>
          <p:cNvSpPr/>
          <p:nvPr/>
        </p:nvSpPr>
        <p:spPr>
          <a:xfrm>
            <a:off x="665506" y="8186956"/>
            <a:ext cx="2587392" cy="1420713"/>
          </a:xfrm>
          <a:custGeom>
            <a:avLst/>
            <a:gdLst/>
            <a:ahLst/>
            <a:cxnLst/>
            <a:rect l="l" t="t" r="r" b="b"/>
            <a:pathLst>
              <a:path w="2587392" h="1420713">
                <a:moveTo>
                  <a:pt x="0" y="0"/>
                </a:moveTo>
                <a:lnTo>
                  <a:pt x="2587391" y="0"/>
                </a:lnTo>
                <a:lnTo>
                  <a:pt x="2587391" y="1420713"/>
                </a:lnTo>
                <a:lnTo>
                  <a:pt x="0" y="142071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rot="-2121315">
            <a:off x="8531056" y="8734157"/>
            <a:ext cx="1225888" cy="1018602"/>
          </a:xfrm>
          <a:custGeom>
            <a:avLst/>
            <a:gdLst/>
            <a:ahLst/>
            <a:cxnLst/>
            <a:rect l="l" t="t" r="r" b="b"/>
            <a:pathLst>
              <a:path w="1225888" h="1018602">
                <a:moveTo>
                  <a:pt x="0" y="0"/>
                </a:moveTo>
                <a:lnTo>
                  <a:pt x="1225888" y="0"/>
                </a:lnTo>
                <a:lnTo>
                  <a:pt x="1225888" y="1018602"/>
                </a:lnTo>
                <a:lnTo>
                  <a:pt x="0" y="101860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7B1"/>
        </a:solidFill>
        <a:effectLst/>
      </p:bgPr>
    </p:bg>
    <p:spTree>
      <p:nvGrpSpPr>
        <p:cNvPr id="1" name=""/>
        <p:cNvGrpSpPr/>
        <p:nvPr/>
      </p:nvGrpSpPr>
      <p:grpSpPr>
        <a:xfrm>
          <a:off x="0" y="0"/>
          <a:ext cx="0" cy="0"/>
          <a:chOff x="0" y="0"/>
          <a:chExt cx="0" cy="0"/>
        </a:xfrm>
      </p:grpSpPr>
      <p:sp>
        <p:nvSpPr>
          <p:cNvPr id="2" name="Freeform 2"/>
          <p:cNvSpPr/>
          <p:nvPr/>
        </p:nvSpPr>
        <p:spPr>
          <a:xfrm rot="-137242" flipH="1">
            <a:off x="8407933" y="1620212"/>
            <a:ext cx="13669956" cy="7638088"/>
          </a:xfrm>
          <a:custGeom>
            <a:avLst/>
            <a:gdLst/>
            <a:ahLst/>
            <a:cxnLst/>
            <a:rect l="l" t="t" r="r" b="b"/>
            <a:pathLst>
              <a:path w="13669956" h="7638088">
                <a:moveTo>
                  <a:pt x="13669956" y="0"/>
                </a:moveTo>
                <a:lnTo>
                  <a:pt x="0" y="0"/>
                </a:lnTo>
                <a:lnTo>
                  <a:pt x="0" y="7638088"/>
                </a:lnTo>
                <a:lnTo>
                  <a:pt x="13669956" y="7638088"/>
                </a:lnTo>
                <a:lnTo>
                  <a:pt x="13669956"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428749">
            <a:off x="132841" y="-559309"/>
            <a:ext cx="3274169" cy="2414699"/>
          </a:xfrm>
          <a:custGeom>
            <a:avLst/>
            <a:gdLst/>
            <a:ahLst/>
            <a:cxnLst/>
            <a:rect l="l" t="t" r="r" b="b"/>
            <a:pathLst>
              <a:path w="3274169" h="2414699">
                <a:moveTo>
                  <a:pt x="0" y="0"/>
                </a:moveTo>
                <a:lnTo>
                  <a:pt x="3274169" y="0"/>
                </a:lnTo>
                <a:lnTo>
                  <a:pt x="3274169" y="2414699"/>
                </a:lnTo>
                <a:lnTo>
                  <a:pt x="0" y="24146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2118548">
            <a:off x="16157819" y="8890480"/>
            <a:ext cx="2202961" cy="2793040"/>
          </a:xfrm>
          <a:custGeom>
            <a:avLst/>
            <a:gdLst/>
            <a:ahLst/>
            <a:cxnLst/>
            <a:rect l="l" t="t" r="r" b="b"/>
            <a:pathLst>
              <a:path w="2202961" h="2793040">
                <a:moveTo>
                  <a:pt x="0" y="0"/>
                </a:moveTo>
                <a:lnTo>
                  <a:pt x="2202962" y="0"/>
                </a:lnTo>
                <a:lnTo>
                  <a:pt x="2202962" y="2793040"/>
                </a:lnTo>
                <a:lnTo>
                  <a:pt x="0" y="27930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1966275">
            <a:off x="8465534" y="-987420"/>
            <a:ext cx="4163374" cy="3618143"/>
          </a:xfrm>
          <a:custGeom>
            <a:avLst/>
            <a:gdLst/>
            <a:ahLst/>
            <a:cxnLst/>
            <a:rect l="l" t="t" r="r" b="b"/>
            <a:pathLst>
              <a:path w="4163374" h="3618143">
                <a:moveTo>
                  <a:pt x="0" y="0"/>
                </a:moveTo>
                <a:lnTo>
                  <a:pt x="4163374" y="0"/>
                </a:lnTo>
                <a:lnTo>
                  <a:pt x="4163374" y="3618143"/>
                </a:lnTo>
                <a:lnTo>
                  <a:pt x="0" y="36181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TextBox 6"/>
          <p:cNvSpPr txBox="1"/>
          <p:nvPr/>
        </p:nvSpPr>
        <p:spPr>
          <a:xfrm>
            <a:off x="3755109" y="471098"/>
            <a:ext cx="10216844" cy="1205458"/>
          </a:xfrm>
          <a:prstGeom prst="rect">
            <a:avLst/>
          </a:prstGeom>
        </p:spPr>
        <p:txBody>
          <a:bodyPr lIns="0" tIns="0" rIns="0" bIns="0" rtlCol="0" anchor="t">
            <a:spAutoFit/>
          </a:bodyPr>
          <a:lstStyle/>
          <a:p>
            <a:pPr algn="ctr">
              <a:lnSpc>
                <a:spcPts val="9384"/>
              </a:lnSpc>
            </a:pPr>
            <a:r>
              <a:rPr lang="en-US" sz="9200" dirty="0" err="1" smtClean="0">
                <a:solidFill>
                  <a:srgbClr val="212121"/>
                </a:solidFill>
                <a:latin typeface="Bahnschrift Light" panose="020B0502040204020203" pitchFamily="34" charset="0"/>
              </a:rPr>
              <a:t>Mục</a:t>
            </a:r>
            <a:r>
              <a:rPr lang="en-US" sz="9200" dirty="0" smtClean="0">
                <a:solidFill>
                  <a:srgbClr val="212121"/>
                </a:solidFill>
                <a:latin typeface="Bahnschrift Light" panose="020B0502040204020203" pitchFamily="34" charset="0"/>
              </a:rPr>
              <a:t> </a:t>
            </a:r>
            <a:r>
              <a:rPr lang="en-US" sz="9200" dirty="0" err="1">
                <a:solidFill>
                  <a:srgbClr val="212121"/>
                </a:solidFill>
                <a:latin typeface="Bahnschrift Light" panose="020B0502040204020203" pitchFamily="34" charset="0"/>
              </a:rPr>
              <a:t>tiêu</a:t>
            </a:r>
            <a:r>
              <a:rPr lang="en-US" sz="9200" dirty="0">
                <a:solidFill>
                  <a:srgbClr val="212121"/>
                </a:solidFill>
                <a:latin typeface="Bahnschrift Light" panose="020B0502040204020203" pitchFamily="34" charset="0"/>
              </a:rPr>
              <a:t> </a:t>
            </a:r>
            <a:r>
              <a:rPr lang="en-US" sz="9200" dirty="0" err="1">
                <a:solidFill>
                  <a:srgbClr val="212121"/>
                </a:solidFill>
                <a:latin typeface="Bahnschrift Light" panose="020B0502040204020203" pitchFamily="34" charset="0"/>
              </a:rPr>
              <a:t>bài</a:t>
            </a:r>
            <a:r>
              <a:rPr lang="en-US" sz="9200" dirty="0">
                <a:solidFill>
                  <a:srgbClr val="212121"/>
                </a:solidFill>
                <a:latin typeface="Bahnschrift Light" panose="020B0502040204020203" pitchFamily="34" charset="0"/>
              </a:rPr>
              <a:t> </a:t>
            </a:r>
            <a:r>
              <a:rPr lang="en-US" sz="9200" dirty="0" err="1">
                <a:solidFill>
                  <a:srgbClr val="212121"/>
                </a:solidFill>
                <a:latin typeface="Bahnschrift Light" panose="020B0502040204020203" pitchFamily="34" charset="0"/>
              </a:rPr>
              <a:t>dạy</a:t>
            </a:r>
            <a:endParaRPr lang="en-US" sz="9200" dirty="0">
              <a:solidFill>
                <a:srgbClr val="212121"/>
              </a:solidFill>
              <a:latin typeface="Bahnschrift Light" panose="020B0502040204020203" pitchFamily="34" charset="0"/>
            </a:endParaRPr>
          </a:p>
        </p:txBody>
      </p:sp>
      <p:sp>
        <p:nvSpPr>
          <p:cNvPr id="7" name="TextBox 7"/>
          <p:cNvSpPr txBox="1"/>
          <p:nvPr/>
        </p:nvSpPr>
        <p:spPr>
          <a:xfrm>
            <a:off x="696237" y="2368111"/>
            <a:ext cx="17350710" cy="6995263"/>
          </a:xfrm>
          <a:prstGeom prst="rect">
            <a:avLst/>
          </a:prstGeom>
        </p:spPr>
        <p:txBody>
          <a:bodyPr lIns="0" tIns="0" rIns="0" bIns="0" rtlCol="0" anchor="t">
            <a:spAutoFit/>
          </a:bodyPr>
          <a:lstStyle/>
          <a:p>
            <a:pPr>
              <a:lnSpc>
                <a:spcPts val="5034"/>
              </a:lnSpc>
            </a:pPr>
            <a:r>
              <a:rPr lang="en-US" sz="3595" dirty="0">
                <a:solidFill>
                  <a:srgbClr val="212121"/>
                </a:solidFill>
                <a:latin typeface="Nunito Bold"/>
              </a:rPr>
              <a:t>1. </a:t>
            </a:r>
            <a:r>
              <a:rPr lang="en-US" sz="3595" dirty="0" err="1">
                <a:solidFill>
                  <a:srgbClr val="212121"/>
                </a:solidFill>
                <a:latin typeface="Nunito Bold"/>
              </a:rPr>
              <a:t>Kiến</a:t>
            </a:r>
            <a:r>
              <a:rPr lang="en-US" sz="3595" dirty="0">
                <a:solidFill>
                  <a:srgbClr val="212121"/>
                </a:solidFill>
                <a:latin typeface="Nunito Bold"/>
              </a:rPr>
              <a:t> </a:t>
            </a:r>
            <a:r>
              <a:rPr lang="en-US" sz="3595" dirty="0" err="1">
                <a:solidFill>
                  <a:srgbClr val="212121"/>
                </a:solidFill>
                <a:latin typeface="Nunito Bold"/>
              </a:rPr>
              <a:t>thức</a:t>
            </a:r>
            <a:endParaRPr lang="en-US" sz="3595" dirty="0">
              <a:solidFill>
                <a:srgbClr val="212121"/>
              </a:solidFill>
              <a:latin typeface="Nunito Bold"/>
            </a:endParaRPr>
          </a:p>
          <a:p>
            <a:pPr>
              <a:lnSpc>
                <a:spcPts val="5034"/>
              </a:lnSpc>
            </a:pPr>
            <a:r>
              <a:rPr lang="en-US" sz="3595" dirty="0">
                <a:solidFill>
                  <a:srgbClr val="212121"/>
                </a:solidFill>
                <a:latin typeface="Nunito"/>
              </a:rPr>
              <a:t>- HS </a:t>
            </a:r>
            <a:r>
              <a:rPr lang="en-US" sz="3595" dirty="0" err="1">
                <a:solidFill>
                  <a:srgbClr val="212121"/>
                </a:solidFill>
                <a:latin typeface="Nunito"/>
              </a:rPr>
              <a:t>nhận</a:t>
            </a:r>
            <a:r>
              <a:rPr lang="en-US" sz="3595" dirty="0">
                <a:solidFill>
                  <a:srgbClr val="212121"/>
                </a:solidFill>
                <a:latin typeface="Nunito"/>
              </a:rPr>
              <a:t> </a:t>
            </a:r>
            <a:r>
              <a:rPr lang="en-US" sz="3595" dirty="0" err="1">
                <a:solidFill>
                  <a:srgbClr val="212121"/>
                </a:solidFill>
                <a:latin typeface="Nunito"/>
              </a:rPr>
              <a:t>biết</a:t>
            </a:r>
            <a:r>
              <a:rPr lang="en-US" sz="3595" dirty="0">
                <a:solidFill>
                  <a:srgbClr val="212121"/>
                </a:solidFill>
                <a:latin typeface="Nunito"/>
              </a:rPr>
              <a:t>, </a:t>
            </a:r>
            <a:r>
              <a:rPr lang="en-US" sz="3595" dirty="0" err="1">
                <a:solidFill>
                  <a:srgbClr val="212121"/>
                </a:solidFill>
                <a:latin typeface="Nunito"/>
              </a:rPr>
              <a:t>vận</a:t>
            </a:r>
            <a:r>
              <a:rPr lang="en-US" sz="3595" dirty="0">
                <a:solidFill>
                  <a:srgbClr val="212121"/>
                </a:solidFill>
                <a:latin typeface="Nunito"/>
              </a:rPr>
              <a:t> </a:t>
            </a:r>
            <a:r>
              <a:rPr lang="en-US" sz="3595" dirty="0" err="1">
                <a:solidFill>
                  <a:srgbClr val="212121"/>
                </a:solidFill>
                <a:latin typeface="Nunito"/>
              </a:rPr>
              <a:t>dụng</a:t>
            </a:r>
            <a:r>
              <a:rPr lang="en-US" sz="3595" dirty="0">
                <a:solidFill>
                  <a:srgbClr val="212121"/>
                </a:solidFill>
                <a:latin typeface="Nunito"/>
              </a:rPr>
              <a:t> </a:t>
            </a:r>
            <a:r>
              <a:rPr lang="en-US" sz="3595" dirty="0" err="1">
                <a:solidFill>
                  <a:srgbClr val="212121"/>
                </a:solidFill>
                <a:latin typeface="Nunito"/>
              </a:rPr>
              <a:t>những</a:t>
            </a:r>
            <a:r>
              <a:rPr lang="en-US" sz="3595" dirty="0">
                <a:solidFill>
                  <a:srgbClr val="212121"/>
                </a:solidFill>
                <a:latin typeface="Nunito"/>
              </a:rPr>
              <a:t> </a:t>
            </a:r>
            <a:r>
              <a:rPr lang="en-US" sz="3595" dirty="0" err="1">
                <a:solidFill>
                  <a:srgbClr val="212121"/>
                </a:solidFill>
                <a:latin typeface="Nunito"/>
              </a:rPr>
              <a:t>hiểu</a:t>
            </a:r>
            <a:r>
              <a:rPr lang="en-US" sz="3595" dirty="0">
                <a:solidFill>
                  <a:srgbClr val="212121"/>
                </a:solidFill>
                <a:latin typeface="Nunito"/>
              </a:rPr>
              <a:t> </a:t>
            </a:r>
            <a:r>
              <a:rPr lang="en-US" sz="3595" dirty="0" err="1">
                <a:solidFill>
                  <a:srgbClr val="212121"/>
                </a:solidFill>
                <a:latin typeface="Nunito"/>
              </a:rPr>
              <a:t>biết</a:t>
            </a:r>
            <a:r>
              <a:rPr lang="en-US" sz="3595" dirty="0">
                <a:solidFill>
                  <a:srgbClr val="212121"/>
                </a:solidFill>
                <a:latin typeface="Nunito"/>
              </a:rPr>
              <a:t> </a:t>
            </a:r>
            <a:r>
              <a:rPr lang="en-US" sz="3595" dirty="0" err="1">
                <a:solidFill>
                  <a:srgbClr val="212121"/>
                </a:solidFill>
                <a:latin typeface="Nunito"/>
              </a:rPr>
              <a:t>về</a:t>
            </a:r>
            <a:r>
              <a:rPr lang="en-US" sz="3595" dirty="0">
                <a:solidFill>
                  <a:srgbClr val="212121"/>
                </a:solidFill>
                <a:latin typeface="Nunito"/>
              </a:rPr>
              <a:t> </a:t>
            </a:r>
            <a:r>
              <a:rPr lang="en-US" sz="3595" dirty="0" err="1">
                <a:solidFill>
                  <a:srgbClr val="212121"/>
                </a:solidFill>
                <a:latin typeface="Nunito"/>
              </a:rPr>
              <a:t>bối</a:t>
            </a:r>
            <a:r>
              <a:rPr lang="en-US" sz="3595" dirty="0">
                <a:solidFill>
                  <a:srgbClr val="212121"/>
                </a:solidFill>
                <a:latin typeface="Nunito"/>
              </a:rPr>
              <a:t> </a:t>
            </a:r>
            <a:r>
              <a:rPr lang="en-US" sz="3595" dirty="0" err="1">
                <a:solidFill>
                  <a:srgbClr val="212121"/>
                </a:solidFill>
                <a:latin typeface="Nunito"/>
              </a:rPr>
              <a:t>cảnh</a:t>
            </a:r>
            <a:r>
              <a:rPr lang="en-US" sz="3595" dirty="0">
                <a:solidFill>
                  <a:srgbClr val="212121"/>
                </a:solidFill>
                <a:latin typeface="Nunito"/>
              </a:rPr>
              <a:t> </a:t>
            </a:r>
            <a:r>
              <a:rPr lang="en-US" sz="3595" dirty="0" err="1">
                <a:solidFill>
                  <a:srgbClr val="212121"/>
                </a:solidFill>
                <a:latin typeface="Nunito"/>
              </a:rPr>
              <a:t>lịch</a:t>
            </a:r>
            <a:r>
              <a:rPr lang="en-US" sz="3595" dirty="0">
                <a:solidFill>
                  <a:srgbClr val="212121"/>
                </a:solidFill>
                <a:latin typeface="Nunito"/>
              </a:rPr>
              <a:t> </a:t>
            </a:r>
            <a:r>
              <a:rPr lang="en-US" sz="3595" dirty="0" err="1">
                <a:solidFill>
                  <a:srgbClr val="212121"/>
                </a:solidFill>
                <a:latin typeface="Nunito"/>
              </a:rPr>
              <a:t>sử</a:t>
            </a:r>
            <a:r>
              <a:rPr lang="en-US" sz="3595" dirty="0">
                <a:solidFill>
                  <a:srgbClr val="212121"/>
                </a:solidFill>
                <a:latin typeface="Nunito"/>
              </a:rPr>
              <a:t>, </a:t>
            </a:r>
            <a:r>
              <a:rPr lang="en-US" sz="3595" dirty="0" err="1">
                <a:solidFill>
                  <a:srgbClr val="212121"/>
                </a:solidFill>
                <a:latin typeface="Nunito"/>
              </a:rPr>
              <a:t>tác</a:t>
            </a:r>
            <a:r>
              <a:rPr lang="en-US" sz="3595" dirty="0">
                <a:solidFill>
                  <a:srgbClr val="212121"/>
                </a:solidFill>
                <a:latin typeface="Nunito"/>
              </a:rPr>
              <a:t> </a:t>
            </a:r>
            <a:r>
              <a:rPr lang="en-US" sz="3595" dirty="0" err="1">
                <a:solidFill>
                  <a:srgbClr val="212121"/>
                </a:solidFill>
                <a:latin typeface="Nunito"/>
              </a:rPr>
              <a:t>giả</a:t>
            </a:r>
            <a:r>
              <a:rPr lang="en-US" sz="3595" dirty="0">
                <a:solidFill>
                  <a:srgbClr val="212121"/>
                </a:solidFill>
                <a:latin typeface="Nunito"/>
              </a:rPr>
              <a:t>, </a:t>
            </a:r>
            <a:r>
              <a:rPr lang="en-US" sz="3595" dirty="0" err="1">
                <a:solidFill>
                  <a:srgbClr val="212121"/>
                </a:solidFill>
                <a:latin typeface="Nunito"/>
              </a:rPr>
              <a:t>truyện</a:t>
            </a:r>
            <a:r>
              <a:rPr lang="en-US" sz="3595" dirty="0">
                <a:solidFill>
                  <a:srgbClr val="212121"/>
                </a:solidFill>
                <a:latin typeface="Nunito"/>
              </a:rPr>
              <a:t> </a:t>
            </a:r>
            <a:r>
              <a:rPr lang="en-US" sz="3595" dirty="0" err="1">
                <a:solidFill>
                  <a:srgbClr val="212121"/>
                </a:solidFill>
                <a:latin typeface="Nunito"/>
              </a:rPr>
              <a:t>thơ</a:t>
            </a:r>
            <a:r>
              <a:rPr lang="en-US" sz="3595" dirty="0">
                <a:solidFill>
                  <a:srgbClr val="212121"/>
                </a:solidFill>
                <a:latin typeface="Nunito"/>
              </a:rPr>
              <a:t> </a:t>
            </a:r>
            <a:r>
              <a:rPr lang="en-US" sz="3595" dirty="0" err="1">
                <a:solidFill>
                  <a:srgbClr val="212121"/>
                </a:solidFill>
                <a:latin typeface="Nunito"/>
              </a:rPr>
              <a:t>Nôm</a:t>
            </a:r>
            <a:r>
              <a:rPr lang="en-US" sz="3595" dirty="0">
                <a:solidFill>
                  <a:srgbClr val="212121"/>
                </a:solidFill>
                <a:latin typeface="Nunito"/>
              </a:rPr>
              <a:t> </a:t>
            </a:r>
            <a:r>
              <a:rPr lang="en-US" sz="3595" dirty="0" err="1">
                <a:solidFill>
                  <a:srgbClr val="212121"/>
                </a:solidFill>
                <a:latin typeface="Nunito"/>
              </a:rPr>
              <a:t>để</a:t>
            </a:r>
            <a:r>
              <a:rPr lang="en-US" sz="3595" dirty="0">
                <a:solidFill>
                  <a:srgbClr val="212121"/>
                </a:solidFill>
                <a:latin typeface="Nunito"/>
              </a:rPr>
              <a:t> </a:t>
            </a:r>
            <a:r>
              <a:rPr lang="en-US" sz="3595" dirty="0" err="1">
                <a:solidFill>
                  <a:srgbClr val="212121"/>
                </a:solidFill>
                <a:latin typeface="Nunito"/>
              </a:rPr>
              <a:t>đọc</a:t>
            </a:r>
            <a:r>
              <a:rPr lang="en-US" sz="3595" dirty="0">
                <a:solidFill>
                  <a:srgbClr val="212121"/>
                </a:solidFill>
                <a:latin typeface="Nunito"/>
              </a:rPr>
              <a:t> </a:t>
            </a:r>
            <a:r>
              <a:rPr lang="en-US" sz="3595" dirty="0" err="1">
                <a:solidFill>
                  <a:srgbClr val="212121"/>
                </a:solidFill>
                <a:latin typeface="Nunito"/>
              </a:rPr>
              <a:t>hiểu</a:t>
            </a:r>
            <a:r>
              <a:rPr lang="en-US" sz="3595" dirty="0">
                <a:solidFill>
                  <a:srgbClr val="212121"/>
                </a:solidFill>
                <a:latin typeface="Nunito"/>
              </a:rPr>
              <a:t> </a:t>
            </a:r>
            <a:r>
              <a:rPr lang="en-US" sz="3595" dirty="0" err="1">
                <a:solidFill>
                  <a:srgbClr val="212121"/>
                </a:solidFill>
                <a:latin typeface="Nunito"/>
              </a:rPr>
              <a:t>đoạn</a:t>
            </a:r>
            <a:r>
              <a:rPr lang="en-US" sz="3595" dirty="0">
                <a:solidFill>
                  <a:srgbClr val="212121"/>
                </a:solidFill>
                <a:latin typeface="Nunito"/>
              </a:rPr>
              <a:t> </a:t>
            </a:r>
            <a:r>
              <a:rPr lang="en-US" sz="3595" dirty="0" err="1">
                <a:solidFill>
                  <a:srgbClr val="212121"/>
                </a:solidFill>
                <a:latin typeface="Nunito"/>
              </a:rPr>
              <a:t>trích</a:t>
            </a:r>
            <a:r>
              <a:rPr lang="en-US" sz="3595" dirty="0">
                <a:solidFill>
                  <a:srgbClr val="212121"/>
                </a:solidFill>
                <a:latin typeface="Nunito"/>
              </a:rPr>
              <a:t>.</a:t>
            </a:r>
          </a:p>
          <a:p>
            <a:pPr>
              <a:lnSpc>
                <a:spcPts val="5034"/>
              </a:lnSpc>
            </a:pPr>
            <a:r>
              <a:rPr lang="en-US" sz="3595" dirty="0">
                <a:solidFill>
                  <a:srgbClr val="212121"/>
                </a:solidFill>
                <a:latin typeface="Nunito"/>
              </a:rPr>
              <a:t>- </a:t>
            </a:r>
            <a:r>
              <a:rPr lang="en-US" sz="3595" dirty="0" err="1">
                <a:solidFill>
                  <a:srgbClr val="212121"/>
                </a:solidFill>
                <a:latin typeface="Nunito"/>
              </a:rPr>
              <a:t>Hiểu</a:t>
            </a:r>
            <a:r>
              <a:rPr lang="en-US" sz="3595" dirty="0">
                <a:solidFill>
                  <a:srgbClr val="212121"/>
                </a:solidFill>
                <a:latin typeface="Nunito"/>
              </a:rPr>
              <a:t> </a:t>
            </a:r>
            <a:r>
              <a:rPr lang="en-US" sz="3595" dirty="0" err="1">
                <a:solidFill>
                  <a:srgbClr val="212121"/>
                </a:solidFill>
                <a:latin typeface="Nunito"/>
              </a:rPr>
              <a:t>được</a:t>
            </a:r>
            <a:r>
              <a:rPr lang="en-US" sz="3595" dirty="0">
                <a:solidFill>
                  <a:srgbClr val="212121"/>
                </a:solidFill>
                <a:latin typeface="Nunito"/>
              </a:rPr>
              <a:t> </a:t>
            </a:r>
            <a:r>
              <a:rPr lang="en-US" sz="3595" dirty="0" err="1">
                <a:solidFill>
                  <a:srgbClr val="212121"/>
                </a:solidFill>
                <a:latin typeface="Nunito"/>
              </a:rPr>
              <a:t>những</a:t>
            </a:r>
            <a:r>
              <a:rPr lang="en-US" sz="3595" dirty="0">
                <a:solidFill>
                  <a:srgbClr val="212121"/>
                </a:solidFill>
                <a:latin typeface="Nunito"/>
              </a:rPr>
              <a:t> </a:t>
            </a:r>
            <a:r>
              <a:rPr lang="en-US" sz="3595" dirty="0" err="1">
                <a:solidFill>
                  <a:srgbClr val="212121"/>
                </a:solidFill>
                <a:latin typeface="Nunito"/>
              </a:rPr>
              <a:t>nét</a:t>
            </a:r>
            <a:r>
              <a:rPr lang="en-US" sz="3595" dirty="0">
                <a:solidFill>
                  <a:srgbClr val="212121"/>
                </a:solidFill>
                <a:latin typeface="Nunito"/>
              </a:rPr>
              <a:t> </a:t>
            </a:r>
            <a:r>
              <a:rPr lang="en-US" sz="3595" dirty="0" err="1">
                <a:solidFill>
                  <a:srgbClr val="212121"/>
                </a:solidFill>
                <a:latin typeface="Nunito"/>
              </a:rPr>
              <a:t>đặc</a:t>
            </a:r>
            <a:r>
              <a:rPr lang="en-US" sz="3595" dirty="0">
                <a:solidFill>
                  <a:srgbClr val="212121"/>
                </a:solidFill>
                <a:latin typeface="Nunito"/>
              </a:rPr>
              <a:t> </a:t>
            </a:r>
            <a:r>
              <a:rPr lang="en-US" sz="3595" dirty="0" err="1">
                <a:solidFill>
                  <a:srgbClr val="212121"/>
                </a:solidFill>
                <a:latin typeface="Nunito"/>
              </a:rPr>
              <a:t>sắc</a:t>
            </a:r>
            <a:r>
              <a:rPr lang="en-US" sz="3595" dirty="0">
                <a:solidFill>
                  <a:srgbClr val="212121"/>
                </a:solidFill>
                <a:latin typeface="Nunito"/>
              </a:rPr>
              <a:t> </a:t>
            </a:r>
            <a:r>
              <a:rPr lang="en-US" sz="3595" dirty="0" err="1">
                <a:solidFill>
                  <a:srgbClr val="212121"/>
                </a:solidFill>
                <a:latin typeface="Nunito"/>
              </a:rPr>
              <a:t>trong</a:t>
            </a:r>
            <a:r>
              <a:rPr lang="en-US" sz="3595" dirty="0">
                <a:solidFill>
                  <a:srgbClr val="212121"/>
                </a:solidFill>
                <a:latin typeface="Nunito"/>
              </a:rPr>
              <a:t> </a:t>
            </a:r>
            <a:r>
              <a:rPr lang="en-US" sz="3595" dirty="0" err="1">
                <a:solidFill>
                  <a:srgbClr val="212121"/>
                </a:solidFill>
                <a:latin typeface="Nunito"/>
              </a:rPr>
              <a:t>nghệ</a:t>
            </a:r>
            <a:r>
              <a:rPr lang="en-US" sz="3595" dirty="0">
                <a:solidFill>
                  <a:srgbClr val="212121"/>
                </a:solidFill>
                <a:latin typeface="Nunito"/>
              </a:rPr>
              <a:t> </a:t>
            </a:r>
            <a:r>
              <a:rPr lang="en-US" sz="3595" dirty="0" err="1">
                <a:solidFill>
                  <a:srgbClr val="212121"/>
                </a:solidFill>
                <a:latin typeface="Nunito"/>
              </a:rPr>
              <a:t>thuật</a:t>
            </a:r>
            <a:r>
              <a:rPr lang="en-US" sz="3595" dirty="0">
                <a:solidFill>
                  <a:srgbClr val="212121"/>
                </a:solidFill>
                <a:latin typeface="Nunito"/>
              </a:rPr>
              <a:t> </a:t>
            </a:r>
            <a:r>
              <a:rPr lang="en-US" sz="3595" dirty="0" err="1">
                <a:solidFill>
                  <a:srgbClr val="212121"/>
                </a:solidFill>
                <a:latin typeface="Nunito"/>
              </a:rPr>
              <a:t>khắc</a:t>
            </a:r>
            <a:r>
              <a:rPr lang="en-US" sz="3595" dirty="0">
                <a:solidFill>
                  <a:srgbClr val="212121"/>
                </a:solidFill>
                <a:latin typeface="Nunito"/>
              </a:rPr>
              <a:t> </a:t>
            </a:r>
            <a:r>
              <a:rPr lang="en-US" sz="3595" dirty="0" err="1">
                <a:solidFill>
                  <a:srgbClr val="212121"/>
                </a:solidFill>
                <a:latin typeface="Nunito"/>
              </a:rPr>
              <a:t>hoạ</a:t>
            </a:r>
            <a:r>
              <a:rPr lang="en-US" sz="3595" dirty="0">
                <a:solidFill>
                  <a:srgbClr val="212121"/>
                </a:solidFill>
                <a:latin typeface="Nunito"/>
              </a:rPr>
              <a:t> </a:t>
            </a:r>
            <a:r>
              <a:rPr lang="en-US" sz="3595" dirty="0" err="1">
                <a:solidFill>
                  <a:srgbClr val="212121"/>
                </a:solidFill>
                <a:latin typeface="Nunito"/>
              </a:rPr>
              <a:t>nhân</a:t>
            </a:r>
            <a:r>
              <a:rPr lang="en-US" sz="3595" dirty="0">
                <a:solidFill>
                  <a:srgbClr val="212121"/>
                </a:solidFill>
                <a:latin typeface="Nunito"/>
              </a:rPr>
              <a:t> </a:t>
            </a:r>
            <a:r>
              <a:rPr lang="en-US" sz="3595" dirty="0" err="1">
                <a:solidFill>
                  <a:srgbClr val="212121"/>
                </a:solidFill>
                <a:latin typeface="Nunito"/>
              </a:rPr>
              <a:t>vật</a:t>
            </a:r>
            <a:r>
              <a:rPr lang="en-US" sz="3595" dirty="0">
                <a:solidFill>
                  <a:srgbClr val="212121"/>
                </a:solidFill>
                <a:latin typeface="Nunito"/>
              </a:rPr>
              <a:t>, </a:t>
            </a:r>
            <a:r>
              <a:rPr lang="en-US" sz="3595" dirty="0" err="1">
                <a:solidFill>
                  <a:srgbClr val="212121"/>
                </a:solidFill>
                <a:latin typeface="Nunito"/>
              </a:rPr>
              <a:t>đặc</a:t>
            </a:r>
            <a:r>
              <a:rPr lang="en-US" sz="3595" dirty="0">
                <a:solidFill>
                  <a:srgbClr val="212121"/>
                </a:solidFill>
                <a:latin typeface="Nunito"/>
              </a:rPr>
              <a:t> </a:t>
            </a:r>
            <a:r>
              <a:rPr lang="en-US" sz="3595" dirty="0" err="1">
                <a:solidFill>
                  <a:srgbClr val="212121"/>
                </a:solidFill>
                <a:latin typeface="Nunito"/>
              </a:rPr>
              <a:t>biệt</a:t>
            </a:r>
            <a:r>
              <a:rPr lang="en-US" sz="3595" dirty="0">
                <a:solidFill>
                  <a:srgbClr val="212121"/>
                </a:solidFill>
                <a:latin typeface="Nunito"/>
              </a:rPr>
              <a:t> </a:t>
            </a:r>
            <a:r>
              <a:rPr lang="en-US" sz="3595" dirty="0" err="1">
                <a:solidFill>
                  <a:srgbClr val="212121"/>
                </a:solidFill>
                <a:latin typeface="Nunito"/>
              </a:rPr>
              <a:t>là</a:t>
            </a:r>
            <a:r>
              <a:rPr lang="en-US" sz="3595" dirty="0">
                <a:solidFill>
                  <a:srgbClr val="212121"/>
                </a:solidFill>
                <a:latin typeface="Nunito"/>
              </a:rPr>
              <a:t> </a:t>
            </a:r>
            <a:r>
              <a:rPr lang="en-US" sz="3595" dirty="0" err="1">
                <a:solidFill>
                  <a:srgbClr val="212121"/>
                </a:solidFill>
                <a:latin typeface="Nunito"/>
              </a:rPr>
              <a:t>nhân</a:t>
            </a:r>
            <a:r>
              <a:rPr lang="en-US" sz="3595" dirty="0">
                <a:solidFill>
                  <a:srgbClr val="212121"/>
                </a:solidFill>
                <a:latin typeface="Nunito"/>
              </a:rPr>
              <a:t> </a:t>
            </a:r>
            <a:r>
              <a:rPr lang="en-US" sz="3595" dirty="0" err="1">
                <a:solidFill>
                  <a:srgbClr val="212121"/>
                </a:solidFill>
                <a:latin typeface="Nunito"/>
              </a:rPr>
              <a:t>vật</a:t>
            </a:r>
            <a:r>
              <a:rPr lang="en-US" sz="3595" dirty="0">
                <a:solidFill>
                  <a:srgbClr val="212121"/>
                </a:solidFill>
                <a:latin typeface="Nunito"/>
              </a:rPr>
              <a:t> </a:t>
            </a:r>
            <a:r>
              <a:rPr lang="en-US" sz="3595" dirty="0" err="1">
                <a:solidFill>
                  <a:srgbClr val="212121"/>
                </a:solidFill>
                <a:latin typeface="Nunito"/>
              </a:rPr>
              <a:t>anh</a:t>
            </a:r>
            <a:r>
              <a:rPr lang="en-US" sz="3595" dirty="0">
                <a:solidFill>
                  <a:srgbClr val="212121"/>
                </a:solidFill>
                <a:latin typeface="Nunito"/>
              </a:rPr>
              <a:t> </a:t>
            </a:r>
            <a:r>
              <a:rPr lang="en-US" sz="3595" dirty="0" err="1">
                <a:solidFill>
                  <a:srgbClr val="212121"/>
                </a:solidFill>
                <a:latin typeface="Nunito"/>
              </a:rPr>
              <a:t>hùng</a:t>
            </a:r>
            <a:r>
              <a:rPr lang="en-US" sz="3595" dirty="0">
                <a:solidFill>
                  <a:srgbClr val="212121"/>
                </a:solidFill>
                <a:latin typeface="Nunito"/>
              </a:rPr>
              <a:t> </a:t>
            </a:r>
            <a:r>
              <a:rPr lang="en-US" sz="3595" dirty="0" err="1">
                <a:solidFill>
                  <a:srgbClr val="212121"/>
                </a:solidFill>
                <a:latin typeface="Nunito"/>
              </a:rPr>
              <a:t>Từ</a:t>
            </a:r>
            <a:r>
              <a:rPr lang="en-US" sz="3595" dirty="0">
                <a:solidFill>
                  <a:srgbClr val="212121"/>
                </a:solidFill>
                <a:latin typeface="Nunito"/>
              </a:rPr>
              <a:t> </a:t>
            </a:r>
            <a:r>
              <a:rPr lang="en-US" sz="3595" dirty="0" err="1">
                <a:solidFill>
                  <a:srgbClr val="212121"/>
                </a:solidFill>
                <a:latin typeface="Nunito"/>
              </a:rPr>
              <a:t>Hải</a:t>
            </a:r>
            <a:r>
              <a:rPr lang="en-US" sz="3595" dirty="0">
                <a:solidFill>
                  <a:srgbClr val="212121"/>
                </a:solidFill>
                <a:latin typeface="Nunito"/>
              </a:rPr>
              <a:t> </a:t>
            </a:r>
            <a:r>
              <a:rPr lang="en-US" sz="3595" dirty="0" err="1">
                <a:solidFill>
                  <a:srgbClr val="212121"/>
                </a:solidFill>
                <a:latin typeface="Nunito"/>
              </a:rPr>
              <a:t>và</a:t>
            </a:r>
            <a:r>
              <a:rPr lang="en-US" sz="3595" dirty="0">
                <a:solidFill>
                  <a:srgbClr val="212121"/>
                </a:solidFill>
                <a:latin typeface="Nunito"/>
              </a:rPr>
              <a:t> </a:t>
            </a:r>
            <a:r>
              <a:rPr lang="en-US" sz="3595" dirty="0" err="1">
                <a:solidFill>
                  <a:srgbClr val="212121"/>
                </a:solidFill>
                <a:latin typeface="Nunito"/>
              </a:rPr>
              <a:t>các</a:t>
            </a:r>
            <a:r>
              <a:rPr lang="en-US" sz="3595" dirty="0">
                <a:solidFill>
                  <a:srgbClr val="212121"/>
                </a:solidFill>
                <a:latin typeface="Nunito"/>
              </a:rPr>
              <a:t> </a:t>
            </a:r>
            <a:r>
              <a:rPr lang="en-US" sz="3595" dirty="0" err="1">
                <a:solidFill>
                  <a:srgbClr val="212121"/>
                </a:solidFill>
                <a:latin typeface="Nunito"/>
              </a:rPr>
              <a:t>biện</a:t>
            </a:r>
            <a:r>
              <a:rPr lang="en-US" sz="3595" dirty="0">
                <a:solidFill>
                  <a:srgbClr val="212121"/>
                </a:solidFill>
                <a:latin typeface="Nunito"/>
              </a:rPr>
              <a:t> </a:t>
            </a:r>
            <a:r>
              <a:rPr lang="en-US" sz="3595" dirty="0" err="1">
                <a:solidFill>
                  <a:srgbClr val="212121"/>
                </a:solidFill>
                <a:latin typeface="Nunito"/>
              </a:rPr>
              <a:t>pháp</a:t>
            </a:r>
            <a:r>
              <a:rPr lang="en-US" sz="3595" dirty="0">
                <a:solidFill>
                  <a:srgbClr val="212121"/>
                </a:solidFill>
                <a:latin typeface="Nunito"/>
              </a:rPr>
              <a:t> </a:t>
            </a:r>
            <a:r>
              <a:rPr lang="en-US" sz="3595" dirty="0" err="1">
                <a:solidFill>
                  <a:srgbClr val="212121"/>
                </a:solidFill>
                <a:latin typeface="Nunito"/>
              </a:rPr>
              <a:t>nghệ</a:t>
            </a:r>
            <a:r>
              <a:rPr lang="en-US" sz="3595" dirty="0">
                <a:solidFill>
                  <a:srgbClr val="212121"/>
                </a:solidFill>
                <a:latin typeface="Nunito"/>
              </a:rPr>
              <a:t> </a:t>
            </a:r>
            <a:r>
              <a:rPr lang="en-US" sz="3595" dirty="0" err="1">
                <a:solidFill>
                  <a:srgbClr val="212121"/>
                </a:solidFill>
                <a:latin typeface="Nunito"/>
              </a:rPr>
              <a:t>thuật</a:t>
            </a:r>
            <a:r>
              <a:rPr lang="en-US" sz="3595" dirty="0">
                <a:solidFill>
                  <a:srgbClr val="212121"/>
                </a:solidFill>
                <a:latin typeface="Nunito"/>
              </a:rPr>
              <a:t> </a:t>
            </a:r>
            <a:r>
              <a:rPr lang="en-US" sz="3595" dirty="0" err="1">
                <a:solidFill>
                  <a:srgbClr val="212121"/>
                </a:solidFill>
                <a:latin typeface="Nunito"/>
              </a:rPr>
              <a:t>được</a:t>
            </a:r>
            <a:r>
              <a:rPr lang="en-US" sz="3595" dirty="0">
                <a:solidFill>
                  <a:srgbClr val="212121"/>
                </a:solidFill>
                <a:latin typeface="Nunito"/>
              </a:rPr>
              <a:t> </a:t>
            </a:r>
            <a:r>
              <a:rPr lang="en-US" sz="3595" dirty="0" err="1">
                <a:solidFill>
                  <a:srgbClr val="212121"/>
                </a:solidFill>
                <a:latin typeface="Nunito"/>
              </a:rPr>
              <a:t>sử</a:t>
            </a:r>
            <a:r>
              <a:rPr lang="en-US" sz="3595" dirty="0">
                <a:solidFill>
                  <a:srgbClr val="212121"/>
                </a:solidFill>
                <a:latin typeface="Nunito"/>
              </a:rPr>
              <a:t> </a:t>
            </a:r>
            <a:r>
              <a:rPr lang="en-US" sz="3595" dirty="0" err="1">
                <a:solidFill>
                  <a:srgbClr val="212121"/>
                </a:solidFill>
                <a:latin typeface="Nunito"/>
              </a:rPr>
              <a:t>dụng</a:t>
            </a:r>
            <a:r>
              <a:rPr lang="en-US" sz="3595" dirty="0">
                <a:solidFill>
                  <a:srgbClr val="212121"/>
                </a:solidFill>
                <a:latin typeface="Nunito"/>
              </a:rPr>
              <a:t> </a:t>
            </a:r>
            <a:r>
              <a:rPr lang="en-US" sz="3595" dirty="0" err="1">
                <a:solidFill>
                  <a:srgbClr val="212121"/>
                </a:solidFill>
                <a:latin typeface="Nunito"/>
              </a:rPr>
              <a:t>trong</a:t>
            </a:r>
            <a:r>
              <a:rPr lang="en-US" sz="3595" dirty="0">
                <a:solidFill>
                  <a:srgbClr val="212121"/>
                </a:solidFill>
                <a:latin typeface="Nunito"/>
              </a:rPr>
              <a:t> </a:t>
            </a:r>
            <a:r>
              <a:rPr lang="en-US" sz="3595" dirty="0" err="1">
                <a:solidFill>
                  <a:srgbClr val="212121"/>
                </a:solidFill>
                <a:latin typeface="Nunito"/>
              </a:rPr>
              <a:t>đoạn</a:t>
            </a:r>
            <a:r>
              <a:rPr lang="en-US" sz="3595" dirty="0">
                <a:solidFill>
                  <a:srgbClr val="212121"/>
                </a:solidFill>
                <a:latin typeface="Nunito"/>
              </a:rPr>
              <a:t> </a:t>
            </a:r>
            <a:r>
              <a:rPr lang="en-US" sz="3595" dirty="0" err="1">
                <a:solidFill>
                  <a:srgbClr val="212121"/>
                </a:solidFill>
                <a:latin typeface="Nunito"/>
              </a:rPr>
              <a:t>trích</a:t>
            </a:r>
            <a:r>
              <a:rPr lang="en-US" sz="3595" dirty="0">
                <a:solidFill>
                  <a:srgbClr val="212121"/>
                </a:solidFill>
                <a:latin typeface="Nunito"/>
              </a:rPr>
              <a:t>.</a:t>
            </a:r>
          </a:p>
          <a:p>
            <a:pPr>
              <a:lnSpc>
                <a:spcPts val="5034"/>
              </a:lnSpc>
            </a:pPr>
            <a:r>
              <a:rPr lang="en-US" sz="3595" dirty="0">
                <a:solidFill>
                  <a:srgbClr val="212121"/>
                </a:solidFill>
                <a:latin typeface="Nunito Bold"/>
              </a:rPr>
              <a:t>2. </a:t>
            </a:r>
            <a:r>
              <a:rPr lang="en-US" sz="3595" dirty="0" err="1">
                <a:solidFill>
                  <a:srgbClr val="212121"/>
                </a:solidFill>
                <a:latin typeface="Nunito Bold"/>
              </a:rPr>
              <a:t>Năng</a:t>
            </a:r>
            <a:r>
              <a:rPr lang="en-US" sz="3595" dirty="0">
                <a:solidFill>
                  <a:srgbClr val="212121"/>
                </a:solidFill>
                <a:latin typeface="Nunito Bold"/>
              </a:rPr>
              <a:t> </a:t>
            </a:r>
            <a:r>
              <a:rPr lang="en-US" sz="3595" dirty="0" err="1">
                <a:solidFill>
                  <a:srgbClr val="212121"/>
                </a:solidFill>
                <a:latin typeface="Nunito Bold"/>
              </a:rPr>
              <a:t>lực</a:t>
            </a:r>
            <a:endParaRPr lang="en-US" sz="3595" dirty="0">
              <a:solidFill>
                <a:srgbClr val="212121"/>
              </a:solidFill>
              <a:latin typeface="Nunito Bold"/>
            </a:endParaRPr>
          </a:p>
          <a:p>
            <a:pPr>
              <a:lnSpc>
                <a:spcPts val="5034"/>
              </a:lnSpc>
            </a:pPr>
            <a:r>
              <a:rPr lang="en-US" sz="3595" dirty="0">
                <a:solidFill>
                  <a:srgbClr val="212121"/>
                </a:solidFill>
                <a:latin typeface="Nunito"/>
              </a:rPr>
              <a:t>- </a:t>
            </a:r>
            <a:r>
              <a:rPr lang="en-US" sz="3595" dirty="0" err="1">
                <a:solidFill>
                  <a:srgbClr val="212121"/>
                </a:solidFill>
                <a:latin typeface="Nunito"/>
              </a:rPr>
              <a:t>Năng</a:t>
            </a:r>
            <a:r>
              <a:rPr lang="en-US" sz="3595" dirty="0">
                <a:solidFill>
                  <a:srgbClr val="212121"/>
                </a:solidFill>
                <a:latin typeface="Nunito"/>
              </a:rPr>
              <a:t> </a:t>
            </a:r>
            <a:r>
              <a:rPr lang="en-US" sz="3595" dirty="0" err="1">
                <a:solidFill>
                  <a:srgbClr val="212121"/>
                </a:solidFill>
                <a:latin typeface="Nunito"/>
              </a:rPr>
              <a:t>lực</a:t>
            </a:r>
            <a:r>
              <a:rPr lang="en-US" sz="3595" dirty="0">
                <a:solidFill>
                  <a:srgbClr val="212121"/>
                </a:solidFill>
                <a:latin typeface="Nunito"/>
              </a:rPr>
              <a:t> </a:t>
            </a:r>
            <a:r>
              <a:rPr lang="en-US" sz="3595" dirty="0" err="1">
                <a:solidFill>
                  <a:srgbClr val="212121"/>
                </a:solidFill>
                <a:latin typeface="Nunito"/>
              </a:rPr>
              <a:t>thu</a:t>
            </a:r>
            <a:r>
              <a:rPr lang="en-US" sz="3595" dirty="0">
                <a:solidFill>
                  <a:srgbClr val="212121"/>
                </a:solidFill>
                <a:latin typeface="Nunito"/>
              </a:rPr>
              <a:t> </a:t>
            </a:r>
            <a:r>
              <a:rPr lang="en-US" sz="3595" dirty="0" err="1">
                <a:solidFill>
                  <a:srgbClr val="212121"/>
                </a:solidFill>
                <a:latin typeface="Nunito"/>
              </a:rPr>
              <a:t>thập</a:t>
            </a:r>
            <a:r>
              <a:rPr lang="en-US" sz="3595" dirty="0">
                <a:solidFill>
                  <a:srgbClr val="212121"/>
                </a:solidFill>
                <a:latin typeface="Nunito"/>
              </a:rPr>
              <a:t> </a:t>
            </a:r>
            <a:r>
              <a:rPr lang="en-US" sz="3595" dirty="0" err="1">
                <a:solidFill>
                  <a:srgbClr val="212121"/>
                </a:solidFill>
                <a:latin typeface="Nunito"/>
              </a:rPr>
              <a:t>thông</a:t>
            </a:r>
            <a:r>
              <a:rPr lang="en-US" sz="3595" dirty="0">
                <a:solidFill>
                  <a:srgbClr val="212121"/>
                </a:solidFill>
                <a:latin typeface="Nunito"/>
              </a:rPr>
              <a:t> tin</a:t>
            </a:r>
          </a:p>
          <a:p>
            <a:pPr>
              <a:lnSpc>
                <a:spcPts val="5034"/>
              </a:lnSpc>
            </a:pPr>
            <a:r>
              <a:rPr lang="en-US" sz="3595" dirty="0">
                <a:solidFill>
                  <a:srgbClr val="212121"/>
                </a:solidFill>
                <a:latin typeface="Nunito"/>
              </a:rPr>
              <a:t>- </a:t>
            </a:r>
            <a:r>
              <a:rPr lang="en-US" sz="3595" dirty="0" err="1">
                <a:solidFill>
                  <a:srgbClr val="212121"/>
                </a:solidFill>
                <a:latin typeface="Nunito"/>
              </a:rPr>
              <a:t>Giao</a:t>
            </a:r>
            <a:r>
              <a:rPr lang="en-US" sz="3595" dirty="0">
                <a:solidFill>
                  <a:srgbClr val="212121"/>
                </a:solidFill>
                <a:latin typeface="Nunito"/>
              </a:rPr>
              <a:t> </a:t>
            </a:r>
            <a:r>
              <a:rPr lang="en-US" sz="3595" dirty="0" err="1">
                <a:solidFill>
                  <a:srgbClr val="212121"/>
                </a:solidFill>
                <a:latin typeface="Nunito"/>
              </a:rPr>
              <a:t>tiếp</a:t>
            </a:r>
            <a:r>
              <a:rPr lang="en-US" sz="3595" dirty="0">
                <a:solidFill>
                  <a:srgbClr val="212121"/>
                </a:solidFill>
                <a:latin typeface="Nunito"/>
              </a:rPr>
              <a:t> </a:t>
            </a:r>
            <a:r>
              <a:rPr lang="en-US" sz="3595" dirty="0" err="1">
                <a:solidFill>
                  <a:srgbClr val="212121"/>
                </a:solidFill>
                <a:latin typeface="Nunito"/>
              </a:rPr>
              <a:t>và</a:t>
            </a:r>
            <a:r>
              <a:rPr lang="en-US" sz="3595" dirty="0">
                <a:solidFill>
                  <a:srgbClr val="212121"/>
                </a:solidFill>
                <a:latin typeface="Nunito"/>
              </a:rPr>
              <a:t> </a:t>
            </a:r>
            <a:r>
              <a:rPr lang="en-US" sz="3595" dirty="0" err="1">
                <a:solidFill>
                  <a:srgbClr val="212121"/>
                </a:solidFill>
                <a:latin typeface="Nunito"/>
              </a:rPr>
              <a:t>hợp</a:t>
            </a:r>
            <a:r>
              <a:rPr lang="en-US" sz="3595" dirty="0">
                <a:solidFill>
                  <a:srgbClr val="212121"/>
                </a:solidFill>
                <a:latin typeface="Nunito"/>
              </a:rPr>
              <a:t> </a:t>
            </a:r>
            <a:r>
              <a:rPr lang="en-US" sz="3595" dirty="0" err="1">
                <a:solidFill>
                  <a:srgbClr val="212121"/>
                </a:solidFill>
                <a:latin typeface="Nunito"/>
              </a:rPr>
              <a:t>tác</a:t>
            </a:r>
            <a:r>
              <a:rPr lang="en-US" sz="3595" dirty="0">
                <a:solidFill>
                  <a:srgbClr val="212121"/>
                </a:solidFill>
                <a:latin typeface="Nunito"/>
              </a:rPr>
              <a:t> </a:t>
            </a:r>
            <a:r>
              <a:rPr lang="en-US" sz="3595" dirty="0" err="1">
                <a:solidFill>
                  <a:srgbClr val="212121"/>
                </a:solidFill>
                <a:latin typeface="Nunito"/>
              </a:rPr>
              <a:t>trong</a:t>
            </a:r>
            <a:r>
              <a:rPr lang="en-US" sz="3595" dirty="0">
                <a:solidFill>
                  <a:srgbClr val="212121"/>
                </a:solidFill>
                <a:latin typeface="Nunito"/>
              </a:rPr>
              <a:t> </a:t>
            </a:r>
            <a:r>
              <a:rPr lang="en-US" sz="3595" dirty="0" err="1">
                <a:solidFill>
                  <a:srgbClr val="212121"/>
                </a:solidFill>
                <a:latin typeface="Nunito"/>
              </a:rPr>
              <a:t>làm</a:t>
            </a:r>
            <a:r>
              <a:rPr lang="en-US" sz="3595" dirty="0">
                <a:solidFill>
                  <a:srgbClr val="212121"/>
                </a:solidFill>
                <a:latin typeface="Nunito"/>
              </a:rPr>
              <a:t> </a:t>
            </a:r>
            <a:r>
              <a:rPr lang="en-US" sz="3595" dirty="0" err="1">
                <a:solidFill>
                  <a:srgbClr val="212121"/>
                </a:solidFill>
                <a:latin typeface="Nunito"/>
              </a:rPr>
              <a:t>việc</a:t>
            </a:r>
            <a:r>
              <a:rPr lang="en-US" sz="3595" dirty="0">
                <a:solidFill>
                  <a:srgbClr val="212121"/>
                </a:solidFill>
                <a:latin typeface="Nunito"/>
              </a:rPr>
              <a:t> </a:t>
            </a:r>
            <a:r>
              <a:rPr lang="en-US" sz="3595" dirty="0" err="1">
                <a:solidFill>
                  <a:srgbClr val="212121"/>
                </a:solidFill>
                <a:latin typeface="Nunito"/>
              </a:rPr>
              <a:t>nhóm</a:t>
            </a:r>
            <a:r>
              <a:rPr lang="en-US" sz="3595" dirty="0">
                <a:solidFill>
                  <a:srgbClr val="212121"/>
                </a:solidFill>
                <a:latin typeface="Nunito"/>
              </a:rPr>
              <a:t> </a:t>
            </a:r>
            <a:r>
              <a:rPr lang="en-US" sz="3595" dirty="0" err="1">
                <a:solidFill>
                  <a:srgbClr val="212121"/>
                </a:solidFill>
                <a:latin typeface="Nunito"/>
              </a:rPr>
              <a:t>và</a:t>
            </a:r>
            <a:r>
              <a:rPr lang="en-US" sz="3595" dirty="0">
                <a:solidFill>
                  <a:srgbClr val="212121"/>
                </a:solidFill>
                <a:latin typeface="Nunito"/>
              </a:rPr>
              <a:t> </a:t>
            </a:r>
            <a:r>
              <a:rPr lang="en-US" sz="3595" dirty="0" err="1">
                <a:solidFill>
                  <a:srgbClr val="212121"/>
                </a:solidFill>
                <a:latin typeface="Nunito"/>
              </a:rPr>
              <a:t>trình</a:t>
            </a:r>
            <a:r>
              <a:rPr lang="en-US" sz="3595" dirty="0">
                <a:solidFill>
                  <a:srgbClr val="212121"/>
                </a:solidFill>
                <a:latin typeface="Nunito"/>
              </a:rPr>
              <a:t> </a:t>
            </a:r>
            <a:r>
              <a:rPr lang="en-US" sz="3595" dirty="0" err="1">
                <a:solidFill>
                  <a:srgbClr val="212121"/>
                </a:solidFill>
                <a:latin typeface="Nunito"/>
              </a:rPr>
              <a:t>bày</a:t>
            </a:r>
            <a:r>
              <a:rPr lang="en-US" sz="3595" dirty="0">
                <a:solidFill>
                  <a:srgbClr val="212121"/>
                </a:solidFill>
                <a:latin typeface="Nunito"/>
              </a:rPr>
              <a:t> </a:t>
            </a:r>
            <a:r>
              <a:rPr lang="en-US" sz="3595" dirty="0" err="1">
                <a:solidFill>
                  <a:srgbClr val="212121"/>
                </a:solidFill>
                <a:latin typeface="Nunito"/>
              </a:rPr>
              <a:t>sản</a:t>
            </a:r>
            <a:r>
              <a:rPr lang="en-US" sz="3595" dirty="0">
                <a:solidFill>
                  <a:srgbClr val="212121"/>
                </a:solidFill>
                <a:latin typeface="Nunito"/>
              </a:rPr>
              <a:t> </a:t>
            </a:r>
            <a:r>
              <a:rPr lang="en-US" sz="3595" dirty="0" err="1">
                <a:solidFill>
                  <a:srgbClr val="212121"/>
                </a:solidFill>
                <a:latin typeface="Nunito"/>
              </a:rPr>
              <a:t>phẩm</a:t>
            </a:r>
            <a:r>
              <a:rPr lang="en-US" sz="3595" dirty="0">
                <a:solidFill>
                  <a:srgbClr val="212121"/>
                </a:solidFill>
                <a:latin typeface="Nunito"/>
              </a:rPr>
              <a:t> </a:t>
            </a:r>
            <a:r>
              <a:rPr lang="en-US" sz="3595" dirty="0" err="1">
                <a:solidFill>
                  <a:srgbClr val="212121"/>
                </a:solidFill>
                <a:latin typeface="Nunito"/>
              </a:rPr>
              <a:t>nhóm</a:t>
            </a:r>
            <a:r>
              <a:rPr lang="en-US" sz="3595" dirty="0">
                <a:solidFill>
                  <a:srgbClr val="212121"/>
                </a:solidFill>
                <a:latin typeface="Nunito"/>
              </a:rPr>
              <a:t>.</a:t>
            </a:r>
          </a:p>
          <a:p>
            <a:pPr>
              <a:lnSpc>
                <a:spcPts val="5034"/>
              </a:lnSpc>
            </a:pPr>
            <a:r>
              <a:rPr lang="en-US" sz="3595" dirty="0">
                <a:solidFill>
                  <a:srgbClr val="212121"/>
                </a:solidFill>
                <a:latin typeface="Nunito"/>
              </a:rPr>
              <a:t>- </a:t>
            </a:r>
            <a:r>
              <a:rPr lang="en-US" sz="3595" dirty="0" err="1">
                <a:solidFill>
                  <a:srgbClr val="212121"/>
                </a:solidFill>
                <a:latin typeface="Nunito"/>
              </a:rPr>
              <a:t>Phát</a:t>
            </a:r>
            <a:r>
              <a:rPr lang="en-US" sz="3595" dirty="0">
                <a:solidFill>
                  <a:srgbClr val="212121"/>
                </a:solidFill>
                <a:latin typeface="Nunito"/>
              </a:rPr>
              <a:t> </a:t>
            </a:r>
            <a:r>
              <a:rPr lang="en-US" sz="3595" dirty="0" err="1">
                <a:solidFill>
                  <a:srgbClr val="212121"/>
                </a:solidFill>
                <a:latin typeface="Nunito"/>
              </a:rPr>
              <a:t>triển</a:t>
            </a:r>
            <a:r>
              <a:rPr lang="en-US" sz="3595" dirty="0">
                <a:solidFill>
                  <a:srgbClr val="212121"/>
                </a:solidFill>
                <a:latin typeface="Nunito"/>
              </a:rPr>
              <a:t> </a:t>
            </a:r>
            <a:r>
              <a:rPr lang="en-US" sz="3595" dirty="0" err="1">
                <a:solidFill>
                  <a:srgbClr val="212121"/>
                </a:solidFill>
                <a:latin typeface="Nunito"/>
              </a:rPr>
              <a:t>khả</a:t>
            </a:r>
            <a:r>
              <a:rPr lang="en-US" sz="3595" dirty="0">
                <a:solidFill>
                  <a:srgbClr val="212121"/>
                </a:solidFill>
                <a:latin typeface="Nunito"/>
              </a:rPr>
              <a:t> </a:t>
            </a:r>
            <a:r>
              <a:rPr lang="en-US" sz="3595" dirty="0" err="1">
                <a:solidFill>
                  <a:srgbClr val="212121"/>
                </a:solidFill>
                <a:latin typeface="Nunito"/>
              </a:rPr>
              <a:t>năng</a:t>
            </a:r>
            <a:r>
              <a:rPr lang="en-US" sz="3595" dirty="0">
                <a:solidFill>
                  <a:srgbClr val="212121"/>
                </a:solidFill>
                <a:latin typeface="Nunito"/>
              </a:rPr>
              <a:t> </a:t>
            </a:r>
            <a:r>
              <a:rPr lang="en-US" sz="3595" dirty="0" err="1">
                <a:solidFill>
                  <a:srgbClr val="212121"/>
                </a:solidFill>
                <a:latin typeface="Nunito"/>
              </a:rPr>
              <a:t>tự</a:t>
            </a:r>
            <a:r>
              <a:rPr lang="en-US" sz="3595" dirty="0">
                <a:solidFill>
                  <a:srgbClr val="212121"/>
                </a:solidFill>
                <a:latin typeface="Nunito"/>
              </a:rPr>
              <a:t> </a:t>
            </a:r>
            <a:r>
              <a:rPr lang="en-US" sz="3595" dirty="0" err="1">
                <a:solidFill>
                  <a:srgbClr val="212121"/>
                </a:solidFill>
                <a:latin typeface="Nunito"/>
              </a:rPr>
              <a:t>chủ</a:t>
            </a:r>
            <a:r>
              <a:rPr lang="en-US" sz="3595" dirty="0">
                <a:solidFill>
                  <a:srgbClr val="212121"/>
                </a:solidFill>
                <a:latin typeface="Nunito"/>
              </a:rPr>
              <a:t>, </a:t>
            </a:r>
            <a:r>
              <a:rPr lang="en-US" sz="3595" dirty="0" err="1">
                <a:solidFill>
                  <a:srgbClr val="212121"/>
                </a:solidFill>
                <a:latin typeface="Nunito"/>
              </a:rPr>
              <a:t>tự</a:t>
            </a:r>
            <a:r>
              <a:rPr lang="en-US" sz="3595" dirty="0">
                <a:solidFill>
                  <a:srgbClr val="212121"/>
                </a:solidFill>
                <a:latin typeface="Nunito"/>
              </a:rPr>
              <a:t> </a:t>
            </a:r>
            <a:r>
              <a:rPr lang="en-US" sz="3595" dirty="0" err="1">
                <a:solidFill>
                  <a:srgbClr val="212121"/>
                </a:solidFill>
                <a:latin typeface="Nunito"/>
              </a:rPr>
              <a:t>học</a:t>
            </a:r>
            <a:r>
              <a:rPr lang="en-US" sz="3595" dirty="0">
                <a:solidFill>
                  <a:srgbClr val="212121"/>
                </a:solidFill>
                <a:latin typeface="Nunito"/>
              </a:rPr>
              <a:t> qua </a:t>
            </a:r>
            <a:r>
              <a:rPr lang="en-US" sz="3595" dirty="0" err="1">
                <a:solidFill>
                  <a:srgbClr val="212121"/>
                </a:solidFill>
                <a:latin typeface="Nunito"/>
              </a:rPr>
              <a:t>việc</a:t>
            </a:r>
            <a:r>
              <a:rPr lang="en-US" sz="3595" dirty="0">
                <a:solidFill>
                  <a:srgbClr val="212121"/>
                </a:solidFill>
                <a:latin typeface="Nunito"/>
              </a:rPr>
              <a:t> </a:t>
            </a:r>
            <a:r>
              <a:rPr lang="en-US" sz="3595" dirty="0" err="1">
                <a:solidFill>
                  <a:srgbClr val="212121"/>
                </a:solidFill>
                <a:latin typeface="Nunito"/>
              </a:rPr>
              <a:t>đọc</a:t>
            </a:r>
            <a:r>
              <a:rPr lang="en-US" sz="3595" dirty="0">
                <a:solidFill>
                  <a:srgbClr val="212121"/>
                </a:solidFill>
                <a:latin typeface="Nunito"/>
              </a:rPr>
              <a:t> </a:t>
            </a:r>
            <a:r>
              <a:rPr lang="en-US" sz="3595" dirty="0" err="1">
                <a:solidFill>
                  <a:srgbClr val="212121"/>
                </a:solidFill>
                <a:latin typeface="Nunito"/>
              </a:rPr>
              <a:t>và</a:t>
            </a:r>
            <a:r>
              <a:rPr lang="en-US" sz="3595" dirty="0">
                <a:solidFill>
                  <a:srgbClr val="212121"/>
                </a:solidFill>
                <a:latin typeface="Nunito"/>
              </a:rPr>
              <a:t> </a:t>
            </a:r>
            <a:r>
              <a:rPr lang="en-US" sz="3595" dirty="0" err="1">
                <a:solidFill>
                  <a:srgbClr val="212121"/>
                </a:solidFill>
                <a:latin typeface="Nunito"/>
              </a:rPr>
              <a:t>hoàn</a:t>
            </a:r>
            <a:r>
              <a:rPr lang="en-US" sz="3595" dirty="0">
                <a:solidFill>
                  <a:srgbClr val="212121"/>
                </a:solidFill>
                <a:latin typeface="Nunito"/>
              </a:rPr>
              <a:t> </a:t>
            </a:r>
            <a:r>
              <a:rPr lang="en-US" sz="3595" dirty="0" err="1">
                <a:solidFill>
                  <a:srgbClr val="212121"/>
                </a:solidFill>
                <a:latin typeface="Nunito"/>
              </a:rPr>
              <a:t>thiện</a:t>
            </a:r>
            <a:r>
              <a:rPr lang="en-US" sz="3595" dirty="0">
                <a:solidFill>
                  <a:srgbClr val="212121"/>
                </a:solidFill>
                <a:latin typeface="Nunito"/>
              </a:rPr>
              <a:t> </a:t>
            </a:r>
            <a:r>
              <a:rPr lang="en-US" sz="3595" dirty="0" err="1">
                <a:solidFill>
                  <a:srgbClr val="212121"/>
                </a:solidFill>
                <a:latin typeface="Nunito"/>
              </a:rPr>
              <a:t>phiếu</a:t>
            </a:r>
            <a:r>
              <a:rPr lang="en-US" sz="3595" dirty="0">
                <a:solidFill>
                  <a:srgbClr val="212121"/>
                </a:solidFill>
                <a:latin typeface="Nunito"/>
              </a:rPr>
              <a:t> </a:t>
            </a:r>
            <a:r>
              <a:rPr lang="en-US" sz="3595" dirty="0" err="1">
                <a:solidFill>
                  <a:srgbClr val="212121"/>
                </a:solidFill>
                <a:latin typeface="Nunito"/>
              </a:rPr>
              <a:t>học</a:t>
            </a:r>
            <a:r>
              <a:rPr lang="en-US" sz="3595" dirty="0">
                <a:solidFill>
                  <a:srgbClr val="212121"/>
                </a:solidFill>
                <a:latin typeface="Nunito"/>
              </a:rPr>
              <a:t> </a:t>
            </a:r>
            <a:r>
              <a:rPr lang="en-US" sz="3595" dirty="0" err="1">
                <a:solidFill>
                  <a:srgbClr val="212121"/>
                </a:solidFill>
                <a:latin typeface="Nunito"/>
              </a:rPr>
              <a:t>tập</a:t>
            </a:r>
            <a:r>
              <a:rPr lang="en-US" sz="3595" dirty="0">
                <a:solidFill>
                  <a:srgbClr val="212121"/>
                </a:solidFill>
                <a:latin typeface="Nunito"/>
              </a:rPr>
              <a:t> ở </a:t>
            </a:r>
            <a:r>
              <a:rPr lang="en-US" sz="3595" dirty="0" err="1">
                <a:solidFill>
                  <a:srgbClr val="212121"/>
                </a:solidFill>
                <a:latin typeface="Nunito"/>
              </a:rPr>
              <a:t>nhà</a:t>
            </a:r>
            <a:r>
              <a:rPr lang="en-US" sz="3595" dirty="0">
                <a:solidFill>
                  <a:srgbClr val="212121"/>
                </a:solidFill>
                <a:latin typeface="Nunito"/>
              </a:rPr>
              <a:t>.</a:t>
            </a:r>
          </a:p>
          <a:p>
            <a:pPr>
              <a:lnSpc>
                <a:spcPts val="5034"/>
              </a:lnSpc>
            </a:pPr>
            <a:r>
              <a:rPr lang="en-US" sz="3595" dirty="0">
                <a:solidFill>
                  <a:srgbClr val="212121"/>
                </a:solidFill>
                <a:latin typeface="Nunito Bold"/>
              </a:rPr>
              <a:t>3. </a:t>
            </a:r>
            <a:r>
              <a:rPr lang="en-US" sz="3595" dirty="0" err="1">
                <a:solidFill>
                  <a:srgbClr val="212121"/>
                </a:solidFill>
                <a:latin typeface="Nunito Bold"/>
              </a:rPr>
              <a:t>Phẩm</a:t>
            </a:r>
            <a:r>
              <a:rPr lang="en-US" sz="3595" dirty="0">
                <a:solidFill>
                  <a:srgbClr val="212121"/>
                </a:solidFill>
                <a:latin typeface="Nunito Bold"/>
              </a:rPr>
              <a:t> </a:t>
            </a:r>
            <a:r>
              <a:rPr lang="en-US" sz="3595" dirty="0" err="1">
                <a:solidFill>
                  <a:srgbClr val="212121"/>
                </a:solidFill>
                <a:latin typeface="Nunito Bold"/>
              </a:rPr>
              <a:t>chất</a:t>
            </a:r>
            <a:endParaRPr lang="en-US" sz="3595" dirty="0">
              <a:solidFill>
                <a:srgbClr val="212121"/>
              </a:solidFill>
              <a:latin typeface="Nunito Bold"/>
            </a:endParaRPr>
          </a:p>
          <a:p>
            <a:pPr>
              <a:lnSpc>
                <a:spcPts val="5034"/>
              </a:lnSpc>
            </a:pPr>
            <a:r>
              <a:rPr lang="en-US" sz="3595" dirty="0">
                <a:solidFill>
                  <a:srgbClr val="212121"/>
                </a:solidFill>
                <a:latin typeface="Nunito"/>
              </a:rPr>
              <a:t>- </a:t>
            </a:r>
            <a:r>
              <a:rPr lang="en-US" sz="3595" dirty="0" err="1">
                <a:solidFill>
                  <a:srgbClr val="212121"/>
                </a:solidFill>
                <a:latin typeface="Nunito"/>
              </a:rPr>
              <a:t>Biết</a:t>
            </a:r>
            <a:r>
              <a:rPr lang="en-US" sz="3595" dirty="0">
                <a:solidFill>
                  <a:srgbClr val="212121"/>
                </a:solidFill>
                <a:latin typeface="Nunito"/>
              </a:rPr>
              <a:t> </a:t>
            </a:r>
            <a:r>
              <a:rPr lang="en-US" sz="3595" dirty="0" err="1">
                <a:solidFill>
                  <a:srgbClr val="212121"/>
                </a:solidFill>
                <a:latin typeface="Nunito"/>
              </a:rPr>
              <a:t>trân</a:t>
            </a:r>
            <a:r>
              <a:rPr lang="en-US" sz="3595" dirty="0">
                <a:solidFill>
                  <a:srgbClr val="212121"/>
                </a:solidFill>
                <a:latin typeface="Nunito"/>
              </a:rPr>
              <a:t> </a:t>
            </a:r>
            <a:r>
              <a:rPr lang="en-US" sz="3595" dirty="0" err="1">
                <a:solidFill>
                  <a:srgbClr val="212121"/>
                </a:solidFill>
                <a:latin typeface="Nunito"/>
              </a:rPr>
              <a:t>trọng</a:t>
            </a:r>
            <a:r>
              <a:rPr lang="en-US" sz="3595" dirty="0">
                <a:solidFill>
                  <a:srgbClr val="212121"/>
                </a:solidFill>
                <a:latin typeface="Nunito"/>
              </a:rPr>
              <a:t>, </a:t>
            </a:r>
            <a:r>
              <a:rPr lang="en-US" sz="3595" dirty="0" err="1">
                <a:solidFill>
                  <a:srgbClr val="212121"/>
                </a:solidFill>
                <a:latin typeface="Nunito"/>
              </a:rPr>
              <a:t>bảo</a:t>
            </a:r>
            <a:r>
              <a:rPr lang="en-US" sz="3595" dirty="0">
                <a:solidFill>
                  <a:srgbClr val="212121"/>
                </a:solidFill>
                <a:latin typeface="Nunito"/>
              </a:rPr>
              <a:t> </a:t>
            </a:r>
            <a:r>
              <a:rPr lang="en-US" sz="3595" dirty="0" err="1">
                <a:solidFill>
                  <a:srgbClr val="212121"/>
                </a:solidFill>
                <a:latin typeface="Nunito"/>
              </a:rPr>
              <a:t>vệ</a:t>
            </a:r>
            <a:r>
              <a:rPr lang="en-US" sz="3595" dirty="0">
                <a:solidFill>
                  <a:srgbClr val="212121"/>
                </a:solidFill>
                <a:latin typeface="Nunito"/>
              </a:rPr>
              <a:t> </a:t>
            </a:r>
            <a:r>
              <a:rPr lang="en-US" sz="3595" dirty="0" err="1">
                <a:solidFill>
                  <a:srgbClr val="212121"/>
                </a:solidFill>
                <a:latin typeface="Nunito"/>
              </a:rPr>
              <a:t>cái</a:t>
            </a:r>
            <a:r>
              <a:rPr lang="en-US" sz="3595" dirty="0">
                <a:solidFill>
                  <a:srgbClr val="212121"/>
                </a:solidFill>
                <a:latin typeface="Nunito"/>
              </a:rPr>
              <a:t> </a:t>
            </a:r>
            <a:r>
              <a:rPr lang="en-US" sz="3595" dirty="0" err="1">
                <a:solidFill>
                  <a:srgbClr val="212121"/>
                </a:solidFill>
                <a:latin typeface="Nunito"/>
              </a:rPr>
              <a:t>đẹp</a:t>
            </a:r>
            <a:r>
              <a:rPr lang="en-US" sz="3595" dirty="0">
                <a:solidFill>
                  <a:srgbClr val="212121"/>
                </a:solidFill>
                <a:latin typeface="Nunito"/>
              </a:rPr>
              <a:t> </a:t>
            </a:r>
            <a:r>
              <a:rPr lang="en-US" sz="3595" dirty="0" err="1">
                <a:solidFill>
                  <a:srgbClr val="212121"/>
                </a:solidFill>
                <a:latin typeface="Nunito"/>
              </a:rPr>
              <a:t>và</a:t>
            </a:r>
            <a:r>
              <a:rPr lang="en-US" sz="3595" dirty="0">
                <a:solidFill>
                  <a:srgbClr val="212121"/>
                </a:solidFill>
                <a:latin typeface="Nunito"/>
              </a:rPr>
              <a:t> </a:t>
            </a:r>
            <a:r>
              <a:rPr lang="en-US" sz="3595" dirty="0" err="1">
                <a:solidFill>
                  <a:srgbClr val="212121"/>
                </a:solidFill>
                <a:latin typeface="Nunito"/>
              </a:rPr>
              <a:t>làm</a:t>
            </a:r>
            <a:r>
              <a:rPr lang="en-US" sz="3595" dirty="0">
                <a:solidFill>
                  <a:srgbClr val="212121"/>
                </a:solidFill>
                <a:latin typeface="Nunito"/>
              </a:rPr>
              <a:t> </a:t>
            </a:r>
            <a:r>
              <a:rPr lang="en-US" sz="3595" dirty="0" err="1">
                <a:solidFill>
                  <a:srgbClr val="212121"/>
                </a:solidFill>
                <a:latin typeface="Nunito"/>
              </a:rPr>
              <a:t>những</a:t>
            </a:r>
            <a:r>
              <a:rPr lang="en-US" sz="3595" dirty="0">
                <a:solidFill>
                  <a:srgbClr val="212121"/>
                </a:solidFill>
                <a:latin typeface="Nunito"/>
              </a:rPr>
              <a:t> </a:t>
            </a:r>
            <a:r>
              <a:rPr lang="en-US" sz="3595" dirty="0" err="1">
                <a:solidFill>
                  <a:srgbClr val="212121"/>
                </a:solidFill>
                <a:latin typeface="Nunito"/>
              </a:rPr>
              <a:t>điều</a:t>
            </a:r>
            <a:r>
              <a:rPr lang="en-US" sz="3595" dirty="0">
                <a:solidFill>
                  <a:srgbClr val="212121"/>
                </a:solidFill>
                <a:latin typeface="Nunito"/>
              </a:rPr>
              <a:t> </a:t>
            </a:r>
            <a:r>
              <a:rPr lang="en-US" sz="3595" dirty="0" err="1">
                <a:solidFill>
                  <a:srgbClr val="212121"/>
                </a:solidFill>
                <a:latin typeface="Nunito"/>
              </a:rPr>
              <a:t>tốt</a:t>
            </a:r>
            <a:r>
              <a:rPr lang="en-US" sz="3595" dirty="0">
                <a:solidFill>
                  <a:srgbClr val="212121"/>
                </a:solidFill>
                <a:latin typeface="Nunito"/>
              </a:rPr>
              <a:t> </a:t>
            </a:r>
            <a:r>
              <a:rPr lang="en-US" sz="3595" dirty="0" err="1">
                <a:solidFill>
                  <a:srgbClr val="212121"/>
                </a:solidFill>
                <a:latin typeface="Nunito"/>
              </a:rPr>
              <a:t>đẹp</a:t>
            </a:r>
            <a:r>
              <a:rPr lang="en-US" sz="3595" dirty="0">
                <a:solidFill>
                  <a:srgbClr val="212121"/>
                </a:solidFill>
                <a:latin typeface="Nunito"/>
              </a:rPr>
              <a:t> </a:t>
            </a:r>
            <a:r>
              <a:rPr lang="en-US" sz="3595" dirty="0" err="1">
                <a:solidFill>
                  <a:srgbClr val="212121"/>
                </a:solidFill>
                <a:latin typeface="Nunito"/>
              </a:rPr>
              <a:t>trong</a:t>
            </a:r>
            <a:r>
              <a:rPr lang="en-US" sz="3595" dirty="0">
                <a:solidFill>
                  <a:srgbClr val="212121"/>
                </a:solidFill>
                <a:latin typeface="Nunito"/>
              </a:rPr>
              <a:t> </a:t>
            </a:r>
            <a:r>
              <a:rPr lang="en-US" sz="3595" dirty="0" err="1">
                <a:solidFill>
                  <a:srgbClr val="212121"/>
                </a:solidFill>
                <a:latin typeface="Nunito"/>
              </a:rPr>
              <a:t>cuộc</a:t>
            </a:r>
            <a:r>
              <a:rPr lang="en-US" sz="3595" dirty="0">
                <a:solidFill>
                  <a:srgbClr val="212121"/>
                </a:solidFill>
                <a:latin typeface="Nunito"/>
              </a:rPr>
              <a:t> </a:t>
            </a:r>
            <a:r>
              <a:rPr lang="en-US" sz="3595" dirty="0" err="1">
                <a:solidFill>
                  <a:srgbClr val="212121"/>
                </a:solidFill>
                <a:latin typeface="Nunito"/>
              </a:rPr>
              <a:t>đời</a:t>
            </a:r>
            <a:r>
              <a:rPr lang="en-US" sz="3595" dirty="0">
                <a:solidFill>
                  <a:srgbClr val="212121"/>
                </a:solidFill>
                <a:latin typeface="Nunito"/>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sp>
        <p:nvSpPr>
          <p:cNvPr id="2" name="Freeform 2"/>
          <p:cNvSpPr/>
          <p:nvPr/>
        </p:nvSpPr>
        <p:spPr>
          <a:xfrm>
            <a:off x="1129893" y="690756"/>
            <a:ext cx="16028214" cy="8905489"/>
          </a:xfrm>
          <a:custGeom>
            <a:avLst/>
            <a:gdLst/>
            <a:ahLst/>
            <a:cxnLst/>
            <a:rect l="l" t="t" r="r" b="b"/>
            <a:pathLst>
              <a:path w="16028214" h="8905489">
                <a:moveTo>
                  <a:pt x="0" y="0"/>
                </a:moveTo>
                <a:lnTo>
                  <a:pt x="16028214" y="0"/>
                </a:lnTo>
                <a:lnTo>
                  <a:pt x="16028214" y="8905488"/>
                </a:lnTo>
                <a:lnTo>
                  <a:pt x="0" y="890548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503670" y="898431"/>
            <a:ext cx="15280661" cy="8490138"/>
          </a:xfrm>
          <a:custGeom>
            <a:avLst/>
            <a:gdLst/>
            <a:ahLst/>
            <a:cxnLst/>
            <a:rect l="l" t="t" r="r" b="b"/>
            <a:pathLst>
              <a:path w="15280661" h="8490138">
                <a:moveTo>
                  <a:pt x="0" y="0"/>
                </a:moveTo>
                <a:lnTo>
                  <a:pt x="15280660" y="0"/>
                </a:lnTo>
                <a:lnTo>
                  <a:pt x="15280660" y="8490138"/>
                </a:lnTo>
                <a:lnTo>
                  <a:pt x="0" y="84901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2612284" y="2444343"/>
            <a:ext cx="822511" cy="1032833"/>
          </a:xfrm>
          <a:custGeom>
            <a:avLst/>
            <a:gdLst/>
            <a:ahLst/>
            <a:cxnLst/>
            <a:rect l="l" t="t" r="r" b="b"/>
            <a:pathLst>
              <a:path w="822511" h="1032833">
                <a:moveTo>
                  <a:pt x="0" y="0"/>
                </a:moveTo>
                <a:lnTo>
                  <a:pt x="822511" y="0"/>
                </a:lnTo>
                <a:lnTo>
                  <a:pt x="822511" y="1032834"/>
                </a:lnTo>
                <a:lnTo>
                  <a:pt x="0" y="10328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flipH="1">
            <a:off x="15462981" y="690756"/>
            <a:ext cx="1796319" cy="1995910"/>
          </a:xfrm>
          <a:custGeom>
            <a:avLst/>
            <a:gdLst/>
            <a:ahLst/>
            <a:cxnLst/>
            <a:rect l="l" t="t" r="r" b="b"/>
            <a:pathLst>
              <a:path w="1796319" h="1995910">
                <a:moveTo>
                  <a:pt x="1796319" y="0"/>
                </a:moveTo>
                <a:lnTo>
                  <a:pt x="0" y="0"/>
                </a:lnTo>
                <a:lnTo>
                  <a:pt x="0" y="1995909"/>
                </a:lnTo>
                <a:lnTo>
                  <a:pt x="1796319" y="1995909"/>
                </a:lnTo>
                <a:lnTo>
                  <a:pt x="1796319"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1097580" flipH="1">
            <a:off x="1243278" y="501797"/>
            <a:ext cx="1284901" cy="1574152"/>
          </a:xfrm>
          <a:custGeom>
            <a:avLst/>
            <a:gdLst/>
            <a:ahLst/>
            <a:cxnLst/>
            <a:rect l="l" t="t" r="r" b="b"/>
            <a:pathLst>
              <a:path w="1284901" h="1574152">
                <a:moveTo>
                  <a:pt x="1284901" y="0"/>
                </a:moveTo>
                <a:lnTo>
                  <a:pt x="0" y="0"/>
                </a:lnTo>
                <a:lnTo>
                  <a:pt x="0" y="1574151"/>
                </a:lnTo>
                <a:lnTo>
                  <a:pt x="1284901" y="1574151"/>
                </a:lnTo>
                <a:lnTo>
                  <a:pt x="1284901"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446954">
            <a:off x="15918690" y="8564449"/>
            <a:ext cx="1267245" cy="1214251"/>
          </a:xfrm>
          <a:custGeom>
            <a:avLst/>
            <a:gdLst/>
            <a:ahLst/>
            <a:cxnLst/>
            <a:rect l="l" t="t" r="r" b="b"/>
            <a:pathLst>
              <a:path w="1267245" h="1214251">
                <a:moveTo>
                  <a:pt x="0" y="0"/>
                </a:moveTo>
                <a:lnTo>
                  <a:pt x="1267245" y="0"/>
                </a:lnTo>
                <a:lnTo>
                  <a:pt x="1267245" y="1214251"/>
                </a:lnTo>
                <a:lnTo>
                  <a:pt x="0" y="121425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rot="572939">
            <a:off x="724545" y="8237807"/>
            <a:ext cx="1521321" cy="1264080"/>
          </a:xfrm>
          <a:custGeom>
            <a:avLst/>
            <a:gdLst/>
            <a:ahLst/>
            <a:cxnLst/>
            <a:rect l="l" t="t" r="r" b="b"/>
            <a:pathLst>
              <a:path w="1521321" h="1264080">
                <a:moveTo>
                  <a:pt x="0" y="0"/>
                </a:moveTo>
                <a:lnTo>
                  <a:pt x="1521322" y="0"/>
                </a:lnTo>
                <a:lnTo>
                  <a:pt x="1521322" y="1264080"/>
                </a:lnTo>
                <a:lnTo>
                  <a:pt x="0" y="126408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TextBox 9"/>
          <p:cNvSpPr txBox="1"/>
          <p:nvPr/>
        </p:nvSpPr>
        <p:spPr>
          <a:xfrm>
            <a:off x="3282033" y="3683695"/>
            <a:ext cx="11723934" cy="2385268"/>
          </a:xfrm>
          <a:prstGeom prst="rect">
            <a:avLst/>
          </a:prstGeom>
        </p:spPr>
        <p:txBody>
          <a:bodyPr wrap="square" lIns="0" tIns="0" rIns="0" bIns="0" rtlCol="0" anchor="t">
            <a:spAutoFit/>
          </a:bodyPr>
          <a:lstStyle/>
          <a:p>
            <a:pPr algn="ctr">
              <a:lnSpc>
                <a:spcPts val="6160"/>
              </a:lnSpc>
              <a:spcBef>
                <a:spcPct val="0"/>
              </a:spcBef>
            </a:pPr>
            <a:r>
              <a:rPr lang="en-US" sz="4400" dirty="0">
                <a:solidFill>
                  <a:srgbClr val="000000"/>
                </a:solidFill>
                <a:latin typeface="DejaVu Serif"/>
              </a:rPr>
              <a:t>Qua </a:t>
            </a:r>
            <a:r>
              <a:rPr lang="en-US" sz="4400" dirty="0" err="1">
                <a:solidFill>
                  <a:srgbClr val="000000"/>
                </a:solidFill>
                <a:latin typeface="DejaVu Serif"/>
              </a:rPr>
              <a:t>cuộc</a:t>
            </a:r>
            <a:r>
              <a:rPr lang="en-US" sz="4400" dirty="0">
                <a:solidFill>
                  <a:srgbClr val="000000"/>
                </a:solidFill>
                <a:latin typeface="DejaVu Serif"/>
              </a:rPr>
              <a:t> </a:t>
            </a:r>
            <a:r>
              <a:rPr lang="en-US" sz="4400" dirty="0" err="1">
                <a:solidFill>
                  <a:srgbClr val="000000"/>
                </a:solidFill>
                <a:latin typeface="DejaVu Serif"/>
              </a:rPr>
              <a:t>đối</a:t>
            </a:r>
            <a:r>
              <a:rPr lang="en-US" sz="4400" dirty="0">
                <a:solidFill>
                  <a:srgbClr val="000000"/>
                </a:solidFill>
                <a:latin typeface="DejaVu Serif"/>
              </a:rPr>
              <a:t> </a:t>
            </a:r>
            <a:r>
              <a:rPr lang="en-US" sz="4400" dirty="0" err="1">
                <a:solidFill>
                  <a:srgbClr val="000000"/>
                </a:solidFill>
                <a:latin typeface="DejaVu Serif"/>
              </a:rPr>
              <a:t>thoại</a:t>
            </a:r>
            <a:r>
              <a:rPr lang="en-US" sz="4400" dirty="0">
                <a:solidFill>
                  <a:srgbClr val="000000"/>
                </a:solidFill>
                <a:latin typeface="DejaVu Serif"/>
              </a:rPr>
              <a:t> </a:t>
            </a:r>
            <a:r>
              <a:rPr lang="en-US" sz="4400" dirty="0" err="1">
                <a:solidFill>
                  <a:srgbClr val="000000"/>
                </a:solidFill>
                <a:latin typeface="DejaVu Serif"/>
              </a:rPr>
              <a:t>giữa</a:t>
            </a:r>
            <a:r>
              <a:rPr lang="en-US" sz="4400" dirty="0">
                <a:solidFill>
                  <a:srgbClr val="000000"/>
                </a:solidFill>
                <a:latin typeface="DejaVu Serif"/>
              </a:rPr>
              <a:t> </a:t>
            </a:r>
            <a:r>
              <a:rPr lang="en-US" sz="4400" dirty="0" err="1">
                <a:solidFill>
                  <a:srgbClr val="000000"/>
                </a:solidFill>
                <a:latin typeface="DejaVu Serif"/>
              </a:rPr>
              <a:t>Thuý</a:t>
            </a:r>
            <a:r>
              <a:rPr lang="en-US" sz="4400" dirty="0">
                <a:solidFill>
                  <a:srgbClr val="000000"/>
                </a:solidFill>
                <a:latin typeface="DejaVu Serif"/>
              </a:rPr>
              <a:t> </a:t>
            </a:r>
            <a:r>
              <a:rPr lang="en-US" sz="4400" dirty="0" err="1">
                <a:solidFill>
                  <a:srgbClr val="000000"/>
                </a:solidFill>
                <a:latin typeface="DejaVu Serif"/>
              </a:rPr>
              <a:t>Kiều</a:t>
            </a:r>
            <a:r>
              <a:rPr lang="en-US" sz="4400" dirty="0">
                <a:solidFill>
                  <a:srgbClr val="000000"/>
                </a:solidFill>
                <a:latin typeface="DejaVu Serif"/>
              </a:rPr>
              <a:t> </a:t>
            </a:r>
            <a:r>
              <a:rPr lang="en-US" sz="4400" dirty="0" err="1">
                <a:solidFill>
                  <a:srgbClr val="000000"/>
                </a:solidFill>
                <a:latin typeface="DejaVu Serif"/>
              </a:rPr>
              <a:t>và</a:t>
            </a:r>
            <a:r>
              <a:rPr lang="en-US" sz="4400" dirty="0">
                <a:solidFill>
                  <a:srgbClr val="000000"/>
                </a:solidFill>
                <a:latin typeface="DejaVu Serif"/>
              </a:rPr>
              <a:t> </a:t>
            </a:r>
            <a:r>
              <a:rPr lang="en-US" sz="4400" dirty="0" err="1">
                <a:solidFill>
                  <a:srgbClr val="000000"/>
                </a:solidFill>
                <a:latin typeface="DejaVu Serif"/>
              </a:rPr>
              <a:t>Từ</a:t>
            </a:r>
            <a:r>
              <a:rPr lang="en-US" sz="4400" dirty="0">
                <a:solidFill>
                  <a:srgbClr val="000000"/>
                </a:solidFill>
                <a:latin typeface="DejaVu Serif"/>
              </a:rPr>
              <a:t> </a:t>
            </a:r>
            <a:r>
              <a:rPr lang="en-US" sz="4400" dirty="0" err="1">
                <a:solidFill>
                  <a:srgbClr val="000000"/>
                </a:solidFill>
                <a:latin typeface="DejaVu Serif"/>
              </a:rPr>
              <a:t>Hải</a:t>
            </a:r>
            <a:r>
              <a:rPr lang="en-US" sz="4400" dirty="0">
                <a:solidFill>
                  <a:srgbClr val="000000"/>
                </a:solidFill>
                <a:latin typeface="DejaVu Serif"/>
              </a:rPr>
              <a:t>, </a:t>
            </a:r>
            <a:r>
              <a:rPr lang="en-US" sz="4400" dirty="0" err="1">
                <a:solidFill>
                  <a:srgbClr val="000000"/>
                </a:solidFill>
                <a:latin typeface="DejaVu Serif"/>
              </a:rPr>
              <a:t>em</a:t>
            </a:r>
            <a:r>
              <a:rPr lang="en-US" sz="4400" dirty="0">
                <a:solidFill>
                  <a:srgbClr val="000000"/>
                </a:solidFill>
                <a:latin typeface="DejaVu Serif"/>
              </a:rPr>
              <a:t> </a:t>
            </a:r>
            <a:r>
              <a:rPr lang="en-US" sz="4400" dirty="0" err="1">
                <a:solidFill>
                  <a:srgbClr val="000000"/>
                </a:solidFill>
                <a:latin typeface="DejaVu Serif"/>
              </a:rPr>
              <a:t>hiểu</a:t>
            </a:r>
            <a:r>
              <a:rPr lang="en-US" sz="4400" dirty="0">
                <a:solidFill>
                  <a:srgbClr val="000000"/>
                </a:solidFill>
                <a:latin typeface="DejaVu Serif"/>
              </a:rPr>
              <a:t> </a:t>
            </a:r>
            <a:r>
              <a:rPr lang="en-US" sz="4400" dirty="0" err="1">
                <a:solidFill>
                  <a:srgbClr val="000000"/>
                </a:solidFill>
                <a:latin typeface="DejaVu Serif"/>
              </a:rPr>
              <a:t>thêm</a:t>
            </a:r>
            <a:r>
              <a:rPr lang="en-US" sz="4400" dirty="0">
                <a:solidFill>
                  <a:srgbClr val="000000"/>
                </a:solidFill>
                <a:latin typeface="DejaVu Serif"/>
              </a:rPr>
              <a:t> </a:t>
            </a:r>
            <a:r>
              <a:rPr lang="en-US" sz="4400" dirty="0" err="1">
                <a:solidFill>
                  <a:srgbClr val="000000"/>
                </a:solidFill>
                <a:latin typeface="DejaVu Serif"/>
              </a:rPr>
              <a:t>gì</a:t>
            </a:r>
            <a:r>
              <a:rPr lang="en-US" sz="4400" dirty="0">
                <a:solidFill>
                  <a:srgbClr val="000000"/>
                </a:solidFill>
                <a:latin typeface="DejaVu Serif"/>
              </a:rPr>
              <a:t> </a:t>
            </a:r>
            <a:r>
              <a:rPr lang="en-US" sz="4400" dirty="0" err="1">
                <a:solidFill>
                  <a:srgbClr val="000000"/>
                </a:solidFill>
                <a:latin typeface="DejaVu Serif"/>
              </a:rPr>
              <a:t>về</a:t>
            </a:r>
            <a:r>
              <a:rPr lang="en-US" sz="4400" dirty="0">
                <a:solidFill>
                  <a:srgbClr val="000000"/>
                </a:solidFill>
                <a:latin typeface="DejaVu Serif"/>
              </a:rPr>
              <a:t> </a:t>
            </a:r>
            <a:r>
              <a:rPr lang="en-US" sz="4400" dirty="0" err="1">
                <a:solidFill>
                  <a:srgbClr val="000000"/>
                </a:solidFill>
                <a:latin typeface="DejaVu Serif"/>
              </a:rPr>
              <a:t>nhân</a:t>
            </a:r>
            <a:r>
              <a:rPr lang="en-US" sz="4400" dirty="0">
                <a:solidFill>
                  <a:srgbClr val="000000"/>
                </a:solidFill>
                <a:latin typeface="DejaVu Serif"/>
              </a:rPr>
              <a:t> </a:t>
            </a:r>
            <a:r>
              <a:rPr lang="en-US" sz="4400" dirty="0" err="1">
                <a:solidFill>
                  <a:srgbClr val="000000"/>
                </a:solidFill>
                <a:latin typeface="DejaVu Serif"/>
              </a:rPr>
              <a:t>vật</a:t>
            </a:r>
            <a:r>
              <a:rPr lang="en-US" sz="4400" dirty="0">
                <a:solidFill>
                  <a:srgbClr val="000000"/>
                </a:solidFill>
                <a:latin typeface="DejaVu Serif"/>
              </a:rPr>
              <a:t> </a:t>
            </a:r>
            <a:r>
              <a:rPr lang="en-US" sz="4400" dirty="0" err="1" smtClean="0">
                <a:solidFill>
                  <a:srgbClr val="000000"/>
                </a:solidFill>
                <a:latin typeface="DejaVu Serif"/>
              </a:rPr>
              <a:t>Thuý</a:t>
            </a:r>
            <a:r>
              <a:rPr lang="en-US" sz="4400" dirty="0" smtClean="0">
                <a:solidFill>
                  <a:srgbClr val="000000"/>
                </a:solidFill>
                <a:latin typeface="DejaVu Serif"/>
              </a:rPr>
              <a:t> </a:t>
            </a:r>
            <a:r>
              <a:rPr lang="en-US" sz="4400" dirty="0" err="1" smtClean="0">
                <a:solidFill>
                  <a:srgbClr val="000000"/>
                </a:solidFill>
                <a:latin typeface="DejaVu Serif"/>
              </a:rPr>
              <a:t>Kiều</a:t>
            </a:r>
            <a:r>
              <a:rPr lang="en-US" sz="4400" dirty="0" smtClean="0">
                <a:solidFill>
                  <a:srgbClr val="000000"/>
                </a:solidFill>
                <a:latin typeface="DejaVu Serif"/>
              </a:rPr>
              <a:t> qua </a:t>
            </a:r>
            <a:r>
              <a:rPr lang="en-US" sz="4400" dirty="0" err="1">
                <a:solidFill>
                  <a:srgbClr val="000000"/>
                </a:solidFill>
                <a:latin typeface="DejaVu Serif"/>
              </a:rPr>
              <a:t>cách</a:t>
            </a:r>
            <a:r>
              <a:rPr lang="en-US" sz="4400" dirty="0">
                <a:solidFill>
                  <a:srgbClr val="000000"/>
                </a:solidFill>
                <a:latin typeface="DejaVu Serif"/>
              </a:rPr>
              <a:t> </a:t>
            </a:r>
            <a:r>
              <a:rPr lang="en-US" sz="4400" dirty="0" err="1">
                <a:solidFill>
                  <a:srgbClr val="000000"/>
                </a:solidFill>
                <a:latin typeface="DejaVu Serif"/>
              </a:rPr>
              <a:t>xưng</a:t>
            </a:r>
            <a:r>
              <a:rPr lang="en-US" sz="4400" dirty="0">
                <a:solidFill>
                  <a:srgbClr val="000000"/>
                </a:solidFill>
                <a:latin typeface="DejaVu Serif"/>
              </a:rPr>
              <a:t> </a:t>
            </a:r>
            <a:r>
              <a:rPr lang="en-US" sz="4400" dirty="0" err="1">
                <a:solidFill>
                  <a:srgbClr val="000000"/>
                </a:solidFill>
                <a:latin typeface="DejaVu Serif"/>
              </a:rPr>
              <a:t>hô</a:t>
            </a:r>
            <a:r>
              <a:rPr lang="en-US" sz="4400" dirty="0">
                <a:solidFill>
                  <a:srgbClr val="000000"/>
                </a:solidFill>
                <a:latin typeface="DejaVu Serif"/>
              </a:rPr>
              <a:t>, </a:t>
            </a:r>
            <a:r>
              <a:rPr lang="en-US" sz="4400" dirty="0" err="1">
                <a:solidFill>
                  <a:srgbClr val="000000"/>
                </a:solidFill>
                <a:latin typeface="DejaVu Serif"/>
              </a:rPr>
              <a:t>suy</a:t>
            </a:r>
            <a:r>
              <a:rPr lang="en-US" sz="4400" dirty="0">
                <a:solidFill>
                  <a:srgbClr val="000000"/>
                </a:solidFill>
                <a:latin typeface="DejaVu Serif"/>
              </a:rPr>
              <a:t> </a:t>
            </a:r>
            <a:r>
              <a:rPr lang="en-US" sz="4400" dirty="0" err="1">
                <a:solidFill>
                  <a:srgbClr val="000000"/>
                </a:solidFill>
                <a:latin typeface="DejaVu Serif"/>
              </a:rPr>
              <a:t>nghĩ</a:t>
            </a:r>
            <a:r>
              <a:rPr lang="en-US" sz="4400" dirty="0">
                <a:solidFill>
                  <a:srgbClr val="000000"/>
                </a:solidFill>
                <a:latin typeface="DejaVu Serif"/>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sp>
        <p:nvSpPr>
          <p:cNvPr id="2" name="Freeform 2"/>
          <p:cNvSpPr/>
          <p:nvPr/>
        </p:nvSpPr>
        <p:spPr>
          <a:xfrm rot="-5782963">
            <a:off x="-560060" y="-1590305"/>
            <a:ext cx="1579948" cy="4479235"/>
          </a:xfrm>
          <a:custGeom>
            <a:avLst/>
            <a:gdLst/>
            <a:ahLst/>
            <a:cxnLst/>
            <a:rect l="l" t="t" r="r" b="b"/>
            <a:pathLst>
              <a:path w="1579948" h="4479235">
                <a:moveTo>
                  <a:pt x="0" y="0"/>
                </a:moveTo>
                <a:lnTo>
                  <a:pt x="1579949" y="0"/>
                </a:lnTo>
                <a:lnTo>
                  <a:pt x="1579949" y="4479236"/>
                </a:lnTo>
                <a:lnTo>
                  <a:pt x="0" y="44792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3210190" flipV="1">
            <a:off x="16095623" y="-1128911"/>
            <a:ext cx="2805148" cy="3556448"/>
          </a:xfrm>
          <a:custGeom>
            <a:avLst/>
            <a:gdLst/>
            <a:ahLst/>
            <a:cxnLst/>
            <a:rect l="l" t="t" r="r" b="b"/>
            <a:pathLst>
              <a:path w="2805148" h="3556448">
                <a:moveTo>
                  <a:pt x="0" y="3556448"/>
                </a:moveTo>
                <a:lnTo>
                  <a:pt x="2805148" y="3556448"/>
                </a:lnTo>
                <a:lnTo>
                  <a:pt x="2805148" y="0"/>
                </a:lnTo>
                <a:lnTo>
                  <a:pt x="0" y="0"/>
                </a:lnTo>
                <a:lnTo>
                  <a:pt x="0" y="3556448"/>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5400000">
            <a:off x="2167503" y="411173"/>
            <a:ext cx="6229285" cy="9438311"/>
          </a:xfrm>
          <a:custGeom>
            <a:avLst/>
            <a:gdLst/>
            <a:ahLst/>
            <a:cxnLst/>
            <a:rect l="l" t="t" r="r" b="b"/>
            <a:pathLst>
              <a:path w="6229285" h="9438311">
                <a:moveTo>
                  <a:pt x="0" y="0"/>
                </a:moveTo>
                <a:lnTo>
                  <a:pt x="6229285" y="0"/>
                </a:lnTo>
                <a:lnTo>
                  <a:pt x="6229285" y="9438311"/>
                </a:lnTo>
                <a:lnTo>
                  <a:pt x="0" y="943831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5400000" flipH="1">
            <a:off x="11842875" y="494402"/>
            <a:ext cx="5906159" cy="8948726"/>
          </a:xfrm>
          <a:custGeom>
            <a:avLst/>
            <a:gdLst/>
            <a:ahLst/>
            <a:cxnLst/>
            <a:rect l="l" t="t" r="r" b="b"/>
            <a:pathLst>
              <a:path w="5906159" h="8948726">
                <a:moveTo>
                  <a:pt x="5906159" y="0"/>
                </a:moveTo>
                <a:lnTo>
                  <a:pt x="0" y="0"/>
                </a:lnTo>
                <a:lnTo>
                  <a:pt x="0" y="8948726"/>
                </a:lnTo>
                <a:lnTo>
                  <a:pt x="5906159" y="8948726"/>
                </a:lnTo>
                <a:lnTo>
                  <a:pt x="5906159"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2206844" y="687387"/>
            <a:ext cx="13422028" cy="720725"/>
          </a:xfrm>
          <a:prstGeom prst="rect">
            <a:avLst/>
          </a:prstGeom>
        </p:spPr>
        <p:txBody>
          <a:bodyPr lIns="0" tIns="0" rIns="0" bIns="0" rtlCol="0" anchor="t">
            <a:spAutoFit/>
          </a:bodyPr>
          <a:lstStyle/>
          <a:p>
            <a:pPr algn="ctr">
              <a:lnSpc>
                <a:spcPts val="5500"/>
              </a:lnSpc>
            </a:pPr>
            <a:r>
              <a:rPr lang="en-US" sz="5000">
                <a:solidFill>
                  <a:srgbClr val="301906"/>
                </a:solidFill>
                <a:latin typeface="Nunito Bold"/>
              </a:rPr>
              <a:t>* Vẻ đẹp nhân vật Thuý Kiều trong đoạn trích</a:t>
            </a:r>
          </a:p>
        </p:txBody>
      </p:sp>
      <p:sp>
        <p:nvSpPr>
          <p:cNvPr id="7" name="TextBox 7"/>
          <p:cNvSpPr txBox="1"/>
          <p:nvPr/>
        </p:nvSpPr>
        <p:spPr>
          <a:xfrm>
            <a:off x="10415631" y="2372873"/>
            <a:ext cx="5905373" cy="566409"/>
          </a:xfrm>
          <a:prstGeom prst="rect">
            <a:avLst/>
          </a:prstGeom>
        </p:spPr>
        <p:txBody>
          <a:bodyPr lIns="0" tIns="0" rIns="0" bIns="0" rtlCol="0" anchor="t">
            <a:spAutoFit/>
          </a:bodyPr>
          <a:lstStyle/>
          <a:p>
            <a:pPr algn="r">
              <a:lnSpc>
                <a:spcPts val="4299"/>
              </a:lnSpc>
            </a:pPr>
            <a:r>
              <a:rPr lang="en-US" sz="4299" spc="322">
                <a:solidFill>
                  <a:srgbClr val="301906"/>
                </a:solidFill>
                <a:latin typeface="Nunito Bold"/>
              </a:rPr>
              <a:t>- Qua cách xưng hô:</a:t>
            </a:r>
          </a:p>
        </p:txBody>
      </p:sp>
      <p:sp>
        <p:nvSpPr>
          <p:cNvPr id="8" name="TextBox 8"/>
          <p:cNvSpPr txBox="1"/>
          <p:nvPr/>
        </p:nvSpPr>
        <p:spPr>
          <a:xfrm>
            <a:off x="976293" y="2301722"/>
            <a:ext cx="4587054" cy="532754"/>
          </a:xfrm>
          <a:prstGeom prst="rect">
            <a:avLst/>
          </a:prstGeom>
        </p:spPr>
        <p:txBody>
          <a:bodyPr lIns="0" tIns="0" rIns="0" bIns="0" rtlCol="0" anchor="t">
            <a:spAutoFit/>
          </a:bodyPr>
          <a:lstStyle/>
          <a:p>
            <a:pPr algn="r">
              <a:lnSpc>
                <a:spcPts val="4099"/>
              </a:lnSpc>
            </a:pPr>
            <a:r>
              <a:rPr lang="en-US" sz="4099" spc="307">
                <a:solidFill>
                  <a:srgbClr val="301906"/>
                </a:solidFill>
                <a:latin typeface="Nunito Bold"/>
              </a:rPr>
              <a:t>- Qua suy nghĩ: </a:t>
            </a:r>
          </a:p>
        </p:txBody>
      </p:sp>
      <p:sp>
        <p:nvSpPr>
          <p:cNvPr id="9" name="Freeform 9"/>
          <p:cNvSpPr/>
          <p:nvPr/>
        </p:nvSpPr>
        <p:spPr>
          <a:xfrm rot="-5327166">
            <a:off x="5119250" y="8040497"/>
            <a:ext cx="230365" cy="653096"/>
          </a:xfrm>
          <a:custGeom>
            <a:avLst/>
            <a:gdLst/>
            <a:ahLst/>
            <a:cxnLst/>
            <a:rect l="l" t="t" r="r" b="b"/>
            <a:pathLst>
              <a:path w="230365" h="653096">
                <a:moveTo>
                  <a:pt x="0" y="0"/>
                </a:moveTo>
                <a:lnTo>
                  <a:pt x="230364" y="0"/>
                </a:lnTo>
                <a:lnTo>
                  <a:pt x="230364" y="653096"/>
                </a:lnTo>
                <a:lnTo>
                  <a:pt x="0" y="65309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5111935">
            <a:off x="6707791" y="8123892"/>
            <a:ext cx="230365" cy="653096"/>
          </a:xfrm>
          <a:custGeom>
            <a:avLst/>
            <a:gdLst/>
            <a:ahLst/>
            <a:cxnLst/>
            <a:rect l="l" t="t" r="r" b="b"/>
            <a:pathLst>
              <a:path w="230365" h="653096">
                <a:moveTo>
                  <a:pt x="0" y="0"/>
                </a:moveTo>
                <a:lnTo>
                  <a:pt x="230365" y="0"/>
                </a:lnTo>
                <a:lnTo>
                  <a:pt x="230365" y="653096"/>
                </a:lnTo>
                <a:lnTo>
                  <a:pt x="0" y="65309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1" name="Group 11"/>
          <p:cNvGrpSpPr>
            <a:grpSpLocks noChangeAspect="1"/>
          </p:cNvGrpSpPr>
          <p:nvPr/>
        </p:nvGrpSpPr>
        <p:grpSpPr>
          <a:xfrm rot="-201067">
            <a:off x="11165489" y="8509538"/>
            <a:ext cx="583356" cy="545750"/>
            <a:chOff x="0" y="0"/>
            <a:chExt cx="1615440" cy="1511300"/>
          </a:xfrm>
        </p:grpSpPr>
        <p:sp>
          <p:nvSpPr>
            <p:cNvPr id="12" name="Freeform 12"/>
            <p:cNvSpPr/>
            <p:nvPr/>
          </p:nvSpPr>
          <p:spPr>
            <a:xfrm>
              <a:off x="-8890" y="-8890"/>
              <a:ext cx="1633220" cy="1530350"/>
            </a:xfrm>
            <a:custGeom>
              <a:avLst/>
              <a:gdLst/>
              <a:ahLst/>
              <a:cxnLst/>
              <a:rect l="l" t="t" r="r" b="b"/>
              <a:pathLst>
                <a:path w="1633220" h="1530350">
                  <a:moveTo>
                    <a:pt x="852170" y="36830"/>
                  </a:moveTo>
                  <a:lnTo>
                    <a:pt x="1010920" y="535940"/>
                  </a:lnTo>
                  <a:cubicBezTo>
                    <a:pt x="1014730" y="547370"/>
                    <a:pt x="1024890" y="553720"/>
                    <a:pt x="1036320" y="553720"/>
                  </a:cubicBezTo>
                  <a:lnTo>
                    <a:pt x="1597660" y="549910"/>
                  </a:lnTo>
                  <a:cubicBezTo>
                    <a:pt x="1623060" y="549910"/>
                    <a:pt x="1633220" y="581660"/>
                    <a:pt x="1612900" y="596900"/>
                  </a:cubicBezTo>
                  <a:lnTo>
                    <a:pt x="1155700" y="923290"/>
                  </a:lnTo>
                  <a:cubicBezTo>
                    <a:pt x="1146810" y="929640"/>
                    <a:pt x="1143000" y="942340"/>
                    <a:pt x="1146810" y="952500"/>
                  </a:cubicBezTo>
                  <a:lnTo>
                    <a:pt x="1324610" y="1484630"/>
                  </a:lnTo>
                  <a:cubicBezTo>
                    <a:pt x="1332230" y="1508760"/>
                    <a:pt x="1305560" y="1529080"/>
                    <a:pt x="1285240" y="1513840"/>
                  </a:cubicBezTo>
                  <a:lnTo>
                    <a:pt x="838200" y="1187450"/>
                  </a:lnTo>
                  <a:cubicBezTo>
                    <a:pt x="824230" y="1177290"/>
                    <a:pt x="807720" y="1177290"/>
                    <a:pt x="793750" y="1187450"/>
                  </a:cubicBezTo>
                  <a:lnTo>
                    <a:pt x="347980" y="1515110"/>
                  </a:lnTo>
                  <a:cubicBezTo>
                    <a:pt x="327660" y="1530350"/>
                    <a:pt x="299720" y="1510030"/>
                    <a:pt x="308610" y="1485900"/>
                  </a:cubicBezTo>
                  <a:lnTo>
                    <a:pt x="486410" y="953770"/>
                  </a:lnTo>
                  <a:cubicBezTo>
                    <a:pt x="490220" y="943610"/>
                    <a:pt x="486410" y="930910"/>
                    <a:pt x="477520" y="924560"/>
                  </a:cubicBezTo>
                  <a:lnTo>
                    <a:pt x="20320" y="598170"/>
                  </a:lnTo>
                  <a:cubicBezTo>
                    <a:pt x="0" y="582930"/>
                    <a:pt x="10160" y="551180"/>
                    <a:pt x="35560" y="551180"/>
                  </a:cubicBezTo>
                  <a:lnTo>
                    <a:pt x="596900" y="554990"/>
                  </a:lnTo>
                  <a:cubicBezTo>
                    <a:pt x="608330" y="554990"/>
                    <a:pt x="618490" y="547370"/>
                    <a:pt x="622300" y="537210"/>
                  </a:cubicBezTo>
                  <a:lnTo>
                    <a:pt x="779780" y="36830"/>
                  </a:lnTo>
                  <a:cubicBezTo>
                    <a:pt x="792480" y="0"/>
                    <a:pt x="840740" y="0"/>
                    <a:pt x="852170" y="36830"/>
                  </a:cubicBezTo>
                  <a:close/>
                </a:path>
              </a:pathLst>
            </a:custGeom>
            <a:solidFill>
              <a:srgbClr val="FACAAC"/>
            </a:solidFill>
          </p:spPr>
        </p:sp>
      </p:grpSp>
      <p:grpSp>
        <p:nvGrpSpPr>
          <p:cNvPr id="13" name="Group 13"/>
          <p:cNvGrpSpPr>
            <a:grpSpLocks noChangeAspect="1"/>
          </p:cNvGrpSpPr>
          <p:nvPr/>
        </p:nvGrpSpPr>
        <p:grpSpPr>
          <a:xfrm rot="222421">
            <a:off x="11829418" y="8478832"/>
            <a:ext cx="583356" cy="545750"/>
            <a:chOff x="0" y="0"/>
            <a:chExt cx="1615440" cy="1511300"/>
          </a:xfrm>
        </p:grpSpPr>
        <p:sp>
          <p:nvSpPr>
            <p:cNvPr id="14" name="Freeform 14"/>
            <p:cNvSpPr/>
            <p:nvPr/>
          </p:nvSpPr>
          <p:spPr>
            <a:xfrm>
              <a:off x="-8890" y="-8890"/>
              <a:ext cx="1633220" cy="1530350"/>
            </a:xfrm>
            <a:custGeom>
              <a:avLst/>
              <a:gdLst/>
              <a:ahLst/>
              <a:cxnLst/>
              <a:rect l="l" t="t" r="r" b="b"/>
              <a:pathLst>
                <a:path w="1633220" h="1530350">
                  <a:moveTo>
                    <a:pt x="852170" y="36830"/>
                  </a:moveTo>
                  <a:lnTo>
                    <a:pt x="1010920" y="535940"/>
                  </a:lnTo>
                  <a:cubicBezTo>
                    <a:pt x="1014730" y="547370"/>
                    <a:pt x="1024890" y="553720"/>
                    <a:pt x="1036320" y="553720"/>
                  </a:cubicBezTo>
                  <a:lnTo>
                    <a:pt x="1597660" y="549910"/>
                  </a:lnTo>
                  <a:cubicBezTo>
                    <a:pt x="1623060" y="549910"/>
                    <a:pt x="1633220" y="581660"/>
                    <a:pt x="1612900" y="596900"/>
                  </a:cubicBezTo>
                  <a:lnTo>
                    <a:pt x="1155700" y="923290"/>
                  </a:lnTo>
                  <a:cubicBezTo>
                    <a:pt x="1146810" y="929640"/>
                    <a:pt x="1143000" y="942340"/>
                    <a:pt x="1146810" y="952500"/>
                  </a:cubicBezTo>
                  <a:lnTo>
                    <a:pt x="1324610" y="1484630"/>
                  </a:lnTo>
                  <a:cubicBezTo>
                    <a:pt x="1332230" y="1508760"/>
                    <a:pt x="1305560" y="1529080"/>
                    <a:pt x="1285240" y="1513840"/>
                  </a:cubicBezTo>
                  <a:lnTo>
                    <a:pt x="838200" y="1187450"/>
                  </a:lnTo>
                  <a:cubicBezTo>
                    <a:pt x="824230" y="1177290"/>
                    <a:pt x="807720" y="1177290"/>
                    <a:pt x="793750" y="1187450"/>
                  </a:cubicBezTo>
                  <a:lnTo>
                    <a:pt x="347980" y="1515110"/>
                  </a:lnTo>
                  <a:cubicBezTo>
                    <a:pt x="327660" y="1530350"/>
                    <a:pt x="299720" y="1510030"/>
                    <a:pt x="308610" y="1485900"/>
                  </a:cubicBezTo>
                  <a:lnTo>
                    <a:pt x="486410" y="953770"/>
                  </a:lnTo>
                  <a:cubicBezTo>
                    <a:pt x="490220" y="943610"/>
                    <a:pt x="486410" y="930910"/>
                    <a:pt x="477520" y="924560"/>
                  </a:cubicBezTo>
                  <a:lnTo>
                    <a:pt x="20320" y="598170"/>
                  </a:lnTo>
                  <a:cubicBezTo>
                    <a:pt x="0" y="582930"/>
                    <a:pt x="10160" y="551180"/>
                    <a:pt x="35560" y="551180"/>
                  </a:cubicBezTo>
                  <a:lnTo>
                    <a:pt x="596900" y="554990"/>
                  </a:lnTo>
                  <a:cubicBezTo>
                    <a:pt x="608330" y="554990"/>
                    <a:pt x="618490" y="547370"/>
                    <a:pt x="622300" y="537210"/>
                  </a:cubicBezTo>
                  <a:lnTo>
                    <a:pt x="779780" y="36830"/>
                  </a:lnTo>
                  <a:cubicBezTo>
                    <a:pt x="792480" y="0"/>
                    <a:pt x="840740" y="0"/>
                    <a:pt x="852170" y="36830"/>
                  </a:cubicBezTo>
                  <a:close/>
                </a:path>
              </a:pathLst>
            </a:custGeom>
            <a:solidFill>
              <a:srgbClr val="FFD4C4"/>
            </a:solidFill>
          </p:spPr>
        </p:sp>
      </p:grpSp>
      <p:grpSp>
        <p:nvGrpSpPr>
          <p:cNvPr id="15" name="Group 15"/>
          <p:cNvGrpSpPr>
            <a:grpSpLocks noChangeAspect="1"/>
          </p:cNvGrpSpPr>
          <p:nvPr/>
        </p:nvGrpSpPr>
        <p:grpSpPr>
          <a:xfrm rot="-207308">
            <a:off x="11501657" y="9141113"/>
            <a:ext cx="583356" cy="545750"/>
            <a:chOff x="0" y="0"/>
            <a:chExt cx="1615440" cy="1511300"/>
          </a:xfrm>
        </p:grpSpPr>
        <p:sp>
          <p:nvSpPr>
            <p:cNvPr id="16" name="Freeform 16"/>
            <p:cNvSpPr/>
            <p:nvPr/>
          </p:nvSpPr>
          <p:spPr>
            <a:xfrm>
              <a:off x="-8890" y="-8890"/>
              <a:ext cx="1633220" cy="1530350"/>
            </a:xfrm>
            <a:custGeom>
              <a:avLst/>
              <a:gdLst/>
              <a:ahLst/>
              <a:cxnLst/>
              <a:rect l="l" t="t" r="r" b="b"/>
              <a:pathLst>
                <a:path w="1633220" h="1530350">
                  <a:moveTo>
                    <a:pt x="852170" y="36830"/>
                  </a:moveTo>
                  <a:lnTo>
                    <a:pt x="1010920" y="535940"/>
                  </a:lnTo>
                  <a:cubicBezTo>
                    <a:pt x="1014730" y="547370"/>
                    <a:pt x="1024890" y="553720"/>
                    <a:pt x="1036320" y="553720"/>
                  </a:cubicBezTo>
                  <a:lnTo>
                    <a:pt x="1597660" y="549910"/>
                  </a:lnTo>
                  <a:cubicBezTo>
                    <a:pt x="1623060" y="549910"/>
                    <a:pt x="1633220" y="581660"/>
                    <a:pt x="1612900" y="596900"/>
                  </a:cubicBezTo>
                  <a:lnTo>
                    <a:pt x="1155700" y="923290"/>
                  </a:lnTo>
                  <a:cubicBezTo>
                    <a:pt x="1146810" y="929640"/>
                    <a:pt x="1143000" y="942340"/>
                    <a:pt x="1146810" y="952500"/>
                  </a:cubicBezTo>
                  <a:lnTo>
                    <a:pt x="1324610" y="1484630"/>
                  </a:lnTo>
                  <a:cubicBezTo>
                    <a:pt x="1332230" y="1508760"/>
                    <a:pt x="1305560" y="1529080"/>
                    <a:pt x="1285240" y="1513840"/>
                  </a:cubicBezTo>
                  <a:lnTo>
                    <a:pt x="838200" y="1187450"/>
                  </a:lnTo>
                  <a:cubicBezTo>
                    <a:pt x="824230" y="1177290"/>
                    <a:pt x="807720" y="1177290"/>
                    <a:pt x="793750" y="1187450"/>
                  </a:cubicBezTo>
                  <a:lnTo>
                    <a:pt x="347980" y="1515110"/>
                  </a:lnTo>
                  <a:cubicBezTo>
                    <a:pt x="327660" y="1530350"/>
                    <a:pt x="299720" y="1510030"/>
                    <a:pt x="308610" y="1485900"/>
                  </a:cubicBezTo>
                  <a:lnTo>
                    <a:pt x="486410" y="953770"/>
                  </a:lnTo>
                  <a:cubicBezTo>
                    <a:pt x="490220" y="943610"/>
                    <a:pt x="486410" y="930910"/>
                    <a:pt x="477520" y="924560"/>
                  </a:cubicBezTo>
                  <a:lnTo>
                    <a:pt x="20320" y="598170"/>
                  </a:lnTo>
                  <a:cubicBezTo>
                    <a:pt x="0" y="582930"/>
                    <a:pt x="10160" y="551180"/>
                    <a:pt x="35560" y="551180"/>
                  </a:cubicBezTo>
                  <a:lnTo>
                    <a:pt x="596900" y="554990"/>
                  </a:lnTo>
                  <a:cubicBezTo>
                    <a:pt x="608330" y="554990"/>
                    <a:pt x="618490" y="547370"/>
                    <a:pt x="622300" y="537210"/>
                  </a:cubicBezTo>
                  <a:lnTo>
                    <a:pt x="779780" y="36830"/>
                  </a:lnTo>
                  <a:cubicBezTo>
                    <a:pt x="792480" y="0"/>
                    <a:pt x="840740" y="0"/>
                    <a:pt x="852170" y="36830"/>
                  </a:cubicBezTo>
                  <a:close/>
                </a:path>
              </a:pathLst>
            </a:custGeom>
            <a:solidFill>
              <a:srgbClr val="FFFEFD"/>
            </a:solidFill>
          </p:spPr>
        </p:sp>
      </p:grpSp>
      <p:sp>
        <p:nvSpPr>
          <p:cNvPr id="17" name="Freeform 17"/>
          <p:cNvSpPr/>
          <p:nvPr/>
        </p:nvSpPr>
        <p:spPr>
          <a:xfrm rot="-5600121">
            <a:off x="16735385" y="8782681"/>
            <a:ext cx="396214" cy="1203964"/>
          </a:xfrm>
          <a:custGeom>
            <a:avLst/>
            <a:gdLst/>
            <a:ahLst/>
            <a:cxnLst/>
            <a:rect l="l" t="t" r="r" b="b"/>
            <a:pathLst>
              <a:path w="396214" h="1203964">
                <a:moveTo>
                  <a:pt x="0" y="0"/>
                </a:moveTo>
                <a:lnTo>
                  <a:pt x="396214" y="0"/>
                </a:lnTo>
                <a:lnTo>
                  <a:pt x="396214" y="1203964"/>
                </a:lnTo>
                <a:lnTo>
                  <a:pt x="0" y="12039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8" name="Freeform 18"/>
          <p:cNvSpPr/>
          <p:nvPr/>
        </p:nvSpPr>
        <p:spPr>
          <a:xfrm rot="-393721">
            <a:off x="16345495" y="8544390"/>
            <a:ext cx="603553" cy="463227"/>
          </a:xfrm>
          <a:custGeom>
            <a:avLst/>
            <a:gdLst/>
            <a:ahLst/>
            <a:cxnLst/>
            <a:rect l="l" t="t" r="r" b="b"/>
            <a:pathLst>
              <a:path w="603553" h="463227">
                <a:moveTo>
                  <a:pt x="0" y="0"/>
                </a:moveTo>
                <a:lnTo>
                  <a:pt x="603553" y="0"/>
                </a:lnTo>
                <a:lnTo>
                  <a:pt x="603553" y="463227"/>
                </a:lnTo>
                <a:lnTo>
                  <a:pt x="0" y="46322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9" name="Freeform 19"/>
          <p:cNvSpPr/>
          <p:nvPr/>
        </p:nvSpPr>
        <p:spPr>
          <a:xfrm>
            <a:off x="17070884" y="8434499"/>
            <a:ext cx="616882" cy="606087"/>
          </a:xfrm>
          <a:custGeom>
            <a:avLst/>
            <a:gdLst/>
            <a:ahLst/>
            <a:cxnLst/>
            <a:rect l="l" t="t" r="r" b="b"/>
            <a:pathLst>
              <a:path w="616882" h="606087">
                <a:moveTo>
                  <a:pt x="0" y="0"/>
                </a:moveTo>
                <a:lnTo>
                  <a:pt x="616882" y="0"/>
                </a:lnTo>
                <a:lnTo>
                  <a:pt x="616882" y="606087"/>
                </a:lnTo>
                <a:lnTo>
                  <a:pt x="0" y="60608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TextBox 20"/>
          <p:cNvSpPr txBox="1"/>
          <p:nvPr/>
        </p:nvSpPr>
        <p:spPr>
          <a:xfrm>
            <a:off x="10488711" y="2885880"/>
            <a:ext cx="7527873" cy="5090159"/>
          </a:xfrm>
          <a:prstGeom prst="rect">
            <a:avLst/>
          </a:prstGeom>
        </p:spPr>
        <p:txBody>
          <a:bodyPr lIns="0" tIns="0" rIns="0" bIns="0" rtlCol="0" anchor="t">
            <a:spAutoFit/>
          </a:bodyPr>
          <a:lstStyle/>
          <a:p>
            <a:pPr>
              <a:lnSpc>
                <a:spcPts val="5040"/>
              </a:lnSpc>
              <a:spcBef>
                <a:spcPct val="0"/>
              </a:spcBef>
            </a:pPr>
            <a:r>
              <a:rPr lang="en-US" sz="3600">
                <a:solidFill>
                  <a:srgbClr val="301906"/>
                </a:solidFill>
                <a:latin typeface="DejaVu Serif"/>
              </a:rPr>
              <a:t>+ Khi nói về mình: “chút thân bồ liễu”</a:t>
            </a:r>
          </a:p>
          <a:p>
            <a:pPr>
              <a:lnSpc>
                <a:spcPts val="5040"/>
              </a:lnSpc>
              <a:spcBef>
                <a:spcPct val="0"/>
              </a:spcBef>
            </a:pPr>
            <a:r>
              <a:rPr lang="en-US" sz="3600">
                <a:solidFill>
                  <a:srgbClr val="301906"/>
                </a:solidFill>
                <a:latin typeface="DejaVu Serif"/>
              </a:rPr>
              <a:t>+ Khi nói về Từ Hải: “sấm sét”, “trời mây”</a:t>
            </a:r>
          </a:p>
          <a:p>
            <a:pPr>
              <a:lnSpc>
                <a:spcPts val="5040"/>
              </a:lnSpc>
              <a:spcBef>
                <a:spcPct val="0"/>
              </a:spcBef>
            </a:pPr>
            <a:r>
              <a:rPr lang="en-US" sz="3600">
                <a:solidFill>
                  <a:srgbClr val="301906"/>
                </a:solidFill>
                <a:latin typeface="DejaVu Serif"/>
              </a:rPr>
              <a:t>=&gt; Kiều khiêm nhường, tự hạ thấp mình nhưng lại luôn tôn xưng, đề cao người có ơn lớn với mình.</a:t>
            </a:r>
          </a:p>
        </p:txBody>
      </p:sp>
      <p:sp>
        <p:nvSpPr>
          <p:cNvPr id="21" name="TextBox 21"/>
          <p:cNvSpPr txBox="1"/>
          <p:nvPr/>
        </p:nvSpPr>
        <p:spPr>
          <a:xfrm>
            <a:off x="863542" y="2758277"/>
            <a:ext cx="8646212" cy="5559424"/>
          </a:xfrm>
          <a:prstGeom prst="rect">
            <a:avLst/>
          </a:prstGeom>
        </p:spPr>
        <p:txBody>
          <a:bodyPr lIns="0" tIns="0" rIns="0" bIns="0" rtlCol="0" anchor="t">
            <a:spAutoFit/>
          </a:bodyPr>
          <a:lstStyle/>
          <a:p>
            <a:pPr>
              <a:lnSpc>
                <a:spcPts val="4900"/>
              </a:lnSpc>
              <a:spcBef>
                <a:spcPct val="0"/>
              </a:spcBef>
            </a:pPr>
            <a:r>
              <a:rPr lang="en-US" sz="3500">
                <a:solidFill>
                  <a:srgbClr val="301906"/>
                </a:solidFill>
                <a:latin typeface="DejaVu Serif"/>
              </a:rPr>
              <a:t>“Chạm xương chép dạ”, “đem gan óc đền nghì”…</a:t>
            </a:r>
          </a:p>
          <a:p>
            <a:pPr>
              <a:lnSpc>
                <a:spcPts val="4900"/>
              </a:lnSpc>
              <a:spcBef>
                <a:spcPct val="0"/>
              </a:spcBef>
            </a:pPr>
            <a:r>
              <a:rPr lang="en-US" sz="3500">
                <a:solidFill>
                  <a:srgbClr val="301906"/>
                </a:solidFill>
                <a:latin typeface="DejaVu Serif"/>
              </a:rPr>
              <a:t>=&gt; Kiều biết ơn vô cùng khi Từ Hải đã giúp Kiều được đền ơn báo oán “rạch ròi” nên nguyện đền đáp suốt đời.</a:t>
            </a:r>
          </a:p>
          <a:p>
            <a:pPr>
              <a:lnSpc>
                <a:spcPts val="4900"/>
              </a:lnSpc>
              <a:spcBef>
                <a:spcPct val="0"/>
              </a:spcBef>
            </a:pPr>
            <a:r>
              <a:rPr lang="en-US" sz="3500">
                <a:solidFill>
                  <a:srgbClr val="301906"/>
                </a:solidFill>
                <a:latin typeface="DejaVu Serif"/>
              </a:rPr>
              <a:t>=&gt; Qua đó, ta thấy Kiều là người có lòng kính trọng, biết ơn sâu nặng người đã cứu giúp mình.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0570" y="-1913580"/>
            <a:ext cx="19589140" cy="15342276"/>
          </a:xfrm>
          <a:custGeom>
            <a:avLst/>
            <a:gdLst/>
            <a:ahLst/>
            <a:cxnLst/>
            <a:rect l="l" t="t" r="r" b="b"/>
            <a:pathLst>
              <a:path w="19589140" h="15342276">
                <a:moveTo>
                  <a:pt x="0" y="0"/>
                </a:moveTo>
                <a:lnTo>
                  <a:pt x="19589140" y="0"/>
                </a:lnTo>
                <a:lnTo>
                  <a:pt x="19589140" y="15342275"/>
                </a:lnTo>
                <a:lnTo>
                  <a:pt x="0" y="153422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438316" y="307186"/>
            <a:ext cx="17411367" cy="9672628"/>
            <a:chOff x="0" y="0"/>
            <a:chExt cx="4274726" cy="2374761"/>
          </a:xfrm>
        </p:grpSpPr>
        <p:sp>
          <p:nvSpPr>
            <p:cNvPr id="4" name="Freeform 4"/>
            <p:cNvSpPr/>
            <p:nvPr/>
          </p:nvSpPr>
          <p:spPr>
            <a:xfrm>
              <a:off x="0" y="0"/>
              <a:ext cx="4274726" cy="2374761"/>
            </a:xfrm>
            <a:custGeom>
              <a:avLst/>
              <a:gdLst/>
              <a:ahLst/>
              <a:cxnLst/>
              <a:rect l="l" t="t" r="r" b="b"/>
              <a:pathLst>
                <a:path w="4274726" h="2374761">
                  <a:moveTo>
                    <a:pt x="12005" y="0"/>
                  </a:moveTo>
                  <a:lnTo>
                    <a:pt x="4262720" y="0"/>
                  </a:lnTo>
                  <a:cubicBezTo>
                    <a:pt x="4269351" y="0"/>
                    <a:pt x="4274726" y="5375"/>
                    <a:pt x="4274726" y="12005"/>
                  </a:cubicBezTo>
                  <a:lnTo>
                    <a:pt x="4274726" y="2362755"/>
                  </a:lnTo>
                  <a:cubicBezTo>
                    <a:pt x="4274726" y="2365940"/>
                    <a:pt x="4273461" y="2368993"/>
                    <a:pt x="4271209" y="2371245"/>
                  </a:cubicBezTo>
                  <a:cubicBezTo>
                    <a:pt x="4268958" y="2373496"/>
                    <a:pt x="4265904" y="2374761"/>
                    <a:pt x="4262720" y="2374761"/>
                  </a:cubicBezTo>
                  <a:lnTo>
                    <a:pt x="12005" y="2374761"/>
                  </a:lnTo>
                  <a:cubicBezTo>
                    <a:pt x="5375" y="2374761"/>
                    <a:pt x="0" y="2369386"/>
                    <a:pt x="0" y="2362755"/>
                  </a:cubicBezTo>
                  <a:lnTo>
                    <a:pt x="0" y="12005"/>
                  </a:lnTo>
                  <a:cubicBezTo>
                    <a:pt x="0" y="5375"/>
                    <a:pt x="5375" y="0"/>
                    <a:pt x="12005" y="0"/>
                  </a:cubicBezTo>
                  <a:close/>
                </a:path>
              </a:pathLst>
            </a:custGeom>
            <a:solidFill>
              <a:srgbClr val="FFFFFF"/>
            </a:solidFill>
            <a:ln w="85725">
              <a:solidFill>
                <a:srgbClr val="BFE1F1"/>
              </a:solidFill>
            </a:ln>
          </p:spPr>
        </p:sp>
        <p:sp>
          <p:nvSpPr>
            <p:cNvPr id="5" name="TextBox 5"/>
            <p:cNvSpPr txBox="1"/>
            <p:nvPr/>
          </p:nvSpPr>
          <p:spPr>
            <a:xfrm>
              <a:off x="0" y="-66675"/>
              <a:ext cx="812800" cy="879475"/>
            </a:xfrm>
            <a:prstGeom prst="rect">
              <a:avLst/>
            </a:prstGeom>
          </p:spPr>
          <p:txBody>
            <a:bodyPr lIns="38100" tIns="38100" rIns="38100" bIns="38100" rtlCol="0" anchor="ctr"/>
            <a:lstStyle/>
            <a:p>
              <a:pPr algn="ctr">
                <a:lnSpc>
                  <a:spcPts val="5459"/>
                </a:lnSpc>
              </a:pPr>
              <a:endParaRPr/>
            </a:p>
            <a:p>
              <a:pPr algn="ctr">
                <a:lnSpc>
                  <a:spcPts val="5459"/>
                </a:lnSpc>
              </a:pPr>
              <a:endParaRPr/>
            </a:p>
          </p:txBody>
        </p:sp>
      </p:grpSp>
      <p:sp>
        <p:nvSpPr>
          <p:cNvPr id="6" name="Freeform 6"/>
          <p:cNvSpPr/>
          <p:nvPr/>
        </p:nvSpPr>
        <p:spPr>
          <a:xfrm>
            <a:off x="13985497" y="5969977"/>
            <a:ext cx="2406642" cy="2406642"/>
          </a:xfrm>
          <a:custGeom>
            <a:avLst/>
            <a:gdLst/>
            <a:ahLst/>
            <a:cxnLst/>
            <a:rect l="l" t="t" r="r" b="b"/>
            <a:pathLst>
              <a:path w="2406642" h="2406642">
                <a:moveTo>
                  <a:pt x="0" y="0"/>
                </a:moveTo>
                <a:lnTo>
                  <a:pt x="2406642" y="0"/>
                </a:lnTo>
                <a:lnTo>
                  <a:pt x="2406642" y="2406642"/>
                </a:lnTo>
                <a:lnTo>
                  <a:pt x="0" y="24066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rot="-316027">
            <a:off x="3674687" y="1488305"/>
            <a:ext cx="9508426" cy="2268469"/>
            <a:chOff x="0" y="0"/>
            <a:chExt cx="7796199" cy="1859975"/>
          </a:xfrm>
        </p:grpSpPr>
        <p:sp>
          <p:nvSpPr>
            <p:cNvPr id="8" name="Freeform 8"/>
            <p:cNvSpPr/>
            <p:nvPr/>
          </p:nvSpPr>
          <p:spPr>
            <a:xfrm>
              <a:off x="0" y="0"/>
              <a:ext cx="7796199" cy="1859975"/>
            </a:xfrm>
            <a:custGeom>
              <a:avLst/>
              <a:gdLst/>
              <a:ahLst/>
              <a:cxnLst/>
              <a:rect l="l" t="t" r="r" b="b"/>
              <a:pathLst>
                <a:path w="7796199" h="1859975">
                  <a:moveTo>
                    <a:pt x="21984" y="0"/>
                  </a:moveTo>
                  <a:lnTo>
                    <a:pt x="7774215" y="0"/>
                  </a:lnTo>
                  <a:cubicBezTo>
                    <a:pt x="7786357" y="0"/>
                    <a:pt x="7796199" y="9843"/>
                    <a:pt x="7796199" y="21984"/>
                  </a:cubicBezTo>
                  <a:lnTo>
                    <a:pt x="7796199" y="1837991"/>
                  </a:lnTo>
                  <a:cubicBezTo>
                    <a:pt x="7796199" y="1850132"/>
                    <a:pt x="7786357" y="1859975"/>
                    <a:pt x="7774215" y="1859975"/>
                  </a:cubicBezTo>
                  <a:lnTo>
                    <a:pt x="21984" y="1859975"/>
                  </a:lnTo>
                  <a:cubicBezTo>
                    <a:pt x="9843" y="1859975"/>
                    <a:pt x="0" y="1850132"/>
                    <a:pt x="0" y="1837991"/>
                  </a:cubicBezTo>
                  <a:lnTo>
                    <a:pt x="0" y="21984"/>
                  </a:lnTo>
                  <a:cubicBezTo>
                    <a:pt x="0" y="9843"/>
                    <a:pt x="9843" y="0"/>
                    <a:pt x="21984" y="0"/>
                  </a:cubicBezTo>
                  <a:close/>
                </a:path>
              </a:pathLst>
            </a:custGeom>
            <a:solidFill>
              <a:srgbClr val="37319D"/>
            </a:solidFill>
            <a:ln>
              <a:noFill/>
            </a:ln>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rot="-316027">
            <a:off x="3787328" y="1477965"/>
            <a:ext cx="9283144" cy="2268469"/>
            <a:chOff x="0" y="0"/>
            <a:chExt cx="7611485" cy="1859975"/>
          </a:xfrm>
        </p:grpSpPr>
        <p:sp>
          <p:nvSpPr>
            <p:cNvPr id="11" name="Freeform 11"/>
            <p:cNvSpPr/>
            <p:nvPr/>
          </p:nvSpPr>
          <p:spPr>
            <a:xfrm>
              <a:off x="0" y="0"/>
              <a:ext cx="7611485" cy="1859975"/>
            </a:xfrm>
            <a:custGeom>
              <a:avLst/>
              <a:gdLst/>
              <a:ahLst/>
              <a:cxnLst/>
              <a:rect l="l" t="t" r="r" b="b"/>
              <a:pathLst>
                <a:path w="7611485" h="1859975">
                  <a:moveTo>
                    <a:pt x="22517" y="0"/>
                  </a:moveTo>
                  <a:lnTo>
                    <a:pt x="7588968" y="0"/>
                  </a:lnTo>
                  <a:cubicBezTo>
                    <a:pt x="7594940" y="0"/>
                    <a:pt x="7600667" y="2372"/>
                    <a:pt x="7604890" y="6595"/>
                  </a:cubicBezTo>
                  <a:cubicBezTo>
                    <a:pt x="7609112" y="10818"/>
                    <a:pt x="7611485" y="16545"/>
                    <a:pt x="7611485" y="22517"/>
                  </a:cubicBezTo>
                  <a:lnTo>
                    <a:pt x="7611485" y="1837457"/>
                  </a:lnTo>
                  <a:cubicBezTo>
                    <a:pt x="7611485" y="1849893"/>
                    <a:pt x="7601403" y="1859975"/>
                    <a:pt x="7588968" y="1859975"/>
                  </a:cubicBezTo>
                  <a:lnTo>
                    <a:pt x="22517" y="1859975"/>
                  </a:lnTo>
                  <a:cubicBezTo>
                    <a:pt x="16545" y="1859975"/>
                    <a:pt x="10818" y="1857603"/>
                    <a:pt x="6595" y="1853380"/>
                  </a:cubicBezTo>
                  <a:cubicBezTo>
                    <a:pt x="2372" y="1849157"/>
                    <a:pt x="0" y="1843430"/>
                    <a:pt x="0" y="1837457"/>
                  </a:cubicBezTo>
                  <a:lnTo>
                    <a:pt x="0" y="22517"/>
                  </a:lnTo>
                  <a:cubicBezTo>
                    <a:pt x="0" y="16545"/>
                    <a:pt x="2372" y="10818"/>
                    <a:pt x="6595" y="6595"/>
                  </a:cubicBezTo>
                  <a:cubicBezTo>
                    <a:pt x="10818" y="2372"/>
                    <a:pt x="16545" y="0"/>
                    <a:pt x="22517" y="0"/>
                  </a:cubicBezTo>
                  <a:close/>
                </a:path>
              </a:pathLst>
            </a:custGeom>
            <a:solidFill>
              <a:srgbClr val="DAAAEB"/>
            </a:solidFill>
            <a:ln w="28575">
              <a:solidFill>
                <a:srgbClr val="37319D"/>
              </a:solidFill>
            </a:ln>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rot="-711531">
            <a:off x="3619010" y="547616"/>
            <a:ext cx="2050555" cy="1565879"/>
          </a:xfrm>
          <a:custGeom>
            <a:avLst/>
            <a:gdLst/>
            <a:ahLst/>
            <a:cxnLst/>
            <a:rect l="l" t="t" r="r" b="b"/>
            <a:pathLst>
              <a:path w="2050555" h="1565879">
                <a:moveTo>
                  <a:pt x="0" y="0"/>
                </a:moveTo>
                <a:lnTo>
                  <a:pt x="2050556" y="0"/>
                </a:lnTo>
                <a:lnTo>
                  <a:pt x="2050556" y="1565878"/>
                </a:lnTo>
                <a:lnTo>
                  <a:pt x="0" y="15658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p:cNvSpPr/>
          <p:nvPr/>
        </p:nvSpPr>
        <p:spPr>
          <a:xfrm>
            <a:off x="-1199024" y="5381848"/>
            <a:ext cx="4183253" cy="4114800"/>
          </a:xfrm>
          <a:custGeom>
            <a:avLst/>
            <a:gdLst/>
            <a:ahLst/>
            <a:cxnLst/>
            <a:rect l="l" t="t" r="r" b="b"/>
            <a:pathLst>
              <a:path w="4183253" h="4114800">
                <a:moveTo>
                  <a:pt x="0" y="0"/>
                </a:moveTo>
                <a:lnTo>
                  <a:pt x="4183253" y="0"/>
                </a:lnTo>
                <a:lnTo>
                  <a:pt x="4183253"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5"/>
          <p:cNvSpPr/>
          <p:nvPr/>
        </p:nvSpPr>
        <p:spPr>
          <a:xfrm rot="-645266">
            <a:off x="14841370" y="599179"/>
            <a:ext cx="4835860" cy="4369859"/>
          </a:xfrm>
          <a:custGeom>
            <a:avLst/>
            <a:gdLst/>
            <a:ahLst/>
            <a:cxnLst/>
            <a:rect l="l" t="t" r="r" b="b"/>
            <a:pathLst>
              <a:path w="4835860" h="4369859">
                <a:moveTo>
                  <a:pt x="0" y="0"/>
                </a:moveTo>
                <a:lnTo>
                  <a:pt x="4835860" y="0"/>
                </a:lnTo>
                <a:lnTo>
                  <a:pt x="4835860" y="4369859"/>
                </a:lnTo>
                <a:lnTo>
                  <a:pt x="0" y="43698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TextBox 16"/>
          <p:cNvSpPr txBox="1"/>
          <p:nvPr/>
        </p:nvSpPr>
        <p:spPr>
          <a:xfrm rot="-316027">
            <a:off x="4191389" y="2261378"/>
            <a:ext cx="8732560" cy="1081193"/>
          </a:xfrm>
          <a:prstGeom prst="rect">
            <a:avLst/>
          </a:prstGeom>
        </p:spPr>
        <p:txBody>
          <a:bodyPr lIns="0" tIns="0" rIns="0" bIns="0" rtlCol="0" anchor="t">
            <a:spAutoFit/>
          </a:bodyPr>
          <a:lstStyle/>
          <a:p>
            <a:pPr algn="ctr">
              <a:lnSpc>
                <a:spcPts val="7999"/>
              </a:lnSpc>
            </a:pPr>
            <a:r>
              <a:rPr lang="en-US" sz="9999" dirty="0">
                <a:solidFill>
                  <a:srgbClr val="37319D"/>
                </a:solidFill>
                <a:latin typeface="DejaVu Serif Italics" panose="020B0604020202020204" charset="0"/>
                <a:ea typeface="DejaVu Serif Italics" panose="020B0604020202020204" charset="0"/>
                <a:cs typeface="DejaVu Serif Italics" panose="020B0604020202020204" charset="0"/>
              </a:rPr>
              <a:t>VẬN DỤNG</a:t>
            </a:r>
          </a:p>
        </p:txBody>
      </p:sp>
      <p:sp>
        <p:nvSpPr>
          <p:cNvPr id="17" name="TextBox 17"/>
          <p:cNvSpPr txBox="1"/>
          <p:nvPr/>
        </p:nvSpPr>
        <p:spPr>
          <a:xfrm>
            <a:off x="4644287" y="4560113"/>
            <a:ext cx="7943578" cy="2803524"/>
          </a:xfrm>
          <a:prstGeom prst="rect">
            <a:avLst/>
          </a:prstGeom>
        </p:spPr>
        <p:txBody>
          <a:bodyPr lIns="0" tIns="0" rIns="0" bIns="0" rtlCol="0" anchor="t">
            <a:spAutoFit/>
          </a:bodyPr>
          <a:lstStyle/>
          <a:p>
            <a:pPr algn="ctr">
              <a:lnSpc>
                <a:spcPts val="5600"/>
              </a:lnSpc>
              <a:spcBef>
                <a:spcPct val="0"/>
              </a:spcBef>
            </a:pPr>
            <a:r>
              <a:rPr lang="en-US" sz="4000" dirty="0" err="1">
                <a:solidFill>
                  <a:srgbClr val="37319D"/>
                </a:solidFill>
                <a:latin typeface="DejaVu Serif"/>
              </a:rPr>
              <a:t>Em</a:t>
            </a:r>
            <a:r>
              <a:rPr lang="en-US" sz="4000" dirty="0">
                <a:solidFill>
                  <a:srgbClr val="37319D"/>
                </a:solidFill>
                <a:latin typeface="DejaVu Serif"/>
              </a:rPr>
              <a:t> </a:t>
            </a:r>
            <a:r>
              <a:rPr lang="en-US" sz="4000" dirty="0" err="1">
                <a:solidFill>
                  <a:srgbClr val="37319D"/>
                </a:solidFill>
                <a:latin typeface="DejaVu Serif"/>
              </a:rPr>
              <a:t>hãy</a:t>
            </a:r>
            <a:r>
              <a:rPr lang="en-US" sz="4000" dirty="0">
                <a:solidFill>
                  <a:srgbClr val="37319D"/>
                </a:solidFill>
                <a:latin typeface="DejaVu Serif"/>
              </a:rPr>
              <a:t> so </a:t>
            </a:r>
            <a:r>
              <a:rPr lang="en-US" sz="4000" dirty="0" err="1">
                <a:solidFill>
                  <a:srgbClr val="37319D"/>
                </a:solidFill>
                <a:latin typeface="DejaVu Serif"/>
              </a:rPr>
              <a:t>sánh</a:t>
            </a:r>
            <a:r>
              <a:rPr lang="en-US" sz="4000" dirty="0">
                <a:solidFill>
                  <a:srgbClr val="37319D"/>
                </a:solidFill>
                <a:latin typeface="DejaVu Serif"/>
              </a:rPr>
              <a:t> </a:t>
            </a:r>
            <a:r>
              <a:rPr lang="en-US" sz="4000" dirty="0" err="1">
                <a:solidFill>
                  <a:srgbClr val="37319D"/>
                </a:solidFill>
                <a:latin typeface="DejaVu Serif"/>
              </a:rPr>
              <a:t>nghệ</a:t>
            </a:r>
            <a:r>
              <a:rPr lang="en-US" sz="4000" dirty="0">
                <a:solidFill>
                  <a:srgbClr val="37319D"/>
                </a:solidFill>
                <a:latin typeface="DejaVu Serif"/>
              </a:rPr>
              <a:t> </a:t>
            </a:r>
            <a:r>
              <a:rPr lang="en-US" sz="4000" dirty="0" err="1">
                <a:solidFill>
                  <a:srgbClr val="37319D"/>
                </a:solidFill>
                <a:latin typeface="DejaVu Serif"/>
              </a:rPr>
              <a:t>thuật</a:t>
            </a:r>
            <a:r>
              <a:rPr lang="en-US" sz="4000" dirty="0">
                <a:solidFill>
                  <a:srgbClr val="37319D"/>
                </a:solidFill>
                <a:latin typeface="DejaVu Serif"/>
              </a:rPr>
              <a:t> </a:t>
            </a:r>
            <a:r>
              <a:rPr lang="en-US" sz="4000" dirty="0" err="1">
                <a:solidFill>
                  <a:srgbClr val="37319D"/>
                </a:solidFill>
                <a:latin typeface="DejaVu Serif"/>
              </a:rPr>
              <a:t>xây</a:t>
            </a:r>
            <a:r>
              <a:rPr lang="en-US" sz="4000" dirty="0">
                <a:solidFill>
                  <a:srgbClr val="37319D"/>
                </a:solidFill>
                <a:latin typeface="DejaVu Serif"/>
              </a:rPr>
              <a:t> </a:t>
            </a:r>
            <a:r>
              <a:rPr lang="en-US" sz="4000" dirty="0" err="1">
                <a:solidFill>
                  <a:srgbClr val="37319D"/>
                </a:solidFill>
                <a:latin typeface="DejaVu Serif"/>
              </a:rPr>
              <a:t>dựng</a:t>
            </a:r>
            <a:r>
              <a:rPr lang="en-US" sz="4000" dirty="0">
                <a:solidFill>
                  <a:srgbClr val="37319D"/>
                </a:solidFill>
                <a:latin typeface="DejaVu Serif"/>
              </a:rPr>
              <a:t> </a:t>
            </a:r>
            <a:r>
              <a:rPr lang="en-US" sz="4000" dirty="0" err="1">
                <a:solidFill>
                  <a:srgbClr val="37319D"/>
                </a:solidFill>
                <a:latin typeface="DejaVu Serif"/>
              </a:rPr>
              <a:t>nhân</a:t>
            </a:r>
            <a:r>
              <a:rPr lang="en-US" sz="4000" dirty="0">
                <a:solidFill>
                  <a:srgbClr val="37319D"/>
                </a:solidFill>
                <a:latin typeface="DejaVu Serif"/>
              </a:rPr>
              <a:t> </a:t>
            </a:r>
            <a:r>
              <a:rPr lang="en-US" sz="4000" dirty="0" err="1">
                <a:solidFill>
                  <a:srgbClr val="37319D"/>
                </a:solidFill>
                <a:latin typeface="DejaVu Serif"/>
              </a:rPr>
              <a:t>vật</a:t>
            </a:r>
            <a:r>
              <a:rPr lang="en-US" sz="4000" dirty="0">
                <a:solidFill>
                  <a:srgbClr val="37319D"/>
                </a:solidFill>
                <a:latin typeface="DejaVu Serif"/>
              </a:rPr>
              <a:t> ở </a:t>
            </a:r>
            <a:r>
              <a:rPr lang="en-US" sz="4000" dirty="0" err="1">
                <a:solidFill>
                  <a:srgbClr val="37319D"/>
                </a:solidFill>
                <a:latin typeface="DejaVu Serif"/>
              </a:rPr>
              <a:t>các</a:t>
            </a:r>
            <a:r>
              <a:rPr lang="en-US" sz="4000" dirty="0">
                <a:solidFill>
                  <a:srgbClr val="37319D"/>
                </a:solidFill>
                <a:latin typeface="DejaVu Serif"/>
              </a:rPr>
              <a:t> </a:t>
            </a:r>
            <a:r>
              <a:rPr lang="en-US" sz="4000" dirty="0" err="1">
                <a:solidFill>
                  <a:srgbClr val="37319D"/>
                </a:solidFill>
                <a:latin typeface="DejaVu Serif"/>
              </a:rPr>
              <a:t>đoạn</a:t>
            </a:r>
            <a:r>
              <a:rPr lang="en-US" sz="4000" dirty="0">
                <a:solidFill>
                  <a:srgbClr val="37319D"/>
                </a:solidFill>
                <a:latin typeface="DejaVu Serif"/>
              </a:rPr>
              <a:t> </a:t>
            </a:r>
            <a:r>
              <a:rPr lang="en-US" sz="4000" dirty="0" err="1">
                <a:solidFill>
                  <a:srgbClr val="37319D"/>
                </a:solidFill>
                <a:latin typeface="DejaVu Serif"/>
              </a:rPr>
              <a:t>trích</a:t>
            </a:r>
            <a:r>
              <a:rPr lang="en-US" sz="4000" dirty="0">
                <a:solidFill>
                  <a:srgbClr val="37319D"/>
                </a:solidFill>
                <a:latin typeface="DejaVu Serif"/>
              </a:rPr>
              <a:t> “</a:t>
            </a:r>
            <a:r>
              <a:rPr lang="en-US" sz="4000" dirty="0" err="1">
                <a:solidFill>
                  <a:srgbClr val="37319D"/>
                </a:solidFill>
                <a:latin typeface="DejaVu Serif"/>
              </a:rPr>
              <a:t>Anh</a:t>
            </a:r>
            <a:r>
              <a:rPr lang="en-US" sz="4000" dirty="0">
                <a:solidFill>
                  <a:srgbClr val="37319D"/>
                </a:solidFill>
                <a:latin typeface="DejaVu Serif"/>
              </a:rPr>
              <a:t> </a:t>
            </a:r>
            <a:r>
              <a:rPr lang="en-US" sz="4000" dirty="0" err="1">
                <a:solidFill>
                  <a:srgbClr val="37319D"/>
                </a:solidFill>
                <a:latin typeface="DejaVu Serif"/>
              </a:rPr>
              <a:t>hùng</a:t>
            </a:r>
            <a:r>
              <a:rPr lang="en-US" sz="4000" dirty="0">
                <a:solidFill>
                  <a:srgbClr val="37319D"/>
                </a:solidFill>
                <a:latin typeface="DejaVu Serif"/>
              </a:rPr>
              <a:t> </a:t>
            </a:r>
            <a:r>
              <a:rPr lang="en-US" sz="4000" dirty="0" err="1">
                <a:solidFill>
                  <a:srgbClr val="37319D"/>
                </a:solidFill>
                <a:latin typeface="DejaVu Serif"/>
              </a:rPr>
              <a:t>tiếng</a:t>
            </a:r>
            <a:r>
              <a:rPr lang="en-US" sz="4000" dirty="0">
                <a:solidFill>
                  <a:srgbClr val="37319D"/>
                </a:solidFill>
                <a:latin typeface="DejaVu Serif"/>
              </a:rPr>
              <a:t> </a:t>
            </a:r>
            <a:r>
              <a:rPr lang="en-US" sz="4000" dirty="0" err="1">
                <a:solidFill>
                  <a:srgbClr val="37319D"/>
                </a:solidFill>
                <a:latin typeface="DejaVu Serif"/>
              </a:rPr>
              <a:t>đã</a:t>
            </a:r>
            <a:r>
              <a:rPr lang="en-US" sz="4000" dirty="0">
                <a:solidFill>
                  <a:srgbClr val="37319D"/>
                </a:solidFill>
                <a:latin typeface="DejaVu Serif"/>
              </a:rPr>
              <a:t> </a:t>
            </a:r>
            <a:r>
              <a:rPr lang="en-US" sz="4000" dirty="0" err="1">
                <a:solidFill>
                  <a:srgbClr val="37319D"/>
                </a:solidFill>
                <a:latin typeface="DejaVu Serif"/>
              </a:rPr>
              <a:t>gọi</a:t>
            </a:r>
            <a:r>
              <a:rPr lang="en-US" sz="4000" dirty="0">
                <a:solidFill>
                  <a:srgbClr val="37319D"/>
                </a:solidFill>
                <a:latin typeface="DejaVu Serif"/>
              </a:rPr>
              <a:t> </a:t>
            </a:r>
            <a:r>
              <a:rPr lang="en-US" sz="4000" dirty="0" err="1">
                <a:solidFill>
                  <a:srgbClr val="37319D"/>
                </a:solidFill>
                <a:latin typeface="DejaVu Serif"/>
              </a:rPr>
              <a:t>rằng</a:t>
            </a:r>
            <a:r>
              <a:rPr lang="en-US" sz="4000" dirty="0">
                <a:solidFill>
                  <a:srgbClr val="37319D"/>
                </a:solidFill>
                <a:latin typeface="DejaVu Serif"/>
              </a:rPr>
              <a:t>” </a:t>
            </a:r>
            <a:r>
              <a:rPr lang="en-US" sz="4000" dirty="0" err="1">
                <a:solidFill>
                  <a:srgbClr val="37319D"/>
                </a:solidFill>
                <a:latin typeface="DejaVu Serif"/>
              </a:rPr>
              <a:t>và</a:t>
            </a:r>
            <a:r>
              <a:rPr lang="en-US" sz="4000" dirty="0">
                <a:solidFill>
                  <a:srgbClr val="37319D"/>
                </a:solidFill>
                <a:latin typeface="DejaVu Serif"/>
              </a:rPr>
              <a:t> “</a:t>
            </a:r>
            <a:r>
              <a:rPr lang="en-US" sz="4000" dirty="0" err="1">
                <a:solidFill>
                  <a:srgbClr val="37319D"/>
                </a:solidFill>
                <a:latin typeface="DejaVu Serif"/>
              </a:rPr>
              <a:t>Trao</a:t>
            </a:r>
            <a:r>
              <a:rPr lang="en-US" sz="4000" dirty="0">
                <a:solidFill>
                  <a:srgbClr val="37319D"/>
                </a:solidFill>
                <a:latin typeface="DejaVu Serif"/>
              </a:rPr>
              <a:t> </a:t>
            </a:r>
            <a:r>
              <a:rPr lang="en-US" sz="4000" dirty="0" err="1">
                <a:solidFill>
                  <a:srgbClr val="37319D"/>
                </a:solidFill>
                <a:latin typeface="DejaVu Serif"/>
              </a:rPr>
              <a:t>duyên</a:t>
            </a:r>
            <a:r>
              <a:rPr lang="en-US" sz="4000" dirty="0">
                <a:solidFill>
                  <a:srgbClr val="37319D"/>
                </a:solidFill>
                <a:latin typeface="DejaVu Serif"/>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2" name="Freeform 2"/>
          <p:cNvSpPr/>
          <p:nvPr/>
        </p:nvSpPr>
        <p:spPr>
          <a:xfrm>
            <a:off x="13622690" y="5046860"/>
            <a:ext cx="5959277" cy="6069633"/>
          </a:xfrm>
          <a:custGeom>
            <a:avLst/>
            <a:gdLst/>
            <a:ahLst/>
            <a:cxnLst/>
            <a:rect l="l" t="t" r="r" b="b"/>
            <a:pathLst>
              <a:path w="5959277" h="6069633">
                <a:moveTo>
                  <a:pt x="0" y="0"/>
                </a:moveTo>
                <a:lnTo>
                  <a:pt x="5959277" y="0"/>
                </a:lnTo>
                <a:lnTo>
                  <a:pt x="5959277" y="6069633"/>
                </a:lnTo>
                <a:lnTo>
                  <a:pt x="0" y="6069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689316" y="7272146"/>
            <a:ext cx="3733969" cy="3972308"/>
          </a:xfrm>
          <a:custGeom>
            <a:avLst/>
            <a:gdLst/>
            <a:ahLst/>
            <a:cxnLst/>
            <a:rect l="l" t="t" r="r" b="b"/>
            <a:pathLst>
              <a:path w="3733969" h="3972308">
                <a:moveTo>
                  <a:pt x="0" y="0"/>
                </a:moveTo>
                <a:lnTo>
                  <a:pt x="3733969" y="0"/>
                </a:lnTo>
                <a:lnTo>
                  <a:pt x="3733969" y="3972308"/>
                </a:lnTo>
                <a:lnTo>
                  <a:pt x="0" y="39723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1946361" y="935947"/>
            <a:ext cx="2295642" cy="2162078"/>
          </a:xfrm>
          <a:custGeom>
            <a:avLst/>
            <a:gdLst/>
            <a:ahLst/>
            <a:cxnLst/>
            <a:rect l="l" t="t" r="r" b="b"/>
            <a:pathLst>
              <a:path w="2295642" h="2162078">
                <a:moveTo>
                  <a:pt x="0" y="0"/>
                </a:moveTo>
                <a:lnTo>
                  <a:pt x="2295643" y="0"/>
                </a:lnTo>
                <a:lnTo>
                  <a:pt x="2295643" y="2162078"/>
                </a:lnTo>
                <a:lnTo>
                  <a:pt x="0" y="21620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5175520" y="-214630"/>
            <a:ext cx="4167561" cy="6145197"/>
          </a:xfrm>
          <a:custGeom>
            <a:avLst/>
            <a:gdLst/>
            <a:ahLst/>
            <a:cxnLst/>
            <a:rect l="l" t="t" r="r" b="b"/>
            <a:pathLst>
              <a:path w="4167561" h="6145197">
                <a:moveTo>
                  <a:pt x="0" y="0"/>
                </a:moveTo>
                <a:lnTo>
                  <a:pt x="4167560" y="0"/>
                </a:lnTo>
                <a:lnTo>
                  <a:pt x="4167560" y="6145197"/>
                </a:lnTo>
                <a:lnTo>
                  <a:pt x="0" y="614519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11811148" y="8081677"/>
            <a:ext cx="2566068" cy="2874414"/>
          </a:xfrm>
          <a:custGeom>
            <a:avLst/>
            <a:gdLst/>
            <a:ahLst/>
            <a:cxnLst/>
            <a:rect l="l" t="t" r="r" b="b"/>
            <a:pathLst>
              <a:path w="2566068" h="2874414">
                <a:moveTo>
                  <a:pt x="0" y="0"/>
                </a:moveTo>
                <a:lnTo>
                  <a:pt x="2566068" y="0"/>
                </a:lnTo>
                <a:lnTo>
                  <a:pt x="2566068" y="2874414"/>
                </a:lnTo>
                <a:lnTo>
                  <a:pt x="0" y="287441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13520813" y="5143500"/>
            <a:ext cx="1442381" cy="1311255"/>
          </a:xfrm>
          <a:custGeom>
            <a:avLst/>
            <a:gdLst/>
            <a:ahLst/>
            <a:cxnLst/>
            <a:rect l="l" t="t" r="r" b="b"/>
            <a:pathLst>
              <a:path w="1442381" h="1311255">
                <a:moveTo>
                  <a:pt x="0" y="0"/>
                </a:moveTo>
                <a:lnTo>
                  <a:pt x="1442381" y="0"/>
                </a:lnTo>
                <a:lnTo>
                  <a:pt x="1442381" y="1311255"/>
                </a:lnTo>
                <a:lnTo>
                  <a:pt x="0" y="131125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TextBox 8"/>
          <p:cNvSpPr txBox="1"/>
          <p:nvPr/>
        </p:nvSpPr>
        <p:spPr>
          <a:xfrm>
            <a:off x="837066" y="399931"/>
            <a:ext cx="10870409" cy="4398640"/>
          </a:xfrm>
          <a:prstGeom prst="rect">
            <a:avLst/>
          </a:prstGeom>
        </p:spPr>
        <p:txBody>
          <a:bodyPr wrap="square" lIns="0" tIns="0" rIns="0" bIns="0" rtlCol="0" anchor="t">
            <a:spAutoFit/>
          </a:bodyPr>
          <a:lstStyle/>
          <a:p>
            <a:pPr>
              <a:lnSpc>
                <a:spcPts val="4900"/>
              </a:lnSpc>
              <a:spcBef>
                <a:spcPct val="0"/>
              </a:spcBef>
            </a:pPr>
            <a:r>
              <a:rPr lang="en-US" sz="3500" dirty="0" smtClean="0">
                <a:solidFill>
                  <a:srgbClr val="000000"/>
                </a:solidFill>
                <a:latin typeface="DejaVu Serif"/>
              </a:rPr>
              <a:t>- </a:t>
            </a:r>
            <a:r>
              <a:rPr lang="en-US" sz="3500" dirty="0" err="1" smtClean="0">
                <a:solidFill>
                  <a:srgbClr val="000000"/>
                </a:solidFill>
                <a:latin typeface="DejaVu Serif"/>
              </a:rPr>
              <a:t>Nghệ</a:t>
            </a:r>
            <a:r>
              <a:rPr lang="en-US" sz="3500" dirty="0" smtClean="0">
                <a:solidFill>
                  <a:srgbClr val="000000"/>
                </a:solidFill>
                <a:latin typeface="DejaVu Serif"/>
              </a:rPr>
              <a:t> </a:t>
            </a:r>
            <a:r>
              <a:rPr lang="en-US" sz="3500" dirty="0" err="1">
                <a:solidFill>
                  <a:srgbClr val="000000"/>
                </a:solidFill>
                <a:latin typeface="DejaVu Serif"/>
              </a:rPr>
              <a:t>thuật</a:t>
            </a:r>
            <a:r>
              <a:rPr lang="en-US" sz="3500" dirty="0">
                <a:solidFill>
                  <a:srgbClr val="000000"/>
                </a:solidFill>
                <a:latin typeface="DejaVu Serif"/>
              </a:rPr>
              <a:t> </a:t>
            </a:r>
            <a:r>
              <a:rPr lang="en-US" sz="3500" dirty="0" err="1">
                <a:solidFill>
                  <a:srgbClr val="000000"/>
                </a:solidFill>
                <a:latin typeface="DejaVu Serif"/>
              </a:rPr>
              <a:t>miêu</a:t>
            </a:r>
            <a:r>
              <a:rPr lang="en-US" sz="3500" dirty="0">
                <a:solidFill>
                  <a:srgbClr val="000000"/>
                </a:solidFill>
                <a:latin typeface="DejaVu Serif"/>
              </a:rPr>
              <a:t> </a:t>
            </a:r>
            <a:r>
              <a:rPr lang="en-US" sz="3500" dirty="0" err="1">
                <a:solidFill>
                  <a:srgbClr val="000000"/>
                </a:solidFill>
                <a:latin typeface="DejaVu Serif"/>
              </a:rPr>
              <a:t>tả</a:t>
            </a:r>
            <a:r>
              <a:rPr lang="en-US" sz="3500" dirty="0">
                <a:solidFill>
                  <a:srgbClr val="000000"/>
                </a:solidFill>
                <a:latin typeface="DejaVu Serif"/>
              </a:rPr>
              <a:t> </a:t>
            </a:r>
            <a:r>
              <a:rPr lang="en-US" sz="3500" dirty="0" err="1">
                <a:solidFill>
                  <a:srgbClr val="000000"/>
                </a:solidFill>
                <a:latin typeface="DejaVu Serif"/>
              </a:rPr>
              <a:t>nhân</a:t>
            </a:r>
            <a:r>
              <a:rPr lang="en-US" sz="3500" dirty="0">
                <a:solidFill>
                  <a:srgbClr val="000000"/>
                </a:solidFill>
                <a:latin typeface="DejaVu Serif"/>
              </a:rPr>
              <a:t> </a:t>
            </a:r>
            <a:r>
              <a:rPr lang="en-US" sz="3500" dirty="0" err="1">
                <a:solidFill>
                  <a:srgbClr val="000000"/>
                </a:solidFill>
                <a:latin typeface="DejaVu Serif"/>
              </a:rPr>
              <a:t>vật</a:t>
            </a:r>
            <a:r>
              <a:rPr lang="en-US" sz="3500" dirty="0">
                <a:solidFill>
                  <a:srgbClr val="000000"/>
                </a:solidFill>
                <a:latin typeface="DejaVu Serif"/>
              </a:rPr>
              <a:t> ở </a:t>
            </a:r>
            <a:r>
              <a:rPr lang="en-US" sz="3500" dirty="0" err="1">
                <a:solidFill>
                  <a:srgbClr val="000000"/>
                </a:solidFill>
                <a:latin typeface="DejaVu Serif"/>
              </a:rPr>
              <a:t>đoạn</a:t>
            </a:r>
            <a:r>
              <a:rPr lang="en-US" sz="3500" dirty="0">
                <a:solidFill>
                  <a:srgbClr val="000000"/>
                </a:solidFill>
                <a:latin typeface="DejaVu Serif"/>
              </a:rPr>
              <a:t> </a:t>
            </a:r>
            <a:r>
              <a:rPr lang="en-US" sz="3500" dirty="0" err="1">
                <a:solidFill>
                  <a:srgbClr val="000000"/>
                </a:solidFill>
                <a:latin typeface="DejaVu Serif"/>
              </a:rPr>
              <a:t>trích</a:t>
            </a:r>
            <a:r>
              <a:rPr lang="en-US" sz="3500" dirty="0">
                <a:solidFill>
                  <a:srgbClr val="000000"/>
                </a:solidFill>
                <a:latin typeface="DejaVu Serif"/>
              </a:rPr>
              <a:t> </a:t>
            </a:r>
            <a:r>
              <a:rPr lang="en-US" sz="3500" dirty="0" err="1">
                <a:solidFill>
                  <a:srgbClr val="000000"/>
                </a:solidFill>
                <a:latin typeface="DejaVu Serif Italics"/>
              </a:rPr>
              <a:t>Anh</a:t>
            </a:r>
            <a:r>
              <a:rPr lang="en-US" sz="3500" dirty="0">
                <a:solidFill>
                  <a:srgbClr val="000000"/>
                </a:solidFill>
                <a:latin typeface="DejaVu Serif Italics"/>
              </a:rPr>
              <a:t> </a:t>
            </a:r>
            <a:r>
              <a:rPr lang="en-US" sz="3500" dirty="0" err="1">
                <a:solidFill>
                  <a:srgbClr val="000000"/>
                </a:solidFill>
                <a:latin typeface="DejaVu Serif Italics"/>
              </a:rPr>
              <a:t>hùng</a:t>
            </a:r>
            <a:r>
              <a:rPr lang="en-US" sz="3500" dirty="0">
                <a:solidFill>
                  <a:srgbClr val="000000"/>
                </a:solidFill>
                <a:latin typeface="DejaVu Serif Italics"/>
              </a:rPr>
              <a:t> </a:t>
            </a:r>
            <a:r>
              <a:rPr lang="en-US" sz="3500" dirty="0" err="1">
                <a:solidFill>
                  <a:srgbClr val="000000"/>
                </a:solidFill>
                <a:latin typeface="DejaVu Serif Italics"/>
              </a:rPr>
              <a:t>tiếng</a:t>
            </a:r>
            <a:r>
              <a:rPr lang="en-US" sz="3500" dirty="0">
                <a:solidFill>
                  <a:srgbClr val="000000"/>
                </a:solidFill>
                <a:latin typeface="DejaVu Serif Italics"/>
              </a:rPr>
              <a:t> </a:t>
            </a:r>
            <a:r>
              <a:rPr lang="en-US" sz="3500" dirty="0" err="1">
                <a:solidFill>
                  <a:srgbClr val="000000"/>
                </a:solidFill>
                <a:latin typeface="DejaVu Serif Italics"/>
              </a:rPr>
              <a:t>đã</a:t>
            </a:r>
            <a:r>
              <a:rPr lang="en-US" sz="3500" dirty="0">
                <a:solidFill>
                  <a:srgbClr val="000000"/>
                </a:solidFill>
                <a:latin typeface="DejaVu Serif Italics"/>
              </a:rPr>
              <a:t> </a:t>
            </a:r>
            <a:r>
              <a:rPr lang="en-US" sz="3500" dirty="0" err="1">
                <a:solidFill>
                  <a:srgbClr val="000000"/>
                </a:solidFill>
                <a:latin typeface="DejaVu Serif Italics"/>
              </a:rPr>
              <a:t>gọi</a:t>
            </a:r>
            <a:r>
              <a:rPr lang="en-US" sz="3500" dirty="0">
                <a:solidFill>
                  <a:srgbClr val="000000"/>
                </a:solidFill>
                <a:latin typeface="DejaVu Serif Italics"/>
              </a:rPr>
              <a:t> </a:t>
            </a:r>
            <a:r>
              <a:rPr lang="en-US" sz="3500" dirty="0" err="1">
                <a:solidFill>
                  <a:srgbClr val="000000"/>
                </a:solidFill>
                <a:latin typeface="DejaVu Serif Italics"/>
              </a:rPr>
              <a:t>rằng</a:t>
            </a:r>
            <a:r>
              <a:rPr lang="en-US" sz="3500" dirty="0">
                <a:solidFill>
                  <a:srgbClr val="000000"/>
                </a:solidFill>
                <a:latin typeface="DejaVu Serif"/>
              </a:rPr>
              <a:t>: qua </a:t>
            </a:r>
            <a:r>
              <a:rPr lang="en-US" sz="3500" dirty="0" err="1">
                <a:solidFill>
                  <a:srgbClr val="000000"/>
                </a:solidFill>
                <a:latin typeface="DejaVu Serif"/>
              </a:rPr>
              <a:t>ngôn</a:t>
            </a:r>
            <a:r>
              <a:rPr lang="en-US" sz="3500" dirty="0">
                <a:solidFill>
                  <a:srgbClr val="000000"/>
                </a:solidFill>
                <a:latin typeface="DejaVu Serif"/>
              </a:rPr>
              <a:t> </a:t>
            </a:r>
            <a:r>
              <a:rPr lang="en-US" sz="3500" dirty="0" err="1">
                <a:solidFill>
                  <a:srgbClr val="000000"/>
                </a:solidFill>
                <a:latin typeface="DejaVu Serif"/>
              </a:rPr>
              <a:t>ngữ</a:t>
            </a:r>
            <a:r>
              <a:rPr lang="en-US" sz="3500" dirty="0">
                <a:solidFill>
                  <a:srgbClr val="000000"/>
                </a:solidFill>
                <a:latin typeface="DejaVu Serif"/>
              </a:rPr>
              <a:t> </a:t>
            </a:r>
            <a:r>
              <a:rPr lang="en-US" sz="3500" dirty="0" err="1">
                <a:solidFill>
                  <a:srgbClr val="000000"/>
                </a:solidFill>
                <a:latin typeface="DejaVu Serif"/>
              </a:rPr>
              <a:t>đối</a:t>
            </a:r>
            <a:r>
              <a:rPr lang="en-US" sz="3500" dirty="0">
                <a:solidFill>
                  <a:srgbClr val="000000"/>
                </a:solidFill>
                <a:latin typeface="DejaVu Serif"/>
              </a:rPr>
              <a:t> </a:t>
            </a:r>
            <a:r>
              <a:rPr lang="en-US" sz="3500" dirty="0" err="1">
                <a:solidFill>
                  <a:srgbClr val="000000"/>
                </a:solidFill>
                <a:latin typeface="DejaVu Serif"/>
              </a:rPr>
              <a:t>thoại</a:t>
            </a:r>
            <a:r>
              <a:rPr lang="en-US" sz="3500" dirty="0">
                <a:solidFill>
                  <a:srgbClr val="000000"/>
                </a:solidFill>
                <a:latin typeface="DejaVu Serif"/>
              </a:rPr>
              <a:t>, </a:t>
            </a:r>
            <a:r>
              <a:rPr lang="en-US" sz="3500" dirty="0" err="1">
                <a:solidFill>
                  <a:srgbClr val="000000"/>
                </a:solidFill>
                <a:latin typeface="DejaVu Serif"/>
              </a:rPr>
              <a:t>ngôn</a:t>
            </a:r>
            <a:r>
              <a:rPr lang="en-US" sz="3500" dirty="0">
                <a:solidFill>
                  <a:srgbClr val="000000"/>
                </a:solidFill>
                <a:latin typeface="DejaVu Serif"/>
              </a:rPr>
              <a:t> </a:t>
            </a:r>
            <a:r>
              <a:rPr lang="en-US" sz="3500" dirty="0" err="1">
                <a:solidFill>
                  <a:srgbClr val="000000"/>
                </a:solidFill>
                <a:latin typeface="DejaVu Serif"/>
              </a:rPr>
              <a:t>ngữ</a:t>
            </a:r>
            <a:r>
              <a:rPr lang="en-US" sz="3500" dirty="0">
                <a:solidFill>
                  <a:srgbClr val="000000"/>
                </a:solidFill>
                <a:latin typeface="DejaVu Serif"/>
              </a:rPr>
              <a:t> </a:t>
            </a:r>
            <a:r>
              <a:rPr lang="en-US" sz="3500" dirty="0" err="1">
                <a:solidFill>
                  <a:srgbClr val="000000"/>
                </a:solidFill>
                <a:latin typeface="DejaVu Serif"/>
              </a:rPr>
              <a:t>người</a:t>
            </a:r>
            <a:r>
              <a:rPr lang="en-US" sz="3500" dirty="0">
                <a:solidFill>
                  <a:srgbClr val="000000"/>
                </a:solidFill>
                <a:latin typeface="DejaVu Serif"/>
              </a:rPr>
              <a:t> </a:t>
            </a:r>
            <a:r>
              <a:rPr lang="en-US" sz="3500" dirty="0" err="1">
                <a:solidFill>
                  <a:srgbClr val="000000"/>
                </a:solidFill>
                <a:latin typeface="DejaVu Serif"/>
              </a:rPr>
              <a:t>kể</a:t>
            </a:r>
            <a:r>
              <a:rPr lang="en-US" sz="3500" dirty="0">
                <a:solidFill>
                  <a:srgbClr val="000000"/>
                </a:solidFill>
                <a:latin typeface="DejaVu Serif"/>
              </a:rPr>
              <a:t>, </a:t>
            </a:r>
            <a:r>
              <a:rPr lang="en-US" sz="3500" dirty="0" err="1">
                <a:solidFill>
                  <a:srgbClr val="000000"/>
                </a:solidFill>
                <a:latin typeface="DejaVu Serif"/>
              </a:rPr>
              <a:t>hành</a:t>
            </a:r>
            <a:r>
              <a:rPr lang="en-US" sz="3500" dirty="0">
                <a:solidFill>
                  <a:srgbClr val="000000"/>
                </a:solidFill>
                <a:latin typeface="DejaVu Serif"/>
              </a:rPr>
              <a:t> </a:t>
            </a:r>
            <a:r>
              <a:rPr lang="en-US" sz="3500" dirty="0" err="1">
                <a:solidFill>
                  <a:srgbClr val="000000"/>
                </a:solidFill>
                <a:latin typeface="DejaVu Serif"/>
              </a:rPr>
              <a:t>động</a:t>
            </a:r>
            <a:r>
              <a:rPr lang="en-US" sz="3500" dirty="0">
                <a:solidFill>
                  <a:srgbClr val="000000"/>
                </a:solidFill>
                <a:latin typeface="DejaVu Serif"/>
              </a:rPr>
              <a:t>, </a:t>
            </a:r>
            <a:r>
              <a:rPr lang="en-US" sz="3500" dirty="0" err="1">
                <a:solidFill>
                  <a:srgbClr val="000000"/>
                </a:solidFill>
                <a:latin typeface="DejaVu Serif"/>
              </a:rPr>
              <a:t>cử</a:t>
            </a:r>
            <a:r>
              <a:rPr lang="en-US" sz="3500" dirty="0">
                <a:solidFill>
                  <a:srgbClr val="000000"/>
                </a:solidFill>
                <a:latin typeface="DejaVu Serif"/>
              </a:rPr>
              <a:t> </a:t>
            </a:r>
            <a:r>
              <a:rPr lang="en-US" sz="3500" dirty="0" err="1">
                <a:solidFill>
                  <a:srgbClr val="000000"/>
                </a:solidFill>
                <a:latin typeface="DejaVu Serif"/>
              </a:rPr>
              <a:t>chỉ</a:t>
            </a:r>
            <a:r>
              <a:rPr lang="en-US" sz="3500" dirty="0">
                <a:solidFill>
                  <a:srgbClr val="000000"/>
                </a:solidFill>
                <a:latin typeface="DejaVu Serif"/>
              </a:rPr>
              <a:t>, </a:t>
            </a:r>
            <a:r>
              <a:rPr lang="en-US" sz="3500" dirty="0" err="1">
                <a:solidFill>
                  <a:srgbClr val="000000"/>
                </a:solidFill>
                <a:latin typeface="DejaVu Serif"/>
              </a:rPr>
              <a:t>kết</a:t>
            </a:r>
            <a:r>
              <a:rPr lang="en-US" sz="3500" dirty="0">
                <a:solidFill>
                  <a:srgbClr val="000000"/>
                </a:solidFill>
                <a:latin typeface="DejaVu Serif"/>
              </a:rPr>
              <a:t> </a:t>
            </a:r>
            <a:r>
              <a:rPr lang="en-US" sz="3500" dirty="0" err="1">
                <a:solidFill>
                  <a:srgbClr val="000000"/>
                </a:solidFill>
                <a:latin typeface="DejaVu Serif"/>
              </a:rPr>
              <a:t>hợp</a:t>
            </a:r>
            <a:r>
              <a:rPr lang="en-US" sz="3500" dirty="0">
                <a:solidFill>
                  <a:srgbClr val="000000"/>
                </a:solidFill>
                <a:latin typeface="DejaVu Serif"/>
              </a:rPr>
              <a:t> </a:t>
            </a:r>
            <a:r>
              <a:rPr lang="en-US" sz="3500" dirty="0" err="1">
                <a:solidFill>
                  <a:srgbClr val="000000"/>
                </a:solidFill>
                <a:latin typeface="DejaVu Serif"/>
              </a:rPr>
              <a:t>với</a:t>
            </a:r>
            <a:r>
              <a:rPr lang="en-US" sz="3500" dirty="0">
                <a:solidFill>
                  <a:srgbClr val="000000"/>
                </a:solidFill>
                <a:latin typeface="DejaVu Serif"/>
              </a:rPr>
              <a:t> </a:t>
            </a:r>
            <a:r>
              <a:rPr lang="en-US" sz="3500" dirty="0" err="1">
                <a:solidFill>
                  <a:srgbClr val="000000"/>
                </a:solidFill>
                <a:latin typeface="DejaVu Serif"/>
              </a:rPr>
              <a:t>bút</a:t>
            </a:r>
            <a:r>
              <a:rPr lang="en-US" sz="3500" dirty="0">
                <a:solidFill>
                  <a:srgbClr val="000000"/>
                </a:solidFill>
                <a:latin typeface="DejaVu Serif"/>
              </a:rPr>
              <a:t> </a:t>
            </a:r>
            <a:r>
              <a:rPr lang="en-US" sz="3500" dirty="0" err="1">
                <a:solidFill>
                  <a:srgbClr val="000000"/>
                </a:solidFill>
                <a:latin typeface="DejaVu Serif"/>
              </a:rPr>
              <a:t>pháp</a:t>
            </a:r>
            <a:r>
              <a:rPr lang="en-US" sz="3500" dirty="0">
                <a:solidFill>
                  <a:srgbClr val="000000"/>
                </a:solidFill>
                <a:latin typeface="DejaVu Serif"/>
              </a:rPr>
              <a:t> </a:t>
            </a:r>
            <a:r>
              <a:rPr lang="en-US" sz="3500" dirty="0" err="1">
                <a:solidFill>
                  <a:srgbClr val="000000"/>
                </a:solidFill>
                <a:latin typeface="DejaVu Serif"/>
              </a:rPr>
              <a:t>trữ</a:t>
            </a:r>
            <a:r>
              <a:rPr lang="en-US" sz="3500" dirty="0">
                <a:solidFill>
                  <a:srgbClr val="000000"/>
                </a:solidFill>
                <a:latin typeface="DejaVu Serif"/>
              </a:rPr>
              <a:t> </a:t>
            </a:r>
            <a:r>
              <a:rPr lang="en-US" sz="3500" dirty="0" err="1">
                <a:solidFill>
                  <a:srgbClr val="000000"/>
                </a:solidFill>
                <a:latin typeface="DejaVu Serif"/>
              </a:rPr>
              <a:t>tình</a:t>
            </a:r>
            <a:r>
              <a:rPr lang="en-US" sz="3500" dirty="0">
                <a:solidFill>
                  <a:srgbClr val="000000"/>
                </a:solidFill>
                <a:latin typeface="DejaVu Serif"/>
              </a:rPr>
              <a:t>, </a:t>
            </a:r>
            <a:r>
              <a:rPr lang="en-US" sz="3500" dirty="0" err="1">
                <a:solidFill>
                  <a:srgbClr val="000000"/>
                </a:solidFill>
                <a:latin typeface="DejaVu Serif"/>
              </a:rPr>
              <a:t>cảm</a:t>
            </a:r>
            <a:r>
              <a:rPr lang="en-US" sz="3500" dirty="0">
                <a:solidFill>
                  <a:srgbClr val="000000"/>
                </a:solidFill>
                <a:latin typeface="DejaVu Serif"/>
              </a:rPr>
              <a:t> </a:t>
            </a:r>
            <a:r>
              <a:rPr lang="en-US" sz="3500" dirty="0" err="1">
                <a:solidFill>
                  <a:srgbClr val="000000"/>
                </a:solidFill>
                <a:latin typeface="DejaVu Serif"/>
              </a:rPr>
              <a:t>hứng</a:t>
            </a:r>
            <a:r>
              <a:rPr lang="en-US" sz="3500" dirty="0">
                <a:solidFill>
                  <a:srgbClr val="000000"/>
                </a:solidFill>
                <a:latin typeface="DejaVu Serif"/>
              </a:rPr>
              <a:t> </a:t>
            </a:r>
            <a:r>
              <a:rPr lang="en-US" sz="3500" dirty="0" err="1">
                <a:solidFill>
                  <a:srgbClr val="000000"/>
                </a:solidFill>
                <a:latin typeface="DejaVu Serif"/>
              </a:rPr>
              <a:t>lãng</a:t>
            </a:r>
            <a:r>
              <a:rPr lang="en-US" sz="3500" dirty="0">
                <a:solidFill>
                  <a:srgbClr val="000000"/>
                </a:solidFill>
                <a:latin typeface="DejaVu Serif"/>
              </a:rPr>
              <a:t> </a:t>
            </a:r>
            <a:r>
              <a:rPr lang="en-US" sz="3500" dirty="0" err="1" smtClean="0">
                <a:solidFill>
                  <a:srgbClr val="000000"/>
                </a:solidFill>
                <a:latin typeface="DejaVu Serif"/>
              </a:rPr>
              <a:t>mạn</a:t>
            </a:r>
            <a:r>
              <a:rPr lang="en-US" sz="3500" dirty="0">
                <a:solidFill>
                  <a:srgbClr val="000000"/>
                </a:solidFill>
                <a:latin typeface="DejaVu Serif"/>
              </a:rPr>
              <a:t>.</a:t>
            </a:r>
          </a:p>
          <a:p>
            <a:pPr>
              <a:lnSpc>
                <a:spcPts val="4900"/>
              </a:lnSpc>
              <a:spcBef>
                <a:spcPct val="0"/>
              </a:spcBef>
            </a:pPr>
            <a:r>
              <a:rPr lang="en-US" sz="3500" dirty="0">
                <a:solidFill>
                  <a:srgbClr val="000000"/>
                </a:solidFill>
                <a:latin typeface="DejaVu Serif"/>
              </a:rPr>
              <a:t>=&gt; </a:t>
            </a:r>
            <a:r>
              <a:rPr lang="en-US" sz="3500" dirty="0" err="1">
                <a:solidFill>
                  <a:srgbClr val="000000"/>
                </a:solidFill>
                <a:latin typeface="DejaVu Serif"/>
              </a:rPr>
              <a:t>góp</a:t>
            </a:r>
            <a:r>
              <a:rPr lang="en-US" sz="3500" dirty="0">
                <a:solidFill>
                  <a:srgbClr val="000000"/>
                </a:solidFill>
                <a:latin typeface="DejaVu Serif"/>
              </a:rPr>
              <a:t> </a:t>
            </a:r>
            <a:r>
              <a:rPr lang="en-US" sz="3500" dirty="0" err="1">
                <a:solidFill>
                  <a:srgbClr val="000000"/>
                </a:solidFill>
                <a:latin typeface="DejaVu Serif"/>
              </a:rPr>
              <a:t>phần</a:t>
            </a:r>
            <a:r>
              <a:rPr lang="en-US" sz="3500" dirty="0">
                <a:solidFill>
                  <a:srgbClr val="000000"/>
                </a:solidFill>
                <a:latin typeface="DejaVu Serif"/>
              </a:rPr>
              <a:t> </a:t>
            </a:r>
            <a:r>
              <a:rPr lang="en-US" sz="3500" dirty="0" err="1">
                <a:solidFill>
                  <a:srgbClr val="000000"/>
                </a:solidFill>
                <a:latin typeface="DejaVu Serif"/>
              </a:rPr>
              <a:t>miêu</a:t>
            </a:r>
            <a:r>
              <a:rPr lang="en-US" sz="3500" dirty="0">
                <a:solidFill>
                  <a:srgbClr val="000000"/>
                </a:solidFill>
                <a:latin typeface="DejaVu Serif"/>
              </a:rPr>
              <a:t> </a:t>
            </a:r>
            <a:r>
              <a:rPr lang="en-US" sz="3500" dirty="0" err="1">
                <a:solidFill>
                  <a:srgbClr val="000000"/>
                </a:solidFill>
                <a:latin typeface="DejaVu Serif"/>
              </a:rPr>
              <a:t>tả</a:t>
            </a:r>
            <a:r>
              <a:rPr lang="en-US" sz="3500" dirty="0">
                <a:solidFill>
                  <a:srgbClr val="000000"/>
                </a:solidFill>
                <a:latin typeface="DejaVu Serif"/>
              </a:rPr>
              <a:t> </a:t>
            </a:r>
            <a:r>
              <a:rPr lang="en-US" sz="3500" dirty="0" err="1">
                <a:solidFill>
                  <a:srgbClr val="000000"/>
                </a:solidFill>
                <a:latin typeface="DejaVu Serif"/>
              </a:rPr>
              <a:t>cốt</a:t>
            </a:r>
            <a:r>
              <a:rPr lang="en-US" sz="3500" dirty="0">
                <a:solidFill>
                  <a:srgbClr val="000000"/>
                </a:solidFill>
                <a:latin typeface="DejaVu Serif"/>
              </a:rPr>
              <a:t> </a:t>
            </a:r>
            <a:r>
              <a:rPr lang="en-US" sz="3500" dirty="0" err="1">
                <a:solidFill>
                  <a:srgbClr val="000000"/>
                </a:solidFill>
                <a:latin typeface="DejaVu Serif"/>
              </a:rPr>
              <a:t>cách</a:t>
            </a:r>
            <a:r>
              <a:rPr lang="en-US" sz="3500" dirty="0">
                <a:solidFill>
                  <a:srgbClr val="000000"/>
                </a:solidFill>
                <a:latin typeface="DejaVu Serif"/>
              </a:rPr>
              <a:t> phi </a:t>
            </a:r>
            <a:r>
              <a:rPr lang="en-US" sz="3500" dirty="0" err="1">
                <a:solidFill>
                  <a:srgbClr val="000000"/>
                </a:solidFill>
                <a:latin typeface="DejaVu Serif"/>
              </a:rPr>
              <a:t>thường</a:t>
            </a:r>
            <a:r>
              <a:rPr lang="en-US" sz="3500" dirty="0">
                <a:solidFill>
                  <a:srgbClr val="000000"/>
                </a:solidFill>
                <a:latin typeface="DejaVu Serif"/>
              </a:rPr>
              <a:t> </a:t>
            </a:r>
            <a:r>
              <a:rPr lang="en-US" sz="3500" dirty="0" err="1">
                <a:solidFill>
                  <a:srgbClr val="000000"/>
                </a:solidFill>
                <a:latin typeface="DejaVu Serif"/>
              </a:rPr>
              <a:t>của</a:t>
            </a:r>
            <a:r>
              <a:rPr lang="en-US" sz="3500" dirty="0">
                <a:solidFill>
                  <a:srgbClr val="000000"/>
                </a:solidFill>
                <a:latin typeface="DejaVu Serif"/>
              </a:rPr>
              <a:t> </a:t>
            </a:r>
            <a:r>
              <a:rPr lang="en-US" sz="3500" dirty="0" err="1">
                <a:solidFill>
                  <a:srgbClr val="000000"/>
                </a:solidFill>
                <a:latin typeface="DejaVu Serif"/>
              </a:rPr>
              <a:t>nhân</a:t>
            </a:r>
            <a:r>
              <a:rPr lang="en-US" sz="3500" dirty="0">
                <a:solidFill>
                  <a:srgbClr val="000000"/>
                </a:solidFill>
                <a:latin typeface="DejaVu Serif"/>
              </a:rPr>
              <a:t> </a:t>
            </a:r>
            <a:r>
              <a:rPr lang="en-US" sz="3500" dirty="0" err="1">
                <a:solidFill>
                  <a:srgbClr val="000000"/>
                </a:solidFill>
                <a:latin typeface="DejaVu Serif"/>
              </a:rPr>
              <a:t>vật</a:t>
            </a:r>
            <a:r>
              <a:rPr lang="en-US" sz="3500" dirty="0">
                <a:solidFill>
                  <a:srgbClr val="000000"/>
                </a:solidFill>
                <a:latin typeface="DejaVu Serif"/>
              </a:rPr>
              <a:t> </a:t>
            </a:r>
            <a:r>
              <a:rPr lang="en-US" sz="3500" dirty="0" err="1">
                <a:solidFill>
                  <a:srgbClr val="000000"/>
                </a:solidFill>
                <a:latin typeface="DejaVu Serif"/>
              </a:rPr>
              <a:t>Từ</a:t>
            </a:r>
            <a:r>
              <a:rPr lang="en-US" sz="3500" dirty="0">
                <a:solidFill>
                  <a:srgbClr val="000000"/>
                </a:solidFill>
                <a:latin typeface="DejaVu Serif"/>
              </a:rPr>
              <a:t> </a:t>
            </a:r>
            <a:r>
              <a:rPr lang="en-US" sz="3500" dirty="0" err="1">
                <a:solidFill>
                  <a:srgbClr val="000000"/>
                </a:solidFill>
                <a:latin typeface="DejaVu Serif"/>
              </a:rPr>
              <a:t>Hải</a:t>
            </a:r>
            <a:r>
              <a:rPr lang="en-US" sz="3500" dirty="0">
                <a:solidFill>
                  <a:srgbClr val="000000"/>
                </a:solidFill>
                <a:latin typeface="DejaVu Serif"/>
              </a:rPr>
              <a:t> - </a:t>
            </a:r>
            <a:r>
              <a:rPr lang="en-US" sz="3500" dirty="0" err="1">
                <a:solidFill>
                  <a:srgbClr val="000000"/>
                </a:solidFill>
                <a:latin typeface="DejaVu Serif"/>
              </a:rPr>
              <a:t>một</a:t>
            </a:r>
            <a:r>
              <a:rPr lang="en-US" sz="3500" dirty="0">
                <a:solidFill>
                  <a:srgbClr val="000000"/>
                </a:solidFill>
                <a:latin typeface="DejaVu Serif"/>
              </a:rPr>
              <a:t> </a:t>
            </a:r>
            <a:r>
              <a:rPr lang="en-US" sz="3500" dirty="0" err="1">
                <a:solidFill>
                  <a:srgbClr val="000000"/>
                </a:solidFill>
                <a:latin typeface="DejaVu Serif"/>
              </a:rPr>
              <a:t>hình</a:t>
            </a:r>
            <a:r>
              <a:rPr lang="en-US" sz="3500" dirty="0">
                <a:solidFill>
                  <a:srgbClr val="000000"/>
                </a:solidFill>
                <a:latin typeface="DejaVu Serif"/>
              </a:rPr>
              <a:t> </a:t>
            </a:r>
            <a:r>
              <a:rPr lang="en-US" sz="3500" dirty="0" err="1">
                <a:solidFill>
                  <a:srgbClr val="000000"/>
                </a:solidFill>
                <a:latin typeface="DejaVu Serif"/>
              </a:rPr>
              <a:t>tượng</a:t>
            </a:r>
            <a:r>
              <a:rPr lang="en-US" sz="3500" dirty="0">
                <a:solidFill>
                  <a:srgbClr val="000000"/>
                </a:solidFill>
                <a:latin typeface="DejaVu Serif"/>
              </a:rPr>
              <a:t> </a:t>
            </a:r>
            <a:r>
              <a:rPr lang="en-US" sz="3500" dirty="0" err="1">
                <a:solidFill>
                  <a:srgbClr val="000000"/>
                </a:solidFill>
                <a:latin typeface="DejaVu Serif"/>
              </a:rPr>
              <a:t>mang</a:t>
            </a:r>
            <a:r>
              <a:rPr lang="en-US" sz="3500" dirty="0">
                <a:solidFill>
                  <a:srgbClr val="000000"/>
                </a:solidFill>
                <a:latin typeface="DejaVu Serif"/>
              </a:rPr>
              <a:t> </a:t>
            </a:r>
            <a:r>
              <a:rPr lang="en-US" sz="3500" dirty="0" err="1">
                <a:solidFill>
                  <a:srgbClr val="000000"/>
                </a:solidFill>
                <a:latin typeface="DejaVu Serif"/>
              </a:rPr>
              <a:t>tầm</a:t>
            </a:r>
            <a:r>
              <a:rPr lang="en-US" sz="3500" dirty="0">
                <a:solidFill>
                  <a:srgbClr val="000000"/>
                </a:solidFill>
                <a:latin typeface="DejaVu Serif"/>
              </a:rPr>
              <a:t> </a:t>
            </a:r>
            <a:r>
              <a:rPr lang="en-US" sz="3500" dirty="0" err="1">
                <a:solidFill>
                  <a:srgbClr val="000000"/>
                </a:solidFill>
                <a:latin typeface="DejaVu Serif"/>
              </a:rPr>
              <a:t>vóc</a:t>
            </a:r>
            <a:r>
              <a:rPr lang="en-US" sz="3500" dirty="0">
                <a:solidFill>
                  <a:srgbClr val="000000"/>
                </a:solidFill>
                <a:latin typeface="DejaVu Serif"/>
              </a:rPr>
              <a:t> </a:t>
            </a:r>
            <a:r>
              <a:rPr lang="en-US" sz="3500" dirty="0" err="1">
                <a:solidFill>
                  <a:srgbClr val="000000"/>
                </a:solidFill>
                <a:latin typeface="DejaVu Serif"/>
              </a:rPr>
              <a:t>vũ</a:t>
            </a:r>
            <a:r>
              <a:rPr lang="en-US" sz="3500" dirty="0">
                <a:solidFill>
                  <a:srgbClr val="000000"/>
                </a:solidFill>
                <a:latin typeface="DejaVu Serif"/>
              </a:rPr>
              <a:t> </a:t>
            </a:r>
            <a:r>
              <a:rPr lang="en-US" sz="3500" dirty="0" err="1">
                <a:solidFill>
                  <a:srgbClr val="000000"/>
                </a:solidFill>
                <a:latin typeface="DejaVu Serif"/>
              </a:rPr>
              <a:t>trụ</a:t>
            </a:r>
            <a:r>
              <a:rPr lang="en-US" sz="3500" dirty="0">
                <a:solidFill>
                  <a:srgbClr val="000000"/>
                </a:solidFill>
                <a:latin typeface="DejaVu Serif"/>
              </a:rPr>
              <a:t> </a:t>
            </a:r>
            <a:r>
              <a:rPr lang="en-US" sz="3500" dirty="0" err="1">
                <a:solidFill>
                  <a:srgbClr val="000000"/>
                </a:solidFill>
                <a:latin typeface="DejaVu Serif"/>
              </a:rPr>
              <a:t>kì</a:t>
            </a:r>
            <a:r>
              <a:rPr lang="en-US" sz="3500" dirty="0">
                <a:solidFill>
                  <a:srgbClr val="000000"/>
                </a:solidFill>
                <a:latin typeface="DejaVu Serif"/>
              </a:rPr>
              <a:t> </a:t>
            </a:r>
            <a:r>
              <a:rPr lang="en-US" sz="3500" dirty="0" err="1">
                <a:solidFill>
                  <a:srgbClr val="000000"/>
                </a:solidFill>
                <a:latin typeface="DejaVu Serif"/>
              </a:rPr>
              <a:t>vĩ</a:t>
            </a:r>
            <a:endParaRPr lang="en-US" sz="3500" dirty="0">
              <a:solidFill>
                <a:srgbClr val="000000"/>
              </a:solidFill>
              <a:latin typeface="DejaVu Serif"/>
            </a:endParaRPr>
          </a:p>
        </p:txBody>
      </p:sp>
      <p:sp>
        <p:nvSpPr>
          <p:cNvPr id="9" name="TextBox 9"/>
          <p:cNvSpPr txBox="1"/>
          <p:nvPr/>
        </p:nvSpPr>
        <p:spPr>
          <a:xfrm>
            <a:off x="837066" y="5535999"/>
            <a:ext cx="11416655" cy="3722301"/>
          </a:xfrm>
          <a:prstGeom prst="rect">
            <a:avLst/>
          </a:prstGeom>
        </p:spPr>
        <p:txBody>
          <a:bodyPr lIns="0" tIns="0" rIns="0" bIns="0" rtlCol="0" anchor="t">
            <a:spAutoFit/>
          </a:bodyPr>
          <a:lstStyle/>
          <a:p>
            <a:pPr>
              <a:lnSpc>
                <a:spcPts val="4900"/>
              </a:lnSpc>
              <a:spcBef>
                <a:spcPct val="0"/>
              </a:spcBef>
            </a:pPr>
            <a:r>
              <a:rPr lang="en-US" sz="3500" dirty="0" smtClean="0">
                <a:solidFill>
                  <a:srgbClr val="000000"/>
                </a:solidFill>
                <a:latin typeface="DejaVu Serif"/>
              </a:rPr>
              <a:t>- </a:t>
            </a:r>
            <a:r>
              <a:rPr lang="en-US" sz="3500" dirty="0" err="1" smtClean="0">
                <a:solidFill>
                  <a:srgbClr val="000000"/>
                </a:solidFill>
                <a:latin typeface="DejaVu Serif"/>
              </a:rPr>
              <a:t>Nghệ</a:t>
            </a:r>
            <a:r>
              <a:rPr lang="en-US" sz="3500" dirty="0" smtClean="0">
                <a:solidFill>
                  <a:srgbClr val="000000"/>
                </a:solidFill>
                <a:latin typeface="DejaVu Serif"/>
              </a:rPr>
              <a:t> </a:t>
            </a:r>
            <a:r>
              <a:rPr lang="en-US" sz="3500" dirty="0" err="1">
                <a:solidFill>
                  <a:srgbClr val="000000"/>
                </a:solidFill>
                <a:latin typeface="DejaVu Serif"/>
              </a:rPr>
              <a:t>thuật</a:t>
            </a:r>
            <a:r>
              <a:rPr lang="en-US" sz="3500" dirty="0">
                <a:solidFill>
                  <a:srgbClr val="000000"/>
                </a:solidFill>
                <a:latin typeface="DejaVu Serif"/>
              </a:rPr>
              <a:t> </a:t>
            </a:r>
            <a:r>
              <a:rPr lang="en-US" sz="3500" dirty="0" err="1">
                <a:solidFill>
                  <a:srgbClr val="000000"/>
                </a:solidFill>
                <a:latin typeface="DejaVu Serif"/>
              </a:rPr>
              <a:t>miêu</a:t>
            </a:r>
            <a:r>
              <a:rPr lang="en-US" sz="3500" dirty="0">
                <a:solidFill>
                  <a:srgbClr val="000000"/>
                </a:solidFill>
                <a:latin typeface="DejaVu Serif"/>
              </a:rPr>
              <a:t> </a:t>
            </a:r>
            <a:r>
              <a:rPr lang="en-US" sz="3500" dirty="0" err="1">
                <a:solidFill>
                  <a:srgbClr val="000000"/>
                </a:solidFill>
                <a:latin typeface="DejaVu Serif"/>
              </a:rPr>
              <a:t>tả</a:t>
            </a:r>
            <a:r>
              <a:rPr lang="en-US" sz="3500" dirty="0">
                <a:solidFill>
                  <a:srgbClr val="000000"/>
                </a:solidFill>
                <a:latin typeface="DejaVu Serif"/>
              </a:rPr>
              <a:t> </a:t>
            </a:r>
            <a:r>
              <a:rPr lang="en-US" sz="3500" dirty="0" err="1">
                <a:solidFill>
                  <a:srgbClr val="000000"/>
                </a:solidFill>
                <a:latin typeface="DejaVu Serif"/>
              </a:rPr>
              <a:t>nhân</a:t>
            </a:r>
            <a:r>
              <a:rPr lang="en-US" sz="3500" dirty="0">
                <a:solidFill>
                  <a:srgbClr val="000000"/>
                </a:solidFill>
                <a:latin typeface="DejaVu Serif"/>
              </a:rPr>
              <a:t> </a:t>
            </a:r>
            <a:r>
              <a:rPr lang="en-US" sz="3500" dirty="0" err="1">
                <a:solidFill>
                  <a:srgbClr val="000000"/>
                </a:solidFill>
                <a:latin typeface="DejaVu Serif"/>
              </a:rPr>
              <a:t>vật</a:t>
            </a:r>
            <a:r>
              <a:rPr lang="en-US" sz="3500" dirty="0">
                <a:solidFill>
                  <a:srgbClr val="000000"/>
                </a:solidFill>
                <a:latin typeface="DejaVu Serif"/>
              </a:rPr>
              <a:t> ở </a:t>
            </a:r>
            <a:r>
              <a:rPr lang="en-US" sz="3500" dirty="0" err="1">
                <a:solidFill>
                  <a:srgbClr val="000000"/>
                </a:solidFill>
                <a:latin typeface="DejaVu Serif"/>
              </a:rPr>
              <a:t>đoạn</a:t>
            </a:r>
            <a:r>
              <a:rPr lang="en-US" sz="3500" dirty="0">
                <a:solidFill>
                  <a:srgbClr val="000000"/>
                </a:solidFill>
                <a:latin typeface="DejaVu Serif"/>
              </a:rPr>
              <a:t> </a:t>
            </a:r>
            <a:r>
              <a:rPr lang="en-US" sz="3500" dirty="0" err="1">
                <a:solidFill>
                  <a:srgbClr val="000000"/>
                </a:solidFill>
                <a:latin typeface="DejaVu Serif"/>
              </a:rPr>
              <a:t>trích</a:t>
            </a:r>
            <a:r>
              <a:rPr lang="en-US" sz="3500" dirty="0">
                <a:solidFill>
                  <a:srgbClr val="000000"/>
                </a:solidFill>
                <a:latin typeface="DejaVu Serif"/>
              </a:rPr>
              <a:t> </a:t>
            </a:r>
            <a:r>
              <a:rPr lang="en-US" sz="3500" dirty="0" err="1">
                <a:solidFill>
                  <a:srgbClr val="000000"/>
                </a:solidFill>
                <a:latin typeface="DejaVu Serif Italics"/>
              </a:rPr>
              <a:t>Trao</a:t>
            </a:r>
            <a:r>
              <a:rPr lang="en-US" sz="3500" dirty="0">
                <a:solidFill>
                  <a:srgbClr val="000000"/>
                </a:solidFill>
                <a:latin typeface="DejaVu Serif Italics"/>
              </a:rPr>
              <a:t> </a:t>
            </a:r>
            <a:r>
              <a:rPr lang="en-US" sz="3500" dirty="0" err="1">
                <a:solidFill>
                  <a:srgbClr val="000000"/>
                </a:solidFill>
                <a:latin typeface="DejaVu Serif Italics"/>
              </a:rPr>
              <a:t>duyên</a:t>
            </a:r>
            <a:r>
              <a:rPr lang="en-US" sz="3500" dirty="0">
                <a:solidFill>
                  <a:srgbClr val="000000"/>
                </a:solidFill>
                <a:latin typeface="DejaVu Serif"/>
              </a:rPr>
              <a:t>: </a:t>
            </a:r>
            <a:r>
              <a:rPr lang="en-US" sz="3500" dirty="0" err="1">
                <a:solidFill>
                  <a:srgbClr val="000000"/>
                </a:solidFill>
                <a:latin typeface="DejaVu Serif"/>
              </a:rPr>
              <a:t>ngôn</a:t>
            </a:r>
            <a:r>
              <a:rPr lang="en-US" sz="3500" dirty="0">
                <a:solidFill>
                  <a:srgbClr val="000000"/>
                </a:solidFill>
                <a:latin typeface="DejaVu Serif"/>
              </a:rPr>
              <a:t> </a:t>
            </a:r>
            <a:r>
              <a:rPr lang="en-US" sz="3500" dirty="0" err="1">
                <a:solidFill>
                  <a:srgbClr val="000000"/>
                </a:solidFill>
                <a:latin typeface="DejaVu Serif"/>
              </a:rPr>
              <a:t>ngữ</a:t>
            </a:r>
            <a:r>
              <a:rPr lang="en-US" sz="3500" dirty="0">
                <a:solidFill>
                  <a:srgbClr val="000000"/>
                </a:solidFill>
                <a:latin typeface="DejaVu Serif"/>
              </a:rPr>
              <a:t> </a:t>
            </a:r>
            <a:r>
              <a:rPr lang="en-US" sz="3500" dirty="0" err="1">
                <a:solidFill>
                  <a:srgbClr val="000000"/>
                </a:solidFill>
                <a:latin typeface="DejaVu Serif"/>
              </a:rPr>
              <a:t>đối</a:t>
            </a:r>
            <a:r>
              <a:rPr lang="en-US" sz="3500" dirty="0">
                <a:solidFill>
                  <a:srgbClr val="000000"/>
                </a:solidFill>
                <a:latin typeface="DejaVu Serif"/>
              </a:rPr>
              <a:t> </a:t>
            </a:r>
            <a:r>
              <a:rPr lang="en-US" sz="3500" dirty="0" err="1">
                <a:solidFill>
                  <a:srgbClr val="000000"/>
                </a:solidFill>
                <a:latin typeface="DejaVu Serif"/>
              </a:rPr>
              <a:t>thoại</a:t>
            </a:r>
            <a:r>
              <a:rPr lang="en-US" sz="3500" dirty="0">
                <a:solidFill>
                  <a:srgbClr val="000000"/>
                </a:solidFill>
                <a:latin typeface="DejaVu Serif"/>
              </a:rPr>
              <a:t>, </a:t>
            </a:r>
            <a:r>
              <a:rPr lang="en-US" sz="3500" dirty="0" err="1">
                <a:solidFill>
                  <a:srgbClr val="000000"/>
                </a:solidFill>
                <a:latin typeface="DejaVu Serif"/>
              </a:rPr>
              <a:t>chủ</a:t>
            </a:r>
            <a:r>
              <a:rPr lang="en-US" sz="3500" dirty="0">
                <a:solidFill>
                  <a:srgbClr val="000000"/>
                </a:solidFill>
                <a:latin typeface="DejaVu Serif"/>
              </a:rPr>
              <a:t> </a:t>
            </a:r>
            <a:r>
              <a:rPr lang="en-US" sz="3500" dirty="0" err="1">
                <a:solidFill>
                  <a:srgbClr val="000000"/>
                </a:solidFill>
                <a:latin typeface="DejaVu Serif"/>
              </a:rPr>
              <a:t>yếu</a:t>
            </a:r>
            <a:r>
              <a:rPr lang="en-US" sz="3500" dirty="0">
                <a:solidFill>
                  <a:srgbClr val="000000"/>
                </a:solidFill>
                <a:latin typeface="DejaVu Serif"/>
              </a:rPr>
              <a:t> </a:t>
            </a:r>
            <a:r>
              <a:rPr lang="en-US" sz="3500" dirty="0" err="1">
                <a:solidFill>
                  <a:srgbClr val="000000"/>
                </a:solidFill>
                <a:latin typeface="DejaVu Serif"/>
              </a:rPr>
              <a:t>là</a:t>
            </a:r>
            <a:r>
              <a:rPr lang="en-US" sz="3500" dirty="0">
                <a:solidFill>
                  <a:srgbClr val="000000"/>
                </a:solidFill>
                <a:latin typeface="DejaVu Serif"/>
              </a:rPr>
              <a:t> </a:t>
            </a:r>
            <a:r>
              <a:rPr lang="en-US" sz="3500" dirty="0" err="1">
                <a:solidFill>
                  <a:srgbClr val="000000"/>
                </a:solidFill>
                <a:latin typeface="DejaVu Serif"/>
              </a:rPr>
              <a:t>lời</a:t>
            </a:r>
            <a:r>
              <a:rPr lang="en-US" sz="3500" dirty="0">
                <a:solidFill>
                  <a:srgbClr val="000000"/>
                </a:solidFill>
                <a:latin typeface="DejaVu Serif"/>
              </a:rPr>
              <a:t> </a:t>
            </a:r>
            <a:r>
              <a:rPr lang="en-US" sz="3500" dirty="0" err="1">
                <a:solidFill>
                  <a:srgbClr val="000000"/>
                </a:solidFill>
                <a:latin typeface="DejaVu Serif"/>
              </a:rPr>
              <a:t>độc</a:t>
            </a:r>
            <a:r>
              <a:rPr lang="en-US" sz="3500" dirty="0">
                <a:solidFill>
                  <a:srgbClr val="000000"/>
                </a:solidFill>
                <a:latin typeface="DejaVu Serif"/>
              </a:rPr>
              <a:t> </a:t>
            </a:r>
            <a:r>
              <a:rPr lang="en-US" sz="3500" dirty="0" err="1">
                <a:solidFill>
                  <a:srgbClr val="000000"/>
                </a:solidFill>
                <a:latin typeface="DejaVu Serif"/>
              </a:rPr>
              <a:t>thoại</a:t>
            </a:r>
            <a:r>
              <a:rPr lang="en-US" sz="3500" dirty="0">
                <a:solidFill>
                  <a:srgbClr val="000000"/>
                </a:solidFill>
                <a:latin typeface="DejaVu Serif"/>
              </a:rPr>
              <a:t> </a:t>
            </a:r>
            <a:r>
              <a:rPr lang="en-US" sz="3500" dirty="0" err="1">
                <a:solidFill>
                  <a:srgbClr val="000000"/>
                </a:solidFill>
                <a:latin typeface="DejaVu Serif"/>
              </a:rPr>
              <a:t>nội</a:t>
            </a:r>
            <a:r>
              <a:rPr lang="en-US" sz="3500" dirty="0">
                <a:solidFill>
                  <a:srgbClr val="000000"/>
                </a:solidFill>
                <a:latin typeface="DejaVu Serif"/>
              </a:rPr>
              <a:t> </a:t>
            </a:r>
            <a:r>
              <a:rPr lang="en-US" sz="3500" dirty="0" err="1">
                <a:solidFill>
                  <a:srgbClr val="000000"/>
                </a:solidFill>
                <a:latin typeface="DejaVu Serif"/>
              </a:rPr>
              <a:t>tâm</a:t>
            </a:r>
            <a:r>
              <a:rPr lang="en-US" sz="3500" dirty="0">
                <a:solidFill>
                  <a:srgbClr val="000000"/>
                </a:solidFill>
                <a:latin typeface="DejaVu Serif"/>
              </a:rPr>
              <a:t>, </a:t>
            </a:r>
            <a:r>
              <a:rPr lang="en-US" sz="3500" dirty="0" err="1">
                <a:solidFill>
                  <a:srgbClr val="000000"/>
                </a:solidFill>
                <a:latin typeface="DejaVu Serif"/>
              </a:rPr>
              <a:t>ngôn</a:t>
            </a:r>
            <a:r>
              <a:rPr lang="en-US" sz="3500" dirty="0">
                <a:solidFill>
                  <a:srgbClr val="000000"/>
                </a:solidFill>
                <a:latin typeface="DejaVu Serif"/>
              </a:rPr>
              <a:t> </a:t>
            </a:r>
            <a:r>
              <a:rPr lang="en-US" sz="3500" dirty="0" err="1">
                <a:solidFill>
                  <a:srgbClr val="000000"/>
                </a:solidFill>
                <a:latin typeface="DejaVu Serif"/>
              </a:rPr>
              <a:t>ngữ</a:t>
            </a:r>
            <a:r>
              <a:rPr lang="en-US" sz="3500" dirty="0">
                <a:solidFill>
                  <a:srgbClr val="000000"/>
                </a:solidFill>
                <a:latin typeface="DejaVu Serif"/>
              </a:rPr>
              <a:t> </a:t>
            </a:r>
            <a:r>
              <a:rPr lang="en-US" sz="3500" dirty="0" err="1">
                <a:solidFill>
                  <a:srgbClr val="000000"/>
                </a:solidFill>
                <a:latin typeface="DejaVu Serif"/>
              </a:rPr>
              <a:t>nửa</a:t>
            </a:r>
            <a:r>
              <a:rPr lang="en-US" sz="3500" dirty="0">
                <a:solidFill>
                  <a:srgbClr val="000000"/>
                </a:solidFill>
                <a:latin typeface="DejaVu Serif"/>
              </a:rPr>
              <a:t> </a:t>
            </a:r>
            <a:r>
              <a:rPr lang="en-US" sz="3500" dirty="0" err="1">
                <a:solidFill>
                  <a:srgbClr val="000000"/>
                </a:solidFill>
                <a:latin typeface="DejaVu Serif"/>
              </a:rPr>
              <a:t>trực</a:t>
            </a:r>
            <a:r>
              <a:rPr lang="en-US" sz="3500" dirty="0">
                <a:solidFill>
                  <a:srgbClr val="000000"/>
                </a:solidFill>
                <a:latin typeface="DejaVu Serif"/>
              </a:rPr>
              <a:t> </a:t>
            </a:r>
            <a:r>
              <a:rPr lang="en-US" sz="3500" dirty="0" err="1">
                <a:solidFill>
                  <a:srgbClr val="000000"/>
                </a:solidFill>
                <a:latin typeface="DejaVu Serif"/>
              </a:rPr>
              <a:t>tiếp</a:t>
            </a:r>
            <a:r>
              <a:rPr lang="en-US" sz="3500" dirty="0">
                <a:solidFill>
                  <a:srgbClr val="000000"/>
                </a:solidFill>
                <a:latin typeface="DejaVu Serif"/>
              </a:rPr>
              <a:t>, </a:t>
            </a:r>
            <a:r>
              <a:rPr lang="en-US" sz="3500" dirty="0" err="1">
                <a:solidFill>
                  <a:srgbClr val="000000"/>
                </a:solidFill>
                <a:latin typeface="DejaVu Serif"/>
              </a:rPr>
              <a:t>kết</a:t>
            </a:r>
            <a:r>
              <a:rPr lang="en-US" sz="3500" dirty="0">
                <a:solidFill>
                  <a:srgbClr val="000000"/>
                </a:solidFill>
                <a:latin typeface="DejaVu Serif"/>
              </a:rPr>
              <a:t> </a:t>
            </a:r>
            <a:r>
              <a:rPr lang="en-US" sz="3500" dirty="0" err="1">
                <a:solidFill>
                  <a:srgbClr val="000000"/>
                </a:solidFill>
                <a:latin typeface="DejaVu Serif"/>
              </a:rPr>
              <a:t>hợp</a:t>
            </a:r>
            <a:r>
              <a:rPr lang="en-US" sz="3500" dirty="0">
                <a:solidFill>
                  <a:srgbClr val="000000"/>
                </a:solidFill>
                <a:latin typeface="DejaVu Serif"/>
              </a:rPr>
              <a:t> </a:t>
            </a:r>
            <a:r>
              <a:rPr lang="en-US" sz="3500" dirty="0" err="1">
                <a:solidFill>
                  <a:srgbClr val="000000"/>
                </a:solidFill>
                <a:latin typeface="DejaVu Serif"/>
              </a:rPr>
              <a:t>với</a:t>
            </a:r>
            <a:r>
              <a:rPr lang="en-US" sz="3500" dirty="0">
                <a:solidFill>
                  <a:srgbClr val="000000"/>
                </a:solidFill>
                <a:latin typeface="DejaVu Serif"/>
              </a:rPr>
              <a:t> </a:t>
            </a:r>
            <a:r>
              <a:rPr lang="en-US" sz="3500" dirty="0" err="1">
                <a:solidFill>
                  <a:srgbClr val="000000"/>
                </a:solidFill>
                <a:latin typeface="DejaVu Serif"/>
              </a:rPr>
              <a:t>bút</a:t>
            </a:r>
            <a:r>
              <a:rPr lang="en-US" sz="3500" dirty="0">
                <a:solidFill>
                  <a:srgbClr val="000000"/>
                </a:solidFill>
                <a:latin typeface="DejaVu Serif"/>
              </a:rPr>
              <a:t> </a:t>
            </a:r>
            <a:r>
              <a:rPr lang="en-US" sz="3500" dirty="0" err="1">
                <a:solidFill>
                  <a:srgbClr val="000000"/>
                </a:solidFill>
                <a:latin typeface="DejaVu Serif"/>
              </a:rPr>
              <a:t>pháp</a:t>
            </a:r>
            <a:r>
              <a:rPr lang="en-US" sz="3500" dirty="0">
                <a:solidFill>
                  <a:srgbClr val="000000"/>
                </a:solidFill>
                <a:latin typeface="DejaVu Serif"/>
              </a:rPr>
              <a:t> </a:t>
            </a:r>
            <a:r>
              <a:rPr lang="en-US" sz="3500" dirty="0" err="1">
                <a:solidFill>
                  <a:srgbClr val="000000"/>
                </a:solidFill>
                <a:latin typeface="DejaVu Serif"/>
              </a:rPr>
              <a:t>trữ</a:t>
            </a:r>
            <a:r>
              <a:rPr lang="en-US" sz="3500" dirty="0">
                <a:solidFill>
                  <a:srgbClr val="000000"/>
                </a:solidFill>
                <a:latin typeface="DejaVu Serif"/>
              </a:rPr>
              <a:t> </a:t>
            </a:r>
            <a:r>
              <a:rPr lang="en-US" sz="3500" dirty="0" err="1" smtClean="0">
                <a:solidFill>
                  <a:srgbClr val="000000"/>
                </a:solidFill>
                <a:latin typeface="DejaVu Serif"/>
              </a:rPr>
              <a:t>tình</a:t>
            </a:r>
            <a:r>
              <a:rPr lang="en-US" sz="3500" dirty="0">
                <a:solidFill>
                  <a:srgbClr val="000000"/>
                </a:solidFill>
                <a:latin typeface="DejaVu Serif"/>
              </a:rPr>
              <a:t>.</a:t>
            </a:r>
            <a:endParaRPr lang="en-US" sz="3500" dirty="0" smtClean="0">
              <a:solidFill>
                <a:srgbClr val="000000"/>
              </a:solidFill>
              <a:latin typeface="DejaVu Serif"/>
            </a:endParaRPr>
          </a:p>
          <a:p>
            <a:pPr>
              <a:lnSpc>
                <a:spcPts val="4900"/>
              </a:lnSpc>
              <a:spcBef>
                <a:spcPct val="0"/>
              </a:spcBef>
            </a:pPr>
            <a:r>
              <a:rPr lang="en-US" sz="3500" dirty="0" smtClean="0">
                <a:solidFill>
                  <a:srgbClr val="000000"/>
                </a:solidFill>
                <a:latin typeface="DejaVu Serif"/>
              </a:rPr>
              <a:t>=&gt; </a:t>
            </a:r>
            <a:r>
              <a:rPr lang="en-US" sz="3500" dirty="0" err="1">
                <a:solidFill>
                  <a:srgbClr val="000000"/>
                </a:solidFill>
                <a:latin typeface="DejaVu Serif"/>
              </a:rPr>
              <a:t>xây</a:t>
            </a:r>
            <a:r>
              <a:rPr lang="en-US" sz="3500" dirty="0">
                <a:solidFill>
                  <a:srgbClr val="000000"/>
                </a:solidFill>
                <a:latin typeface="DejaVu Serif"/>
              </a:rPr>
              <a:t> </a:t>
            </a:r>
            <a:r>
              <a:rPr lang="en-US" sz="3500" dirty="0" err="1">
                <a:solidFill>
                  <a:srgbClr val="000000"/>
                </a:solidFill>
                <a:latin typeface="DejaVu Serif"/>
              </a:rPr>
              <a:t>dựng</a:t>
            </a:r>
            <a:r>
              <a:rPr lang="en-US" sz="3500" dirty="0">
                <a:solidFill>
                  <a:srgbClr val="000000"/>
                </a:solidFill>
                <a:latin typeface="DejaVu Serif"/>
              </a:rPr>
              <a:t> </a:t>
            </a:r>
            <a:r>
              <a:rPr lang="en-US" sz="3500" dirty="0" err="1">
                <a:solidFill>
                  <a:srgbClr val="000000"/>
                </a:solidFill>
                <a:latin typeface="DejaVu Serif"/>
              </a:rPr>
              <a:t>thành</a:t>
            </a:r>
            <a:r>
              <a:rPr lang="en-US" sz="3500" dirty="0">
                <a:solidFill>
                  <a:srgbClr val="000000"/>
                </a:solidFill>
                <a:latin typeface="DejaVu Serif"/>
              </a:rPr>
              <a:t> </a:t>
            </a:r>
            <a:r>
              <a:rPr lang="en-US" sz="3500" dirty="0" err="1">
                <a:solidFill>
                  <a:srgbClr val="000000"/>
                </a:solidFill>
                <a:latin typeface="DejaVu Serif"/>
              </a:rPr>
              <a:t>công</a:t>
            </a:r>
            <a:r>
              <a:rPr lang="en-US" sz="3500" dirty="0">
                <a:solidFill>
                  <a:srgbClr val="000000"/>
                </a:solidFill>
                <a:latin typeface="DejaVu Serif"/>
              </a:rPr>
              <a:t> </a:t>
            </a:r>
            <a:r>
              <a:rPr lang="en-US" sz="3500" dirty="0" err="1">
                <a:solidFill>
                  <a:srgbClr val="000000"/>
                </a:solidFill>
                <a:latin typeface="DejaVu Serif"/>
              </a:rPr>
              <a:t>diễn</a:t>
            </a:r>
            <a:r>
              <a:rPr lang="en-US" sz="3500" dirty="0">
                <a:solidFill>
                  <a:srgbClr val="000000"/>
                </a:solidFill>
                <a:latin typeface="DejaVu Serif"/>
              </a:rPr>
              <a:t> </a:t>
            </a:r>
            <a:r>
              <a:rPr lang="en-US" sz="3500" dirty="0" err="1">
                <a:solidFill>
                  <a:srgbClr val="000000"/>
                </a:solidFill>
                <a:latin typeface="DejaVu Serif"/>
              </a:rPr>
              <a:t>biến</a:t>
            </a:r>
            <a:r>
              <a:rPr lang="en-US" sz="3500" dirty="0">
                <a:solidFill>
                  <a:srgbClr val="000000"/>
                </a:solidFill>
                <a:latin typeface="DejaVu Serif"/>
              </a:rPr>
              <a:t> </a:t>
            </a:r>
            <a:r>
              <a:rPr lang="en-US" sz="3500" dirty="0" err="1">
                <a:solidFill>
                  <a:srgbClr val="000000"/>
                </a:solidFill>
                <a:latin typeface="DejaVu Serif"/>
              </a:rPr>
              <a:t>tâm</a:t>
            </a:r>
            <a:r>
              <a:rPr lang="en-US" sz="3500" dirty="0">
                <a:solidFill>
                  <a:srgbClr val="000000"/>
                </a:solidFill>
                <a:latin typeface="DejaVu Serif"/>
              </a:rPr>
              <a:t> </a:t>
            </a:r>
            <a:r>
              <a:rPr lang="en-US" sz="3500" dirty="0" err="1">
                <a:solidFill>
                  <a:srgbClr val="000000"/>
                </a:solidFill>
                <a:latin typeface="DejaVu Serif"/>
              </a:rPr>
              <a:t>lí</a:t>
            </a:r>
            <a:r>
              <a:rPr lang="en-US" sz="3500" dirty="0">
                <a:solidFill>
                  <a:srgbClr val="000000"/>
                </a:solidFill>
                <a:latin typeface="DejaVu Serif"/>
              </a:rPr>
              <a:t> </a:t>
            </a:r>
            <a:r>
              <a:rPr lang="en-US" sz="3500" dirty="0" err="1">
                <a:solidFill>
                  <a:srgbClr val="000000"/>
                </a:solidFill>
                <a:latin typeface="DejaVu Serif"/>
              </a:rPr>
              <a:t>phức</a:t>
            </a:r>
            <a:r>
              <a:rPr lang="en-US" sz="3500" dirty="0">
                <a:solidFill>
                  <a:srgbClr val="000000"/>
                </a:solidFill>
                <a:latin typeface="DejaVu Serif"/>
              </a:rPr>
              <a:t> </a:t>
            </a:r>
            <a:r>
              <a:rPr lang="en-US" sz="3500" dirty="0" err="1">
                <a:solidFill>
                  <a:srgbClr val="000000"/>
                </a:solidFill>
                <a:latin typeface="DejaVu Serif"/>
              </a:rPr>
              <a:t>tạp</a:t>
            </a:r>
            <a:r>
              <a:rPr lang="en-US" sz="3500" dirty="0">
                <a:solidFill>
                  <a:srgbClr val="000000"/>
                </a:solidFill>
                <a:latin typeface="DejaVu Serif"/>
              </a:rPr>
              <a:t>, </a:t>
            </a:r>
            <a:r>
              <a:rPr lang="en-US" sz="3500" dirty="0" err="1">
                <a:solidFill>
                  <a:srgbClr val="000000"/>
                </a:solidFill>
                <a:latin typeface="DejaVu Serif"/>
              </a:rPr>
              <a:t>giằng</a:t>
            </a:r>
            <a:r>
              <a:rPr lang="en-US" sz="3500" dirty="0">
                <a:solidFill>
                  <a:srgbClr val="000000"/>
                </a:solidFill>
                <a:latin typeface="DejaVu Serif"/>
              </a:rPr>
              <a:t> </a:t>
            </a:r>
            <a:r>
              <a:rPr lang="en-US" sz="3500" dirty="0" err="1">
                <a:solidFill>
                  <a:srgbClr val="000000"/>
                </a:solidFill>
                <a:latin typeface="DejaVu Serif"/>
              </a:rPr>
              <a:t>xé</a:t>
            </a:r>
            <a:r>
              <a:rPr lang="en-US" sz="3500" dirty="0">
                <a:solidFill>
                  <a:srgbClr val="000000"/>
                </a:solidFill>
                <a:latin typeface="DejaVu Serif"/>
              </a:rPr>
              <a:t>, </a:t>
            </a:r>
            <a:r>
              <a:rPr lang="en-US" sz="3500" dirty="0" err="1">
                <a:solidFill>
                  <a:srgbClr val="000000"/>
                </a:solidFill>
                <a:latin typeface="DejaVu Serif"/>
              </a:rPr>
              <a:t>đau</a:t>
            </a:r>
            <a:r>
              <a:rPr lang="en-US" sz="3500" dirty="0">
                <a:solidFill>
                  <a:srgbClr val="000000"/>
                </a:solidFill>
                <a:latin typeface="DejaVu Serif"/>
              </a:rPr>
              <a:t> </a:t>
            </a:r>
            <a:r>
              <a:rPr lang="en-US" sz="3500" dirty="0" err="1">
                <a:solidFill>
                  <a:srgbClr val="000000"/>
                </a:solidFill>
                <a:latin typeface="DejaVu Serif"/>
              </a:rPr>
              <a:t>khổ</a:t>
            </a:r>
            <a:r>
              <a:rPr lang="en-US" sz="3500" dirty="0">
                <a:solidFill>
                  <a:srgbClr val="000000"/>
                </a:solidFill>
                <a:latin typeface="DejaVu Serif"/>
              </a:rPr>
              <a:t> </a:t>
            </a:r>
            <a:r>
              <a:rPr lang="en-US" sz="3500" dirty="0" err="1">
                <a:solidFill>
                  <a:srgbClr val="000000"/>
                </a:solidFill>
                <a:latin typeface="DejaVu Serif"/>
              </a:rPr>
              <a:t>của</a:t>
            </a:r>
            <a:r>
              <a:rPr lang="en-US" sz="3500" dirty="0">
                <a:solidFill>
                  <a:srgbClr val="000000"/>
                </a:solidFill>
                <a:latin typeface="DejaVu Serif"/>
              </a:rPr>
              <a:t> </a:t>
            </a:r>
            <a:r>
              <a:rPr lang="en-US" sz="3500" dirty="0" err="1">
                <a:solidFill>
                  <a:srgbClr val="000000"/>
                </a:solidFill>
                <a:latin typeface="DejaVu Serif"/>
              </a:rPr>
              <a:t>Kiều</a:t>
            </a:r>
            <a:endParaRPr lang="en-US" sz="3500" dirty="0">
              <a:solidFill>
                <a:srgbClr val="000000"/>
              </a:solidFill>
              <a:latin typeface="DejaVu Serif"/>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rot="-10800000">
            <a:off x="0" y="4769705"/>
            <a:ext cx="3901187" cy="5517295"/>
          </a:xfrm>
          <a:custGeom>
            <a:avLst/>
            <a:gdLst/>
            <a:ahLst/>
            <a:cxnLst/>
            <a:rect l="l" t="t" r="r" b="b"/>
            <a:pathLst>
              <a:path w="3901187" h="5517295">
                <a:moveTo>
                  <a:pt x="0" y="0"/>
                </a:moveTo>
                <a:lnTo>
                  <a:pt x="3901187" y="0"/>
                </a:lnTo>
                <a:lnTo>
                  <a:pt x="3901187" y="5517295"/>
                </a:lnTo>
                <a:lnTo>
                  <a:pt x="0" y="55172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00000">
            <a:off x="13545614" y="-813741"/>
            <a:ext cx="3928645" cy="5556127"/>
          </a:xfrm>
          <a:custGeom>
            <a:avLst/>
            <a:gdLst/>
            <a:ahLst/>
            <a:cxnLst/>
            <a:rect l="l" t="t" r="r" b="b"/>
            <a:pathLst>
              <a:path w="3928645" h="5556127">
                <a:moveTo>
                  <a:pt x="0" y="0"/>
                </a:moveTo>
                <a:lnTo>
                  <a:pt x="3928645" y="0"/>
                </a:lnTo>
                <a:lnTo>
                  <a:pt x="3928645" y="5556127"/>
                </a:lnTo>
                <a:lnTo>
                  <a:pt x="0" y="555612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3833915" y="4148135"/>
            <a:ext cx="10620170" cy="1657984"/>
          </a:xfrm>
          <a:prstGeom prst="rect">
            <a:avLst/>
          </a:prstGeom>
        </p:spPr>
        <p:txBody>
          <a:bodyPr lIns="0" tIns="0" rIns="0" bIns="0" rtlCol="0" anchor="t">
            <a:spAutoFit/>
          </a:bodyPr>
          <a:lstStyle/>
          <a:p>
            <a:pPr algn="ctr">
              <a:lnSpc>
                <a:spcPts val="12399"/>
              </a:lnSpc>
            </a:pPr>
            <a:r>
              <a:rPr lang="en-US" sz="12399">
                <a:solidFill>
                  <a:srgbClr val="227C9D"/>
                </a:solidFill>
                <a:latin typeface="Kollektif Bold"/>
              </a:rPr>
              <a:t>THANK YOU</a:t>
            </a:r>
          </a:p>
        </p:txBody>
      </p:sp>
      <p:sp>
        <p:nvSpPr>
          <p:cNvPr id="5" name="Freeform 5"/>
          <p:cNvSpPr/>
          <p:nvPr/>
        </p:nvSpPr>
        <p:spPr>
          <a:xfrm>
            <a:off x="12742603" y="6624288"/>
            <a:ext cx="7325424" cy="7325424"/>
          </a:xfrm>
          <a:custGeom>
            <a:avLst/>
            <a:gdLst/>
            <a:ahLst/>
            <a:cxnLst/>
            <a:rect l="l" t="t" r="r" b="b"/>
            <a:pathLst>
              <a:path w="7325424" h="7325424">
                <a:moveTo>
                  <a:pt x="0" y="0"/>
                </a:moveTo>
                <a:lnTo>
                  <a:pt x="7325424" y="0"/>
                </a:lnTo>
                <a:lnTo>
                  <a:pt x="7325424" y="7325424"/>
                </a:lnTo>
                <a:lnTo>
                  <a:pt x="0" y="732542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flipH="1">
            <a:off x="-2634012" y="-3662712"/>
            <a:ext cx="7325424" cy="7325424"/>
          </a:xfrm>
          <a:custGeom>
            <a:avLst/>
            <a:gdLst/>
            <a:ahLst/>
            <a:cxnLst/>
            <a:rect l="l" t="t" r="r" b="b"/>
            <a:pathLst>
              <a:path w="7325424" h="7325424">
                <a:moveTo>
                  <a:pt x="7325424" y="0"/>
                </a:moveTo>
                <a:lnTo>
                  <a:pt x="0" y="0"/>
                </a:lnTo>
                <a:lnTo>
                  <a:pt x="0" y="7325424"/>
                </a:lnTo>
                <a:lnTo>
                  <a:pt x="7325424" y="7325424"/>
                </a:lnTo>
                <a:lnTo>
                  <a:pt x="7325424"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2" name="Freeform 2"/>
          <p:cNvSpPr/>
          <p:nvPr/>
        </p:nvSpPr>
        <p:spPr>
          <a:xfrm rot="3321831">
            <a:off x="13809636" y="3610474"/>
            <a:ext cx="3140276" cy="3066052"/>
          </a:xfrm>
          <a:custGeom>
            <a:avLst/>
            <a:gdLst/>
            <a:ahLst/>
            <a:cxnLst/>
            <a:rect l="l" t="t" r="r" b="b"/>
            <a:pathLst>
              <a:path w="3140276" h="3066052">
                <a:moveTo>
                  <a:pt x="0" y="0"/>
                </a:moveTo>
                <a:lnTo>
                  <a:pt x="3140277" y="0"/>
                </a:lnTo>
                <a:lnTo>
                  <a:pt x="3140277" y="3066052"/>
                </a:lnTo>
                <a:lnTo>
                  <a:pt x="0" y="306605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942681">
            <a:off x="14424694" y="-4277370"/>
            <a:ext cx="6683899" cy="6355781"/>
          </a:xfrm>
          <a:custGeom>
            <a:avLst/>
            <a:gdLst/>
            <a:ahLst/>
            <a:cxnLst/>
            <a:rect l="l" t="t" r="r" b="b"/>
            <a:pathLst>
              <a:path w="6683899" h="6355781">
                <a:moveTo>
                  <a:pt x="0" y="0"/>
                </a:moveTo>
                <a:lnTo>
                  <a:pt x="6683900" y="0"/>
                </a:lnTo>
                <a:lnTo>
                  <a:pt x="6683900" y="6355781"/>
                </a:lnTo>
                <a:lnTo>
                  <a:pt x="0" y="635578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290446">
            <a:off x="-3981609" y="7453434"/>
            <a:ext cx="7963217" cy="7572296"/>
          </a:xfrm>
          <a:custGeom>
            <a:avLst/>
            <a:gdLst/>
            <a:ahLst/>
            <a:cxnLst/>
            <a:rect l="l" t="t" r="r" b="b"/>
            <a:pathLst>
              <a:path w="7963217" h="7572296">
                <a:moveTo>
                  <a:pt x="0" y="0"/>
                </a:moveTo>
                <a:lnTo>
                  <a:pt x="7963218" y="0"/>
                </a:lnTo>
                <a:lnTo>
                  <a:pt x="7963218" y="7572296"/>
                </a:lnTo>
                <a:lnTo>
                  <a:pt x="0" y="75722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786969">
            <a:off x="14946050" y="7583288"/>
            <a:ext cx="6683899" cy="6355781"/>
          </a:xfrm>
          <a:custGeom>
            <a:avLst/>
            <a:gdLst/>
            <a:ahLst/>
            <a:cxnLst/>
            <a:rect l="l" t="t" r="r" b="b"/>
            <a:pathLst>
              <a:path w="6683899" h="6355781">
                <a:moveTo>
                  <a:pt x="0" y="0"/>
                </a:moveTo>
                <a:lnTo>
                  <a:pt x="6683900" y="0"/>
                </a:lnTo>
                <a:lnTo>
                  <a:pt x="6683900" y="6355781"/>
                </a:lnTo>
                <a:lnTo>
                  <a:pt x="0" y="6355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6346126">
            <a:off x="-2882523" y="-4277370"/>
            <a:ext cx="6683899" cy="6355781"/>
          </a:xfrm>
          <a:custGeom>
            <a:avLst/>
            <a:gdLst/>
            <a:ahLst/>
            <a:cxnLst/>
            <a:rect l="l" t="t" r="r" b="b"/>
            <a:pathLst>
              <a:path w="6683899" h="6355781">
                <a:moveTo>
                  <a:pt x="0" y="0"/>
                </a:moveTo>
                <a:lnTo>
                  <a:pt x="6683899" y="0"/>
                </a:lnTo>
                <a:lnTo>
                  <a:pt x="6683899" y="6355781"/>
                </a:lnTo>
                <a:lnTo>
                  <a:pt x="0" y="6355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12672523" y="7040985"/>
            <a:ext cx="1189563" cy="1544115"/>
          </a:xfrm>
          <a:custGeom>
            <a:avLst/>
            <a:gdLst/>
            <a:ahLst/>
            <a:cxnLst/>
            <a:rect l="l" t="t" r="r" b="b"/>
            <a:pathLst>
              <a:path w="1189563" h="1544115">
                <a:moveTo>
                  <a:pt x="0" y="0"/>
                </a:moveTo>
                <a:lnTo>
                  <a:pt x="1189562" y="0"/>
                </a:lnTo>
                <a:lnTo>
                  <a:pt x="1189562" y="1544114"/>
                </a:lnTo>
                <a:lnTo>
                  <a:pt x="0" y="154411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443786">
            <a:off x="1359065" y="7697437"/>
            <a:ext cx="3035904" cy="1495873"/>
          </a:xfrm>
          <a:custGeom>
            <a:avLst/>
            <a:gdLst/>
            <a:ahLst/>
            <a:cxnLst/>
            <a:rect l="l" t="t" r="r" b="b"/>
            <a:pathLst>
              <a:path w="3035904" h="1495873">
                <a:moveTo>
                  <a:pt x="0" y="0"/>
                </a:moveTo>
                <a:lnTo>
                  <a:pt x="3035904" y="0"/>
                </a:lnTo>
                <a:lnTo>
                  <a:pt x="3035904" y="1495873"/>
                </a:lnTo>
                <a:lnTo>
                  <a:pt x="0" y="149587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rot="480907">
            <a:off x="1017240" y="2778737"/>
            <a:ext cx="3144754" cy="3732658"/>
          </a:xfrm>
          <a:custGeom>
            <a:avLst/>
            <a:gdLst/>
            <a:ahLst/>
            <a:cxnLst/>
            <a:rect l="l" t="t" r="r" b="b"/>
            <a:pathLst>
              <a:path w="3144754" h="3732658">
                <a:moveTo>
                  <a:pt x="0" y="0"/>
                </a:moveTo>
                <a:lnTo>
                  <a:pt x="3144754" y="0"/>
                </a:lnTo>
                <a:lnTo>
                  <a:pt x="3144754" y="3732658"/>
                </a:lnTo>
                <a:lnTo>
                  <a:pt x="0" y="3732658"/>
                </a:lnTo>
                <a:lnTo>
                  <a:pt x="0" y="0"/>
                </a:lnTo>
                <a:close/>
              </a:path>
            </a:pathLst>
          </a:custGeom>
          <a:blipFill>
            <a:blip r:embed="rId12">
              <a:extLst>
                <a:ext uri="{96DAC541-7B7A-43D3-8B79-37D633B846F1}">
                  <asvg:svgBlip xmlns="" xmlns:asvg="http://schemas.microsoft.com/office/drawing/2016/SVG/main" r:embed="rId13"/>
                </a:ext>
              </a:extLst>
            </a:blip>
            <a:stretch>
              <a:fillRect l="-34515" b="-10237"/>
            </a:stretch>
          </a:blipFill>
        </p:spPr>
      </p:sp>
      <p:sp>
        <p:nvSpPr>
          <p:cNvPr id="10" name="Freeform 10"/>
          <p:cNvSpPr/>
          <p:nvPr/>
        </p:nvSpPr>
        <p:spPr>
          <a:xfrm rot="443786">
            <a:off x="13945739" y="565353"/>
            <a:ext cx="3035904" cy="1495873"/>
          </a:xfrm>
          <a:custGeom>
            <a:avLst/>
            <a:gdLst/>
            <a:ahLst/>
            <a:cxnLst/>
            <a:rect l="l" t="t" r="r" b="b"/>
            <a:pathLst>
              <a:path w="3035904" h="1495873">
                <a:moveTo>
                  <a:pt x="0" y="0"/>
                </a:moveTo>
                <a:lnTo>
                  <a:pt x="3035904" y="0"/>
                </a:lnTo>
                <a:lnTo>
                  <a:pt x="3035904" y="1495873"/>
                </a:lnTo>
                <a:lnTo>
                  <a:pt x="0" y="149587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1" name="Group 11"/>
          <p:cNvGrpSpPr/>
          <p:nvPr/>
        </p:nvGrpSpPr>
        <p:grpSpPr>
          <a:xfrm>
            <a:off x="6368506" y="7547208"/>
            <a:ext cx="5423798" cy="976001"/>
            <a:chOff x="0" y="0"/>
            <a:chExt cx="1428490" cy="257054"/>
          </a:xfrm>
        </p:grpSpPr>
        <p:sp>
          <p:nvSpPr>
            <p:cNvPr id="12" name="Freeform 12"/>
            <p:cNvSpPr/>
            <p:nvPr/>
          </p:nvSpPr>
          <p:spPr>
            <a:xfrm>
              <a:off x="0" y="0"/>
              <a:ext cx="1428490" cy="257054"/>
            </a:xfrm>
            <a:custGeom>
              <a:avLst/>
              <a:gdLst/>
              <a:ahLst/>
              <a:cxnLst/>
              <a:rect l="l" t="t" r="r" b="b"/>
              <a:pathLst>
                <a:path w="1428490" h="257054">
                  <a:moveTo>
                    <a:pt x="72797" y="0"/>
                  </a:moveTo>
                  <a:lnTo>
                    <a:pt x="1355693" y="0"/>
                  </a:lnTo>
                  <a:cubicBezTo>
                    <a:pt x="1395898" y="0"/>
                    <a:pt x="1428490" y="32592"/>
                    <a:pt x="1428490" y="72797"/>
                  </a:cubicBezTo>
                  <a:lnTo>
                    <a:pt x="1428490" y="184256"/>
                  </a:lnTo>
                  <a:cubicBezTo>
                    <a:pt x="1428490" y="224461"/>
                    <a:pt x="1395898" y="257054"/>
                    <a:pt x="1355693" y="257054"/>
                  </a:cubicBezTo>
                  <a:lnTo>
                    <a:pt x="72797" y="257054"/>
                  </a:lnTo>
                  <a:cubicBezTo>
                    <a:pt x="32592" y="257054"/>
                    <a:pt x="0" y="224461"/>
                    <a:pt x="0" y="184256"/>
                  </a:cubicBezTo>
                  <a:lnTo>
                    <a:pt x="0" y="72797"/>
                  </a:lnTo>
                  <a:cubicBezTo>
                    <a:pt x="0" y="32592"/>
                    <a:pt x="32592" y="0"/>
                    <a:pt x="72797" y="0"/>
                  </a:cubicBezTo>
                  <a:close/>
                </a:path>
              </a:pathLst>
            </a:custGeom>
            <a:solidFill>
              <a:srgbClr val="F7AC8C"/>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2027339" y="355145"/>
            <a:ext cx="12502757" cy="2810637"/>
          </a:xfrm>
          <a:prstGeom prst="rect">
            <a:avLst/>
          </a:prstGeom>
        </p:spPr>
        <p:txBody>
          <a:bodyPr lIns="0" tIns="0" rIns="0" bIns="0" rtlCol="0" anchor="t">
            <a:spAutoFit/>
          </a:bodyPr>
          <a:lstStyle/>
          <a:p>
            <a:pPr algn="ctr">
              <a:lnSpc>
                <a:spcPts val="23057"/>
              </a:lnSpc>
            </a:pPr>
            <a:r>
              <a:rPr lang="en-US" sz="16470" dirty="0" err="1">
                <a:solidFill>
                  <a:srgbClr val="102667"/>
                </a:solidFill>
                <a:latin typeface="Open Sans Extra Bold"/>
              </a:rPr>
              <a:t>khởi</a:t>
            </a:r>
            <a:r>
              <a:rPr lang="en-US" sz="16470" dirty="0">
                <a:solidFill>
                  <a:srgbClr val="102667"/>
                </a:solidFill>
                <a:latin typeface="Open Sans Extra Bold"/>
              </a:rPr>
              <a:t> </a:t>
            </a:r>
            <a:r>
              <a:rPr lang="en-US" sz="16470" dirty="0" err="1">
                <a:solidFill>
                  <a:srgbClr val="102667"/>
                </a:solidFill>
                <a:latin typeface="Open Sans Extra Bold"/>
              </a:rPr>
              <a:t>động</a:t>
            </a:r>
            <a:endParaRPr lang="en-US" sz="16470" dirty="0">
              <a:solidFill>
                <a:srgbClr val="102667"/>
              </a:solidFill>
              <a:latin typeface="Open Sans Extra Bold"/>
            </a:endParaRPr>
          </a:p>
        </p:txBody>
      </p:sp>
      <p:sp>
        <p:nvSpPr>
          <p:cNvPr id="15" name="TextBox 15"/>
          <p:cNvSpPr txBox="1"/>
          <p:nvPr/>
        </p:nvSpPr>
        <p:spPr>
          <a:xfrm>
            <a:off x="4425915" y="3902196"/>
            <a:ext cx="8523359" cy="1795363"/>
          </a:xfrm>
          <a:prstGeom prst="rect">
            <a:avLst/>
          </a:prstGeom>
        </p:spPr>
        <p:txBody>
          <a:bodyPr wrap="square" lIns="0" tIns="0" rIns="0" bIns="0" rtlCol="0" anchor="t">
            <a:spAutoFit/>
          </a:bodyPr>
          <a:lstStyle/>
          <a:p>
            <a:pPr algn="ctr">
              <a:lnSpc>
                <a:spcPts val="7044"/>
              </a:lnSpc>
            </a:pPr>
            <a:r>
              <a:rPr lang="en-US" sz="5031" b="1" i="1" dirty="0">
                <a:solidFill>
                  <a:schemeClr val="tx1">
                    <a:lumMod val="95000"/>
                    <a:lumOff val="5000"/>
                  </a:schemeClr>
                </a:solidFill>
                <a:latin typeface="UVF Didot LT Std" panose="00000500000000000000" pitchFamily="2" charset="0"/>
              </a:rPr>
              <a:t> Theo </a:t>
            </a:r>
            <a:r>
              <a:rPr lang="en-US" sz="5031" b="1" i="1" dirty="0" err="1">
                <a:solidFill>
                  <a:schemeClr val="tx1">
                    <a:lumMod val="95000"/>
                    <a:lumOff val="5000"/>
                  </a:schemeClr>
                </a:solidFill>
                <a:latin typeface="UVF Didot LT Std" panose="00000500000000000000" pitchFamily="2" charset="0"/>
              </a:rPr>
              <a:t>các</a:t>
            </a:r>
            <a:r>
              <a:rPr lang="en-US" sz="5031" b="1" i="1" dirty="0">
                <a:solidFill>
                  <a:schemeClr val="tx1">
                    <a:lumMod val="95000"/>
                    <a:lumOff val="5000"/>
                  </a:schemeClr>
                </a:solidFill>
                <a:latin typeface="UVF Didot LT Std" panose="00000500000000000000" pitchFamily="2" charset="0"/>
              </a:rPr>
              <a:t> </a:t>
            </a:r>
            <a:r>
              <a:rPr lang="en-US" sz="5031" b="1" i="1" dirty="0" err="1">
                <a:solidFill>
                  <a:schemeClr val="tx1">
                    <a:lumMod val="95000"/>
                    <a:lumOff val="5000"/>
                  </a:schemeClr>
                </a:solidFill>
                <a:latin typeface="UVF Didot LT Std" panose="00000500000000000000" pitchFamily="2" charset="0"/>
              </a:rPr>
              <a:t>bạn</a:t>
            </a:r>
            <a:r>
              <a:rPr lang="en-US" sz="5031" b="1" i="1" dirty="0">
                <a:solidFill>
                  <a:schemeClr val="tx1">
                    <a:lumMod val="95000"/>
                    <a:lumOff val="5000"/>
                  </a:schemeClr>
                </a:solidFill>
                <a:latin typeface="UVF Didot LT Std" panose="00000500000000000000" pitchFamily="2" charset="0"/>
              </a:rPr>
              <a:t>, </a:t>
            </a:r>
            <a:r>
              <a:rPr lang="en-US" sz="5031" b="1" i="1" dirty="0" err="1">
                <a:solidFill>
                  <a:schemeClr val="tx1">
                    <a:lumMod val="95000"/>
                    <a:lumOff val="5000"/>
                  </a:schemeClr>
                </a:solidFill>
                <a:latin typeface="UVF Didot LT Std" panose="00000500000000000000" pitchFamily="2" charset="0"/>
              </a:rPr>
              <a:t>người</a:t>
            </a:r>
            <a:r>
              <a:rPr lang="en-US" sz="5031" b="1" i="1" dirty="0">
                <a:solidFill>
                  <a:schemeClr val="tx1">
                    <a:lumMod val="95000"/>
                    <a:lumOff val="5000"/>
                  </a:schemeClr>
                </a:solidFill>
                <a:latin typeface="UVF Didot LT Std" panose="00000500000000000000" pitchFamily="2" charset="0"/>
              </a:rPr>
              <a:t> </a:t>
            </a:r>
            <a:r>
              <a:rPr lang="en-US" sz="5031" b="1" i="1" dirty="0" err="1">
                <a:solidFill>
                  <a:schemeClr val="tx1">
                    <a:lumMod val="95000"/>
                    <a:lumOff val="5000"/>
                  </a:schemeClr>
                </a:solidFill>
                <a:latin typeface="UVF Didot LT Std" panose="00000500000000000000" pitchFamily="2" charset="0"/>
              </a:rPr>
              <a:t>anh</a:t>
            </a:r>
            <a:r>
              <a:rPr lang="en-US" sz="5031" b="1" i="1" dirty="0">
                <a:solidFill>
                  <a:schemeClr val="tx1">
                    <a:lumMod val="95000"/>
                    <a:lumOff val="5000"/>
                  </a:schemeClr>
                </a:solidFill>
                <a:latin typeface="UVF Didot LT Std" panose="00000500000000000000" pitchFamily="2" charset="0"/>
              </a:rPr>
              <a:t> </a:t>
            </a:r>
            <a:r>
              <a:rPr lang="en-US" sz="5031" b="1" i="1" dirty="0" err="1">
                <a:solidFill>
                  <a:schemeClr val="tx1">
                    <a:lumMod val="95000"/>
                    <a:lumOff val="5000"/>
                  </a:schemeClr>
                </a:solidFill>
                <a:latin typeface="UVF Didot LT Std" panose="00000500000000000000" pitchFamily="2" charset="0"/>
              </a:rPr>
              <a:t>hùng</a:t>
            </a:r>
            <a:r>
              <a:rPr lang="en-US" sz="5031" b="1" i="1" dirty="0">
                <a:solidFill>
                  <a:schemeClr val="tx1">
                    <a:lumMod val="95000"/>
                    <a:lumOff val="5000"/>
                  </a:schemeClr>
                </a:solidFill>
                <a:latin typeface="UVF Didot LT Std" panose="00000500000000000000" pitchFamily="2" charset="0"/>
              </a:rPr>
              <a:t> </a:t>
            </a:r>
            <a:r>
              <a:rPr lang="en-US" sz="5031" b="1" i="1" dirty="0" err="1">
                <a:solidFill>
                  <a:schemeClr val="tx1">
                    <a:lumMod val="95000"/>
                    <a:lumOff val="5000"/>
                  </a:schemeClr>
                </a:solidFill>
                <a:latin typeface="UVF Didot LT Std" panose="00000500000000000000" pitchFamily="2" charset="0"/>
              </a:rPr>
              <a:t>sẽ</a:t>
            </a:r>
            <a:r>
              <a:rPr lang="en-US" sz="5031" b="1" i="1" dirty="0">
                <a:solidFill>
                  <a:schemeClr val="tx1">
                    <a:lumMod val="95000"/>
                    <a:lumOff val="5000"/>
                  </a:schemeClr>
                </a:solidFill>
                <a:latin typeface="UVF Didot LT Std" panose="00000500000000000000" pitchFamily="2" charset="0"/>
              </a:rPr>
              <a:t> </a:t>
            </a:r>
            <a:r>
              <a:rPr lang="en-US" sz="5031" b="1" i="1" dirty="0" err="1">
                <a:solidFill>
                  <a:schemeClr val="tx1">
                    <a:lumMod val="95000"/>
                    <a:lumOff val="5000"/>
                  </a:schemeClr>
                </a:solidFill>
                <a:latin typeface="UVF Didot LT Std" panose="00000500000000000000" pitchFamily="2" charset="0"/>
              </a:rPr>
              <a:t>là</a:t>
            </a:r>
            <a:r>
              <a:rPr lang="en-US" sz="5031" b="1" i="1" dirty="0">
                <a:solidFill>
                  <a:schemeClr val="tx1">
                    <a:lumMod val="95000"/>
                    <a:lumOff val="5000"/>
                  </a:schemeClr>
                </a:solidFill>
                <a:latin typeface="UVF Didot LT Std" panose="00000500000000000000" pitchFamily="2" charset="0"/>
              </a:rPr>
              <a:t> </a:t>
            </a:r>
            <a:r>
              <a:rPr lang="en-US" sz="5031" b="1" i="1" dirty="0" err="1">
                <a:solidFill>
                  <a:schemeClr val="tx1">
                    <a:lumMod val="95000"/>
                    <a:lumOff val="5000"/>
                  </a:schemeClr>
                </a:solidFill>
                <a:latin typeface="UVF Didot LT Std" panose="00000500000000000000" pitchFamily="2" charset="0"/>
              </a:rPr>
              <a:t>người</a:t>
            </a:r>
            <a:r>
              <a:rPr lang="en-US" sz="5031" b="1" i="1" dirty="0">
                <a:solidFill>
                  <a:schemeClr val="tx1">
                    <a:lumMod val="95000"/>
                    <a:lumOff val="5000"/>
                  </a:schemeClr>
                </a:solidFill>
                <a:latin typeface="UVF Didot LT Std" panose="00000500000000000000" pitchFamily="2" charset="0"/>
              </a:rPr>
              <a:t> </a:t>
            </a:r>
            <a:r>
              <a:rPr lang="en-US" sz="5031" b="1" i="1" dirty="0" err="1">
                <a:solidFill>
                  <a:schemeClr val="tx1">
                    <a:lumMod val="95000"/>
                    <a:lumOff val="5000"/>
                  </a:schemeClr>
                </a:solidFill>
                <a:latin typeface="UVF Didot LT Std" panose="00000500000000000000" pitchFamily="2" charset="0"/>
              </a:rPr>
              <a:t>như</a:t>
            </a:r>
            <a:r>
              <a:rPr lang="en-US" sz="5031" b="1" i="1" dirty="0">
                <a:solidFill>
                  <a:schemeClr val="tx1">
                    <a:lumMod val="95000"/>
                    <a:lumOff val="5000"/>
                  </a:schemeClr>
                </a:solidFill>
                <a:latin typeface="UVF Didot LT Std" panose="00000500000000000000" pitchFamily="2" charset="0"/>
              </a:rPr>
              <a:t> </a:t>
            </a:r>
            <a:r>
              <a:rPr lang="en-US" sz="5031" b="1" i="1" dirty="0" err="1">
                <a:solidFill>
                  <a:schemeClr val="tx1">
                    <a:lumMod val="95000"/>
                    <a:lumOff val="5000"/>
                  </a:schemeClr>
                </a:solidFill>
                <a:latin typeface="UVF Didot LT Std" panose="00000500000000000000" pitchFamily="2" charset="0"/>
              </a:rPr>
              <a:t>thế</a:t>
            </a:r>
            <a:r>
              <a:rPr lang="en-US" sz="5031" b="1" i="1" dirty="0">
                <a:solidFill>
                  <a:schemeClr val="tx1">
                    <a:lumMod val="95000"/>
                    <a:lumOff val="5000"/>
                  </a:schemeClr>
                </a:solidFill>
                <a:latin typeface="UVF Didot LT Std" panose="00000500000000000000" pitchFamily="2" charset="0"/>
              </a:rPr>
              <a:t> </a:t>
            </a:r>
            <a:r>
              <a:rPr lang="en-US" sz="5031" b="1" i="1" dirty="0" err="1">
                <a:solidFill>
                  <a:schemeClr val="tx1">
                    <a:lumMod val="95000"/>
                    <a:lumOff val="5000"/>
                  </a:schemeClr>
                </a:solidFill>
                <a:latin typeface="UVF Didot LT Std" panose="00000500000000000000" pitchFamily="2" charset="0"/>
              </a:rPr>
              <a:t>nào</a:t>
            </a:r>
            <a:r>
              <a:rPr lang="en-US" sz="5031" b="1" i="1" dirty="0">
                <a:solidFill>
                  <a:schemeClr val="tx1">
                    <a:lumMod val="95000"/>
                    <a:lumOff val="5000"/>
                  </a:schemeClr>
                </a:solidFill>
                <a:latin typeface="UVF Didot LT Std" panose="00000500000000000000" pitchFamily="2"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2" name="Freeform 2"/>
          <p:cNvSpPr/>
          <p:nvPr/>
        </p:nvSpPr>
        <p:spPr>
          <a:xfrm rot="-2942681">
            <a:off x="14424694" y="-4277370"/>
            <a:ext cx="6683899" cy="6355781"/>
          </a:xfrm>
          <a:custGeom>
            <a:avLst/>
            <a:gdLst/>
            <a:ahLst/>
            <a:cxnLst/>
            <a:rect l="l" t="t" r="r" b="b"/>
            <a:pathLst>
              <a:path w="6683899" h="6355781">
                <a:moveTo>
                  <a:pt x="0" y="0"/>
                </a:moveTo>
                <a:lnTo>
                  <a:pt x="6683900" y="0"/>
                </a:lnTo>
                <a:lnTo>
                  <a:pt x="6683900" y="6355781"/>
                </a:lnTo>
                <a:lnTo>
                  <a:pt x="0" y="63557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6501418">
            <a:off x="-3369965" y="7731386"/>
            <a:ext cx="10628138" cy="10106393"/>
          </a:xfrm>
          <a:custGeom>
            <a:avLst/>
            <a:gdLst/>
            <a:ahLst/>
            <a:cxnLst/>
            <a:rect l="l" t="t" r="r" b="b"/>
            <a:pathLst>
              <a:path w="10628138" h="10106393">
                <a:moveTo>
                  <a:pt x="0" y="0"/>
                </a:moveTo>
                <a:lnTo>
                  <a:pt x="10628139" y="0"/>
                </a:lnTo>
                <a:lnTo>
                  <a:pt x="10628139" y="10106393"/>
                </a:lnTo>
                <a:lnTo>
                  <a:pt x="0" y="101063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2786969">
            <a:off x="14946050" y="7583288"/>
            <a:ext cx="6683899" cy="6355781"/>
          </a:xfrm>
          <a:custGeom>
            <a:avLst/>
            <a:gdLst/>
            <a:ahLst/>
            <a:cxnLst/>
            <a:rect l="l" t="t" r="r" b="b"/>
            <a:pathLst>
              <a:path w="6683899" h="6355781">
                <a:moveTo>
                  <a:pt x="0" y="0"/>
                </a:moveTo>
                <a:lnTo>
                  <a:pt x="6683900" y="0"/>
                </a:lnTo>
                <a:lnTo>
                  <a:pt x="6683900" y="6355781"/>
                </a:lnTo>
                <a:lnTo>
                  <a:pt x="0" y="635578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6346126">
            <a:off x="-2882523" y="-4277370"/>
            <a:ext cx="6683899" cy="6355781"/>
          </a:xfrm>
          <a:custGeom>
            <a:avLst/>
            <a:gdLst/>
            <a:ahLst/>
            <a:cxnLst/>
            <a:rect l="l" t="t" r="r" b="b"/>
            <a:pathLst>
              <a:path w="6683899" h="6355781">
                <a:moveTo>
                  <a:pt x="0" y="0"/>
                </a:moveTo>
                <a:lnTo>
                  <a:pt x="6683899" y="0"/>
                </a:lnTo>
                <a:lnTo>
                  <a:pt x="6683899" y="6355781"/>
                </a:lnTo>
                <a:lnTo>
                  <a:pt x="0" y="635578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0530937">
            <a:off x="12546456" y="703278"/>
            <a:ext cx="3035904" cy="1495873"/>
          </a:xfrm>
          <a:custGeom>
            <a:avLst/>
            <a:gdLst/>
            <a:ahLst/>
            <a:cxnLst/>
            <a:rect l="l" t="t" r="r" b="b"/>
            <a:pathLst>
              <a:path w="3035904" h="1495873">
                <a:moveTo>
                  <a:pt x="0" y="0"/>
                </a:moveTo>
                <a:lnTo>
                  <a:pt x="3035904" y="0"/>
                </a:lnTo>
                <a:lnTo>
                  <a:pt x="3035904" y="1495872"/>
                </a:lnTo>
                <a:lnTo>
                  <a:pt x="0" y="14958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10309058">
            <a:off x="3852867" y="8104081"/>
            <a:ext cx="3035904" cy="1495873"/>
          </a:xfrm>
          <a:custGeom>
            <a:avLst/>
            <a:gdLst/>
            <a:ahLst/>
            <a:cxnLst/>
            <a:rect l="l" t="t" r="r" b="b"/>
            <a:pathLst>
              <a:path w="3035904" h="1495873">
                <a:moveTo>
                  <a:pt x="0" y="0"/>
                </a:moveTo>
                <a:lnTo>
                  <a:pt x="3035904" y="0"/>
                </a:lnTo>
                <a:lnTo>
                  <a:pt x="3035904" y="1495872"/>
                </a:lnTo>
                <a:lnTo>
                  <a:pt x="0" y="14958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2492624" y="3256978"/>
            <a:ext cx="1189563" cy="1544115"/>
          </a:xfrm>
          <a:custGeom>
            <a:avLst/>
            <a:gdLst/>
            <a:ahLst/>
            <a:cxnLst/>
            <a:rect l="l" t="t" r="r" b="b"/>
            <a:pathLst>
              <a:path w="1189563" h="1544115">
                <a:moveTo>
                  <a:pt x="0" y="0"/>
                </a:moveTo>
                <a:lnTo>
                  <a:pt x="1189563" y="0"/>
                </a:lnTo>
                <a:lnTo>
                  <a:pt x="1189563" y="1544115"/>
                </a:lnTo>
                <a:lnTo>
                  <a:pt x="0" y="15441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5370819" y="3256978"/>
            <a:ext cx="1189563" cy="1544115"/>
          </a:xfrm>
          <a:custGeom>
            <a:avLst/>
            <a:gdLst/>
            <a:ahLst/>
            <a:cxnLst/>
            <a:rect l="l" t="t" r="r" b="b"/>
            <a:pathLst>
              <a:path w="1189563" h="1544115">
                <a:moveTo>
                  <a:pt x="0" y="0"/>
                </a:moveTo>
                <a:lnTo>
                  <a:pt x="1189562" y="0"/>
                </a:lnTo>
                <a:lnTo>
                  <a:pt x="1189562" y="1544115"/>
                </a:lnTo>
                <a:lnTo>
                  <a:pt x="0" y="15441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TextBox 10"/>
          <p:cNvSpPr txBox="1"/>
          <p:nvPr/>
        </p:nvSpPr>
        <p:spPr>
          <a:xfrm>
            <a:off x="4367564" y="3297893"/>
            <a:ext cx="10304036" cy="3817330"/>
          </a:xfrm>
          <a:prstGeom prst="rect">
            <a:avLst/>
          </a:prstGeom>
        </p:spPr>
        <p:txBody>
          <a:bodyPr lIns="0" tIns="0" rIns="0" bIns="0" rtlCol="0" anchor="t">
            <a:spAutoFit/>
          </a:bodyPr>
          <a:lstStyle/>
          <a:p>
            <a:pPr algn="ctr">
              <a:lnSpc>
                <a:spcPts val="15345"/>
              </a:lnSpc>
            </a:pPr>
            <a:r>
              <a:rPr lang="en-US" sz="10961">
                <a:solidFill>
                  <a:srgbClr val="102667"/>
                </a:solidFill>
                <a:latin typeface="Paytone One"/>
              </a:rPr>
              <a:t>Hình thành kiến thức mới</a:t>
            </a:r>
          </a:p>
        </p:txBody>
      </p:sp>
      <p:sp>
        <p:nvSpPr>
          <p:cNvPr id="11" name="Freeform 11"/>
          <p:cNvSpPr/>
          <p:nvPr/>
        </p:nvSpPr>
        <p:spPr>
          <a:xfrm>
            <a:off x="707632" y="3256978"/>
            <a:ext cx="3718283" cy="4114800"/>
          </a:xfrm>
          <a:custGeom>
            <a:avLst/>
            <a:gdLst/>
            <a:ahLst/>
            <a:cxnLst/>
            <a:rect l="l" t="t" r="r" b="b"/>
            <a:pathLst>
              <a:path w="3718283" h="4114800">
                <a:moveTo>
                  <a:pt x="0" y="0"/>
                </a:moveTo>
                <a:lnTo>
                  <a:pt x="3718283" y="0"/>
                </a:lnTo>
                <a:lnTo>
                  <a:pt x="3718283"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a:off x="14459841" y="3256978"/>
            <a:ext cx="3306803" cy="4114800"/>
          </a:xfrm>
          <a:custGeom>
            <a:avLst/>
            <a:gdLst/>
            <a:ahLst/>
            <a:cxnLst/>
            <a:rect l="l" t="t" r="r" b="b"/>
            <a:pathLst>
              <a:path w="3306803" h="4114800">
                <a:moveTo>
                  <a:pt x="0" y="0"/>
                </a:moveTo>
                <a:lnTo>
                  <a:pt x="3306803" y="0"/>
                </a:lnTo>
                <a:lnTo>
                  <a:pt x="3306803"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sp>
        <p:nvSpPr>
          <p:cNvPr id="2" name="Freeform 2"/>
          <p:cNvSpPr/>
          <p:nvPr/>
        </p:nvSpPr>
        <p:spPr>
          <a:xfrm>
            <a:off x="1111338" y="1009492"/>
            <a:ext cx="16065325" cy="8268015"/>
          </a:xfrm>
          <a:custGeom>
            <a:avLst/>
            <a:gdLst/>
            <a:ahLst/>
            <a:cxnLst/>
            <a:rect l="l" t="t" r="r" b="b"/>
            <a:pathLst>
              <a:path w="16065325" h="8268015">
                <a:moveTo>
                  <a:pt x="0" y="0"/>
                </a:moveTo>
                <a:lnTo>
                  <a:pt x="16065324" y="0"/>
                </a:lnTo>
                <a:lnTo>
                  <a:pt x="16065324" y="8268016"/>
                </a:lnTo>
                <a:lnTo>
                  <a:pt x="0" y="8268016"/>
                </a:lnTo>
                <a:lnTo>
                  <a:pt x="0" y="0"/>
                </a:lnTo>
                <a:close/>
              </a:path>
            </a:pathLst>
          </a:custGeom>
          <a:blipFill>
            <a:blip r:embed="rId2">
              <a:alphaModFix amt="15000"/>
              <a:extLst>
                <a:ext uri="{96DAC541-7B7A-43D3-8B79-37D633B846F1}">
                  <asvg:svgBlip xmlns="" xmlns:asvg="http://schemas.microsoft.com/office/drawing/2016/SVG/main" r:embed="rId3"/>
                </a:ext>
              </a:extLst>
            </a:blip>
            <a:stretch>
              <a:fillRect l="-31488" t="-31821" r="-6720" b="-19238"/>
            </a:stretch>
          </a:blipFill>
        </p:spPr>
      </p:sp>
      <p:sp>
        <p:nvSpPr>
          <p:cNvPr id="3" name="Freeform 3"/>
          <p:cNvSpPr/>
          <p:nvPr/>
        </p:nvSpPr>
        <p:spPr>
          <a:xfrm rot="-5400000">
            <a:off x="10432989" y="2360843"/>
            <a:ext cx="4959553" cy="7085076"/>
          </a:xfrm>
          <a:custGeom>
            <a:avLst/>
            <a:gdLst/>
            <a:ahLst/>
            <a:cxnLst/>
            <a:rect l="l" t="t" r="r" b="b"/>
            <a:pathLst>
              <a:path w="4959553" h="7085076">
                <a:moveTo>
                  <a:pt x="0" y="0"/>
                </a:moveTo>
                <a:lnTo>
                  <a:pt x="4959554" y="0"/>
                </a:lnTo>
                <a:lnTo>
                  <a:pt x="4959554" y="7085076"/>
                </a:lnTo>
                <a:lnTo>
                  <a:pt x="0" y="708507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5400000">
            <a:off x="10515748" y="2479070"/>
            <a:ext cx="4794035" cy="6848621"/>
          </a:xfrm>
          <a:custGeom>
            <a:avLst/>
            <a:gdLst/>
            <a:ahLst/>
            <a:cxnLst/>
            <a:rect l="l" t="t" r="r" b="b"/>
            <a:pathLst>
              <a:path w="4794035" h="6848621">
                <a:moveTo>
                  <a:pt x="0" y="0"/>
                </a:moveTo>
                <a:lnTo>
                  <a:pt x="4794035" y="0"/>
                </a:lnTo>
                <a:lnTo>
                  <a:pt x="4794035" y="6848621"/>
                </a:lnTo>
                <a:lnTo>
                  <a:pt x="0" y="684862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5400000" flipH="1">
            <a:off x="2895457" y="2360843"/>
            <a:ext cx="4959553" cy="7085076"/>
          </a:xfrm>
          <a:custGeom>
            <a:avLst/>
            <a:gdLst/>
            <a:ahLst/>
            <a:cxnLst/>
            <a:rect l="l" t="t" r="r" b="b"/>
            <a:pathLst>
              <a:path w="4959553" h="7085076">
                <a:moveTo>
                  <a:pt x="4959554" y="0"/>
                </a:moveTo>
                <a:lnTo>
                  <a:pt x="0" y="0"/>
                </a:lnTo>
                <a:lnTo>
                  <a:pt x="0" y="7085076"/>
                </a:lnTo>
                <a:lnTo>
                  <a:pt x="4959554" y="7085076"/>
                </a:lnTo>
                <a:lnTo>
                  <a:pt x="4959554"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5400000" flipH="1">
            <a:off x="2978217" y="2479070"/>
            <a:ext cx="4794035" cy="6848621"/>
          </a:xfrm>
          <a:custGeom>
            <a:avLst/>
            <a:gdLst/>
            <a:ahLst/>
            <a:cxnLst/>
            <a:rect l="l" t="t" r="r" b="b"/>
            <a:pathLst>
              <a:path w="4794035" h="6848621">
                <a:moveTo>
                  <a:pt x="4794035" y="0"/>
                </a:moveTo>
                <a:lnTo>
                  <a:pt x="0" y="0"/>
                </a:lnTo>
                <a:lnTo>
                  <a:pt x="0" y="6848621"/>
                </a:lnTo>
                <a:lnTo>
                  <a:pt x="4794035" y="6848621"/>
                </a:lnTo>
                <a:lnTo>
                  <a:pt x="4794035"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3492466">
            <a:off x="-2456960" y="822960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8">
              <a:alphaModFix amt="30000"/>
              <a:extLst>
                <a:ext uri="{96DAC541-7B7A-43D3-8B79-37D633B846F1}">
                  <asvg:svgBlip xmlns="" xmlns:asvg="http://schemas.microsoft.com/office/drawing/2016/SVG/main" r:embed="rId9"/>
                </a:ext>
              </a:extLst>
            </a:blip>
            <a:stretch>
              <a:fillRect/>
            </a:stretch>
          </a:blipFill>
        </p:spPr>
      </p:sp>
      <p:sp>
        <p:nvSpPr>
          <p:cNvPr id="8" name="Freeform 8"/>
          <p:cNvSpPr/>
          <p:nvPr/>
        </p:nvSpPr>
        <p:spPr>
          <a:xfrm rot="2120213">
            <a:off x="16617684" y="8390411"/>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8">
              <a:alphaModFix amt="30000"/>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328977" y="1145138"/>
            <a:ext cx="1007438" cy="883188"/>
          </a:xfrm>
          <a:custGeom>
            <a:avLst/>
            <a:gdLst/>
            <a:ahLst/>
            <a:cxnLst/>
            <a:rect l="l" t="t" r="r" b="b"/>
            <a:pathLst>
              <a:path w="1007438" h="883188">
                <a:moveTo>
                  <a:pt x="0" y="0"/>
                </a:moveTo>
                <a:lnTo>
                  <a:pt x="1007438" y="0"/>
                </a:lnTo>
                <a:lnTo>
                  <a:pt x="1007438" y="883187"/>
                </a:lnTo>
                <a:lnTo>
                  <a:pt x="0" y="88318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rot="2815228">
            <a:off x="15650208" y="1326467"/>
            <a:ext cx="1442717" cy="855411"/>
          </a:xfrm>
          <a:custGeom>
            <a:avLst/>
            <a:gdLst/>
            <a:ahLst/>
            <a:cxnLst/>
            <a:rect l="l" t="t" r="r" b="b"/>
            <a:pathLst>
              <a:path w="1442717" h="855411">
                <a:moveTo>
                  <a:pt x="0" y="0"/>
                </a:moveTo>
                <a:lnTo>
                  <a:pt x="1442717" y="0"/>
                </a:lnTo>
                <a:lnTo>
                  <a:pt x="1442717" y="855411"/>
                </a:lnTo>
                <a:lnTo>
                  <a:pt x="0" y="85541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rot="-5400000">
            <a:off x="8799545" y="1050703"/>
            <a:ext cx="688910" cy="853140"/>
          </a:xfrm>
          <a:custGeom>
            <a:avLst/>
            <a:gdLst/>
            <a:ahLst/>
            <a:cxnLst/>
            <a:rect l="l" t="t" r="r" b="b"/>
            <a:pathLst>
              <a:path w="688910" h="853140">
                <a:moveTo>
                  <a:pt x="0" y="0"/>
                </a:moveTo>
                <a:lnTo>
                  <a:pt x="688910" y="0"/>
                </a:lnTo>
                <a:lnTo>
                  <a:pt x="688910" y="853140"/>
                </a:lnTo>
                <a:lnTo>
                  <a:pt x="0" y="85314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rot="-1549971">
            <a:off x="-424329" y="12196"/>
            <a:ext cx="1574675" cy="1181006"/>
          </a:xfrm>
          <a:custGeom>
            <a:avLst/>
            <a:gdLst/>
            <a:ahLst/>
            <a:cxnLst/>
            <a:rect l="l" t="t" r="r" b="b"/>
            <a:pathLst>
              <a:path w="1574675" h="1181006">
                <a:moveTo>
                  <a:pt x="0" y="0"/>
                </a:moveTo>
                <a:lnTo>
                  <a:pt x="1574675" y="0"/>
                </a:lnTo>
                <a:lnTo>
                  <a:pt x="1574675" y="1181006"/>
                </a:lnTo>
                <a:lnTo>
                  <a:pt x="0" y="118100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a:off x="17176662" y="-166745"/>
            <a:ext cx="1271507" cy="1538889"/>
          </a:xfrm>
          <a:custGeom>
            <a:avLst/>
            <a:gdLst/>
            <a:ahLst/>
            <a:cxnLst/>
            <a:rect l="l" t="t" r="r" b="b"/>
            <a:pathLst>
              <a:path w="1271507" h="1538889">
                <a:moveTo>
                  <a:pt x="0" y="0"/>
                </a:moveTo>
                <a:lnTo>
                  <a:pt x="1271507" y="0"/>
                </a:lnTo>
                <a:lnTo>
                  <a:pt x="1271507" y="1538888"/>
                </a:lnTo>
                <a:lnTo>
                  <a:pt x="0" y="153888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4" name="TextBox 14"/>
          <p:cNvSpPr txBox="1"/>
          <p:nvPr/>
        </p:nvSpPr>
        <p:spPr>
          <a:xfrm>
            <a:off x="2060541" y="1980043"/>
            <a:ext cx="6629387" cy="1262634"/>
          </a:xfrm>
          <a:prstGeom prst="rect">
            <a:avLst/>
          </a:prstGeom>
        </p:spPr>
        <p:txBody>
          <a:bodyPr lIns="0" tIns="0" rIns="0" bIns="0" rtlCol="0" anchor="t">
            <a:spAutoFit/>
          </a:bodyPr>
          <a:lstStyle/>
          <a:p>
            <a:pPr algn="ctr">
              <a:lnSpc>
                <a:spcPts val="9767"/>
              </a:lnSpc>
            </a:pPr>
            <a:r>
              <a:rPr lang="en-US" sz="8799" spc="290">
                <a:solidFill>
                  <a:srgbClr val="0A1640"/>
                </a:solidFill>
                <a:latin typeface="Wedges"/>
              </a:rPr>
              <a:t>nv 1</a:t>
            </a:r>
          </a:p>
        </p:txBody>
      </p:sp>
      <p:sp>
        <p:nvSpPr>
          <p:cNvPr id="15" name="TextBox 15"/>
          <p:cNvSpPr txBox="1"/>
          <p:nvPr/>
        </p:nvSpPr>
        <p:spPr>
          <a:xfrm>
            <a:off x="9598072" y="1980043"/>
            <a:ext cx="6629387" cy="1262634"/>
          </a:xfrm>
          <a:prstGeom prst="rect">
            <a:avLst/>
          </a:prstGeom>
        </p:spPr>
        <p:txBody>
          <a:bodyPr lIns="0" tIns="0" rIns="0" bIns="0" rtlCol="0" anchor="t">
            <a:spAutoFit/>
          </a:bodyPr>
          <a:lstStyle/>
          <a:p>
            <a:pPr algn="ctr">
              <a:lnSpc>
                <a:spcPts val="9767"/>
              </a:lnSpc>
            </a:pPr>
            <a:r>
              <a:rPr lang="en-US" sz="8799" spc="290">
                <a:solidFill>
                  <a:srgbClr val="0A1640"/>
                </a:solidFill>
                <a:latin typeface="Wedges"/>
              </a:rPr>
              <a:t>nv 2</a:t>
            </a:r>
          </a:p>
        </p:txBody>
      </p:sp>
      <p:sp>
        <p:nvSpPr>
          <p:cNvPr id="16" name="TextBox 16"/>
          <p:cNvSpPr txBox="1"/>
          <p:nvPr/>
        </p:nvSpPr>
        <p:spPr>
          <a:xfrm>
            <a:off x="2770917" y="3904111"/>
            <a:ext cx="5208633" cy="2378077"/>
          </a:xfrm>
          <a:prstGeom prst="rect">
            <a:avLst/>
          </a:prstGeom>
        </p:spPr>
        <p:txBody>
          <a:bodyPr lIns="0" tIns="0" rIns="0" bIns="0" rtlCol="0" anchor="t">
            <a:spAutoFit/>
          </a:bodyPr>
          <a:lstStyle/>
          <a:p>
            <a:pPr marL="0" lvl="0" indent="0" algn="ctr">
              <a:lnSpc>
                <a:spcPts val="6399"/>
              </a:lnSpc>
              <a:spcBef>
                <a:spcPct val="0"/>
              </a:spcBef>
            </a:pPr>
            <a:r>
              <a:rPr lang="en-US" sz="3999" dirty="0" err="1">
                <a:solidFill>
                  <a:srgbClr val="0A1640"/>
                </a:solidFill>
                <a:latin typeface="Cabin"/>
              </a:rPr>
              <a:t>Đọc</a:t>
            </a:r>
            <a:r>
              <a:rPr lang="en-US" sz="3999" dirty="0">
                <a:solidFill>
                  <a:srgbClr val="0A1640"/>
                </a:solidFill>
                <a:latin typeface="Cabin"/>
              </a:rPr>
              <a:t> </a:t>
            </a:r>
            <a:r>
              <a:rPr lang="en-US" sz="3999" dirty="0" err="1">
                <a:solidFill>
                  <a:srgbClr val="0A1640"/>
                </a:solidFill>
                <a:latin typeface="Cabin"/>
              </a:rPr>
              <a:t>nội</a:t>
            </a:r>
            <a:r>
              <a:rPr lang="en-US" sz="3999" dirty="0">
                <a:solidFill>
                  <a:srgbClr val="0A1640"/>
                </a:solidFill>
                <a:latin typeface="Cabin"/>
              </a:rPr>
              <a:t> dung </a:t>
            </a:r>
            <a:r>
              <a:rPr lang="en-US" sz="3999" dirty="0" err="1">
                <a:solidFill>
                  <a:srgbClr val="0A1640"/>
                </a:solidFill>
                <a:latin typeface="Cabin"/>
              </a:rPr>
              <a:t>phần</a:t>
            </a:r>
            <a:r>
              <a:rPr lang="en-US" sz="3999" dirty="0">
                <a:solidFill>
                  <a:srgbClr val="0A1640"/>
                </a:solidFill>
                <a:latin typeface="Cabin"/>
              </a:rPr>
              <a:t> </a:t>
            </a:r>
            <a:r>
              <a:rPr lang="en-US" sz="3999" dirty="0" err="1">
                <a:solidFill>
                  <a:srgbClr val="0A1640"/>
                </a:solidFill>
                <a:latin typeface="Cabin"/>
              </a:rPr>
              <a:t>Chuẩn</a:t>
            </a:r>
            <a:r>
              <a:rPr lang="en-US" sz="3999" dirty="0">
                <a:solidFill>
                  <a:srgbClr val="0A1640"/>
                </a:solidFill>
                <a:latin typeface="Cabin"/>
              </a:rPr>
              <a:t> </a:t>
            </a:r>
            <a:r>
              <a:rPr lang="en-US" sz="3999" dirty="0" err="1">
                <a:solidFill>
                  <a:srgbClr val="0A1640"/>
                </a:solidFill>
                <a:latin typeface="Cabin"/>
              </a:rPr>
              <a:t>bị</a:t>
            </a:r>
            <a:r>
              <a:rPr lang="en-US" sz="3999" dirty="0">
                <a:solidFill>
                  <a:srgbClr val="0A1640"/>
                </a:solidFill>
                <a:latin typeface="Cabin"/>
              </a:rPr>
              <a:t> </a:t>
            </a:r>
            <a:r>
              <a:rPr lang="en-US" sz="3999" dirty="0" err="1" smtClean="0">
                <a:solidFill>
                  <a:srgbClr val="0A1640"/>
                </a:solidFill>
                <a:latin typeface="Cabin"/>
              </a:rPr>
              <a:t>rồi</a:t>
            </a:r>
            <a:r>
              <a:rPr lang="en-US" sz="3999" dirty="0" smtClean="0">
                <a:solidFill>
                  <a:srgbClr val="0A1640"/>
                </a:solidFill>
                <a:latin typeface="Cabin"/>
              </a:rPr>
              <a:t> </a:t>
            </a:r>
            <a:r>
              <a:rPr lang="en-US" sz="3999" dirty="0" err="1">
                <a:solidFill>
                  <a:srgbClr val="0A1640"/>
                </a:solidFill>
                <a:latin typeface="Cabin"/>
              </a:rPr>
              <a:t>nêu</a:t>
            </a:r>
            <a:r>
              <a:rPr lang="en-US" sz="3999" dirty="0">
                <a:solidFill>
                  <a:srgbClr val="0A1640"/>
                </a:solidFill>
                <a:latin typeface="Cabin"/>
              </a:rPr>
              <a:t> </a:t>
            </a:r>
            <a:r>
              <a:rPr lang="en-US" sz="3999" dirty="0" err="1">
                <a:solidFill>
                  <a:srgbClr val="0A1640"/>
                </a:solidFill>
                <a:latin typeface="Cabin"/>
              </a:rPr>
              <a:t>vị</a:t>
            </a:r>
            <a:r>
              <a:rPr lang="en-US" sz="3999" dirty="0">
                <a:solidFill>
                  <a:srgbClr val="0A1640"/>
                </a:solidFill>
                <a:latin typeface="Cabin"/>
              </a:rPr>
              <a:t> </a:t>
            </a:r>
            <a:r>
              <a:rPr lang="en-US" sz="3999" dirty="0" err="1">
                <a:solidFill>
                  <a:srgbClr val="0A1640"/>
                </a:solidFill>
                <a:latin typeface="Cabin"/>
              </a:rPr>
              <a:t>trí</a:t>
            </a:r>
            <a:r>
              <a:rPr lang="en-US" sz="3999" dirty="0">
                <a:solidFill>
                  <a:srgbClr val="0A1640"/>
                </a:solidFill>
                <a:latin typeface="Cabin"/>
              </a:rPr>
              <a:t> </a:t>
            </a:r>
            <a:r>
              <a:rPr lang="en-US" sz="3999" dirty="0" err="1">
                <a:solidFill>
                  <a:srgbClr val="0A1640"/>
                </a:solidFill>
                <a:latin typeface="Cabin"/>
              </a:rPr>
              <a:t>và</a:t>
            </a:r>
            <a:r>
              <a:rPr lang="en-US" sz="3999" dirty="0">
                <a:solidFill>
                  <a:srgbClr val="0A1640"/>
                </a:solidFill>
                <a:latin typeface="Cabin"/>
              </a:rPr>
              <a:t> </a:t>
            </a:r>
            <a:r>
              <a:rPr lang="en-US" sz="3999" dirty="0" err="1">
                <a:solidFill>
                  <a:srgbClr val="0A1640"/>
                </a:solidFill>
                <a:latin typeface="Cabin"/>
              </a:rPr>
              <a:t>hoàn</a:t>
            </a:r>
            <a:r>
              <a:rPr lang="en-US" sz="3999" dirty="0">
                <a:solidFill>
                  <a:srgbClr val="0A1640"/>
                </a:solidFill>
                <a:latin typeface="Cabin"/>
              </a:rPr>
              <a:t> </a:t>
            </a:r>
            <a:r>
              <a:rPr lang="en-US" sz="3999" dirty="0" err="1">
                <a:solidFill>
                  <a:srgbClr val="0A1640"/>
                </a:solidFill>
                <a:latin typeface="Cabin"/>
              </a:rPr>
              <a:t>cảnh</a:t>
            </a:r>
            <a:r>
              <a:rPr lang="en-US" sz="3999" dirty="0">
                <a:solidFill>
                  <a:srgbClr val="0A1640"/>
                </a:solidFill>
                <a:latin typeface="Cabin"/>
              </a:rPr>
              <a:t> </a:t>
            </a:r>
            <a:r>
              <a:rPr lang="en-US" sz="3999" dirty="0" err="1">
                <a:solidFill>
                  <a:srgbClr val="0A1640"/>
                </a:solidFill>
                <a:latin typeface="Cabin"/>
              </a:rPr>
              <a:t>đoạn</a:t>
            </a:r>
            <a:r>
              <a:rPr lang="en-US" sz="3999" dirty="0">
                <a:solidFill>
                  <a:srgbClr val="0A1640"/>
                </a:solidFill>
                <a:latin typeface="Cabin"/>
              </a:rPr>
              <a:t> </a:t>
            </a:r>
            <a:r>
              <a:rPr lang="en-US" sz="3999" dirty="0" err="1">
                <a:solidFill>
                  <a:srgbClr val="0A1640"/>
                </a:solidFill>
                <a:latin typeface="Cabin"/>
              </a:rPr>
              <a:t>trích</a:t>
            </a:r>
            <a:r>
              <a:rPr lang="en-US" sz="3999" dirty="0">
                <a:solidFill>
                  <a:srgbClr val="0A1640"/>
                </a:solidFill>
                <a:latin typeface="Cabin"/>
              </a:rPr>
              <a:t>.</a:t>
            </a:r>
          </a:p>
        </p:txBody>
      </p:sp>
      <p:sp>
        <p:nvSpPr>
          <p:cNvPr id="17" name="TextBox 17"/>
          <p:cNvSpPr txBox="1"/>
          <p:nvPr/>
        </p:nvSpPr>
        <p:spPr>
          <a:xfrm>
            <a:off x="10308449" y="3904111"/>
            <a:ext cx="5208633" cy="2378077"/>
          </a:xfrm>
          <a:prstGeom prst="rect">
            <a:avLst/>
          </a:prstGeom>
        </p:spPr>
        <p:txBody>
          <a:bodyPr lIns="0" tIns="0" rIns="0" bIns="0" rtlCol="0" anchor="t">
            <a:spAutoFit/>
          </a:bodyPr>
          <a:lstStyle/>
          <a:p>
            <a:pPr marL="0" lvl="0" indent="0" algn="ctr">
              <a:lnSpc>
                <a:spcPts val="6399"/>
              </a:lnSpc>
              <a:spcBef>
                <a:spcPct val="0"/>
              </a:spcBef>
            </a:pPr>
            <a:r>
              <a:rPr lang="en-US" sz="3999" dirty="0" err="1">
                <a:solidFill>
                  <a:srgbClr val="0A1640"/>
                </a:solidFill>
                <a:latin typeface="Cabin"/>
              </a:rPr>
              <a:t>Đọc</a:t>
            </a:r>
            <a:r>
              <a:rPr lang="en-US" sz="3999" dirty="0">
                <a:solidFill>
                  <a:srgbClr val="0A1640"/>
                </a:solidFill>
                <a:latin typeface="Cabin"/>
              </a:rPr>
              <a:t> </a:t>
            </a:r>
            <a:r>
              <a:rPr lang="en-US" sz="3999" dirty="0" err="1">
                <a:solidFill>
                  <a:srgbClr val="0A1640"/>
                </a:solidFill>
                <a:latin typeface="Cabin"/>
              </a:rPr>
              <a:t>đoạn</a:t>
            </a:r>
            <a:r>
              <a:rPr lang="en-US" sz="3999" dirty="0">
                <a:solidFill>
                  <a:srgbClr val="0A1640"/>
                </a:solidFill>
                <a:latin typeface="Cabin"/>
              </a:rPr>
              <a:t> </a:t>
            </a:r>
            <a:r>
              <a:rPr lang="en-US" sz="3999" dirty="0" err="1">
                <a:solidFill>
                  <a:srgbClr val="0A1640"/>
                </a:solidFill>
                <a:latin typeface="Cabin"/>
              </a:rPr>
              <a:t>trích</a:t>
            </a:r>
            <a:r>
              <a:rPr lang="en-US" sz="3999" dirty="0">
                <a:solidFill>
                  <a:srgbClr val="0A1640"/>
                </a:solidFill>
                <a:latin typeface="Cabin"/>
              </a:rPr>
              <a:t> </a:t>
            </a:r>
            <a:r>
              <a:rPr lang="en-US" sz="3999" dirty="0" err="1">
                <a:solidFill>
                  <a:srgbClr val="0A1640"/>
                </a:solidFill>
                <a:latin typeface="Cabin"/>
              </a:rPr>
              <a:t>và</a:t>
            </a:r>
            <a:r>
              <a:rPr lang="en-US" sz="3999" dirty="0">
                <a:solidFill>
                  <a:srgbClr val="0A1640"/>
                </a:solidFill>
                <a:latin typeface="Cabin"/>
              </a:rPr>
              <a:t> Chia </a:t>
            </a:r>
            <a:r>
              <a:rPr lang="en-US" sz="3999" dirty="0" err="1">
                <a:solidFill>
                  <a:srgbClr val="0A1640"/>
                </a:solidFill>
                <a:latin typeface="Cabin"/>
              </a:rPr>
              <a:t>bố</a:t>
            </a:r>
            <a:r>
              <a:rPr lang="en-US" sz="3999" dirty="0">
                <a:solidFill>
                  <a:srgbClr val="0A1640"/>
                </a:solidFill>
                <a:latin typeface="Cabin"/>
              </a:rPr>
              <a:t> </a:t>
            </a:r>
            <a:r>
              <a:rPr lang="en-US" sz="3999" dirty="0" err="1">
                <a:solidFill>
                  <a:srgbClr val="0A1640"/>
                </a:solidFill>
                <a:latin typeface="Cabin"/>
              </a:rPr>
              <a:t>cục</a:t>
            </a:r>
            <a:r>
              <a:rPr lang="en-US" sz="3999" dirty="0">
                <a:solidFill>
                  <a:srgbClr val="0A1640"/>
                </a:solidFill>
                <a:latin typeface="Cabin"/>
              </a:rPr>
              <a:t>, </a:t>
            </a:r>
            <a:r>
              <a:rPr lang="en-US" sz="3999" dirty="0" err="1">
                <a:solidFill>
                  <a:srgbClr val="0A1640"/>
                </a:solidFill>
                <a:latin typeface="Cabin"/>
              </a:rPr>
              <a:t>nêu</a:t>
            </a:r>
            <a:r>
              <a:rPr lang="en-US" sz="3999" dirty="0">
                <a:solidFill>
                  <a:srgbClr val="0A1640"/>
                </a:solidFill>
                <a:latin typeface="Cabin"/>
              </a:rPr>
              <a:t> </a:t>
            </a:r>
            <a:r>
              <a:rPr lang="en-US" sz="3999" dirty="0" err="1">
                <a:solidFill>
                  <a:srgbClr val="0A1640"/>
                </a:solidFill>
                <a:latin typeface="Cabin"/>
              </a:rPr>
              <a:t>nội</a:t>
            </a:r>
            <a:r>
              <a:rPr lang="en-US" sz="3999" dirty="0">
                <a:solidFill>
                  <a:srgbClr val="0A1640"/>
                </a:solidFill>
                <a:latin typeface="Cabin"/>
              </a:rPr>
              <a:t> dung </a:t>
            </a:r>
            <a:r>
              <a:rPr lang="en-US" sz="3999" dirty="0" err="1">
                <a:solidFill>
                  <a:srgbClr val="0A1640"/>
                </a:solidFill>
                <a:latin typeface="Cabin"/>
              </a:rPr>
              <a:t>chính</a:t>
            </a:r>
            <a:r>
              <a:rPr lang="en-US" sz="3999" dirty="0">
                <a:solidFill>
                  <a:srgbClr val="0A1640"/>
                </a:solidFill>
                <a:latin typeface="Cabin"/>
              </a:rPr>
              <a:t> </a:t>
            </a:r>
            <a:r>
              <a:rPr lang="en-US" sz="3999" dirty="0" err="1">
                <a:solidFill>
                  <a:srgbClr val="0A1640"/>
                </a:solidFill>
                <a:latin typeface="Cabin"/>
              </a:rPr>
              <a:t>của</a:t>
            </a:r>
            <a:r>
              <a:rPr lang="en-US" sz="3999" dirty="0">
                <a:solidFill>
                  <a:srgbClr val="0A1640"/>
                </a:solidFill>
                <a:latin typeface="Cabin"/>
              </a:rPr>
              <a:t> </a:t>
            </a:r>
            <a:r>
              <a:rPr lang="en-US" sz="3999" dirty="0" err="1">
                <a:solidFill>
                  <a:srgbClr val="0A1640"/>
                </a:solidFill>
                <a:latin typeface="Cabin"/>
              </a:rPr>
              <a:t>từng</a:t>
            </a:r>
            <a:r>
              <a:rPr lang="en-US" sz="3999" dirty="0">
                <a:solidFill>
                  <a:srgbClr val="0A1640"/>
                </a:solidFill>
                <a:latin typeface="Cabin"/>
              </a:rPr>
              <a:t> </a:t>
            </a:r>
            <a:r>
              <a:rPr lang="en-US" sz="3999" dirty="0" err="1">
                <a:solidFill>
                  <a:srgbClr val="0A1640"/>
                </a:solidFill>
                <a:latin typeface="Cabin"/>
              </a:rPr>
              <a:t>phần</a:t>
            </a:r>
            <a:endParaRPr lang="en-US" sz="3999" dirty="0">
              <a:solidFill>
                <a:srgbClr val="0A1640"/>
              </a:solidFill>
              <a:latin typeface="Cabin"/>
            </a:endParaRPr>
          </a:p>
        </p:txBody>
      </p:sp>
      <p:sp>
        <p:nvSpPr>
          <p:cNvPr id="18" name="Freeform 18"/>
          <p:cNvSpPr/>
          <p:nvPr/>
        </p:nvSpPr>
        <p:spPr>
          <a:xfrm rot="-2273242">
            <a:off x="666293" y="8435720"/>
            <a:ext cx="1021802" cy="1021802"/>
          </a:xfrm>
          <a:custGeom>
            <a:avLst/>
            <a:gdLst/>
            <a:ahLst/>
            <a:cxnLst/>
            <a:rect l="l" t="t" r="r" b="b"/>
            <a:pathLst>
              <a:path w="1021802" h="1021802">
                <a:moveTo>
                  <a:pt x="0" y="0"/>
                </a:moveTo>
                <a:lnTo>
                  <a:pt x="1021802" y="0"/>
                </a:lnTo>
                <a:lnTo>
                  <a:pt x="1021802" y="1021802"/>
                </a:lnTo>
                <a:lnTo>
                  <a:pt x="0" y="102180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9" name="Freeform 19"/>
          <p:cNvSpPr/>
          <p:nvPr/>
        </p:nvSpPr>
        <p:spPr>
          <a:xfrm rot="2700000" flipH="1">
            <a:off x="16422150" y="8591562"/>
            <a:ext cx="986871" cy="959443"/>
          </a:xfrm>
          <a:custGeom>
            <a:avLst/>
            <a:gdLst/>
            <a:ahLst/>
            <a:cxnLst/>
            <a:rect l="l" t="t" r="r" b="b"/>
            <a:pathLst>
              <a:path w="986871" h="959443">
                <a:moveTo>
                  <a:pt x="986870" y="0"/>
                </a:moveTo>
                <a:lnTo>
                  <a:pt x="0" y="0"/>
                </a:lnTo>
                <a:lnTo>
                  <a:pt x="0" y="959442"/>
                </a:lnTo>
                <a:lnTo>
                  <a:pt x="986870" y="959442"/>
                </a:lnTo>
                <a:lnTo>
                  <a:pt x="986870" y="0"/>
                </a:lnTo>
                <a:close/>
              </a:path>
            </a:pathLst>
          </a:custGeom>
          <a:blipFill>
            <a:blip r:embed="rId22">
              <a:extLst>
                <a:ext uri="{96DAC541-7B7A-43D3-8B79-37D633B846F1}">
                  <asvg:svgBlip xmlns="" xmlns:asvg="http://schemas.microsoft.com/office/drawing/2016/SVG/main" r:embed="rId23"/>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sp>
        <p:nvSpPr>
          <p:cNvPr id="6" name="Freeform 6"/>
          <p:cNvSpPr/>
          <p:nvPr/>
        </p:nvSpPr>
        <p:spPr>
          <a:xfrm>
            <a:off x="3080240" y="242299"/>
            <a:ext cx="12499732" cy="10044701"/>
          </a:xfrm>
          <a:custGeom>
            <a:avLst/>
            <a:gdLst/>
            <a:ahLst/>
            <a:cxnLst/>
            <a:rect l="l" t="t" r="r" b="b"/>
            <a:pathLst>
              <a:path w="12499732" h="10044701">
                <a:moveTo>
                  <a:pt x="0" y="0"/>
                </a:moveTo>
                <a:lnTo>
                  <a:pt x="12499732" y="0"/>
                </a:lnTo>
                <a:lnTo>
                  <a:pt x="12499732" y="10044701"/>
                </a:lnTo>
                <a:lnTo>
                  <a:pt x="0" y="10044701"/>
                </a:lnTo>
                <a:lnTo>
                  <a:pt x="0" y="0"/>
                </a:lnTo>
                <a:close/>
              </a:path>
            </a:pathLst>
          </a:custGeom>
          <a:blipFill>
            <a:blip r:embed="rId5"/>
            <a:stretch>
              <a:fillRect b="-7035"/>
            </a:stretch>
          </a:blipFill>
        </p:spPr>
      </p:sp>
      <p:sp>
        <p:nvSpPr>
          <p:cNvPr id="7" name="TextBox 7"/>
          <p:cNvSpPr txBox="1"/>
          <p:nvPr/>
        </p:nvSpPr>
        <p:spPr>
          <a:xfrm>
            <a:off x="3333538" y="1897678"/>
            <a:ext cx="11993137" cy="820738"/>
          </a:xfrm>
          <a:prstGeom prst="rect">
            <a:avLst/>
          </a:prstGeom>
        </p:spPr>
        <p:txBody>
          <a:bodyPr lIns="0" tIns="0" rIns="0" bIns="0" rtlCol="0" anchor="t">
            <a:spAutoFit/>
          </a:bodyPr>
          <a:lstStyle/>
          <a:p>
            <a:pPr algn="ctr">
              <a:lnSpc>
                <a:spcPts val="6358"/>
              </a:lnSpc>
            </a:pPr>
            <a:r>
              <a:rPr lang="en-US" sz="8366" spc="225" dirty="0">
                <a:solidFill>
                  <a:srgbClr val="605048"/>
                </a:solidFill>
                <a:latin typeface="Sriracha"/>
              </a:rPr>
              <a:t>I </a:t>
            </a:r>
            <a:r>
              <a:rPr lang="en-US" sz="8366" spc="225" dirty="0" smtClean="0">
                <a:solidFill>
                  <a:srgbClr val="605048"/>
                </a:solidFill>
                <a:latin typeface="Sriracha"/>
              </a:rPr>
              <a:t>– </a:t>
            </a:r>
            <a:r>
              <a:rPr lang="en-US" sz="8366" spc="225" dirty="0" err="1" smtClean="0">
                <a:solidFill>
                  <a:srgbClr val="605048"/>
                </a:solidFill>
                <a:latin typeface="Sriracha"/>
              </a:rPr>
              <a:t>Tìm</a:t>
            </a:r>
            <a:r>
              <a:rPr lang="en-US" sz="8366" spc="225" dirty="0" smtClean="0">
                <a:solidFill>
                  <a:srgbClr val="605048"/>
                </a:solidFill>
                <a:latin typeface="Sriracha"/>
              </a:rPr>
              <a:t> </a:t>
            </a:r>
            <a:r>
              <a:rPr lang="en-US" sz="8366" spc="225" dirty="0" err="1" smtClean="0">
                <a:solidFill>
                  <a:srgbClr val="605048"/>
                </a:solidFill>
                <a:latin typeface="Sriracha"/>
              </a:rPr>
              <a:t>hiểu</a:t>
            </a:r>
            <a:r>
              <a:rPr lang="en-US" sz="8366" spc="225" dirty="0" smtClean="0">
                <a:solidFill>
                  <a:srgbClr val="605048"/>
                </a:solidFill>
                <a:latin typeface="Sriracha"/>
              </a:rPr>
              <a:t> </a:t>
            </a:r>
            <a:r>
              <a:rPr lang="en-US" sz="8366" spc="225" dirty="0" err="1" smtClean="0">
                <a:solidFill>
                  <a:srgbClr val="605048"/>
                </a:solidFill>
                <a:latin typeface="Sriracha"/>
              </a:rPr>
              <a:t>chung</a:t>
            </a:r>
            <a:endParaRPr lang="en-US" sz="8366" spc="225" dirty="0">
              <a:solidFill>
                <a:srgbClr val="605048"/>
              </a:solidFill>
              <a:latin typeface="Sriracha"/>
            </a:endParaRPr>
          </a:p>
        </p:txBody>
      </p:sp>
      <p:sp>
        <p:nvSpPr>
          <p:cNvPr id="8" name="TextBox 8"/>
          <p:cNvSpPr txBox="1"/>
          <p:nvPr/>
        </p:nvSpPr>
        <p:spPr>
          <a:xfrm>
            <a:off x="3851777" y="3383521"/>
            <a:ext cx="11215877" cy="4539704"/>
          </a:xfrm>
          <a:prstGeom prst="rect">
            <a:avLst/>
          </a:prstGeom>
        </p:spPr>
        <p:txBody>
          <a:bodyPr lIns="0" tIns="0" rIns="0" bIns="0" rtlCol="0" anchor="t">
            <a:spAutoFit/>
          </a:bodyPr>
          <a:lstStyle/>
          <a:p>
            <a:pPr>
              <a:lnSpc>
                <a:spcPts val="5852"/>
              </a:lnSpc>
            </a:pPr>
            <a:r>
              <a:rPr lang="en-US" sz="4180" b="1" dirty="0" smtClean="0">
                <a:solidFill>
                  <a:srgbClr val="605048"/>
                </a:solidFill>
                <a:latin typeface="Glacial Indifference"/>
              </a:rPr>
              <a:t>1.</a:t>
            </a:r>
            <a:r>
              <a:rPr lang="en-US" sz="4180" b="1" dirty="0" smtClean="0">
                <a:solidFill>
                  <a:srgbClr val="605048"/>
                </a:solidFill>
                <a:latin typeface="Glacial Indifference Bold"/>
              </a:rPr>
              <a:t> </a:t>
            </a:r>
            <a:r>
              <a:rPr lang="en-US" sz="4180" b="1" dirty="0" err="1">
                <a:solidFill>
                  <a:srgbClr val="605048"/>
                </a:solidFill>
                <a:latin typeface="Glacial Indifference Bold"/>
              </a:rPr>
              <a:t>Vị</a:t>
            </a:r>
            <a:r>
              <a:rPr lang="en-US" sz="4180" b="1" dirty="0">
                <a:solidFill>
                  <a:srgbClr val="605048"/>
                </a:solidFill>
                <a:latin typeface="Glacial Indifference Bold"/>
              </a:rPr>
              <a:t> </a:t>
            </a:r>
            <a:r>
              <a:rPr lang="en-US" sz="4180" b="1" dirty="0" err="1">
                <a:solidFill>
                  <a:srgbClr val="605048"/>
                </a:solidFill>
                <a:latin typeface="Glacial Indifference Bold"/>
              </a:rPr>
              <a:t>trí</a:t>
            </a:r>
            <a:r>
              <a:rPr lang="en-US" sz="4180" dirty="0">
                <a:solidFill>
                  <a:srgbClr val="605048"/>
                </a:solidFill>
                <a:latin typeface="Glacial Indifference Bold"/>
              </a:rPr>
              <a:t>:</a:t>
            </a:r>
            <a:r>
              <a:rPr lang="en-US" sz="4180" dirty="0">
                <a:solidFill>
                  <a:srgbClr val="605048"/>
                </a:solidFill>
                <a:latin typeface="Glacial Indifference"/>
              </a:rPr>
              <a:t> </a:t>
            </a:r>
            <a:r>
              <a:rPr lang="en-US" sz="4180" dirty="0" err="1">
                <a:solidFill>
                  <a:srgbClr val="605048"/>
                </a:solidFill>
                <a:latin typeface="Glacial Indifference"/>
              </a:rPr>
              <a:t>từ</a:t>
            </a:r>
            <a:r>
              <a:rPr lang="en-US" sz="4180" dirty="0">
                <a:solidFill>
                  <a:srgbClr val="605048"/>
                </a:solidFill>
                <a:latin typeface="Glacial Indifference"/>
              </a:rPr>
              <a:t> </a:t>
            </a:r>
            <a:r>
              <a:rPr lang="en-US" sz="4180" dirty="0" err="1">
                <a:solidFill>
                  <a:srgbClr val="605048"/>
                </a:solidFill>
                <a:latin typeface="Glacial Indifference"/>
              </a:rPr>
              <a:t>câu</a:t>
            </a:r>
            <a:r>
              <a:rPr lang="en-US" sz="4180" dirty="0">
                <a:solidFill>
                  <a:srgbClr val="605048"/>
                </a:solidFill>
                <a:latin typeface="Glacial Indifference"/>
              </a:rPr>
              <a:t> 2419 </a:t>
            </a:r>
            <a:r>
              <a:rPr lang="en-US" sz="4180" dirty="0" err="1">
                <a:solidFill>
                  <a:srgbClr val="605048"/>
                </a:solidFill>
                <a:latin typeface="Glacial Indifference"/>
              </a:rPr>
              <a:t>đến</a:t>
            </a:r>
            <a:r>
              <a:rPr lang="en-US" sz="4180" dirty="0">
                <a:solidFill>
                  <a:srgbClr val="605048"/>
                </a:solidFill>
                <a:latin typeface="Glacial Indifference"/>
              </a:rPr>
              <a:t> </a:t>
            </a:r>
            <a:r>
              <a:rPr lang="en-US" sz="4180" dirty="0" err="1">
                <a:solidFill>
                  <a:srgbClr val="605048"/>
                </a:solidFill>
                <a:latin typeface="Glacial Indifference"/>
              </a:rPr>
              <a:t>câu</a:t>
            </a:r>
            <a:r>
              <a:rPr lang="en-US" sz="4180" dirty="0">
                <a:solidFill>
                  <a:srgbClr val="605048"/>
                </a:solidFill>
                <a:latin typeface="Glacial Indifference"/>
              </a:rPr>
              <a:t> 2450.</a:t>
            </a:r>
          </a:p>
          <a:p>
            <a:pPr>
              <a:lnSpc>
                <a:spcPts val="5852"/>
              </a:lnSpc>
            </a:pPr>
            <a:r>
              <a:rPr lang="en-US" sz="4180" b="1" dirty="0" smtClean="0">
                <a:solidFill>
                  <a:srgbClr val="605048"/>
                </a:solidFill>
                <a:latin typeface="Glacial Indifference"/>
              </a:rPr>
              <a:t>2. </a:t>
            </a:r>
            <a:r>
              <a:rPr lang="en-US" sz="4180" b="1" dirty="0" err="1" smtClean="0">
                <a:solidFill>
                  <a:srgbClr val="605048"/>
                </a:solidFill>
                <a:latin typeface="Glacial Indifference Bold"/>
              </a:rPr>
              <a:t>Bối</a:t>
            </a:r>
            <a:r>
              <a:rPr lang="en-US" sz="4180" b="1" dirty="0" smtClean="0">
                <a:solidFill>
                  <a:srgbClr val="605048"/>
                </a:solidFill>
                <a:latin typeface="Glacial Indifference Bold"/>
              </a:rPr>
              <a:t> </a:t>
            </a:r>
            <a:r>
              <a:rPr lang="en-US" sz="4180" b="1" dirty="0" err="1">
                <a:solidFill>
                  <a:srgbClr val="605048"/>
                </a:solidFill>
                <a:latin typeface="Glacial Indifference Bold"/>
              </a:rPr>
              <a:t>cảnh</a:t>
            </a:r>
            <a:r>
              <a:rPr lang="en-US" sz="4180" b="1" dirty="0">
                <a:solidFill>
                  <a:srgbClr val="605048"/>
                </a:solidFill>
                <a:latin typeface="Glacial Indifference Bold"/>
              </a:rPr>
              <a:t> </a:t>
            </a:r>
            <a:r>
              <a:rPr lang="en-US" sz="4180" b="1" dirty="0" err="1">
                <a:solidFill>
                  <a:srgbClr val="605048"/>
                </a:solidFill>
                <a:latin typeface="Glacial Indifference Bold"/>
              </a:rPr>
              <a:t>đoạn</a:t>
            </a:r>
            <a:r>
              <a:rPr lang="en-US" sz="4180" b="1" dirty="0">
                <a:solidFill>
                  <a:srgbClr val="605048"/>
                </a:solidFill>
                <a:latin typeface="Glacial Indifference Bold"/>
              </a:rPr>
              <a:t> </a:t>
            </a:r>
            <a:r>
              <a:rPr lang="en-US" sz="4180" b="1" dirty="0" err="1">
                <a:solidFill>
                  <a:srgbClr val="605048"/>
                </a:solidFill>
                <a:latin typeface="Glacial Indifference Bold"/>
              </a:rPr>
              <a:t>trích</a:t>
            </a:r>
            <a:r>
              <a:rPr lang="en-US" sz="4180" b="1" dirty="0">
                <a:solidFill>
                  <a:srgbClr val="605048"/>
                </a:solidFill>
                <a:latin typeface="Glacial Indifference Bold"/>
              </a:rPr>
              <a:t>:</a:t>
            </a:r>
            <a:r>
              <a:rPr lang="en-US" sz="4180" b="1" dirty="0">
                <a:solidFill>
                  <a:srgbClr val="605048"/>
                </a:solidFill>
                <a:latin typeface="Glacial Indifference"/>
              </a:rPr>
              <a:t> </a:t>
            </a:r>
            <a:r>
              <a:rPr lang="en-US" sz="4180" dirty="0" err="1">
                <a:solidFill>
                  <a:srgbClr val="605048"/>
                </a:solidFill>
                <a:latin typeface="Glacial Indifference"/>
              </a:rPr>
              <a:t>Thúy</a:t>
            </a:r>
            <a:r>
              <a:rPr lang="en-US" sz="4180" dirty="0">
                <a:solidFill>
                  <a:srgbClr val="605048"/>
                </a:solidFill>
                <a:latin typeface="Glacial Indifference"/>
              </a:rPr>
              <a:t> </a:t>
            </a:r>
            <a:r>
              <a:rPr lang="en-US" sz="4180" dirty="0" err="1">
                <a:solidFill>
                  <a:srgbClr val="605048"/>
                </a:solidFill>
                <a:latin typeface="Glacial Indifference"/>
              </a:rPr>
              <a:t>Kiều</a:t>
            </a:r>
            <a:r>
              <a:rPr lang="en-US" sz="4180" dirty="0">
                <a:solidFill>
                  <a:srgbClr val="605048"/>
                </a:solidFill>
                <a:latin typeface="Glacial Indifference"/>
              </a:rPr>
              <a:t> </a:t>
            </a:r>
            <a:r>
              <a:rPr lang="en-US" sz="4180" dirty="0" err="1">
                <a:solidFill>
                  <a:srgbClr val="605048"/>
                </a:solidFill>
                <a:latin typeface="Glacial Indifference"/>
              </a:rPr>
              <a:t>gặp</a:t>
            </a:r>
            <a:r>
              <a:rPr lang="en-US" sz="4180" dirty="0">
                <a:solidFill>
                  <a:srgbClr val="605048"/>
                </a:solidFill>
                <a:latin typeface="Glacial Indifference"/>
              </a:rPr>
              <a:t> </a:t>
            </a:r>
            <a:r>
              <a:rPr lang="en-US" sz="4180" dirty="0" err="1">
                <a:solidFill>
                  <a:srgbClr val="605048"/>
                </a:solidFill>
                <a:latin typeface="Glacial Indifference"/>
              </a:rPr>
              <a:t>Từ</a:t>
            </a:r>
            <a:r>
              <a:rPr lang="en-US" sz="4180" dirty="0">
                <a:solidFill>
                  <a:srgbClr val="605048"/>
                </a:solidFill>
                <a:latin typeface="Glacial Indifference"/>
              </a:rPr>
              <a:t> </a:t>
            </a:r>
            <a:r>
              <a:rPr lang="en-US" sz="4180" dirty="0" err="1">
                <a:solidFill>
                  <a:srgbClr val="605048"/>
                </a:solidFill>
                <a:latin typeface="Glacial Indifference"/>
              </a:rPr>
              <a:t>Hải</a:t>
            </a:r>
            <a:r>
              <a:rPr lang="en-US" sz="4180" dirty="0">
                <a:solidFill>
                  <a:srgbClr val="605048"/>
                </a:solidFill>
                <a:latin typeface="Glacial Indifference"/>
              </a:rPr>
              <a:t> </a:t>
            </a:r>
            <a:r>
              <a:rPr lang="en-US" sz="4180" dirty="0" err="1">
                <a:solidFill>
                  <a:srgbClr val="605048"/>
                </a:solidFill>
                <a:latin typeface="Glacial Indifference"/>
              </a:rPr>
              <a:t>khi</a:t>
            </a:r>
            <a:r>
              <a:rPr lang="en-US" sz="4180" dirty="0">
                <a:solidFill>
                  <a:srgbClr val="605048"/>
                </a:solidFill>
                <a:latin typeface="Glacial Indifference"/>
              </a:rPr>
              <a:t> ở </a:t>
            </a:r>
            <a:r>
              <a:rPr lang="en-US" sz="4180" dirty="0" err="1">
                <a:solidFill>
                  <a:srgbClr val="605048"/>
                </a:solidFill>
                <a:latin typeface="Glacial Indifference"/>
              </a:rPr>
              <a:t>lầu</a:t>
            </a:r>
            <a:r>
              <a:rPr lang="en-US" sz="4180" dirty="0">
                <a:solidFill>
                  <a:srgbClr val="605048"/>
                </a:solidFill>
                <a:latin typeface="Glacial Indifference"/>
              </a:rPr>
              <a:t> </a:t>
            </a:r>
            <a:r>
              <a:rPr lang="en-US" sz="4180" dirty="0" err="1">
                <a:solidFill>
                  <a:srgbClr val="605048"/>
                </a:solidFill>
                <a:latin typeface="Glacial Indifference"/>
              </a:rPr>
              <a:t>xanh</a:t>
            </a:r>
            <a:r>
              <a:rPr lang="en-US" sz="4180" dirty="0">
                <a:solidFill>
                  <a:srgbClr val="605048"/>
                </a:solidFill>
                <a:latin typeface="Glacial Indifference"/>
              </a:rPr>
              <a:t> </a:t>
            </a:r>
            <a:r>
              <a:rPr lang="en-US" sz="4180" dirty="0" err="1">
                <a:solidFill>
                  <a:srgbClr val="605048"/>
                </a:solidFill>
                <a:latin typeface="Glacial Indifference"/>
              </a:rPr>
              <a:t>lần</a:t>
            </a:r>
            <a:r>
              <a:rPr lang="en-US" sz="4180" dirty="0">
                <a:solidFill>
                  <a:srgbClr val="605048"/>
                </a:solidFill>
                <a:latin typeface="Glacial Indifference"/>
              </a:rPr>
              <a:t> </a:t>
            </a:r>
            <a:r>
              <a:rPr lang="en-US" sz="4180" dirty="0" err="1">
                <a:solidFill>
                  <a:srgbClr val="605048"/>
                </a:solidFill>
                <a:latin typeface="Glacial Indifference"/>
              </a:rPr>
              <a:t>thứ</a:t>
            </a:r>
            <a:r>
              <a:rPr lang="en-US" sz="4180" dirty="0">
                <a:solidFill>
                  <a:srgbClr val="605048"/>
                </a:solidFill>
                <a:latin typeface="Glacial Indifference"/>
              </a:rPr>
              <a:t> </a:t>
            </a:r>
            <a:r>
              <a:rPr lang="en-US" sz="4180" dirty="0" err="1">
                <a:solidFill>
                  <a:srgbClr val="605048"/>
                </a:solidFill>
                <a:latin typeface="Glacial Indifference"/>
              </a:rPr>
              <a:t>hai</a:t>
            </a:r>
            <a:r>
              <a:rPr lang="en-US" sz="4180" dirty="0">
                <a:solidFill>
                  <a:srgbClr val="605048"/>
                </a:solidFill>
                <a:latin typeface="Glacial Indifference"/>
              </a:rPr>
              <a:t> </a:t>
            </a:r>
            <a:r>
              <a:rPr lang="en-US" sz="4180" dirty="0" err="1">
                <a:solidFill>
                  <a:srgbClr val="605048"/>
                </a:solidFill>
                <a:latin typeface="Glacial Indifference"/>
              </a:rPr>
              <a:t>và</a:t>
            </a:r>
            <a:r>
              <a:rPr lang="en-US" sz="4180" dirty="0">
                <a:solidFill>
                  <a:srgbClr val="605048"/>
                </a:solidFill>
                <a:latin typeface="Glacial Indifference"/>
              </a:rPr>
              <a:t> </a:t>
            </a:r>
            <a:r>
              <a:rPr lang="en-US" sz="4180" dirty="0" err="1">
                <a:solidFill>
                  <a:srgbClr val="605048"/>
                </a:solidFill>
                <a:latin typeface="Glacial Indifference"/>
              </a:rPr>
              <a:t>nàng</a:t>
            </a:r>
            <a:r>
              <a:rPr lang="en-US" sz="4180" dirty="0">
                <a:solidFill>
                  <a:srgbClr val="605048"/>
                </a:solidFill>
                <a:latin typeface="Glacial Indifference"/>
              </a:rPr>
              <a:t> </a:t>
            </a:r>
            <a:r>
              <a:rPr lang="en-US" sz="4180" dirty="0" err="1">
                <a:solidFill>
                  <a:srgbClr val="605048"/>
                </a:solidFill>
                <a:latin typeface="Glacial Indifference"/>
              </a:rPr>
              <a:t>được</a:t>
            </a:r>
            <a:r>
              <a:rPr lang="en-US" sz="4180" dirty="0">
                <a:solidFill>
                  <a:srgbClr val="605048"/>
                </a:solidFill>
                <a:latin typeface="Glacial Indifference"/>
              </a:rPr>
              <a:t> </a:t>
            </a:r>
            <a:r>
              <a:rPr lang="en-US" sz="4180" dirty="0" err="1">
                <a:solidFill>
                  <a:srgbClr val="605048"/>
                </a:solidFill>
                <a:latin typeface="Glacial Indifference"/>
              </a:rPr>
              <a:t>anh</a:t>
            </a:r>
            <a:r>
              <a:rPr lang="en-US" sz="4180" dirty="0">
                <a:solidFill>
                  <a:srgbClr val="605048"/>
                </a:solidFill>
                <a:latin typeface="Glacial Indifference"/>
              </a:rPr>
              <a:t> </a:t>
            </a:r>
            <a:r>
              <a:rPr lang="en-US" sz="4180" dirty="0" err="1">
                <a:solidFill>
                  <a:srgbClr val="605048"/>
                </a:solidFill>
                <a:latin typeface="Glacial Indifference"/>
              </a:rPr>
              <a:t>hùng</a:t>
            </a:r>
            <a:r>
              <a:rPr lang="en-US" sz="4180" dirty="0">
                <a:solidFill>
                  <a:srgbClr val="605048"/>
                </a:solidFill>
                <a:latin typeface="Glacial Indifference"/>
              </a:rPr>
              <a:t> </a:t>
            </a:r>
            <a:r>
              <a:rPr lang="en-US" sz="4180" dirty="0" err="1">
                <a:solidFill>
                  <a:srgbClr val="605048"/>
                </a:solidFill>
                <a:latin typeface="Glacial Indifference"/>
              </a:rPr>
              <a:t>có</a:t>
            </a:r>
            <a:r>
              <a:rPr lang="en-US" sz="4180" dirty="0">
                <a:solidFill>
                  <a:srgbClr val="605048"/>
                </a:solidFill>
                <a:latin typeface="Glacial Indifference"/>
              </a:rPr>
              <a:t> </a:t>
            </a:r>
            <a:r>
              <a:rPr lang="en-US" sz="4180" dirty="0" err="1">
                <a:solidFill>
                  <a:srgbClr val="605048"/>
                </a:solidFill>
                <a:latin typeface="Glacial Indifference"/>
              </a:rPr>
              <a:t>chí</a:t>
            </a:r>
            <a:r>
              <a:rPr lang="en-US" sz="4180" dirty="0">
                <a:solidFill>
                  <a:srgbClr val="605048"/>
                </a:solidFill>
                <a:latin typeface="Glacial Indifference"/>
              </a:rPr>
              <a:t> </a:t>
            </a:r>
            <a:r>
              <a:rPr lang="en-US" sz="4180" dirty="0" err="1">
                <a:solidFill>
                  <a:srgbClr val="605048"/>
                </a:solidFill>
                <a:latin typeface="Glacial Indifference"/>
              </a:rPr>
              <a:t>khí</a:t>
            </a:r>
            <a:r>
              <a:rPr lang="en-US" sz="4180" dirty="0">
                <a:solidFill>
                  <a:srgbClr val="605048"/>
                </a:solidFill>
                <a:latin typeface="Glacial Indifference"/>
              </a:rPr>
              <a:t>, </a:t>
            </a:r>
            <a:r>
              <a:rPr lang="en-US" sz="4180" dirty="0" err="1">
                <a:solidFill>
                  <a:srgbClr val="605048"/>
                </a:solidFill>
                <a:latin typeface="Glacial Indifference"/>
              </a:rPr>
              <a:t>tài</a:t>
            </a:r>
            <a:r>
              <a:rPr lang="en-US" sz="4180" dirty="0">
                <a:solidFill>
                  <a:srgbClr val="605048"/>
                </a:solidFill>
                <a:latin typeface="Glacial Indifference"/>
              </a:rPr>
              <a:t> </a:t>
            </a:r>
            <a:r>
              <a:rPr lang="en-US" sz="4180" dirty="0" err="1">
                <a:solidFill>
                  <a:srgbClr val="605048"/>
                </a:solidFill>
                <a:latin typeface="Glacial Indifference"/>
              </a:rPr>
              <a:t>năng</a:t>
            </a:r>
            <a:r>
              <a:rPr lang="en-US" sz="4180" dirty="0">
                <a:solidFill>
                  <a:srgbClr val="605048"/>
                </a:solidFill>
                <a:latin typeface="Glacial Indifference"/>
              </a:rPr>
              <a:t> </a:t>
            </a:r>
            <a:r>
              <a:rPr lang="en-US" sz="4180" dirty="0" err="1">
                <a:solidFill>
                  <a:srgbClr val="605048"/>
                </a:solidFill>
                <a:latin typeface="Glacial Indifference"/>
              </a:rPr>
              <a:t>hơn</a:t>
            </a:r>
            <a:r>
              <a:rPr lang="en-US" sz="4180" dirty="0">
                <a:solidFill>
                  <a:srgbClr val="605048"/>
                </a:solidFill>
                <a:latin typeface="Glacial Indifference"/>
              </a:rPr>
              <a:t> </a:t>
            </a:r>
            <a:r>
              <a:rPr lang="en-US" sz="4180" dirty="0" err="1">
                <a:solidFill>
                  <a:srgbClr val="605048"/>
                </a:solidFill>
                <a:latin typeface="Glacial Indifference"/>
              </a:rPr>
              <a:t>người</a:t>
            </a:r>
            <a:r>
              <a:rPr lang="en-US" sz="4180" dirty="0">
                <a:solidFill>
                  <a:srgbClr val="605048"/>
                </a:solidFill>
                <a:latin typeface="Glacial Indifference"/>
              </a:rPr>
              <a:t> </a:t>
            </a:r>
            <a:r>
              <a:rPr lang="en-US" sz="4180" dirty="0" err="1">
                <a:solidFill>
                  <a:srgbClr val="605048"/>
                </a:solidFill>
                <a:latin typeface="Glacial Indifference"/>
              </a:rPr>
              <a:t>thoát</a:t>
            </a:r>
            <a:r>
              <a:rPr lang="en-US" sz="4180" dirty="0">
                <a:solidFill>
                  <a:srgbClr val="605048"/>
                </a:solidFill>
                <a:latin typeface="Glacial Indifference"/>
              </a:rPr>
              <a:t> </a:t>
            </a:r>
            <a:r>
              <a:rPr lang="en-US" sz="4180" dirty="0" err="1">
                <a:solidFill>
                  <a:srgbClr val="605048"/>
                </a:solidFill>
                <a:latin typeface="Glacial Indifference"/>
              </a:rPr>
              <a:t>khỏi</a:t>
            </a:r>
            <a:r>
              <a:rPr lang="en-US" sz="4180" dirty="0">
                <a:solidFill>
                  <a:srgbClr val="605048"/>
                </a:solidFill>
                <a:latin typeface="Glacial Indifference"/>
              </a:rPr>
              <a:t> </a:t>
            </a:r>
            <a:r>
              <a:rPr lang="en-US" sz="4180" dirty="0" err="1">
                <a:solidFill>
                  <a:srgbClr val="605048"/>
                </a:solidFill>
                <a:latin typeface="Glacial Indifference"/>
              </a:rPr>
              <a:t>cuộc</a:t>
            </a:r>
            <a:r>
              <a:rPr lang="en-US" sz="4180" dirty="0">
                <a:solidFill>
                  <a:srgbClr val="605048"/>
                </a:solidFill>
                <a:latin typeface="Glacial Indifference"/>
              </a:rPr>
              <a:t> </a:t>
            </a:r>
            <a:r>
              <a:rPr lang="en-US" sz="4180" dirty="0" err="1">
                <a:solidFill>
                  <a:srgbClr val="605048"/>
                </a:solidFill>
                <a:latin typeface="Glacial Indifference"/>
              </a:rPr>
              <a:t>sống</a:t>
            </a:r>
            <a:r>
              <a:rPr lang="en-US" sz="4180" dirty="0">
                <a:solidFill>
                  <a:srgbClr val="605048"/>
                </a:solidFill>
                <a:latin typeface="Glacial Indifference"/>
              </a:rPr>
              <a:t> </a:t>
            </a:r>
            <a:r>
              <a:rPr lang="en-US" sz="4180" dirty="0" err="1">
                <a:solidFill>
                  <a:srgbClr val="605048"/>
                </a:solidFill>
                <a:latin typeface="Glacial Indifference"/>
              </a:rPr>
              <a:t>lầu</a:t>
            </a:r>
            <a:r>
              <a:rPr lang="en-US" sz="4180" dirty="0">
                <a:solidFill>
                  <a:srgbClr val="605048"/>
                </a:solidFill>
                <a:latin typeface="Glacial Indifference"/>
              </a:rPr>
              <a:t> </a:t>
            </a:r>
            <a:r>
              <a:rPr lang="en-US" sz="4180" dirty="0" err="1">
                <a:solidFill>
                  <a:srgbClr val="605048"/>
                </a:solidFill>
                <a:latin typeface="Glacial Indifference"/>
              </a:rPr>
              <a:t>xanh</a:t>
            </a:r>
            <a:r>
              <a:rPr lang="en-US" sz="4180" dirty="0">
                <a:solidFill>
                  <a:srgbClr val="605048"/>
                </a:solidFill>
                <a:latin typeface="Glacial Indifference"/>
              </a:rPr>
              <a:t>. </a:t>
            </a:r>
            <a:r>
              <a:rPr lang="en-US" sz="4180" dirty="0" err="1">
                <a:solidFill>
                  <a:srgbClr val="605048"/>
                </a:solidFill>
                <a:latin typeface="Glacial Indifference"/>
              </a:rPr>
              <a:t>Khi</a:t>
            </a:r>
            <a:r>
              <a:rPr lang="en-US" sz="4180" dirty="0">
                <a:solidFill>
                  <a:srgbClr val="605048"/>
                </a:solidFill>
                <a:latin typeface="Glacial Indifference"/>
              </a:rPr>
              <a:t> </a:t>
            </a:r>
            <a:r>
              <a:rPr lang="en-US" sz="4180" dirty="0" err="1">
                <a:solidFill>
                  <a:srgbClr val="605048"/>
                </a:solidFill>
                <a:latin typeface="Glacial Indifference"/>
              </a:rPr>
              <a:t>đã</a:t>
            </a:r>
            <a:r>
              <a:rPr lang="en-US" sz="4180" dirty="0">
                <a:solidFill>
                  <a:srgbClr val="605048"/>
                </a:solidFill>
                <a:latin typeface="Glacial Indifference"/>
              </a:rPr>
              <a:t> </a:t>
            </a:r>
            <a:r>
              <a:rPr lang="en-US" sz="4180" dirty="0" err="1">
                <a:solidFill>
                  <a:srgbClr val="605048"/>
                </a:solidFill>
                <a:latin typeface="Glacial Indifference"/>
              </a:rPr>
              <a:t>lập</a:t>
            </a:r>
            <a:r>
              <a:rPr lang="en-US" sz="4180" dirty="0">
                <a:solidFill>
                  <a:srgbClr val="605048"/>
                </a:solidFill>
                <a:latin typeface="Glacial Indifference"/>
              </a:rPr>
              <a:t> </a:t>
            </a:r>
            <a:r>
              <a:rPr lang="en-US" sz="4180" dirty="0" err="1">
                <a:solidFill>
                  <a:srgbClr val="605048"/>
                </a:solidFill>
                <a:latin typeface="Glacial Indifference"/>
              </a:rPr>
              <a:t>nên</a:t>
            </a:r>
            <a:r>
              <a:rPr lang="en-US" sz="4180" dirty="0">
                <a:solidFill>
                  <a:srgbClr val="605048"/>
                </a:solidFill>
                <a:latin typeface="Glacial Indifference"/>
              </a:rPr>
              <a:t> </a:t>
            </a:r>
            <a:r>
              <a:rPr lang="en-US" sz="4180" dirty="0" err="1">
                <a:solidFill>
                  <a:srgbClr val="605048"/>
                </a:solidFill>
                <a:latin typeface="Glacial Indifference"/>
              </a:rPr>
              <a:t>sự</a:t>
            </a:r>
            <a:r>
              <a:rPr lang="en-US" sz="4180" dirty="0">
                <a:solidFill>
                  <a:srgbClr val="605048"/>
                </a:solidFill>
                <a:latin typeface="Glacial Indifference"/>
              </a:rPr>
              <a:t> </a:t>
            </a:r>
            <a:r>
              <a:rPr lang="en-US" sz="4180" dirty="0" err="1">
                <a:solidFill>
                  <a:srgbClr val="605048"/>
                </a:solidFill>
                <a:latin typeface="Glacial Indifference"/>
              </a:rPr>
              <a:t>nghiệp</a:t>
            </a:r>
            <a:r>
              <a:rPr lang="en-US" sz="4180" dirty="0">
                <a:solidFill>
                  <a:srgbClr val="605048"/>
                </a:solidFill>
                <a:latin typeface="Glacial Indifference"/>
              </a:rPr>
              <a:t>, </a:t>
            </a:r>
            <a:r>
              <a:rPr lang="en-US" sz="4180" dirty="0" err="1">
                <a:solidFill>
                  <a:srgbClr val="605048"/>
                </a:solidFill>
                <a:latin typeface="Glacial Indifference"/>
              </a:rPr>
              <a:t>Từ</a:t>
            </a:r>
            <a:r>
              <a:rPr lang="en-US" sz="4180" dirty="0">
                <a:solidFill>
                  <a:srgbClr val="605048"/>
                </a:solidFill>
                <a:latin typeface="Glacial Indifference"/>
              </a:rPr>
              <a:t> </a:t>
            </a:r>
            <a:r>
              <a:rPr lang="en-US" sz="4180" dirty="0" err="1">
                <a:solidFill>
                  <a:srgbClr val="605048"/>
                </a:solidFill>
                <a:latin typeface="Glacial Indifference"/>
              </a:rPr>
              <a:t>Hải</a:t>
            </a:r>
            <a:r>
              <a:rPr lang="en-US" sz="4180" dirty="0">
                <a:solidFill>
                  <a:srgbClr val="605048"/>
                </a:solidFill>
                <a:latin typeface="Glacial Indifference"/>
              </a:rPr>
              <a:t> </a:t>
            </a:r>
            <a:r>
              <a:rPr lang="en-US" sz="4180" dirty="0" err="1">
                <a:solidFill>
                  <a:srgbClr val="605048"/>
                </a:solidFill>
                <a:latin typeface="Glacial Indifference"/>
              </a:rPr>
              <a:t>giúp</a:t>
            </a:r>
            <a:r>
              <a:rPr lang="en-US" sz="4180" dirty="0">
                <a:solidFill>
                  <a:srgbClr val="605048"/>
                </a:solidFill>
                <a:latin typeface="Glacial Indifference"/>
              </a:rPr>
              <a:t> </a:t>
            </a:r>
            <a:r>
              <a:rPr lang="en-US" sz="4180" dirty="0" err="1">
                <a:solidFill>
                  <a:srgbClr val="605048"/>
                </a:solidFill>
                <a:latin typeface="Glacial Indifference"/>
              </a:rPr>
              <a:t>Kiều</a:t>
            </a:r>
            <a:r>
              <a:rPr lang="en-US" sz="4180" dirty="0">
                <a:solidFill>
                  <a:srgbClr val="605048"/>
                </a:solidFill>
                <a:latin typeface="Glacial Indifference"/>
              </a:rPr>
              <a:t> </a:t>
            </a:r>
            <a:r>
              <a:rPr lang="en-US" sz="4180" dirty="0" err="1">
                <a:solidFill>
                  <a:srgbClr val="605048"/>
                </a:solidFill>
                <a:latin typeface="Glacial Indifference"/>
              </a:rPr>
              <a:t>đền</a:t>
            </a:r>
            <a:r>
              <a:rPr lang="en-US" sz="4180" dirty="0">
                <a:solidFill>
                  <a:srgbClr val="605048"/>
                </a:solidFill>
                <a:latin typeface="Glacial Indifference"/>
              </a:rPr>
              <a:t> </a:t>
            </a:r>
            <a:r>
              <a:rPr lang="en-US" sz="4180" dirty="0" err="1">
                <a:solidFill>
                  <a:srgbClr val="605048"/>
                </a:solidFill>
                <a:latin typeface="Glacial Indifference"/>
              </a:rPr>
              <a:t>ơn</a:t>
            </a:r>
            <a:r>
              <a:rPr lang="en-US" sz="4180" dirty="0">
                <a:solidFill>
                  <a:srgbClr val="605048"/>
                </a:solidFill>
                <a:latin typeface="Glacial Indifference"/>
              </a:rPr>
              <a:t>, </a:t>
            </a:r>
            <a:r>
              <a:rPr lang="en-US" sz="4180" dirty="0" err="1">
                <a:solidFill>
                  <a:srgbClr val="605048"/>
                </a:solidFill>
                <a:latin typeface="Glacial Indifference"/>
              </a:rPr>
              <a:t>trả</a:t>
            </a:r>
            <a:r>
              <a:rPr lang="en-US" sz="4180" dirty="0">
                <a:solidFill>
                  <a:srgbClr val="605048"/>
                </a:solidFill>
                <a:latin typeface="Glacial Indifference"/>
              </a:rPr>
              <a:t> </a:t>
            </a:r>
            <a:r>
              <a:rPr lang="en-US" sz="4180" dirty="0" err="1">
                <a:solidFill>
                  <a:srgbClr val="605048"/>
                </a:solidFill>
                <a:latin typeface="Glacial Indifference"/>
              </a:rPr>
              <a:t>oán</a:t>
            </a:r>
            <a:r>
              <a:rPr lang="en-US" sz="4180" dirty="0">
                <a:solidFill>
                  <a:srgbClr val="605048"/>
                </a:solidFill>
                <a:latin typeface="Glacial Indifference"/>
              </a:rPr>
              <a:t>. </a:t>
            </a:r>
          </a:p>
        </p:txBody>
      </p:sp>
      <p:grpSp>
        <p:nvGrpSpPr>
          <p:cNvPr id="9" name="Group 9"/>
          <p:cNvGrpSpPr>
            <a:grpSpLocks noChangeAspect="1"/>
          </p:cNvGrpSpPr>
          <p:nvPr/>
        </p:nvGrpSpPr>
        <p:grpSpPr>
          <a:xfrm rot="6438578">
            <a:off x="632588" y="6941815"/>
            <a:ext cx="4146901" cy="6163954"/>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2" name="Group 12"/>
          <p:cNvGrpSpPr>
            <a:grpSpLocks noChangeAspect="1"/>
          </p:cNvGrpSpPr>
          <p:nvPr/>
        </p:nvGrpSpPr>
        <p:grpSpPr>
          <a:xfrm rot="-7307119">
            <a:off x="-6472809" y="5921589"/>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5" name="Group 15"/>
          <p:cNvGrpSpPr>
            <a:grpSpLocks noChangeAspect="1"/>
          </p:cNvGrpSpPr>
          <p:nvPr/>
        </p:nvGrpSpPr>
        <p:grpSpPr>
          <a:xfrm rot="-7307119">
            <a:off x="13862558" y="-3533092"/>
            <a:ext cx="10902197" cy="7550781"/>
            <a:chOff x="0" y="0"/>
            <a:chExt cx="3429000" cy="2374900"/>
          </a:xfrm>
        </p:grpSpPr>
        <p:sp>
          <p:nvSpPr>
            <p:cNvPr id="16"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7"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sp>
        <p:nvSpPr>
          <p:cNvPr id="18" name="Freeform 18"/>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8"/>
            <a:stretch>
              <a:fillRect/>
            </a:stretch>
          </a:blipFill>
        </p:spPr>
      </p:sp>
      <p:sp>
        <p:nvSpPr>
          <p:cNvPr id="19" name="Freeform 19"/>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9"/>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sp>
        <p:nvSpPr>
          <p:cNvPr id="2" name="Freeform 2"/>
          <p:cNvSpPr/>
          <p:nvPr/>
        </p:nvSpPr>
        <p:spPr>
          <a:xfrm>
            <a:off x="-179240" y="4056863"/>
            <a:ext cx="18787383" cy="5056937"/>
          </a:xfrm>
          <a:custGeom>
            <a:avLst/>
            <a:gdLst/>
            <a:ahLst/>
            <a:cxnLst/>
            <a:rect l="l" t="t" r="r" b="b"/>
            <a:pathLst>
              <a:path w="18787383" h="5056937">
                <a:moveTo>
                  <a:pt x="0" y="0"/>
                </a:moveTo>
                <a:lnTo>
                  <a:pt x="18787383" y="0"/>
                </a:lnTo>
                <a:lnTo>
                  <a:pt x="18787383" y="5056937"/>
                </a:lnTo>
                <a:lnTo>
                  <a:pt x="0" y="505693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652026" y="6531319"/>
            <a:ext cx="7271948" cy="5453961"/>
          </a:xfrm>
          <a:custGeom>
            <a:avLst/>
            <a:gdLst/>
            <a:ahLst/>
            <a:cxnLst/>
            <a:rect l="l" t="t" r="r" b="b"/>
            <a:pathLst>
              <a:path w="7271948" h="5453961">
                <a:moveTo>
                  <a:pt x="0" y="0"/>
                </a:moveTo>
                <a:lnTo>
                  <a:pt x="7271948" y="0"/>
                </a:lnTo>
                <a:lnTo>
                  <a:pt x="7271948" y="5453962"/>
                </a:lnTo>
                <a:lnTo>
                  <a:pt x="0" y="54539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2450981" flipH="1">
            <a:off x="15502408" y="-432467"/>
            <a:ext cx="3348508" cy="2922334"/>
          </a:xfrm>
          <a:custGeom>
            <a:avLst/>
            <a:gdLst/>
            <a:ahLst/>
            <a:cxnLst/>
            <a:rect l="l" t="t" r="r" b="b"/>
            <a:pathLst>
              <a:path w="3348508" h="2922334">
                <a:moveTo>
                  <a:pt x="3348508" y="0"/>
                </a:moveTo>
                <a:lnTo>
                  <a:pt x="0" y="0"/>
                </a:lnTo>
                <a:lnTo>
                  <a:pt x="0" y="2922334"/>
                </a:lnTo>
                <a:lnTo>
                  <a:pt x="3348508" y="2922334"/>
                </a:lnTo>
                <a:lnTo>
                  <a:pt x="3348508"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2700000" flipH="1">
            <a:off x="-362214" y="-342765"/>
            <a:ext cx="2781829" cy="2704514"/>
          </a:xfrm>
          <a:custGeom>
            <a:avLst/>
            <a:gdLst/>
            <a:ahLst/>
            <a:cxnLst/>
            <a:rect l="l" t="t" r="r" b="b"/>
            <a:pathLst>
              <a:path w="2781829" h="2704514">
                <a:moveTo>
                  <a:pt x="2781828" y="0"/>
                </a:moveTo>
                <a:lnTo>
                  <a:pt x="0" y="0"/>
                </a:lnTo>
                <a:lnTo>
                  <a:pt x="0" y="2704514"/>
                </a:lnTo>
                <a:lnTo>
                  <a:pt x="2781828" y="2704514"/>
                </a:lnTo>
                <a:lnTo>
                  <a:pt x="2781828"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350990" y="3874446"/>
            <a:ext cx="17937010" cy="4828045"/>
          </a:xfrm>
          <a:custGeom>
            <a:avLst/>
            <a:gdLst/>
            <a:ahLst/>
            <a:cxnLst/>
            <a:rect l="l" t="t" r="r" b="b"/>
            <a:pathLst>
              <a:path w="17937010" h="4828045">
                <a:moveTo>
                  <a:pt x="0" y="0"/>
                </a:moveTo>
                <a:lnTo>
                  <a:pt x="17937010" y="0"/>
                </a:lnTo>
                <a:lnTo>
                  <a:pt x="17937010" y="4828045"/>
                </a:lnTo>
                <a:lnTo>
                  <a:pt x="0" y="482804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2888586">
            <a:off x="2506884" y="593101"/>
            <a:ext cx="1507468" cy="895059"/>
          </a:xfrm>
          <a:custGeom>
            <a:avLst/>
            <a:gdLst/>
            <a:ahLst/>
            <a:cxnLst/>
            <a:rect l="l" t="t" r="r" b="b"/>
            <a:pathLst>
              <a:path w="1507468" h="895059">
                <a:moveTo>
                  <a:pt x="0" y="0"/>
                </a:moveTo>
                <a:lnTo>
                  <a:pt x="1507467" y="0"/>
                </a:lnTo>
                <a:lnTo>
                  <a:pt x="1507467" y="895059"/>
                </a:lnTo>
                <a:lnTo>
                  <a:pt x="0" y="89505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a:off x="15467955" y="3088380"/>
            <a:ext cx="1193331" cy="1325924"/>
          </a:xfrm>
          <a:custGeom>
            <a:avLst/>
            <a:gdLst/>
            <a:ahLst/>
            <a:cxnLst/>
            <a:rect l="l" t="t" r="r" b="b"/>
            <a:pathLst>
              <a:path w="1193331" h="1325924">
                <a:moveTo>
                  <a:pt x="0" y="0"/>
                </a:moveTo>
                <a:lnTo>
                  <a:pt x="1193331" y="0"/>
                </a:lnTo>
                <a:lnTo>
                  <a:pt x="1193331" y="1325924"/>
                </a:lnTo>
                <a:lnTo>
                  <a:pt x="0" y="13259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Freeform 9"/>
          <p:cNvSpPr/>
          <p:nvPr/>
        </p:nvSpPr>
        <p:spPr>
          <a:xfrm>
            <a:off x="7502294" y="966650"/>
            <a:ext cx="2477902" cy="310864"/>
          </a:xfrm>
          <a:custGeom>
            <a:avLst/>
            <a:gdLst/>
            <a:ahLst/>
            <a:cxnLst/>
            <a:rect l="l" t="t" r="r" b="b"/>
            <a:pathLst>
              <a:path w="2477902" h="310864">
                <a:moveTo>
                  <a:pt x="0" y="0"/>
                </a:moveTo>
                <a:lnTo>
                  <a:pt x="2477902" y="0"/>
                </a:lnTo>
                <a:lnTo>
                  <a:pt x="2477902" y="310864"/>
                </a:lnTo>
                <a:lnTo>
                  <a:pt x="0" y="31086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0" name="Freeform 10"/>
          <p:cNvSpPr/>
          <p:nvPr/>
        </p:nvSpPr>
        <p:spPr>
          <a:xfrm rot="-2273242">
            <a:off x="8633099" y="8747399"/>
            <a:ext cx="1021802" cy="1021802"/>
          </a:xfrm>
          <a:custGeom>
            <a:avLst/>
            <a:gdLst/>
            <a:ahLst/>
            <a:cxnLst/>
            <a:rect l="l" t="t" r="r" b="b"/>
            <a:pathLst>
              <a:path w="1021802" h="1021802">
                <a:moveTo>
                  <a:pt x="0" y="0"/>
                </a:moveTo>
                <a:lnTo>
                  <a:pt x="1021802" y="0"/>
                </a:lnTo>
                <a:lnTo>
                  <a:pt x="1021802" y="1021802"/>
                </a:lnTo>
                <a:lnTo>
                  <a:pt x="0" y="1021802"/>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1" name="TextBox 11"/>
          <p:cNvSpPr txBox="1"/>
          <p:nvPr/>
        </p:nvSpPr>
        <p:spPr>
          <a:xfrm>
            <a:off x="1406032" y="1352003"/>
            <a:ext cx="14670425" cy="1490472"/>
          </a:xfrm>
          <a:prstGeom prst="rect">
            <a:avLst/>
          </a:prstGeom>
        </p:spPr>
        <p:txBody>
          <a:bodyPr lIns="0" tIns="0" rIns="0" bIns="0" rtlCol="0" anchor="t">
            <a:spAutoFit/>
          </a:bodyPr>
          <a:lstStyle/>
          <a:p>
            <a:pPr algn="ctr">
              <a:lnSpc>
                <a:spcPts val="11544"/>
              </a:lnSpc>
            </a:pPr>
            <a:r>
              <a:rPr lang="en-US" sz="10400" spc="343" dirty="0">
                <a:solidFill>
                  <a:srgbClr val="0A1640"/>
                </a:solidFill>
                <a:latin typeface="Sriracha"/>
              </a:rPr>
              <a:t>I - </a:t>
            </a:r>
            <a:r>
              <a:rPr lang="en-US" sz="10400" spc="343" dirty="0" err="1">
                <a:solidFill>
                  <a:srgbClr val="0A1640"/>
                </a:solidFill>
                <a:latin typeface="Sriracha"/>
              </a:rPr>
              <a:t>Tìm</a:t>
            </a:r>
            <a:r>
              <a:rPr lang="en-US" sz="10400" spc="343" dirty="0">
                <a:solidFill>
                  <a:srgbClr val="0A1640"/>
                </a:solidFill>
                <a:latin typeface="Sriracha"/>
              </a:rPr>
              <a:t> </a:t>
            </a:r>
            <a:r>
              <a:rPr lang="en-US" sz="10400" spc="343" dirty="0" err="1">
                <a:solidFill>
                  <a:srgbClr val="0A1640"/>
                </a:solidFill>
                <a:latin typeface="Sriracha"/>
              </a:rPr>
              <a:t>hiểu</a:t>
            </a:r>
            <a:r>
              <a:rPr lang="en-US" sz="10400" spc="343" dirty="0">
                <a:solidFill>
                  <a:srgbClr val="0A1640"/>
                </a:solidFill>
                <a:latin typeface="Sriracha"/>
              </a:rPr>
              <a:t> </a:t>
            </a:r>
            <a:r>
              <a:rPr lang="en-US" sz="10400" spc="343" dirty="0" err="1">
                <a:solidFill>
                  <a:srgbClr val="0A1640"/>
                </a:solidFill>
                <a:latin typeface="Sriracha"/>
              </a:rPr>
              <a:t>chung</a:t>
            </a:r>
            <a:endParaRPr lang="en-US" sz="10400" spc="343" dirty="0">
              <a:solidFill>
                <a:srgbClr val="0A1640"/>
              </a:solidFill>
              <a:latin typeface="Sriracha"/>
            </a:endParaRPr>
          </a:p>
        </p:txBody>
      </p:sp>
      <p:sp>
        <p:nvSpPr>
          <p:cNvPr id="12" name="TextBox 12"/>
          <p:cNvSpPr txBox="1"/>
          <p:nvPr/>
        </p:nvSpPr>
        <p:spPr>
          <a:xfrm>
            <a:off x="3346405" y="3358819"/>
            <a:ext cx="11736091" cy="4716782"/>
          </a:xfrm>
          <a:prstGeom prst="rect">
            <a:avLst/>
          </a:prstGeom>
        </p:spPr>
        <p:txBody>
          <a:bodyPr lIns="0" tIns="0" rIns="0" bIns="0" rtlCol="0" anchor="t">
            <a:spAutoFit/>
          </a:bodyPr>
          <a:lstStyle/>
          <a:p>
            <a:pPr>
              <a:lnSpc>
                <a:spcPts val="6239"/>
              </a:lnSpc>
            </a:pPr>
            <a:r>
              <a:rPr lang="en-US" sz="3899" dirty="0" smtClean="0">
                <a:solidFill>
                  <a:srgbClr val="0A1640"/>
                </a:solidFill>
                <a:latin typeface="Arimo Bold"/>
              </a:rPr>
              <a:t>3. </a:t>
            </a:r>
            <a:r>
              <a:rPr lang="en-US" sz="3899" dirty="0" err="1">
                <a:solidFill>
                  <a:srgbClr val="0A1640"/>
                </a:solidFill>
                <a:latin typeface="Arimo Bold"/>
              </a:rPr>
              <a:t>Bố</a:t>
            </a:r>
            <a:r>
              <a:rPr lang="en-US" sz="3899" dirty="0">
                <a:solidFill>
                  <a:srgbClr val="0A1640"/>
                </a:solidFill>
                <a:latin typeface="Arimo Bold"/>
              </a:rPr>
              <a:t> </a:t>
            </a:r>
            <a:r>
              <a:rPr lang="en-US" sz="3899" dirty="0" err="1">
                <a:solidFill>
                  <a:srgbClr val="0A1640"/>
                </a:solidFill>
                <a:latin typeface="Arimo Bold"/>
              </a:rPr>
              <a:t>cục</a:t>
            </a:r>
            <a:r>
              <a:rPr lang="en-US" sz="3899" dirty="0">
                <a:solidFill>
                  <a:srgbClr val="0A1640"/>
                </a:solidFill>
                <a:latin typeface="Arimo"/>
              </a:rPr>
              <a:t>: 2 </a:t>
            </a:r>
            <a:r>
              <a:rPr lang="en-US" sz="3899" dirty="0" err="1">
                <a:solidFill>
                  <a:srgbClr val="0A1640"/>
                </a:solidFill>
                <a:latin typeface="Arimo"/>
              </a:rPr>
              <a:t>phần</a:t>
            </a:r>
            <a:endParaRPr lang="en-US" sz="3899" dirty="0">
              <a:solidFill>
                <a:srgbClr val="0A1640"/>
              </a:solidFill>
              <a:latin typeface="Arimo"/>
            </a:endParaRPr>
          </a:p>
          <a:p>
            <a:pPr>
              <a:lnSpc>
                <a:spcPts val="6239"/>
              </a:lnSpc>
            </a:pPr>
            <a:r>
              <a:rPr lang="en-US" sz="3899" dirty="0">
                <a:solidFill>
                  <a:srgbClr val="0A1640"/>
                </a:solidFill>
                <a:latin typeface="Arimo"/>
              </a:rPr>
              <a:t>+ </a:t>
            </a:r>
            <a:r>
              <a:rPr lang="en-US" sz="3899" dirty="0" err="1">
                <a:solidFill>
                  <a:srgbClr val="0A1640"/>
                </a:solidFill>
                <a:latin typeface="Arimo"/>
              </a:rPr>
              <a:t>Phần</a:t>
            </a:r>
            <a:r>
              <a:rPr lang="en-US" sz="3899" dirty="0">
                <a:solidFill>
                  <a:srgbClr val="0A1640"/>
                </a:solidFill>
                <a:latin typeface="Arimo"/>
              </a:rPr>
              <a:t> 1: </a:t>
            </a:r>
            <a:r>
              <a:rPr lang="en-US" sz="3899" dirty="0" err="1">
                <a:solidFill>
                  <a:srgbClr val="0A1640"/>
                </a:solidFill>
                <a:latin typeface="Arimo"/>
              </a:rPr>
              <a:t>C</a:t>
            </a:r>
            <a:r>
              <a:rPr lang="en-US" sz="3899" dirty="0" err="1" smtClean="0">
                <a:solidFill>
                  <a:srgbClr val="0A1640"/>
                </a:solidFill>
                <a:latin typeface="Arimo"/>
              </a:rPr>
              <a:t>uộc</a:t>
            </a:r>
            <a:r>
              <a:rPr lang="en-US" sz="3899" dirty="0" smtClean="0">
                <a:solidFill>
                  <a:srgbClr val="0A1640"/>
                </a:solidFill>
                <a:latin typeface="Arimo"/>
              </a:rPr>
              <a:t> </a:t>
            </a:r>
            <a:r>
              <a:rPr lang="en-US" sz="3899" dirty="0" err="1">
                <a:solidFill>
                  <a:srgbClr val="0A1640"/>
                </a:solidFill>
                <a:latin typeface="Arimo"/>
              </a:rPr>
              <a:t>đối</a:t>
            </a:r>
            <a:r>
              <a:rPr lang="en-US" sz="3899" dirty="0">
                <a:solidFill>
                  <a:srgbClr val="0A1640"/>
                </a:solidFill>
                <a:latin typeface="Arimo"/>
              </a:rPr>
              <a:t> </a:t>
            </a:r>
            <a:r>
              <a:rPr lang="en-US" sz="3899" dirty="0" err="1">
                <a:solidFill>
                  <a:srgbClr val="0A1640"/>
                </a:solidFill>
                <a:latin typeface="Arimo"/>
              </a:rPr>
              <a:t>thoại</a:t>
            </a:r>
            <a:r>
              <a:rPr lang="en-US" sz="3899" dirty="0">
                <a:solidFill>
                  <a:srgbClr val="0A1640"/>
                </a:solidFill>
                <a:latin typeface="Arimo"/>
              </a:rPr>
              <a:t> </a:t>
            </a:r>
            <a:r>
              <a:rPr lang="en-US" sz="3899" dirty="0" err="1">
                <a:solidFill>
                  <a:srgbClr val="0A1640"/>
                </a:solidFill>
                <a:latin typeface="Arimo"/>
              </a:rPr>
              <a:t>giữa</a:t>
            </a:r>
            <a:r>
              <a:rPr lang="en-US" sz="3899" dirty="0">
                <a:solidFill>
                  <a:srgbClr val="0A1640"/>
                </a:solidFill>
                <a:latin typeface="Arimo"/>
              </a:rPr>
              <a:t> </a:t>
            </a:r>
            <a:r>
              <a:rPr lang="en-US" sz="3899" dirty="0" err="1">
                <a:solidFill>
                  <a:srgbClr val="0A1640"/>
                </a:solidFill>
                <a:latin typeface="Arimo"/>
              </a:rPr>
              <a:t>Kiều</a:t>
            </a:r>
            <a:r>
              <a:rPr lang="en-US" sz="3899" dirty="0">
                <a:solidFill>
                  <a:srgbClr val="0A1640"/>
                </a:solidFill>
                <a:latin typeface="Arimo"/>
              </a:rPr>
              <a:t> </a:t>
            </a:r>
            <a:r>
              <a:rPr lang="en-US" sz="3899" dirty="0" err="1">
                <a:solidFill>
                  <a:srgbClr val="0A1640"/>
                </a:solidFill>
                <a:latin typeface="Arimo"/>
              </a:rPr>
              <a:t>và</a:t>
            </a:r>
            <a:r>
              <a:rPr lang="en-US" sz="3899" dirty="0">
                <a:solidFill>
                  <a:srgbClr val="0A1640"/>
                </a:solidFill>
                <a:latin typeface="Arimo"/>
              </a:rPr>
              <a:t> </a:t>
            </a:r>
            <a:r>
              <a:rPr lang="en-US" sz="3899" dirty="0" err="1">
                <a:solidFill>
                  <a:srgbClr val="0A1640"/>
                </a:solidFill>
                <a:latin typeface="Arimo"/>
              </a:rPr>
              <a:t>Từ</a:t>
            </a:r>
            <a:r>
              <a:rPr lang="en-US" sz="3899" dirty="0">
                <a:solidFill>
                  <a:srgbClr val="0A1640"/>
                </a:solidFill>
                <a:latin typeface="Arimo"/>
              </a:rPr>
              <a:t> </a:t>
            </a:r>
            <a:r>
              <a:rPr lang="en-US" sz="3899" dirty="0" err="1">
                <a:solidFill>
                  <a:srgbClr val="0A1640"/>
                </a:solidFill>
                <a:latin typeface="Arimo"/>
              </a:rPr>
              <a:t>Hải</a:t>
            </a:r>
            <a:endParaRPr lang="en-US" sz="3899" dirty="0">
              <a:solidFill>
                <a:srgbClr val="0A1640"/>
              </a:solidFill>
              <a:latin typeface="Arimo"/>
            </a:endParaRPr>
          </a:p>
          <a:p>
            <a:pPr algn="ctr">
              <a:lnSpc>
                <a:spcPts val="6239"/>
              </a:lnSpc>
            </a:pPr>
            <a:r>
              <a:rPr lang="en-US" sz="3899" dirty="0">
                <a:solidFill>
                  <a:srgbClr val="0A1640"/>
                </a:solidFill>
                <a:latin typeface="Arimo"/>
              </a:rPr>
              <a:t>“</a:t>
            </a:r>
            <a:r>
              <a:rPr lang="en-US" sz="3899" i="1" dirty="0" err="1">
                <a:solidFill>
                  <a:srgbClr val="0A1640"/>
                </a:solidFill>
                <a:latin typeface="Arimo"/>
              </a:rPr>
              <a:t>Nàng</a:t>
            </a:r>
            <a:r>
              <a:rPr lang="en-US" sz="3899" i="1" dirty="0">
                <a:solidFill>
                  <a:srgbClr val="0A1640"/>
                </a:solidFill>
                <a:latin typeface="Arimo"/>
              </a:rPr>
              <a:t> </a:t>
            </a:r>
            <a:r>
              <a:rPr lang="en-US" sz="3899" i="1" dirty="0" err="1">
                <a:solidFill>
                  <a:srgbClr val="0A1640"/>
                </a:solidFill>
                <a:latin typeface="Arimo"/>
              </a:rPr>
              <a:t>từ</a:t>
            </a:r>
            <a:r>
              <a:rPr lang="en-US" sz="3899" i="1" dirty="0">
                <a:solidFill>
                  <a:srgbClr val="0A1640"/>
                </a:solidFill>
                <a:latin typeface="Arimo"/>
              </a:rPr>
              <a:t> </a:t>
            </a:r>
            <a:r>
              <a:rPr lang="en-US" sz="3899" i="1" dirty="0" err="1">
                <a:solidFill>
                  <a:srgbClr val="0A1640"/>
                </a:solidFill>
                <a:latin typeface="Arimo"/>
              </a:rPr>
              <a:t>ân</a:t>
            </a:r>
            <a:r>
              <a:rPr lang="en-US" sz="3899" i="1" dirty="0">
                <a:solidFill>
                  <a:srgbClr val="0A1640"/>
                </a:solidFill>
                <a:latin typeface="Arimo"/>
              </a:rPr>
              <a:t> </a:t>
            </a:r>
            <a:r>
              <a:rPr lang="en-US" sz="3899" i="1" dirty="0" err="1">
                <a:solidFill>
                  <a:srgbClr val="0A1640"/>
                </a:solidFill>
                <a:latin typeface="Arimo"/>
              </a:rPr>
              <a:t>oán</a:t>
            </a:r>
            <a:r>
              <a:rPr lang="en-US" sz="3899" i="1" dirty="0">
                <a:solidFill>
                  <a:srgbClr val="0A1640"/>
                </a:solidFill>
                <a:latin typeface="Arimo"/>
              </a:rPr>
              <a:t> </a:t>
            </a:r>
            <a:r>
              <a:rPr lang="en-US" sz="3899" i="1" dirty="0" err="1">
                <a:solidFill>
                  <a:srgbClr val="0A1640"/>
                </a:solidFill>
                <a:latin typeface="Arimo"/>
              </a:rPr>
              <a:t>rạch</a:t>
            </a:r>
            <a:r>
              <a:rPr lang="en-US" sz="3899" i="1" dirty="0">
                <a:solidFill>
                  <a:srgbClr val="0A1640"/>
                </a:solidFill>
                <a:latin typeface="Arimo"/>
              </a:rPr>
              <a:t> </a:t>
            </a:r>
            <a:r>
              <a:rPr lang="en-US" sz="3899" i="1" dirty="0" err="1">
                <a:solidFill>
                  <a:srgbClr val="0A1640"/>
                </a:solidFill>
                <a:latin typeface="Arimo"/>
              </a:rPr>
              <a:t>ròi</a:t>
            </a:r>
            <a:endParaRPr lang="en-US" sz="3899" i="1" dirty="0">
              <a:solidFill>
                <a:srgbClr val="0A1640"/>
              </a:solidFill>
              <a:latin typeface="Arimo"/>
            </a:endParaRPr>
          </a:p>
          <a:p>
            <a:pPr algn="ctr">
              <a:lnSpc>
                <a:spcPts val="6239"/>
              </a:lnSpc>
            </a:pPr>
            <a:r>
              <a:rPr lang="en-US" sz="3899" i="1" dirty="0">
                <a:solidFill>
                  <a:srgbClr val="0A1640"/>
                </a:solidFill>
                <a:latin typeface="Arimo"/>
              </a:rPr>
              <a:t>…</a:t>
            </a:r>
          </a:p>
          <a:p>
            <a:pPr algn="ctr">
              <a:lnSpc>
                <a:spcPts val="6239"/>
              </a:lnSpc>
            </a:pPr>
            <a:r>
              <a:rPr lang="en-US" sz="3899" i="1" dirty="0">
                <a:solidFill>
                  <a:srgbClr val="0A1640"/>
                </a:solidFill>
                <a:latin typeface="Arimo"/>
              </a:rPr>
              <a:t>Cho </a:t>
            </a:r>
            <a:r>
              <a:rPr lang="en-US" sz="3899" i="1" dirty="0" err="1">
                <a:solidFill>
                  <a:srgbClr val="0A1640"/>
                </a:solidFill>
                <a:latin typeface="Arimo"/>
              </a:rPr>
              <a:t>người</a:t>
            </a:r>
            <a:r>
              <a:rPr lang="en-US" sz="3899" i="1" dirty="0">
                <a:solidFill>
                  <a:srgbClr val="0A1640"/>
                </a:solidFill>
                <a:latin typeface="Arimo"/>
              </a:rPr>
              <a:t> </a:t>
            </a:r>
            <a:r>
              <a:rPr lang="en-US" sz="3899" i="1" dirty="0" err="1">
                <a:solidFill>
                  <a:srgbClr val="0A1640"/>
                </a:solidFill>
                <a:latin typeface="Arimo"/>
              </a:rPr>
              <a:t>thấy</a:t>
            </a:r>
            <a:r>
              <a:rPr lang="en-US" sz="3899" i="1" dirty="0">
                <a:solidFill>
                  <a:srgbClr val="0A1640"/>
                </a:solidFill>
                <a:latin typeface="Arimo"/>
              </a:rPr>
              <a:t> </a:t>
            </a:r>
            <a:r>
              <a:rPr lang="en-US" sz="3899" i="1" dirty="0" err="1">
                <a:solidFill>
                  <a:srgbClr val="0A1640"/>
                </a:solidFill>
                <a:latin typeface="Arimo"/>
              </a:rPr>
              <a:t>mặt</a:t>
            </a:r>
            <a:r>
              <a:rPr lang="en-US" sz="3899" i="1" dirty="0">
                <a:solidFill>
                  <a:srgbClr val="0A1640"/>
                </a:solidFill>
                <a:latin typeface="Arimo"/>
              </a:rPr>
              <a:t> </a:t>
            </a:r>
            <a:r>
              <a:rPr lang="en-US" sz="3899" i="1" dirty="0" err="1">
                <a:solidFill>
                  <a:srgbClr val="0A1640"/>
                </a:solidFill>
                <a:latin typeface="Arimo"/>
              </a:rPr>
              <a:t>là</a:t>
            </a:r>
            <a:r>
              <a:rPr lang="en-US" sz="3899" i="1" dirty="0">
                <a:solidFill>
                  <a:srgbClr val="0A1640"/>
                </a:solidFill>
                <a:latin typeface="Arimo"/>
              </a:rPr>
              <a:t> ta cam </a:t>
            </a:r>
            <a:r>
              <a:rPr lang="en-US" sz="3899" i="1" dirty="0" err="1">
                <a:solidFill>
                  <a:srgbClr val="0A1640"/>
                </a:solidFill>
                <a:latin typeface="Arimo"/>
              </a:rPr>
              <a:t>lòng</a:t>
            </a:r>
            <a:r>
              <a:rPr lang="en-US" sz="3899" dirty="0">
                <a:solidFill>
                  <a:srgbClr val="0A1640"/>
                </a:solidFill>
                <a:latin typeface="Arimo"/>
              </a:rPr>
              <a:t>”</a:t>
            </a:r>
          </a:p>
          <a:p>
            <a:pPr>
              <a:lnSpc>
                <a:spcPts val="6239"/>
              </a:lnSpc>
            </a:pPr>
            <a:r>
              <a:rPr lang="en-US" sz="3899" dirty="0">
                <a:solidFill>
                  <a:srgbClr val="0A1640"/>
                </a:solidFill>
                <a:latin typeface="Arimo"/>
              </a:rPr>
              <a:t>+ </a:t>
            </a:r>
            <a:r>
              <a:rPr lang="en-US" sz="3899" dirty="0" err="1">
                <a:solidFill>
                  <a:srgbClr val="0A1640"/>
                </a:solidFill>
                <a:latin typeface="Arimo"/>
              </a:rPr>
              <a:t>Phần</a:t>
            </a:r>
            <a:r>
              <a:rPr lang="en-US" sz="3899" dirty="0">
                <a:solidFill>
                  <a:srgbClr val="0A1640"/>
                </a:solidFill>
                <a:latin typeface="Arimo"/>
              </a:rPr>
              <a:t> 2: (</a:t>
            </a:r>
            <a:r>
              <a:rPr lang="en-US" sz="3899" dirty="0" err="1">
                <a:solidFill>
                  <a:srgbClr val="0A1640"/>
                </a:solidFill>
                <a:latin typeface="Arimo"/>
              </a:rPr>
              <a:t>còn</a:t>
            </a:r>
            <a:r>
              <a:rPr lang="en-US" sz="3899" dirty="0">
                <a:solidFill>
                  <a:srgbClr val="0A1640"/>
                </a:solidFill>
                <a:latin typeface="Arimo"/>
              </a:rPr>
              <a:t> </a:t>
            </a:r>
            <a:r>
              <a:rPr lang="en-US" sz="3899" dirty="0" err="1">
                <a:solidFill>
                  <a:srgbClr val="0A1640"/>
                </a:solidFill>
                <a:latin typeface="Arimo"/>
              </a:rPr>
              <a:t>lại</a:t>
            </a:r>
            <a:r>
              <a:rPr lang="en-US" sz="3899" dirty="0">
                <a:solidFill>
                  <a:srgbClr val="0A1640"/>
                </a:solidFill>
                <a:latin typeface="Arimo"/>
              </a:rPr>
              <a:t>) </a:t>
            </a:r>
            <a:r>
              <a:rPr lang="en-US" sz="3899" dirty="0" err="1">
                <a:solidFill>
                  <a:srgbClr val="0A1640"/>
                </a:solidFill>
                <a:latin typeface="Arimo"/>
              </a:rPr>
              <a:t>Những</a:t>
            </a:r>
            <a:r>
              <a:rPr lang="en-US" sz="3899" dirty="0">
                <a:solidFill>
                  <a:srgbClr val="0A1640"/>
                </a:solidFill>
                <a:latin typeface="Arimo"/>
              </a:rPr>
              <a:t> </a:t>
            </a:r>
            <a:r>
              <a:rPr lang="en-US" sz="3899" dirty="0" err="1">
                <a:solidFill>
                  <a:srgbClr val="0A1640"/>
                </a:solidFill>
                <a:latin typeface="Arimo"/>
              </a:rPr>
              <a:t>kì</a:t>
            </a:r>
            <a:r>
              <a:rPr lang="en-US" sz="3899" dirty="0">
                <a:solidFill>
                  <a:srgbClr val="0A1640"/>
                </a:solidFill>
                <a:latin typeface="Arimo"/>
              </a:rPr>
              <a:t> </a:t>
            </a:r>
            <a:r>
              <a:rPr lang="en-US" sz="3899" dirty="0" err="1">
                <a:solidFill>
                  <a:srgbClr val="0A1640"/>
                </a:solidFill>
                <a:latin typeface="Arimo"/>
              </a:rPr>
              <a:t>tích</a:t>
            </a:r>
            <a:r>
              <a:rPr lang="en-US" sz="3899" dirty="0">
                <a:solidFill>
                  <a:srgbClr val="0A1640"/>
                </a:solidFill>
                <a:latin typeface="Arimo"/>
              </a:rPr>
              <a:t> </a:t>
            </a:r>
            <a:r>
              <a:rPr lang="en-US" sz="3899" dirty="0" err="1">
                <a:solidFill>
                  <a:srgbClr val="0A1640"/>
                </a:solidFill>
                <a:latin typeface="Arimo"/>
              </a:rPr>
              <a:t>của</a:t>
            </a:r>
            <a:r>
              <a:rPr lang="en-US" sz="3899" dirty="0">
                <a:solidFill>
                  <a:srgbClr val="0A1640"/>
                </a:solidFill>
                <a:latin typeface="Arimo"/>
              </a:rPr>
              <a:t> </a:t>
            </a:r>
            <a:r>
              <a:rPr lang="en-US" sz="3899" dirty="0" err="1">
                <a:solidFill>
                  <a:srgbClr val="0A1640"/>
                </a:solidFill>
                <a:latin typeface="Arimo"/>
              </a:rPr>
              <a:t>Từ</a:t>
            </a:r>
            <a:r>
              <a:rPr lang="en-US" sz="3899" dirty="0">
                <a:solidFill>
                  <a:srgbClr val="0A1640"/>
                </a:solidFill>
                <a:latin typeface="Arimo"/>
              </a:rPr>
              <a:t> </a:t>
            </a:r>
            <a:r>
              <a:rPr lang="en-US" sz="3899" dirty="0" err="1">
                <a:solidFill>
                  <a:srgbClr val="0A1640"/>
                </a:solidFill>
                <a:latin typeface="Arimo"/>
              </a:rPr>
              <a:t>Hải</a:t>
            </a:r>
            <a:endParaRPr lang="en-US" sz="3899" dirty="0">
              <a:solidFill>
                <a:srgbClr val="0A1640"/>
              </a:solidFill>
              <a:latin typeface="Arim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sp>
        <p:nvSpPr>
          <p:cNvPr id="2" name="Freeform 2"/>
          <p:cNvSpPr/>
          <p:nvPr/>
        </p:nvSpPr>
        <p:spPr>
          <a:xfrm>
            <a:off x="6094804" y="4867823"/>
            <a:ext cx="6098393" cy="5869703"/>
          </a:xfrm>
          <a:custGeom>
            <a:avLst/>
            <a:gdLst/>
            <a:ahLst/>
            <a:cxnLst/>
            <a:rect l="l" t="t" r="r" b="b"/>
            <a:pathLst>
              <a:path w="6098393" h="5869703">
                <a:moveTo>
                  <a:pt x="0" y="0"/>
                </a:moveTo>
                <a:lnTo>
                  <a:pt x="6098392" y="0"/>
                </a:lnTo>
                <a:lnTo>
                  <a:pt x="6098392" y="5869703"/>
                </a:lnTo>
                <a:lnTo>
                  <a:pt x="0" y="58697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13408">
            <a:off x="11749637" y="4969969"/>
            <a:ext cx="6248231" cy="3299847"/>
          </a:xfrm>
          <a:custGeom>
            <a:avLst/>
            <a:gdLst/>
            <a:ahLst/>
            <a:cxnLst/>
            <a:rect l="l" t="t" r="r" b="b"/>
            <a:pathLst>
              <a:path w="6248231" h="3299847">
                <a:moveTo>
                  <a:pt x="0" y="0"/>
                </a:moveTo>
                <a:lnTo>
                  <a:pt x="6248231" y="0"/>
                </a:lnTo>
                <a:lnTo>
                  <a:pt x="6248231" y="3299847"/>
                </a:lnTo>
                <a:lnTo>
                  <a:pt x="0" y="32998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244703">
            <a:off x="556485" y="4845350"/>
            <a:ext cx="6500255" cy="3432947"/>
          </a:xfrm>
          <a:custGeom>
            <a:avLst/>
            <a:gdLst/>
            <a:ahLst/>
            <a:cxnLst/>
            <a:rect l="l" t="t" r="r" b="b"/>
            <a:pathLst>
              <a:path w="6500255" h="3432947">
                <a:moveTo>
                  <a:pt x="0" y="0"/>
                </a:moveTo>
                <a:lnTo>
                  <a:pt x="6500254" y="0"/>
                </a:lnTo>
                <a:lnTo>
                  <a:pt x="6500254" y="3432947"/>
                </a:lnTo>
                <a:lnTo>
                  <a:pt x="0" y="34329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583477" flipV="1">
            <a:off x="-2787426" y="-1868580"/>
            <a:ext cx="5574851" cy="4976822"/>
          </a:xfrm>
          <a:custGeom>
            <a:avLst/>
            <a:gdLst/>
            <a:ahLst/>
            <a:cxnLst/>
            <a:rect l="l" t="t" r="r" b="b"/>
            <a:pathLst>
              <a:path w="5574851" h="4976822">
                <a:moveTo>
                  <a:pt x="0" y="4976822"/>
                </a:moveTo>
                <a:lnTo>
                  <a:pt x="5574852" y="4976822"/>
                </a:lnTo>
                <a:lnTo>
                  <a:pt x="5574852" y="0"/>
                </a:lnTo>
                <a:lnTo>
                  <a:pt x="0" y="0"/>
                </a:lnTo>
                <a:lnTo>
                  <a:pt x="0" y="4976822"/>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15433364" y="1788296"/>
            <a:ext cx="1909099" cy="1076038"/>
          </a:xfrm>
          <a:custGeom>
            <a:avLst/>
            <a:gdLst/>
            <a:ahLst/>
            <a:cxnLst/>
            <a:rect l="l" t="t" r="r" b="b"/>
            <a:pathLst>
              <a:path w="1909099" h="1076038">
                <a:moveTo>
                  <a:pt x="0" y="0"/>
                </a:moveTo>
                <a:lnTo>
                  <a:pt x="1909099" y="0"/>
                </a:lnTo>
                <a:lnTo>
                  <a:pt x="1909099" y="1076037"/>
                </a:lnTo>
                <a:lnTo>
                  <a:pt x="0" y="107603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5005325" y="5596522"/>
            <a:ext cx="1494867" cy="842562"/>
          </a:xfrm>
          <a:custGeom>
            <a:avLst/>
            <a:gdLst/>
            <a:ahLst/>
            <a:cxnLst/>
            <a:rect l="l" t="t" r="r" b="b"/>
            <a:pathLst>
              <a:path w="1494867" h="842562">
                <a:moveTo>
                  <a:pt x="0" y="0"/>
                </a:moveTo>
                <a:lnTo>
                  <a:pt x="1494868" y="0"/>
                </a:lnTo>
                <a:lnTo>
                  <a:pt x="1494868" y="842562"/>
                </a:lnTo>
                <a:lnTo>
                  <a:pt x="0" y="84256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984026" y="1382920"/>
            <a:ext cx="1965405" cy="1886789"/>
          </a:xfrm>
          <a:custGeom>
            <a:avLst/>
            <a:gdLst/>
            <a:ahLst/>
            <a:cxnLst/>
            <a:rect l="l" t="t" r="r" b="b"/>
            <a:pathLst>
              <a:path w="1965405" h="1886789">
                <a:moveTo>
                  <a:pt x="0" y="0"/>
                </a:moveTo>
                <a:lnTo>
                  <a:pt x="1965405" y="0"/>
                </a:lnTo>
                <a:lnTo>
                  <a:pt x="1965405" y="1886789"/>
                </a:lnTo>
                <a:lnTo>
                  <a:pt x="0" y="188678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rot="254800">
            <a:off x="13365439" y="9251049"/>
            <a:ext cx="4135851" cy="3248523"/>
          </a:xfrm>
          <a:custGeom>
            <a:avLst/>
            <a:gdLst/>
            <a:ahLst/>
            <a:cxnLst/>
            <a:rect l="l" t="t" r="r" b="b"/>
            <a:pathLst>
              <a:path w="4135851" h="3248523">
                <a:moveTo>
                  <a:pt x="0" y="0"/>
                </a:moveTo>
                <a:lnTo>
                  <a:pt x="4135851" y="0"/>
                </a:lnTo>
                <a:lnTo>
                  <a:pt x="4135851" y="3248523"/>
                </a:lnTo>
                <a:lnTo>
                  <a:pt x="0" y="32485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0" name="Freeform 10"/>
          <p:cNvSpPr/>
          <p:nvPr/>
        </p:nvSpPr>
        <p:spPr>
          <a:xfrm>
            <a:off x="16327764" y="8245685"/>
            <a:ext cx="2215353" cy="2215353"/>
          </a:xfrm>
          <a:custGeom>
            <a:avLst/>
            <a:gdLst/>
            <a:ahLst/>
            <a:cxnLst/>
            <a:rect l="l" t="t" r="r" b="b"/>
            <a:pathLst>
              <a:path w="2215353" h="2215353">
                <a:moveTo>
                  <a:pt x="0" y="0"/>
                </a:moveTo>
                <a:lnTo>
                  <a:pt x="2215353" y="0"/>
                </a:lnTo>
                <a:lnTo>
                  <a:pt x="2215353" y="2215352"/>
                </a:lnTo>
                <a:lnTo>
                  <a:pt x="0" y="2215352"/>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1" name="Freeform 11"/>
          <p:cNvSpPr/>
          <p:nvPr/>
        </p:nvSpPr>
        <p:spPr>
          <a:xfrm rot="4900267">
            <a:off x="128471" y="3491105"/>
            <a:ext cx="766658" cy="2254877"/>
          </a:xfrm>
          <a:custGeom>
            <a:avLst/>
            <a:gdLst/>
            <a:ahLst/>
            <a:cxnLst/>
            <a:rect l="l" t="t" r="r" b="b"/>
            <a:pathLst>
              <a:path w="766658" h="2254877">
                <a:moveTo>
                  <a:pt x="0" y="0"/>
                </a:moveTo>
                <a:lnTo>
                  <a:pt x="766658" y="0"/>
                </a:lnTo>
                <a:lnTo>
                  <a:pt x="766658" y="2254877"/>
                </a:lnTo>
                <a:lnTo>
                  <a:pt x="0" y="225487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2" name="TextBox 12"/>
          <p:cNvSpPr txBox="1"/>
          <p:nvPr/>
        </p:nvSpPr>
        <p:spPr>
          <a:xfrm>
            <a:off x="3685302" y="525207"/>
            <a:ext cx="12469097" cy="1808187"/>
          </a:xfrm>
          <a:prstGeom prst="rect">
            <a:avLst/>
          </a:prstGeom>
        </p:spPr>
        <p:txBody>
          <a:bodyPr wrap="square" lIns="0" tIns="0" rIns="0" bIns="0" rtlCol="0" anchor="t">
            <a:spAutoFit/>
          </a:bodyPr>
          <a:lstStyle/>
          <a:p>
            <a:pPr algn="ctr">
              <a:lnSpc>
                <a:spcPts val="14080"/>
              </a:lnSpc>
            </a:pPr>
            <a:r>
              <a:rPr lang="en-US" sz="10666" spc="-213" dirty="0">
                <a:solidFill>
                  <a:srgbClr val="531139"/>
                </a:solidFill>
                <a:latin typeface="Arimo"/>
              </a:rPr>
              <a:t>II </a:t>
            </a:r>
            <a:r>
              <a:rPr lang="en-US" sz="10666" spc="-213" dirty="0" smtClean="0">
                <a:solidFill>
                  <a:srgbClr val="531139"/>
                </a:solidFill>
                <a:latin typeface="Arimo"/>
              </a:rPr>
              <a:t>– </a:t>
            </a:r>
            <a:r>
              <a:rPr lang="en-US" sz="10666" spc="-213" dirty="0" err="1" smtClean="0">
                <a:solidFill>
                  <a:srgbClr val="531139"/>
                </a:solidFill>
                <a:latin typeface="Arimo"/>
              </a:rPr>
              <a:t>Đọc</a:t>
            </a:r>
            <a:r>
              <a:rPr lang="en-US" sz="10666" spc="-213" dirty="0" smtClean="0">
                <a:solidFill>
                  <a:srgbClr val="531139"/>
                </a:solidFill>
                <a:latin typeface="Arimo"/>
              </a:rPr>
              <a:t> </a:t>
            </a:r>
            <a:r>
              <a:rPr lang="en-US" sz="10666" spc="-213" dirty="0" err="1" smtClean="0">
                <a:solidFill>
                  <a:srgbClr val="531139"/>
                </a:solidFill>
                <a:latin typeface="Arimo"/>
              </a:rPr>
              <a:t>hiểu</a:t>
            </a:r>
            <a:r>
              <a:rPr lang="en-US" sz="10666" spc="-213" dirty="0" smtClean="0">
                <a:solidFill>
                  <a:srgbClr val="531139"/>
                </a:solidFill>
                <a:latin typeface="Arimo"/>
              </a:rPr>
              <a:t> </a:t>
            </a:r>
            <a:r>
              <a:rPr lang="en-US" sz="10666" spc="-213" dirty="0" err="1" smtClean="0">
                <a:solidFill>
                  <a:srgbClr val="531139"/>
                </a:solidFill>
                <a:latin typeface="Arimo"/>
              </a:rPr>
              <a:t>văn</a:t>
            </a:r>
            <a:r>
              <a:rPr lang="en-US" sz="10666" spc="-213" dirty="0" smtClean="0">
                <a:solidFill>
                  <a:srgbClr val="531139"/>
                </a:solidFill>
                <a:latin typeface="Arimo"/>
              </a:rPr>
              <a:t> </a:t>
            </a:r>
            <a:r>
              <a:rPr lang="en-US" sz="10666" spc="-213" dirty="0" err="1" smtClean="0">
                <a:solidFill>
                  <a:srgbClr val="531139"/>
                </a:solidFill>
                <a:latin typeface="Arimo"/>
              </a:rPr>
              <a:t>bản</a:t>
            </a:r>
            <a:endParaRPr lang="en-US" sz="10666" spc="-213" dirty="0">
              <a:solidFill>
                <a:srgbClr val="531139"/>
              </a:solidFill>
              <a:latin typeface="Arimo"/>
            </a:endParaRPr>
          </a:p>
        </p:txBody>
      </p:sp>
      <p:sp>
        <p:nvSpPr>
          <p:cNvPr id="13" name="TextBox 13"/>
          <p:cNvSpPr txBox="1"/>
          <p:nvPr/>
        </p:nvSpPr>
        <p:spPr>
          <a:xfrm rot="113408">
            <a:off x="12217390" y="5936645"/>
            <a:ext cx="5372145" cy="1497330"/>
          </a:xfrm>
          <a:prstGeom prst="rect">
            <a:avLst/>
          </a:prstGeom>
        </p:spPr>
        <p:txBody>
          <a:bodyPr lIns="0" tIns="0" rIns="0" bIns="0" rtlCol="0" anchor="t">
            <a:spAutoFit/>
          </a:bodyPr>
          <a:lstStyle/>
          <a:p>
            <a:pPr algn="ctr">
              <a:lnSpc>
                <a:spcPts val="3870"/>
              </a:lnSpc>
            </a:pPr>
            <a:r>
              <a:rPr lang="en-US" sz="4300">
                <a:solidFill>
                  <a:srgbClr val="531139"/>
                </a:solidFill>
                <a:latin typeface="Dreaming Outloud Sans"/>
              </a:rPr>
              <a:t>Vẻ đẹp nhân vật Từ Hải qua những kì tích và lí tưởng</a:t>
            </a:r>
          </a:p>
        </p:txBody>
      </p:sp>
      <p:sp>
        <p:nvSpPr>
          <p:cNvPr id="14" name="TextBox 14"/>
          <p:cNvSpPr txBox="1"/>
          <p:nvPr/>
        </p:nvSpPr>
        <p:spPr>
          <a:xfrm rot="-244703">
            <a:off x="1101229" y="5994862"/>
            <a:ext cx="5302351" cy="1497330"/>
          </a:xfrm>
          <a:prstGeom prst="rect">
            <a:avLst/>
          </a:prstGeom>
        </p:spPr>
        <p:txBody>
          <a:bodyPr lIns="0" tIns="0" rIns="0" bIns="0" rtlCol="0" anchor="t">
            <a:spAutoFit/>
          </a:bodyPr>
          <a:lstStyle/>
          <a:p>
            <a:pPr algn="ctr">
              <a:lnSpc>
                <a:spcPts val="3870"/>
              </a:lnSpc>
            </a:pPr>
            <a:r>
              <a:rPr lang="en-US" sz="4300" dirty="0" err="1">
                <a:solidFill>
                  <a:srgbClr val="531139"/>
                </a:solidFill>
                <a:latin typeface="Dreaming Outloud Sans"/>
              </a:rPr>
              <a:t>vẻ</a:t>
            </a:r>
            <a:r>
              <a:rPr lang="en-US" sz="4300" dirty="0">
                <a:solidFill>
                  <a:srgbClr val="531139"/>
                </a:solidFill>
                <a:latin typeface="Dreaming Outloud Sans"/>
              </a:rPr>
              <a:t> </a:t>
            </a:r>
            <a:r>
              <a:rPr lang="en-US" sz="4300" dirty="0" err="1">
                <a:solidFill>
                  <a:srgbClr val="531139"/>
                </a:solidFill>
                <a:latin typeface="Dreaming Outloud Sans"/>
              </a:rPr>
              <a:t>đẹp</a:t>
            </a:r>
            <a:r>
              <a:rPr lang="en-US" sz="4300" dirty="0">
                <a:solidFill>
                  <a:srgbClr val="531139"/>
                </a:solidFill>
                <a:latin typeface="Dreaming Outloud Sans"/>
              </a:rPr>
              <a:t> </a:t>
            </a:r>
            <a:r>
              <a:rPr lang="en-US" sz="4300" dirty="0" err="1">
                <a:solidFill>
                  <a:srgbClr val="531139"/>
                </a:solidFill>
                <a:latin typeface="Dreaming Outloud Sans"/>
              </a:rPr>
              <a:t>nhân</a:t>
            </a:r>
            <a:r>
              <a:rPr lang="en-US" sz="4300" dirty="0">
                <a:solidFill>
                  <a:srgbClr val="531139"/>
                </a:solidFill>
                <a:latin typeface="Dreaming Outloud Sans"/>
              </a:rPr>
              <a:t> </a:t>
            </a:r>
            <a:r>
              <a:rPr lang="en-US" sz="4300" dirty="0" err="1">
                <a:solidFill>
                  <a:srgbClr val="531139"/>
                </a:solidFill>
                <a:latin typeface="Dreaming Outloud Sans"/>
              </a:rPr>
              <a:t>vật</a:t>
            </a:r>
            <a:r>
              <a:rPr lang="en-US" sz="4300" dirty="0">
                <a:solidFill>
                  <a:srgbClr val="531139"/>
                </a:solidFill>
                <a:latin typeface="Dreaming Outloud Sans"/>
              </a:rPr>
              <a:t> </a:t>
            </a:r>
            <a:r>
              <a:rPr lang="en-US" sz="4300" dirty="0" err="1">
                <a:solidFill>
                  <a:srgbClr val="531139"/>
                </a:solidFill>
                <a:latin typeface="Dreaming Outloud Sans"/>
              </a:rPr>
              <a:t>Từ</a:t>
            </a:r>
            <a:r>
              <a:rPr lang="en-US" sz="4300" dirty="0">
                <a:solidFill>
                  <a:srgbClr val="531139"/>
                </a:solidFill>
                <a:latin typeface="Dreaming Outloud Sans"/>
              </a:rPr>
              <a:t> </a:t>
            </a:r>
            <a:r>
              <a:rPr lang="en-US" sz="4300" dirty="0" err="1">
                <a:solidFill>
                  <a:srgbClr val="531139"/>
                </a:solidFill>
                <a:latin typeface="Dreaming Outloud Sans"/>
              </a:rPr>
              <a:t>Hải</a:t>
            </a:r>
            <a:r>
              <a:rPr lang="en-US" sz="4300" dirty="0">
                <a:solidFill>
                  <a:srgbClr val="531139"/>
                </a:solidFill>
                <a:latin typeface="Dreaming Outloud Sans"/>
              </a:rPr>
              <a:t> </a:t>
            </a:r>
            <a:r>
              <a:rPr lang="en-US" sz="4300" dirty="0" err="1">
                <a:solidFill>
                  <a:srgbClr val="531139"/>
                </a:solidFill>
                <a:latin typeface="Dreaming Outloud Sans"/>
              </a:rPr>
              <a:t>trong</a:t>
            </a:r>
            <a:r>
              <a:rPr lang="en-US" sz="4300" dirty="0">
                <a:solidFill>
                  <a:srgbClr val="531139"/>
                </a:solidFill>
                <a:latin typeface="Dreaming Outloud Sans"/>
              </a:rPr>
              <a:t> </a:t>
            </a:r>
            <a:r>
              <a:rPr lang="en-US" sz="4300" dirty="0" err="1">
                <a:solidFill>
                  <a:srgbClr val="531139"/>
                </a:solidFill>
                <a:latin typeface="Dreaming Outloud Sans"/>
              </a:rPr>
              <a:t>cuộc</a:t>
            </a:r>
            <a:r>
              <a:rPr lang="en-US" sz="4300" dirty="0">
                <a:solidFill>
                  <a:srgbClr val="531139"/>
                </a:solidFill>
                <a:latin typeface="Dreaming Outloud Sans"/>
              </a:rPr>
              <a:t> </a:t>
            </a:r>
            <a:r>
              <a:rPr lang="en-US" sz="4300" dirty="0" err="1">
                <a:solidFill>
                  <a:srgbClr val="531139"/>
                </a:solidFill>
                <a:latin typeface="Dreaming Outloud Sans"/>
              </a:rPr>
              <a:t>trò</a:t>
            </a:r>
            <a:r>
              <a:rPr lang="en-US" sz="4300" dirty="0">
                <a:solidFill>
                  <a:srgbClr val="531139"/>
                </a:solidFill>
                <a:latin typeface="Dreaming Outloud Sans"/>
              </a:rPr>
              <a:t> </a:t>
            </a:r>
            <a:r>
              <a:rPr lang="en-US" sz="4300" dirty="0" err="1">
                <a:solidFill>
                  <a:srgbClr val="531139"/>
                </a:solidFill>
                <a:latin typeface="Dreaming Outloud Sans"/>
              </a:rPr>
              <a:t>chuyện</a:t>
            </a:r>
            <a:r>
              <a:rPr lang="en-US" sz="4300" dirty="0">
                <a:solidFill>
                  <a:srgbClr val="531139"/>
                </a:solidFill>
                <a:latin typeface="Dreaming Outloud Sans"/>
              </a:rPr>
              <a:t> </a:t>
            </a:r>
            <a:r>
              <a:rPr lang="en-US" sz="4300" dirty="0" err="1">
                <a:solidFill>
                  <a:srgbClr val="531139"/>
                </a:solidFill>
                <a:latin typeface="Dreaming Outloud Sans"/>
              </a:rPr>
              <a:t>với</a:t>
            </a:r>
            <a:r>
              <a:rPr lang="en-US" sz="4300" dirty="0">
                <a:solidFill>
                  <a:srgbClr val="531139"/>
                </a:solidFill>
                <a:latin typeface="Dreaming Outloud Sans"/>
              </a:rPr>
              <a:t> </a:t>
            </a:r>
            <a:r>
              <a:rPr lang="en-US" sz="4300" dirty="0" err="1">
                <a:solidFill>
                  <a:srgbClr val="531139"/>
                </a:solidFill>
                <a:latin typeface="Dreaming Outloud Sans"/>
              </a:rPr>
              <a:t>Kiều</a:t>
            </a:r>
            <a:endParaRPr lang="en-US" sz="4300" dirty="0">
              <a:solidFill>
                <a:srgbClr val="531139"/>
              </a:solidFill>
              <a:latin typeface="Dreaming Outloud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sp>
        <p:nvSpPr>
          <p:cNvPr id="2" name="Freeform 2"/>
          <p:cNvSpPr/>
          <p:nvPr/>
        </p:nvSpPr>
        <p:spPr>
          <a:xfrm rot="583477" flipH="1">
            <a:off x="13281132" y="1011518"/>
            <a:ext cx="10013736" cy="8939535"/>
          </a:xfrm>
          <a:custGeom>
            <a:avLst/>
            <a:gdLst/>
            <a:ahLst/>
            <a:cxnLst/>
            <a:rect l="l" t="t" r="r" b="b"/>
            <a:pathLst>
              <a:path w="10013736" h="8939535">
                <a:moveTo>
                  <a:pt x="10013736" y="0"/>
                </a:moveTo>
                <a:lnTo>
                  <a:pt x="0" y="0"/>
                </a:lnTo>
                <a:lnTo>
                  <a:pt x="0" y="8939535"/>
                </a:lnTo>
                <a:lnTo>
                  <a:pt x="10013736" y="8939535"/>
                </a:lnTo>
                <a:lnTo>
                  <a:pt x="10013736"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1313408" y="3710612"/>
            <a:ext cx="7566071" cy="5132318"/>
          </a:xfrm>
          <a:custGeom>
            <a:avLst/>
            <a:gdLst/>
            <a:ahLst/>
            <a:cxnLst/>
            <a:rect l="l" t="t" r="r" b="b"/>
            <a:pathLst>
              <a:path w="7566071" h="5132318">
                <a:moveTo>
                  <a:pt x="0" y="0"/>
                </a:moveTo>
                <a:lnTo>
                  <a:pt x="7566071" y="0"/>
                </a:lnTo>
                <a:lnTo>
                  <a:pt x="7566071" y="5132318"/>
                </a:lnTo>
                <a:lnTo>
                  <a:pt x="0" y="51323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687463">
            <a:off x="12343268" y="2439420"/>
            <a:ext cx="1009263" cy="1508410"/>
          </a:xfrm>
          <a:custGeom>
            <a:avLst/>
            <a:gdLst/>
            <a:ahLst/>
            <a:cxnLst/>
            <a:rect l="l" t="t" r="r" b="b"/>
            <a:pathLst>
              <a:path w="1009263" h="1508410">
                <a:moveTo>
                  <a:pt x="0" y="0"/>
                </a:moveTo>
                <a:lnTo>
                  <a:pt x="1009263" y="0"/>
                </a:lnTo>
                <a:lnTo>
                  <a:pt x="1009263" y="1508410"/>
                </a:lnTo>
                <a:lnTo>
                  <a:pt x="0" y="150841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645468">
            <a:off x="15251294" y="1123715"/>
            <a:ext cx="1184792" cy="177074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11313408" y="319965"/>
            <a:ext cx="3508660" cy="1607970"/>
          </a:xfrm>
          <a:prstGeom prst="rect">
            <a:avLst/>
          </a:prstGeom>
        </p:spPr>
        <p:txBody>
          <a:bodyPr lIns="0" tIns="0" rIns="0" bIns="0" rtlCol="0" anchor="t">
            <a:spAutoFit/>
          </a:bodyPr>
          <a:lstStyle/>
          <a:p>
            <a:pPr>
              <a:lnSpc>
                <a:spcPts val="5820"/>
              </a:lnSpc>
            </a:pPr>
            <a:r>
              <a:rPr lang="en-US" sz="6467" spc="-129">
                <a:solidFill>
                  <a:srgbClr val="531139"/>
                </a:solidFill>
                <a:latin typeface="Cabin Bold"/>
              </a:rPr>
              <a:t>Làm việc </a:t>
            </a:r>
          </a:p>
          <a:p>
            <a:pPr>
              <a:lnSpc>
                <a:spcPts val="7179"/>
              </a:lnSpc>
            </a:pPr>
            <a:r>
              <a:rPr lang="en-US" sz="6467" spc="-129">
                <a:solidFill>
                  <a:srgbClr val="531139"/>
                </a:solidFill>
                <a:latin typeface="Cabin Bold"/>
              </a:rPr>
              <a:t>theo bàn</a:t>
            </a:r>
          </a:p>
        </p:txBody>
      </p:sp>
      <p:sp>
        <p:nvSpPr>
          <p:cNvPr id="7" name="Freeform 7"/>
          <p:cNvSpPr/>
          <p:nvPr/>
        </p:nvSpPr>
        <p:spPr>
          <a:xfrm>
            <a:off x="279531" y="0"/>
            <a:ext cx="9869714" cy="10287000"/>
          </a:xfrm>
          <a:custGeom>
            <a:avLst/>
            <a:gdLst/>
            <a:ahLst/>
            <a:cxnLst/>
            <a:rect l="l" t="t" r="r" b="b"/>
            <a:pathLst>
              <a:path w="9869714" h="10287000">
                <a:moveTo>
                  <a:pt x="0" y="0"/>
                </a:moveTo>
                <a:lnTo>
                  <a:pt x="9869715" y="0"/>
                </a:lnTo>
                <a:lnTo>
                  <a:pt x="9869715" y="10287000"/>
                </a:lnTo>
                <a:lnTo>
                  <a:pt x="0" y="10287000"/>
                </a:lnTo>
                <a:lnTo>
                  <a:pt x="0" y="0"/>
                </a:lnTo>
                <a:close/>
              </a:path>
            </a:pathLst>
          </a:custGeom>
          <a:blipFill>
            <a:blip r:embed="rId8"/>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1250</Words>
  <Application>Microsoft Office PowerPoint</Application>
  <PresentationFormat>Custom</PresentationFormat>
  <Paragraphs>88</Paragraphs>
  <Slides>24</Slides>
  <Notes>0</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24</vt:i4>
      </vt:variant>
    </vt:vector>
  </HeadingPairs>
  <TitlesOfParts>
    <vt:vector size="49" baseType="lpstr">
      <vt:lpstr>Bahnschrift Light</vt:lpstr>
      <vt:lpstr>Nunito</vt:lpstr>
      <vt:lpstr>Sriracha</vt:lpstr>
      <vt:lpstr>Dreaming Outloud Sans</vt:lpstr>
      <vt:lpstr>Glacial Indifference Bold</vt:lpstr>
      <vt:lpstr>DejaVu Serif Bold</vt:lpstr>
      <vt:lpstr>Bobby Jones Condensed Soft</vt:lpstr>
      <vt:lpstr>DejaVu Serif Italics</vt:lpstr>
      <vt:lpstr>Cabin Bold</vt:lpstr>
      <vt:lpstr>Open Sans Extra Bold</vt:lpstr>
      <vt:lpstr>DejaVu Serif</vt:lpstr>
      <vt:lpstr>Calibri</vt:lpstr>
      <vt:lpstr>UVF Didot LT Std</vt:lpstr>
      <vt:lpstr>Cabin</vt:lpstr>
      <vt:lpstr>Glacial Indifference</vt:lpstr>
      <vt:lpstr>Nunito Bold</vt:lpstr>
      <vt:lpstr>Arimo Bold</vt:lpstr>
      <vt:lpstr>Kollektif Bold</vt:lpstr>
      <vt:lpstr>Lazydog Bold</vt:lpstr>
      <vt:lpstr>Wedges</vt:lpstr>
      <vt:lpstr>Noto Sans Bold</vt:lpstr>
      <vt:lpstr>Paytone One</vt:lpstr>
      <vt:lpstr>Arimo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Anh hùng tiếng đã gọi rằng</dc:title>
  <dc:creator>Pc</dc:creator>
  <cp:lastModifiedBy>Thuatthai</cp:lastModifiedBy>
  <cp:revision>9</cp:revision>
  <dcterms:created xsi:type="dcterms:W3CDTF">2006-08-16T00:00:00Z</dcterms:created>
  <dcterms:modified xsi:type="dcterms:W3CDTF">2023-08-16T09:29:09Z</dcterms:modified>
  <dc:identifier>DAFrQIlxDZY</dc:identifier>
</cp:coreProperties>
</file>