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83" r:id="rId2"/>
    <p:sldId id="318" r:id="rId3"/>
    <p:sldId id="284" r:id="rId4"/>
    <p:sldId id="293" r:id="rId5"/>
    <p:sldId id="291" r:id="rId6"/>
    <p:sldId id="319" r:id="rId7"/>
    <p:sldId id="294" r:id="rId8"/>
    <p:sldId id="295" r:id="rId9"/>
    <p:sldId id="292" r:id="rId10"/>
    <p:sldId id="314" r:id="rId11"/>
    <p:sldId id="299" r:id="rId12"/>
    <p:sldId id="298" r:id="rId13"/>
    <p:sldId id="300" r:id="rId14"/>
    <p:sldId id="308" r:id="rId15"/>
    <p:sldId id="321" r:id="rId16"/>
    <p:sldId id="303" r:id="rId17"/>
    <p:sldId id="301" r:id="rId18"/>
    <p:sldId id="320" r:id="rId19"/>
    <p:sldId id="306" r:id="rId20"/>
    <p:sldId id="315" r:id="rId21"/>
    <p:sldId id="290" r:id="rId22"/>
    <p:sldId id="275" r:id="rId23"/>
    <p:sldId id="276" r:id="rId24"/>
    <p:sldId id="317" r:id="rId25"/>
    <p:sldId id="279" r:id="rId26"/>
    <p:sldId id="280" r:id="rId27"/>
    <p:sldId id="322" r:id="rId28"/>
    <p:sldId id="309" r:id="rId29"/>
    <p:sldId id="310" r:id="rId30"/>
    <p:sldId id="311" r:id="rId31"/>
    <p:sldId id="313" r:id="rId32"/>
    <p:sldId id="325" r:id="rId33"/>
    <p:sldId id="326" r:id="rId34"/>
  </p:sldIdLst>
  <p:sldSz cx="12192000" cy="6858000"/>
  <p:notesSz cx="6858000" cy="9144000"/>
  <p:embeddedFontLst>
    <p:embeddedFont>
      <p:font typeface="Tahoma" panose="020B0604030504040204" pitchFamily="34" charset="0"/>
      <p:regular r:id="rId35"/>
      <p:bold r:id="rId36"/>
    </p:embeddedFont>
    <p:embeddedFont>
      <p:font typeface="Calibri" panose="020F0502020204030204" pitchFamily="34" charset="0"/>
      <p:regular r:id="rId37"/>
      <p:bold r:id="rId38"/>
      <p:italic r:id="rId39"/>
      <p:boldItalic r:id="rId40"/>
    </p:embeddedFont>
    <p:embeddedFont>
      <p:font typeface="Algerian" panose="04020705040A02060702" pitchFamily="82" charset="0"/>
      <p:regular r:id="rId41"/>
    </p:embeddedFont>
    <p:embeddedFont>
      <p:font typeface="Palatino Linotype" panose="02040502050505030304" pitchFamily="18" charset="0"/>
      <p:regular r:id="rId42"/>
      <p:bold r:id="rId43"/>
      <p:italic r:id="rId44"/>
      <p:boldItalic r:id="rId45"/>
    </p:embeddedFont>
    <p:embeddedFont>
      <p:font typeface="Calibri Light" panose="020F0302020204030204" pitchFamily="34" charset="0"/>
      <p:regular r:id="rId46"/>
      <p:italic r:id="rId47"/>
    </p:embeddedFont>
    <p:embeddedFont>
      <p:font typeface="MS Mincho" panose="02020609040205080304" pitchFamily="49" charset="-128"/>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194"/>
    <a:srgbClr val="30CFCD"/>
    <a:srgbClr val="0E73B7"/>
    <a:srgbClr val="E43230"/>
    <a:srgbClr val="E99D05"/>
    <a:srgbClr val="DBB2CB"/>
    <a:srgbClr val="DCADCB"/>
    <a:srgbClr val="9F7906"/>
    <a:srgbClr val="E9AAD4"/>
    <a:srgbClr val="668B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71" d="100"/>
          <a:sy n="71" d="100"/>
        </p:scale>
        <p:origin x="5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67B92-5FA6-4934-A7EE-85F70C76AE22}"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62B7BF14-FF6B-4ECC-80C0-E0A4C2F31FB0}">
      <dgm:prSet custT="1"/>
      <dgm:spPr/>
      <dgm:t>
        <a:bodyPr/>
        <a:lstStyle/>
        <a:p>
          <a:pPr>
            <a:lnSpc>
              <a:spcPct val="100000"/>
            </a:lnSpc>
            <a:spcAft>
              <a:spcPts val="600"/>
            </a:spcAft>
          </a:pPr>
          <a:r>
            <a:rPr lang="en-US" sz="2400" smtClean="0">
              <a:latin typeface="Times New Roman" panose="02020603050405020304" pitchFamily="18" charset="0"/>
              <a:cs typeface="Times New Roman" panose="02020603050405020304" pitchFamily="18" charset="0"/>
            </a:rPr>
            <a:t>Nguyễn Du</a:t>
          </a:r>
        </a:p>
        <a:p>
          <a:pPr>
            <a:lnSpc>
              <a:spcPct val="100000"/>
            </a:lnSpc>
            <a:spcAft>
              <a:spcPts val="600"/>
            </a:spcAft>
          </a:pPr>
          <a:r>
            <a:rPr lang="en-US" sz="2400" smtClean="0">
              <a:latin typeface="Times New Roman" panose="02020603050405020304" pitchFamily="18" charset="0"/>
              <a:cs typeface="Times New Roman" panose="02020603050405020304" pitchFamily="18" charset="0"/>
            </a:rPr>
            <a:t> (1765- 1820)</a:t>
          </a:r>
          <a:endParaRPr lang="en-US" sz="2400" dirty="0">
            <a:latin typeface="Times New Roman" panose="02020603050405020304" pitchFamily="18" charset="0"/>
            <a:cs typeface="Times New Roman" panose="02020603050405020304" pitchFamily="18" charset="0"/>
          </a:endParaRPr>
        </a:p>
      </dgm:t>
    </dgm:pt>
    <dgm:pt modelId="{C8E459FF-EF60-4FDE-955C-21ACDC6CD98E}" type="parTrans" cxnId="{C70FBC43-5A54-461E-B206-37AE7F26478E}">
      <dgm:prSet/>
      <dgm:spPr/>
      <dgm:t>
        <a:bodyPr/>
        <a:lstStyle/>
        <a:p>
          <a:endParaRPr lang="en-US"/>
        </a:p>
      </dgm:t>
    </dgm:pt>
    <dgm:pt modelId="{AD719DF7-4A16-4C07-8A64-80EB7657B158}" type="sibTrans" cxnId="{C70FBC43-5A54-461E-B206-37AE7F26478E}">
      <dgm:prSet/>
      <dgm:spPr/>
      <dgm:t>
        <a:bodyPr/>
        <a:lstStyle/>
        <a:p>
          <a:endParaRPr lang="en-US"/>
        </a:p>
      </dgm:t>
    </dgm:pt>
    <dgm:pt modelId="{3A4301E8-FA47-4E70-908A-095B22BF9F66}">
      <dgm:prSet custT="1"/>
      <dgm:spPr/>
      <dgm:t>
        <a:bodyPr/>
        <a:lstStyle/>
        <a:p>
          <a:r>
            <a:rPr lang="en-US" sz="2200" smtClean="0">
              <a:latin typeface="Times New Roman" panose="02020603050405020304" pitchFamily="18" charset="0"/>
              <a:cs typeface="Times New Roman" panose="02020603050405020304" pitchFamily="18" charset="0"/>
            </a:rPr>
            <a:t>Quê hương: Tiên Điền, Nghi Xuân, Hà Tĩnh</a:t>
          </a:r>
          <a:endParaRPr lang="en-US" sz="2200">
            <a:latin typeface="Times New Roman" panose="02020603050405020304" pitchFamily="18" charset="0"/>
            <a:cs typeface="Times New Roman" panose="02020603050405020304" pitchFamily="18" charset="0"/>
          </a:endParaRPr>
        </a:p>
      </dgm:t>
    </dgm:pt>
    <dgm:pt modelId="{9EBCB517-0889-477D-8A4A-2ABF262C4311}" type="parTrans" cxnId="{33D0DD80-D615-44A4-BBB0-59EEDE1F63DC}">
      <dgm:prSet/>
      <dgm:spPr/>
      <dgm:t>
        <a:bodyPr/>
        <a:lstStyle/>
        <a:p>
          <a:endParaRPr lang="en-US"/>
        </a:p>
      </dgm:t>
    </dgm:pt>
    <dgm:pt modelId="{0050865D-0816-49D4-AAD8-862D055A8D49}" type="sibTrans" cxnId="{33D0DD80-D615-44A4-BBB0-59EEDE1F63DC}">
      <dgm:prSet/>
      <dgm:spPr/>
      <dgm:t>
        <a:bodyPr/>
        <a:lstStyle/>
        <a:p>
          <a:endParaRPr lang="en-US"/>
        </a:p>
      </dgm:t>
    </dgm:pt>
    <dgm:pt modelId="{BCAC8C40-2854-46CA-95FA-441CE7B37239}">
      <dgm:prSet custT="1"/>
      <dgm:spPr/>
      <dgm:t>
        <a:bodyPr/>
        <a:lstStyle/>
        <a:p>
          <a:r>
            <a:rPr lang="en-US" sz="2400" smtClean="0">
              <a:latin typeface="Times New Roman" panose="02020603050405020304" pitchFamily="18" charset="0"/>
              <a:cs typeface="Times New Roman" panose="02020603050405020304" pitchFamily="18" charset="0"/>
            </a:rPr>
            <a:t>Sinh tại Thăng Long</a:t>
          </a:r>
          <a:endParaRPr lang="en-US" sz="2400">
            <a:latin typeface="Times New Roman" panose="02020603050405020304" pitchFamily="18" charset="0"/>
            <a:cs typeface="Times New Roman" panose="02020603050405020304" pitchFamily="18" charset="0"/>
          </a:endParaRPr>
        </a:p>
      </dgm:t>
    </dgm:pt>
    <dgm:pt modelId="{7FF54E03-D337-4200-A705-C99DE54BD47D}" type="parTrans" cxnId="{A3E3632A-5AB6-4BE7-9A7F-4526DA8625C4}">
      <dgm:prSet/>
      <dgm:spPr/>
      <dgm:t>
        <a:bodyPr/>
        <a:lstStyle/>
        <a:p>
          <a:endParaRPr lang="en-US"/>
        </a:p>
      </dgm:t>
    </dgm:pt>
    <dgm:pt modelId="{399F48E7-7E2C-4296-862A-08E6D5E8FA83}" type="sibTrans" cxnId="{A3E3632A-5AB6-4BE7-9A7F-4526DA8625C4}">
      <dgm:prSet/>
      <dgm:spPr/>
      <dgm:t>
        <a:bodyPr/>
        <a:lstStyle/>
        <a:p>
          <a:endParaRPr lang="en-US"/>
        </a:p>
      </dgm:t>
    </dgm:pt>
    <dgm:pt modelId="{D0D3E17F-5AF3-434B-94D6-9762D8EC8853}">
      <dgm:prSet custT="1"/>
      <dgm:spPr/>
      <dgm:t>
        <a:bodyPr/>
        <a:lstStyle/>
        <a:p>
          <a:r>
            <a:rPr lang="en-US" sz="2400" smtClean="0">
              <a:latin typeface="Times New Roman" panose="02020603050405020304" pitchFamily="18" charset="0"/>
              <a:cs typeface="Times New Roman" panose="02020603050405020304" pitchFamily="18" charset="0"/>
            </a:rPr>
            <a:t>Gia đình đại quý tộc</a:t>
          </a:r>
          <a:endParaRPr lang="en-US" sz="2400">
            <a:latin typeface="Times New Roman" panose="02020603050405020304" pitchFamily="18" charset="0"/>
            <a:cs typeface="Times New Roman" panose="02020603050405020304" pitchFamily="18" charset="0"/>
          </a:endParaRPr>
        </a:p>
      </dgm:t>
    </dgm:pt>
    <dgm:pt modelId="{C02C2EFA-DCB9-4F42-90EA-8C0E037797A1}" type="parTrans" cxnId="{5D1F4D6A-3637-44EE-8A8B-BAA5FF65497E}">
      <dgm:prSet/>
      <dgm:spPr/>
      <dgm:t>
        <a:bodyPr/>
        <a:lstStyle/>
        <a:p>
          <a:endParaRPr lang="en-US"/>
        </a:p>
      </dgm:t>
    </dgm:pt>
    <dgm:pt modelId="{AA5DA240-9E3B-429B-BD81-090B641677E1}" type="sibTrans" cxnId="{5D1F4D6A-3637-44EE-8A8B-BAA5FF65497E}">
      <dgm:prSet/>
      <dgm:spPr/>
      <dgm:t>
        <a:bodyPr/>
        <a:lstStyle/>
        <a:p>
          <a:endParaRPr lang="en-US"/>
        </a:p>
      </dgm:t>
    </dgm:pt>
    <dgm:pt modelId="{B3EC5CB6-7384-45F9-8D6F-C732D86EE946}">
      <dgm:prSet custT="1"/>
      <dgm:spPr/>
      <dgm:t>
        <a:bodyPr/>
        <a:lstStyle/>
        <a:p>
          <a:r>
            <a:rPr lang="en-US" sz="2400" smtClean="0">
              <a:latin typeface="Times New Roman" panose="02020603050405020304" pitchFamily="18" charset="0"/>
              <a:cs typeface="Times New Roman" panose="02020603050405020304" pitchFamily="18" charset="0"/>
            </a:rPr>
            <a:t>Thời đại có nhiều biến cố dữ dội</a:t>
          </a:r>
          <a:endParaRPr lang="en-US" sz="2400">
            <a:latin typeface="Times New Roman" panose="02020603050405020304" pitchFamily="18" charset="0"/>
            <a:cs typeface="Times New Roman" panose="02020603050405020304" pitchFamily="18" charset="0"/>
          </a:endParaRPr>
        </a:p>
      </dgm:t>
    </dgm:pt>
    <dgm:pt modelId="{7D3CB828-6D55-4185-A780-9BF2312D8288}" type="parTrans" cxnId="{E12CCEE0-947C-4B31-821B-3F4DBA965119}">
      <dgm:prSet/>
      <dgm:spPr/>
      <dgm:t>
        <a:bodyPr/>
        <a:lstStyle/>
        <a:p>
          <a:endParaRPr lang="en-US"/>
        </a:p>
      </dgm:t>
    </dgm:pt>
    <dgm:pt modelId="{B4CF1B6C-24E6-4161-ACF6-E031D1DF2E40}" type="sibTrans" cxnId="{E12CCEE0-947C-4B31-821B-3F4DBA965119}">
      <dgm:prSet/>
      <dgm:spPr/>
      <dgm:t>
        <a:bodyPr/>
        <a:lstStyle/>
        <a:p>
          <a:endParaRPr lang="en-US"/>
        </a:p>
      </dgm:t>
    </dgm:pt>
    <dgm:pt modelId="{6B41932F-93D0-4937-B662-C61A0B64290F}">
      <dgm:prSet custT="1"/>
      <dgm:spPr/>
      <dgm:t>
        <a:bodyPr/>
        <a:lstStyle/>
        <a:p>
          <a:r>
            <a:rPr lang="en-US" sz="2400" smtClean="0">
              <a:latin typeface="Times New Roman" panose="02020603050405020304" pitchFamily="18" charset="0"/>
              <a:cs typeface="Times New Roman" panose="02020603050405020304" pitchFamily="18" charset="0"/>
            </a:rPr>
            <a:t>Vốn sống phong phú</a:t>
          </a:r>
          <a:endParaRPr lang="en-US" sz="2400">
            <a:latin typeface="Times New Roman" panose="02020603050405020304" pitchFamily="18" charset="0"/>
            <a:cs typeface="Times New Roman" panose="02020603050405020304" pitchFamily="18" charset="0"/>
          </a:endParaRPr>
        </a:p>
      </dgm:t>
    </dgm:pt>
    <dgm:pt modelId="{61EED557-CB9C-49F0-9760-65A716006F57}" type="parTrans" cxnId="{E7CD9E0C-673E-4BFC-BA56-D6DF9F32DFC4}">
      <dgm:prSet/>
      <dgm:spPr/>
      <dgm:t>
        <a:bodyPr/>
        <a:lstStyle/>
        <a:p>
          <a:endParaRPr lang="en-US"/>
        </a:p>
      </dgm:t>
    </dgm:pt>
    <dgm:pt modelId="{9F80297B-68A7-4DC7-BAA6-896313766C0E}" type="sibTrans" cxnId="{E7CD9E0C-673E-4BFC-BA56-D6DF9F32DFC4}">
      <dgm:prSet/>
      <dgm:spPr/>
      <dgm:t>
        <a:bodyPr/>
        <a:lstStyle/>
        <a:p>
          <a:endParaRPr lang="en-US"/>
        </a:p>
      </dgm:t>
    </dgm:pt>
    <dgm:pt modelId="{44DF3E52-1115-402F-9266-33FB86BFAF91}">
      <dgm:prSet custT="1"/>
      <dgm:spPr/>
      <dgm:t>
        <a:bodyPr/>
        <a:lstStyle/>
        <a:p>
          <a:r>
            <a:rPr lang="en-US" sz="2400" smtClean="0">
              <a:latin typeface="Times New Roman" panose="02020603050405020304" pitchFamily="18" charset="0"/>
              <a:cs typeface="Times New Roman" panose="02020603050405020304" pitchFamily="18" charset="0"/>
            </a:rPr>
            <a:t>Năm 1965 </a:t>
          </a:r>
          <a:r>
            <a:rPr lang="vi-VN"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danh nhân </a:t>
          </a:r>
        </a:p>
        <a:p>
          <a:r>
            <a:rPr lang="en-US" sz="2400" smtClean="0">
              <a:latin typeface="Times New Roman" panose="02020603050405020304" pitchFamily="18" charset="0"/>
              <a:cs typeface="Times New Roman" panose="02020603050405020304" pitchFamily="18" charset="0"/>
            </a:rPr>
            <a:t>văn hóa thế giới </a:t>
          </a:r>
          <a:endParaRPr lang="en-US" sz="2400" dirty="0">
            <a:latin typeface="Times New Roman" panose="02020603050405020304" pitchFamily="18" charset="0"/>
            <a:cs typeface="Times New Roman" panose="02020603050405020304" pitchFamily="18" charset="0"/>
          </a:endParaRPr>
        </a:p>
      </dgm:t>
    </dgm:pt>
    <dgm:pt modelId="{7384A34C-5B4C-42A1-83F8-3F974F6E7817}" type="parTrans" cxnId="{9D0E12BF-8104-4BDF-B2A1-C627EC0FDB90}">
      <dgm:prSet/>
      <dgm:spPr/>
      <dgm:t>
        <a:bodyPr/>
        <a:lstStyle/>
        <a:p>
          <a:endParaRPr lang="en-US"/>
        </a:p>
      </dgm:t>
    </dgm:pt>
    <dgm:pt modelId="{EA241D1F-D23B-4410-AB21-5B0BB0A34009}" type="sibTrans" cxnId="{9D0E12BF-8104-4BDF-B2A1-C627EC0FDB90}">
      <dgm:prSet/>
      <dgm:spPr/>
      <dgm:t>
        <a:bodyPr/>
        <a:lstStyle/>
        <a:p>
          <a:endParaRPr lang="en-US"/>
        </a:p>
      </dgm:t>
    </dgm:pt>
    <dgm:pt modelId="{E82E654A-BF9E-4866-820A-A8063E567582}" type="pres">
      <dgm:prSet presAssocID="{89067B92-5FA6-4934-A7EE-85F70C76AE22}" presName="rootnode" presStyleCnt="0">
        <dgm:presLayoutVars>
          <dgm:chMax/>
          <dgm:chPref/>
          <dgm:dir/>
          <dgm:animLvl val="lvl"/>
        </dgm:presLayoutVars>
      </dgm:prSet>
      <dgm:spPr/>
      <dgm:t>
        <a:bodyPr/>
        <a:lstStyle/>
        <a:p>
          <a:endParaRPr lang="en-US"/>
        </a:p>
      </dgm:t>
    </dgm:pt>
    <dgm:pt modelId="{0876A5F9-C86C-4630-8DCD-7DCEC400C2D6}" type="pres">
      <dgm:prSet presAssocID="{62B7BF14-FF6B-4ECC-80C0-E0A4C2F31FB0}" presName="composite" presStyleCnt="0"/>
      <dgm:spPr/>
      <dgm:t>
        <a:bodyPr/>
        <a:lstStyle/>
        <a:p>
          <a:endParaRPr lang="en-US"/>
        </a:p>
      </dgm:t>
    </dgm:pt>
    <dgm:pt modelId="{47C87564-2BA2-455F-9A75-63CFCE9C83DA}" type="pres">
      <dgm:prSet presAssocID="{62B7BF14-FF6B-4ECC-80C0-E0A4C2F31FB0}" presName="bentUpArrow1" presStyleLbl="alignImgPlace1" presStyleIdx="0" presStyleCnt="6" custLinFactY="16399" custLinFactNeighborX="-19948" custLinFactNeighborY="100000"/>
      <dgm:spPr/>
      <dgm:t>
        <a:bodyPr/>
        <a:lstStyle/>
        <a:p>
          <a:endParaRPr lang="en-US"/>
        </a:p>
      </dgm:t>
    </dgm:pt>
    <dgm:pt modelId="{139CA3D1-090A-4BE3-AF89-46955190648F}" type="pres">
      <dgm:prSet presAssocID="{62B7BF14-FF6B-4ECC-80C0-E0A4C2F31FB0}" presName="ParentText" presStyleLbl="node1" presStyleIdx="0" presStyleCnt="7" custScaleX="293659" custScaleY="98695" custLinFactNeighborX="16813" custLinFactNeighborY="93893">
        <dgm:presLayoutVars>
          <dgm:chMax val="1"/>
          <dgm:chPref val="1"/>
          <dgm:bulletEnabled val="1"/>
        </dgm:presLayoutVars>
      </dgm:prSet>
      <dgm:spPr/>
      <dgm:t>
        <a:bodyPr/>
        <a:lstStyle/>
        <a:p>
          <a:endParaRPr lang="en-US"/>
        </a:p>
      </dgm:t>
    </dgm:pt>
    <dgm:pt modelId="{6368D6B7-A906-4A13-BBCB-65391154EE4F}" type="pres">
      <dgm:prSet presAssocID="{62B7BF14-FF6B-4ECC-80C0-E0A4C2F31FB0}" presName="ChildText" presStyleLbl="revTx" presStyleIdx="0" presStyleCnt="6">
        <dgm:presLayoutVars>
          <dgm:chMax val="0"/>
          <dgm:chPref val="0"/>
          <dgm:bulletEnabled val="1"/>
        </dgm:presLayoutVars>
      </dgm:prSet>
      <dgm:spPr/>
      <dgm:t>
        <a:bodyPr/>
        <a:lstStyle/>
        <a:p>
          <a:endParaRPr lang="en-US"/>
        </a:p>
      </dgm:t>
    </dgm:pt>
    <dgm:pt modelId="{1D9F5FA6-34BD-47F8-A1D7-B0080931A593}" type="pres">
      <dgm:prSet presAssocID="{AD719DF7-4A16-4C07-8A64-80EB7657B158}" presName="sibTrans" presStyleCnt="0"/>
      <dgm:spPr/>
      <dgm:t>
        <a:bodyPr/>
        <a:lstStyle/>
        <a:p>
          <a:endParaRPr lang="en-US"/>
        </a:p>
      </dgm:t>
    </dgm:pt>
    <dgm:pt modelId="{65A86FBB-64E8-4735-863C-B8D6AC62BED3}" type="pres">
      <dgm:prSet presAssocID="{3A4301E8-FA47-4E70-908A-095B22BF9F66}" presName="composite" presStyleCnt="0"/>
      <dgm:spPr/>
      <dgm:t>
        <a:bodyPr/>
        <a:lstStyle/>
        <a:p>
          <a:endParaRPr lang="en-US"/>
        </a:p>
      </dgm:t>
    </dgm:pt>
    <dgm:pt modelId="{82836582-B301-491D-84BB-DD44EA363B35}" type="pres">
      <dgm:prSet presAssocID="{3A4301E8-FA47-4E70-908A-095B22BF9F66}" presName="bentUpArrow1" presStyleLbl="alignImgPlace1" presStyleIdx="1" presStyleCnt="6" custLinFactY="18417" custLinFactNeighborX="-21935" custLinFactNeighborY="100000"/>
      <dgm:spPr/>
      <dgm:t>
        <a:bodyPr/>
        <a:lstStyle/>
        <a:p>
          <a:endParaRPr lang="en-US"/>
        </a:p>
      </dgm:t>
    </dgm:pt>
    <dgm:pt modelId="{22A6F6C7-FBF6-40ED-9D67-4435663DA056}" type="pres">
      <dgm:prSet presAssocID="{3A4301E8-FA47-4E70-908A-095B22BF9F66}" presName="ParentText" presStyleLbl="node1" presStyleIdx="1" presStyleCnt="7" custScaleX="293612" custLinFactNeighborX="41596" custLinFactNeighborY="93906">
        <dgm:presLayoutVars>
          <dgm:chMax val="1"/>
          <dgm:chPref val="1"/>
          <dgm:bulletEnabled val="1"/>
        </dgm:presLayoutVars>
      </dgm:prSet>
      <dgm:spPr/>
      <dgm:t>
        <a:bodyPr/>
        <a:lstStyle/>
        <a:p>
          <a:endParaRPr lang="en-US"/>
        </a:p>
      </dgm:t>
    </dgm:pt>
    <dgm:pt modelId="{7E3E17FE-B678-4E51-9798-85BA64D853A4}" type="pres">
      <dgm:prSet presAssocID="{3A4301E8-FA47-4E70-908A-095B22BF9F66}" presName="ChildText" presStyleLbl="revTx" presStyleIdx="1" presStyleCnt="6">
        <dgm:presLayoutVars>
          <dgm:chMax val="0"/>
          <dgm:chPref val="0"/>
          <dgm:bulletEnabled val="1"/>
        </dgm:presLayoutVars>
      </dgm:prSet>
      <dgm:spPr/>
      <dgm:t>
        <a:bodyPr/>
        <a:lstStyle/>
        <a:p>
          <a:endParaRPr lang="en-US"/>
        </a:p>
      </dgm:t>
    </dgm:pt>
    <dgm:pt modelId="{1028ABCB-59BD-433D-9518-66DEC8051C1E}" type="pres">
      <dgm:prSet presAssocID="{0050865D-0816-49D4-AAD8-862D055A8D49}" presName="sibTrans" presStyleCnt="0"/>
      <dgm:spPr/>
      <dgm:t>
        <a:bodyPr/>
        <a:lstStyle/>
        <a:p>
          <a:endParaRPr lang="en-US"/>
        </a:p>
      </dgm:t>
    </dgm:pt>
    <dgm:pt modelId="{F54B62B8-8519-43C8-A7AA-BED7F90AE253}" type="pres">
      <dgm:prSet presAssocID="{BCAC8C40-2854-46CA-95FA-441CE7B37239}" presName="composite" presStyleCnt="0"/>
      <dgm:spPr/>
      <dgm:t>
        <a:bodyPr/>
        <a:lstStyle/>
        <a:p>
          <a:endParaRPr lang="en-US"/>
        </a:p>
      </dgm:t>
    </dgm:pt>
    <dgm:pt modelId="{0FD7CDF1-F069-44AE-A8AC-1AEEDB232E29}" type="pres">
      <dgm:prSet presAssocID="{BCAC8C40-2854-46CA-95FA-441CE7B37239}" presName="bentUpArrow1" presStyleLbl="alignImgPlace1" presStyleIdx="2" presStyleCnt="6" custLinFactY="3784" custLinFactNeighborX="-8460" custLinFactNeighborY="100000"/>
      <dgm:spPr/>
      <dgm:t>
        <a:bodyPr/>
        <a:lstStyle/>
        <a:p>
          <a:endParaRPr lang="en-US"/>
        </a:p>
      </dgm:t>
    </dgm:pt>
    <dgm:pt modelId="{76A9C18B-EDA4-4849-A40D-07867A822C98}" type="pres">
      <dgm:prSet presAssocID="{BCAC8C40-2854-46CA-95FA-441CE7B37239}" presName="ParentText" presStyleLbl="node1" presStyleIdx="2" presStyleCnt="7" custScaleX="266227" custScaleY="84287" custLinFactNeighborX="26643" custLinFactNeighborY="90291">
        <dgm:presLayoutVars>
          <dgm:chMax val="1"/>
          <dgm:chPref val="1"/>
          <dgm:bulletEnabled val="1"/>
        </dgm:presLayoutVars>
      </dgm:prSet>
      <dgm:spPr/>
      <dgm:t>
        <a:bodyPr/>
        <a:lstStyle/>
        <a:p>
          <a:endParaRPr lang="en-US"/>
        </a:p>
      </dgm:t>
    </dgm:pt>
    <dgm:pt modelId="{E4B83049-E484-4899-8E93-808436D77D4D}" type="pres">
      <dgm:prSet presAssocID="{BCAC8C40-2854-46CA-95FA-441CE7B37239}" presName="ChildText" presStyleLbl="revTx" presStyleIdx="2" presStyleCnt="6">
        <dgm:presLayoutVars>
          <dgm:chMax val="0"/>
          <dgm:chPref val="0"/>
          <dgm:bulletEnabled val="1"/>
        </dgm:presLayoutVars>
      </dgm:prSet>
      <dgm:spPr/>
      <dgm:t>
        <a:bodyPr/>
        <a:lstStyle/>
        <a:p>
          <a:endParaRPr lang="en-US"/>
        </a:p>
      </dgm:t>
    </dgm:pt>
    <dgm:pt modelId="{F6AAA77E-416D-4255-AEC1-6EBB3A7EA3D7}" type="pres">
      <dgm:prSet presAssocID="{399F48E7-7E2C-4296-862A-08E6D5E8FA83}" presName="sibTrans" presStyleCnt="0"/>
      <dgm:spPr/>
      <dgm:t>
        <a:bodyPr/>
        <a:lstStyle/>
        <a:p>
          <a:endParaRPr lang="en-US"/>
        </a:p>
      </dgm:t>
    </dgm:pt>
    <dgm:pt modelId="{9E032ABC-19B3-409E-A72D-760EA369CB19}" type="pres">
      <dgm:prSet presAssocID="{D0D3E17F-5AF3-434B-94D6-9762D8EC8853}" presName="composite" presStyleCnt="0"/>
      <dgm:spPr/>
      <dgm:t>
        <a:bodyPr/>
        <a:lstStyle/>
        <a:p>
          <a:endParaRPr lang="en-US"/>
        </a:p>
      </dgm:t>
    </dgm:pt>
    <dgm:pt modelId="{F84E39D6-DD98-4604-BF4B-B0C5BF8273B2}" type="pres">
      <dgm:prSet presAssocID="{D0D3E17F-5AF3-434B-94D6-9762D8EC8853}" presName="bentUpArrow1" presStyleLbl="alignImgPlace1" presStyleIdx="3" presStyleCnt="6" custLinFactY="4379" custLinFactNeighborX="-53872" custLinFactNeighborY="100000"/>
      <dgm:spPr/>
      <dgm:t>
        <a:bodyPr/>
        <a:lstStyle/>
        <a:p>
          <a:endParaRPr lang="en-US"/>
        </a:p>
      </dgm:t>
    </dgm:pt>
    <dgm:pt modelId="{B0DE9E61-6101-497D-A28E-9553E236D5CF}" type="pres">
      <dgm:prSet presAssocID="{D0D3E17F-5AF3-434B-94D6-9762D8EC8853}" presName="ParentText" presStyleLbl="node1" presStyleIdx="3" presStyleCnt="7" custScaleX="259222" custLinFactNeighborX="19824" custLinFactNeighborY="78135">
        <dgm:presLayoutVars>
          <dgm:chMax val="1"/>
          <dgm:chPref val="1"/>
          <dgm:bulletEnabled val="1"/>
        </dgm:presLayoutVars>
      </dgm:prSet>
      <dgm:spPr/>
      <dgm:t>
        <a:bodyPr/>
        <a:lstStyle/>
        <a:p>
          <a:endParaRPr lang="en-US"/>
        </a:p>
      </dgm:t>
    </dgm:pt>
    <dgm:pt modelId="{7E089742-E916-4496-8D47-F1924A7BE1C6}" type="pres">
      <dgm:prSet presAssocID="{D0D3E17F-5AF3-434B-94D6-9762D8EC8853}" presName="ChildText" presStyleLbl="revTx" presStyleIdx="3" presStyleCnt="6">
        <dgm:presLayoutVars>
          <dgm:chMax val="0"/>
          <dgm:chPref val="0"/>
          <dgm:bulletEnabled val="1"/>
        </dgm:presLayoutVars>
      </dgm:prSet>
      <dgm:spPr/>
      <dgm:t>
        <a:bodyPr/>
        <a:lstStyle/>
        <a:p>
          <a:endParaRPr lang="en-US"/>
        </a:p>
      </dgm:t>
    </dgm:pt>
    <dgm:pt modelId="{D54AAD97-D3DC-4A8E-AC25-AE160EED6581}" type="pres">
      <dgm:prSet presAssocID="{AA5DA240-9E3B-429B-BD81-090B641677E1}" presName="sibTrans" presStyleCnt="0"/>
      <dgm:spPr/>
      <dgm:t>
        <a:bodyPr/>
        <a:lstStyle/>
        <a:p>
          <a:endParaRPr lang="en-US"/>
        </a:p>
      </dgm:t>
    </dgm:pt>
    <dgm:pt modelId="{B3700BF7-30EC-4FBE-AC56-5C865C9350E3}" type="pres">
      <dgm:prSet presAssocID="{B3EC5CB6-7384-45F9-8D6F-C732D86EE946}" presName="composite" presStyleCnt="0"/>
      <dgm:spPr/>
    </dgm:pt>
    <dgm:pt modelId="{51C26DAD-0CEE-4641-947A-4CAE531C698B}" type="pres">
      <dgm:prSet presAssocID="{B3EC5CB6-7384-45F9-8D6F-C732D86EE946}" presName="bentUpArrow1" presStyleLbl="alignImgPlace1" presStyleIdx="4" presStyleCnt="6" custLinFactNeighborX="34408" custLinFactNeighborY="92152"/>
      <dgm:spPr/>
    </dgm:pt>
    <dgm:pt modelId="{89D2F41C-D867-4A97-9AEE-B67729B87C88}" type="pres">
      <dgm:prSet presAssocID="{B3EC5CB6-7384-45F9-8D6F-C732D86EE946}" presName="ParentText" presStyleLbl="node1" presStyleIdx="4" presStyleCnt="7" custScaleX="267208" custLinFactNeighborX="17209" custLinFactNeighborY="71402">
        <dgm:presLayoutVars>
          <dgm:chMax val="1"/>
          <dgm:chPref val="1"/>
          <dgm:bulletEnabled val="1"/>
        </dgm:presLayoutVars>
      </dgm:prSet>
      <dgm:spPr/>
      <dgm:t>
        <a:bodyPr/>
        <a:lstStyle/>
        <a:p>
          <a:endParaRPr lang="en-US"/>
        </a:p>
      </dgm:t>
    </dgm:pt>
    <dgm:pt modelId="{D55437D3-DAAA-4329-8735-C194B9ADAEB1}" type="pres">
      <dgm:prSet presAssocID="{B3EC5CB6-7384-45F9-8D6F-C732D86EE946}" presName="ChildText" presStyleLbl="revTx" presStyleIdx="4" presStyleCnt="6">
        <dgm:presLayoutVars>
          <dgm:chMax val="0"/>
          <dgm:chPref val="0"/>
          <dgm:bulletEnabled val="1"/>
        </dgm:presLayoutVars>
      </dgm:prSet>
      <dgm:spPr/>
    </dgm:pt>
    <dgm:pt modelId="{744B50AB-DD72-427F-8D89-3820A5EA004F}" type="pres">
      <dgm:prSet presAssocID="{B4CF1B6C-24E6-4161-ACF6-E031D1DF2E40}" presName="sibTrans" presStyleCnt="0"/>
      <dgm:spPr/>
    </dgm:pt>
    <dgm:pt modelId="{04119720-E041-447D-9B88-479ED860773D}" type="pres">
      <dgm:prSet presAssocID="{6B41932F-93D0-4937-B662-C61A0B64290F}" presName="composite" presStyleCnt="0"/>
      <dgm:spPr/>
    </dgm:pt>
    <dgm:pt modelId="{C945744B-B7B9-4529-BE00-BBF2EAF4CB26}" type="pres">
      <dgm:prSet presAssocID="{6B41932F-93D0-4937-B662-C61A0B64290F}" presName="bentUpArrow1" presStyleLbl="alignImgPlace1" presStyleIdx="5" presStyleCnt="6" custLinFactNeighborX="-37930" custLinFactNeighborY="81248"/>
      <dgm:spPr/>
    </dgm:pt>
    <dgm:pt modelId="{090C0B70-0EB2-4F12-A73E-0FD168917913}" type="pres">
      <dgm:prSet presAssocID="{6B41932F-93D0-4937-B662-C61A0B64290F}" presName="ParentText" presStyleLbl="node1" presStyleIdx="5" presStyleCnt="7" custScaleX="283485" custLinFactNeighborX="41675" custLinFactNeighborY="66955">
        <dgm:presLayoutVars>
          <dgm:chMax val="1"/>
          <dgm:chPref val="1"/>
          <dgm:bulletEnabled val="1"/>
        </dgm:presLayoutVars>
      </dgm:prSet>
      <dgm:spPr/>
      <dgm:t>
        <a:bodyPr/>
        <a:lstStyle/>
        <a:p>
          <a:endParaRPr lang="en-US"/>
        </a:p>
      </dgm:t>
    </dgm:pt>
    <dgm:pt modelId="{93393802-0D33-442B-8C8C-33EF3332A19E}" type="pres">
      <dgm:prSet presAssocID="{6B41932F-93D0-4937-B662-C61A0B64290F}" presName="ChildText" presStyleLbl="revTx" presStyleIdx="5" presStyleCnt="6">
        <dgm:presLayoutVars>
          <dgm:chMax val="0"/>
          <dgm:chPref val="0"/>
          <dgm:bulletEnabled val="1"/>
        </dgm:presLayoutVars>
      </dgm:prSet>
      <dgm:spPr/>
    </dgm:pt>
    <dgm:pt modelId="{6D87E014-9BDE-4208-8270-AA09541FD8A3}" type="pres">
      <dgm:prSet presAssocID="{9F80297B-68A7-4DC7-BAA6-896313766C0E}" presName="sibTrans" presStyleCnt="0"/>
      <dgm:spPr/>
    </dgm:pt>
    <dgm:pt modelId="{6DA3B158-193B-4179-B9F5-2A7A21805A0F}" type="pres">
      <dgm:prSet presAssocID="{44DF3E52-1115-402F-9266-33FB86BFAF91}" presName="composite" presStyleCnt="0"/>
      <dgm:spPr/>
    </dgm:pt>
    <dgm:pt modelId="{8C4B455A-1EB6-4DA2-9161-387FFE73B632}" type="pres">
      <dgm:prSet presAssocID="{44DF3E52-1115-402F-9266-33FB86BFAF91}" presName="ParentText" presStyleLbl="node1" presStyleIdx="6" presStyleCnt="7" custScaleX="299502" custScaleY="117332" custLinFactNeighborX="187" custLinFactNeighborY="68902">
        <dgm:presLayoutVars>
          <dgm:chMax val="1"/>
          <dgm:chPref val="1"/>
          <dgm:bulletEnabled val="1"/>
        </dgm:presLayoutVars>
      </dgm:prSet>
      <dgm:spPr/>
      <dgm:t>
        <a:bodyPr/>
        <a:lstStyle/>
        <a:p>
          <a:endParaRPr lang="en-US"/>
        </a:p>
      </dgm:t>
    </dgm:pt>
  </dgm:ptLst>
  <dgm:cxnLst>
    <dgm:cxn modelId="{C70FBC43-5A54-461E-B206-37AE7F26478E}" srcId="{89067B92-5FA6-4934-A7EE-85F70C76AE22}" destId="{62B7BF14-FF6B-4ECC-80C0-E0A4C2F31FB0}" srcOrd="0" destOrd="0" parTransId="{C8E459FF-EF60-4FDE-955C-21ACDC6CD98E}" sibTransId="{AD719DF7-4A16-4C07-8A64-80EB7657B158}"/>
    <dgm:cxn modelId="{0159119D-C4EE-45BA-AAA3-CE17E3AC4A4C}" type="presOf" srcId="{D0D3E17F-5AF3-434B-94D6-9762D8EC8853}" destId="{B0DE9E61-6101-497D-A28E-9553E236D5CF}" srcOrd="0" destOrd="0" presId="urn:microsoft.com/office/officeart/2005/8/layout/StepDownProcess"/>
    <dgm:cxn modelId="{33D0DD80-D615-44A4-BBB0-59EEDE1F63DC}" srcId="{89067B92-5FA6-4934-A7EE-85F70C76AE22}" destId="{3A4301E8-FA47-4E70-908A-095B22BF9F66}" srcOrd="1" destOrd="0" parTransId="{9EBCB517-0889-477D-8A4A-2ABF262C4311}" sibTransId="{0050865D-0816-49D4-AAD8-862D055A8D49}"/>
    <dgm:cxn modelId="{D6D6D797-5ECA-41DF-A1A6-A8ED2DF94435}" type="presOf" srcId="{44DF3E52-1115-402F-9266-33FB86BFAF91}" destId="{8C4B455A-1EB6-4DA2-9161-387FFE73B632}" srcOrd="0" destOrd="0" presId="urn:microsoft.com/office/officeart/2005/8/layout/StepDownProcess"/>
    <dgm:cxn modelId="{E7CD9E0C-673E-4BFC-BA56-D6DF9F32DFC4}" srcId="{89067B92-5FA6-4934-A7EE-85F70C76AE22}" destId="{6B41932F-93D0-4937-B662-C61A0B64290F}" srcOrd="5" destOrd="0" parTransId="{61EED557-CB9C-49F0-9760-65A716006F57}" sibTransId="{9F80297B-68A7-4DC7-BAA6-896313766C0E}"/>
    <dgm:cxn modelId="{8787BFFD-EAC6-4869-84E5-A11BCC3D8A0C}" type="presOf" srcId="{BCAC8C40-2854-46CA-95FA-441CE7B37239}" destId="{76A9C18B-EDA4-4849-A40D-07867A822C98}" srcOrd="0" destOrd="0" presId="urn:microsoft.com/office/officeart/2005/8/layout/StepDownProcess"/>
    <dgm:cxn modelId="{A3E3632A-5AB6-4BE7-9A7F-4526DA8625C4}" srcId="{89067B92-5FA6-4934-A7EE-85F70C76AE22}" destId="{BCAC8C40-2854-46CA-95FA-441CE7B37239}" srcOrd="2" destOrd="0" parTransId="{7FF54E03-D337-4200-A705-C99DE54BD47D}" sibTransId="{399F48E7-7E2C-4296-862A-08E6D5E8FA83}"/>
    <dgm:cxn modelId="{5D1F4D6A-3637-44EE-8A8B-BAA5FF65497E}" srcId="{89067B92-5FA6-4934-A7EE-85F70C76AE22}" destId="{D0D3E17F-5AF3-434B-94D6-9762D8EC8853}" srcOrd="3" destOrd="0" parTransId="{C02C2EFA-DCB9-4F42-90EA-8C0E037797A1}" sibTransId="{AA5DA240-9E3B-429B-BD81-090B641677E1}"/>
    <dgm:cxn modelId="{9D0E12BF-8104-4BDF-B2A1-C627EC0FDB90}" srcId="{89067B92-5FA6-4934-A7EE-85F70C76AE22}" destId="{44DF3E52-1115-402F-9266-33FB86BFAF91}" srcOrd="6" destOrd="0" parTransId="{7384A34C-5B4C-42A1-83F8-3F974F6E7817}" sibTransId="{EA241D1F-D23B-4410-AB21-5B0BB0A34009}"/>
    <dgm:cxn modelId="{E12CCEE0-947C-4B31-821B-3F4DBA965119}" srcId="{89067B92-5FA6-4934-A7EE-85F70C76AE22}" destId="{B3EC5CB6-7384-45F9-8D6F-C732D86EE946}" srcOrd="4" destOrd="0" parTransId="{7D3CB828-6D55-4185-A780-9BF2312D8288}" sibTransId="{B4CF1B6C-24E6-4161-ACF6-E031D1DF2E40}"/>
    <dgm:cxn modelId="{52709B98-9E0A-4818-97A0-79819A943F5D}" type="presOf" srcId="{62B7BF14-FF6B-4ECC-80C0-E0A4C2F31FB0}" destId="{139CA3D1-090A-4BE3-AF89-46955190648F}" srcOrd="0" destOrd="0" presId="urn:microsoft.com/office/officeart/2005/8/layout/StepDownProcess"/>
    <dgm:cxn modelId="{E156BD82-06B1-4B77-A6AC-C50FADE15D64}" type="presOf" srcId="{89067B92-5FA6-4934-A7EE-85F70C76AE22}" destId="{E82E654A-BF9E-4866-820A-A8063E567582}" srcOrd="0" destOrd="0" presId="urn:microsoft.com/office/officeart/2005/8/layout/StepDownProcess"/>
    <dgm:cxn modelId="{DFB4A973-DEB1-4B41-84AB-475F63F3B50C}" type="presOf" srcId="{3A4301E8-FA47-4E70-908A-095B22BF9F66}" destId="{22A6F6C7-FBF6-40ED-9D67-4435663DA056}" srcOrd="0" destOrd="0" presId="urn:microsoft.com/office/officeart/2005/8/layout/StepDownProcess"/>
    <dgm:cxn modelId="{A1CB099F-1F5F-48CF-BDB8-57E5F76426F0}" type="presOf" srcId="{B3EC5CB6-7384-45F9-8D6F-C732D86EE946}" destId="{89D2F41C-D867-4A97-9AEE-B67729B87C88}" srcOrd="0" destOrd="0" presId="urn:microsoft.com/office/officeart/2005/8/layout/StepDownProcess"/>
    <dgm:cxn modelId="{152DBB6B-3100-48B1-9676-23E0350D7ADC}" type="presOf" srcId="{6B41932F-93D0-4937-B662-C61A0B64290F}" destId="{090C0B70-0EB2-4F12-A73E-0FD168917913}" srcOrd="0" destOrd="0" presId="urn:microsoft.com/office/officeart/2005/8/layout/StepDownProcess"/>
    <dgm:cxn modelId="{EF7E8F06-6C71-4A2F-9673-3C93031357FC}" type="presParOf" srcId="{E82E654A-BF9E-4866-820A-A8063E567582}" destId="{0876A5F9-C86C-4630-8DCD-7DCEC400C2D6}" srcOrd="0" destOrd="0" presId="urn:microsoft.com/office/officeart/2005/8/layout/StepDownProcess"/>
    <dgm:cxn modelId="{79A39342-44C4-43E1-A9C4-013683ADB42E}" type="presParOf" srcId="{0876A5F9-C86C-4630-8DCD-7DCEC400C2D6}" destId="{47C87564-2BA2-455F-9A75-63CFCE9C83DA}" srcOrd="0" destOrd="0" presId="urn:microsoft.com/office/officeart/2005/8/layout/StepDownProcess"/>
    <dgm:cxn modelId="{26B43DD0-685C-448D-8C0D-9C860EA207DF}" type="presParOf" srcId="{0876A5F9-C86C-4630-8DCD-7DCEC400C2D6}" destId="{139CA3D1-090A-4BE3-AF89-46955190648F}" srcOrd="1" destOrd="0" presId="urn:microsoft.com/office/officeart/2005/8/layout/StepDownProcess"/>
    <dgm:cxn modelId="{C6DC37DC-F423-4017-A8A5-6079BF9D1863}" type="presParOf" srcId="{0876A5F9-C86C-4630-8DCD-7DCEC400C2D6}" destId="{6368D6B7-A906-4A13-BBCB-65391154EE4F}" srcOrd="2" destOrd="0" presId="urn:microsoft.com/office/officeart/2005/8/layout/StepDownProcess"/>
    <dgm:cxn modelId="{50279D95-8B18-4538-B85E-C480AF8F42B0}" type="presParOf" srcId="{E82E654A-BF9E-4866-820A-A8063E567582}" destId="{1D9F5FA6-34BD-47F8-A1D7-B0080931A593}" srcOrd="1" destOrd="0" presId="urn:microsoft.com/office/officeart/2005/8/layout/StepDownProcess"/>
    <dgm:cxn modelId="{64A9F57B-E558-461B-B3DF-D887FFAF6BEA}" type="presParOf" srcId="{E82E654A-BF9E-4866-820A-A8063E567582}" destId="{65A86FBB-64E8-4735-863C-B8D6AC62BED3}" srcOrd="2" destOrd="0" presId="urn:microsoft.com/office/officeart/2005/8/layout/StepDownProcess"/>
    <dgm:cxn modelId="{A2E16D8C-8011-49F4-8D06-D75B487253AE}" type="presParOf" srcId="{65A86FBB-64E8-4735-863C-B8D6AC62BED3}" destId="{82836582-B301-491D-84BB-DD44EA363B35}" srcOrd="0" destOrd="0" presId="urn:microsoft.com/office/officeart/2005/8/layout/StepDownProcess"/>
    <dgm:cxn modelId="{F9748AC8-37C0-4359-8915-5DCD82F7700E}" type="presParOf" srcId="{65A86FBB-64E8-4735-863C-B8D6AC62BED3}" destId="{22A6F6C7-FBF6-40ED-9D67-4435663DA056}" srcOrd="1" destOrd="0" presId="urn:microsoft.com/office/officeart/2005/8/layout/StepDownProcess"/>
    <dgm:cxn modelId="{5F389FC5-787D-4A8C-A494-4D7AA5703BB6}" type="presParOf" srcId="{65A86FBB-64E8-4735-863C-B8D6AC62BED3}" destId="{7E3E17FE-B678-4E51-9798-85BA64D853A4}" srcOrd="2" destOrd="0" presId="urn:microsoft.com/office/officeart/2005/8/layout/StepDownProcess"/>
    <dgm:cxn modelId="{1A20BF18-8542-4346-A2DD-024E7DE07A41}" type="presParOf" srcId="{E82E654A-BF9E-4866-820A-A8063E567582}" destId="{1028ABCB-59BD-433D-9518-66DEC8051C1E}" srcOrd="3" destOrd="0" presId="urn:microsoft.com/office/officeart/2005/8/layout/StepDownProcess"/>
    <dgm:cxn modelId="{552C1027-634B-419A-810D-7812F4F66D0A}" type="presParOf" srcId="{E82E654A-BF9E-4866-820A-A8063E567582}" destId="{F54B62B8-8519-43C8-A7AA-BED7F90AE253}" srcOrd="4" destOrd="0" presId="urn:microsoft.com/office/officeart/2005/8/layout/StepDownProcess"/>
    <dgm:cxn modelId="{4E950A9A-8951-4F0B-BE7E-55A0DF897150}" type="presParOf" srcId="{F54B62B8-8519-43C8-A7AA-BED7F90AE253}" destId="{0FD7CDF1-F069-44AE-A8AC-1AEEDB232E29}" srcOrd="0" destOrd="0" presId="urn:microsoft.com/office/officeart/2005/8/layout/StepDownProcess"/>
    <dgm:cxn modelId="{379065CD-7B0F-4A76-B067-08493B6F9E6B}" type="presParOf" srcId="{F54B62B8-8519-43C8-A7AA-BED7F90AE253}" destId="{76A9C18B-EDA4-4849-A40D-07867A822C98}" srcOrd="1" destOrd="0" presId="urn:microsoft.com/office/officeart/2005/8/layout/StepDownProcess"/>
    <dgm:cxn modelId="{E9B7935B-EABE-4A15-80C9-B68E47E3B293}" type="presParOf" srcId="{F54B62B8-8519-43C8-A7AA-BED7F90AE253}" destId="{E4B83049-E484-4899-8E93-808436D77D4D}" srcOrd="2" destOrd="0" presId="urn:microsoft.com/office/officeart/2005/8/layout/StepDownProcess"/>
    <dgm:cxn modelId="{3C94E7BD-AFFF-4826-8763-E7D9A108D430}" type="presParOf" srcId="{E82E654A-BF9E-4866-820A-A8063E567582}" destId="{F6AAA77E-416D-4255-AEC1-6EBB3A7EA3D7}" srcOrd="5" destOrd="0" presId="urn:microsoft.com/office/officeart/2005/8/layout/StepDownProcess"/>
    <dgm:cxn modelId="{F21313C4-797A-4A26-A2DD-870C9DCD720D}" type="presParOf" srcId="{E82E654A-BF9E-4866-820A-A8063E567582}" destId="{9E032ABC-19B3-409E-A72D-760EA369CB19}" srcOrd="6" destOrd="0" presId="urn:microsoft.com/office/officeart/2005/8/layout/StepDownProcess"/>
    <dgm:cxn modelId="{BC005291-523B-4A85-BCAF-C19E4333EF6A}" type="presParOf" srcId="{9E032ABC-19B3-409E-A72D-760EA369CB19}" destId="{F84E39D6-DD98-4604-BF4B-B0C5BF8273B2}" srcOrd="0" destOrd="0" presId="urn:microsoft.com/office/officeart/2005/8/layout/StepDownProcess"/>
    <dgm:cxn modelId="{1DF84CD6-148F-47A8-82B4-F1648911150A}" type="presParOf" srcId="{9E032ABC-19B3-409E-A72D-760EA369CB19}" destId="{B0DE9E61-6101-497D-A28E-9553E236D5CF}" srcOrd="1" destOrd="0" presId="urn:microsoft.com/office/officeart/2005/8/layout/StepDownProcess"/>
    <dgm:cxn modelId="{84D21A94-7602-4CD8-A965-DB5188020E10}" type="presParOf" srcId="{9E032ABC-19B3-409E-A72D-760EA369CB19}" destId="{7E089742-E916-4496-8D47-F1924A7BE1C6}" srcOrd="2" destOrd="0" presId="urn:microsoft.com/office/officeart/2005/8/layout/StepDownProcess"/>
    <dgm:cxn modelId="{378FDE4D-366F-4A4D-9CC3-598A7692A509}" type="presParOf" srcId="{E82E654A-BF9E-4866-820A-A8063E567582}" destId="{D54AAD97-D3DC-4A8E-AC25-AE160EED6581}" srcOrd="7" destOrd="0" presId="urn:microsoft.com/office/officeart/2005/8/layout/StepDownProcess"/>
    <dgm:cxn modelId="{B4F20047-AC6A-48FB-8439-F0B82FEE6A96}" type="presParOf" srcId="{E82E654A-BF9E-4866-820A-A8063E567582}" destId="{B3700BF7-30EC-4FBE-AC56-5C865C9350E3}" srcOrd="8" destOrd="0" presId="urn:microsoft.com/office/officeart/2005/8/layout/StepDownProcess"/>
    <dgm:cxn modelId="{11E71B17-C78B-4777-ABFC-4794F5569319}" type="presParOf" srcId="{B3700BF7-30EC-4FBE-AC56-5C865C9350E3}" destId="{51C26DAD-0CEE-4641-947A-4CAE531C698B}" srcOrd="0" destOrd="0" presId="urn:microsoft.com/office/officeart/2005/8/layout/StepDownProcess"/>
    <dgm:cxn modelId="{599B58E2-B0B3-494C-B795-293B4B02E968}" type="presParOf" srcId="{B3700BF7-30EC-4FBE-AC56-5C865C9350E3}" destId="{89D2F41C-D867-4A97-9AEE-B67729B87C88}" srcOrd="1" destOrd="0" presId="urn:microsoft.com/office/officeart/2005/8/layout/StepDownProcess"/>
    <dgm:cxn modelId="{CC192764-7EFF-4776-8145-F614F740BFC5}" type="presParOf" srcId="{B3700BF7-30EC-4FBE-AC56-5C865C9350E3}" destId="{D55437D3-DAAA-4329-8735-C194B9ADAEB1}" srcOrd="2" destOrd="0" presId="urn:microsoft.com/office/officeart/2005/8/layout/StepDownProcess"/>
    <dgm:cxn modelId="{1B7164C1-09B2-467F-982E-49CACF386D2F}" type="presParOf" srcId="{E82E654A-BF9E-4866-820A-A8063E567582}" destId="{744B50AB-DD72-427F-8D89-3820A5EA004F}" srcOrd="9" destOrd="0" presId="urn:microsoft.com/office/officeart/2005/8/layout/StepDownProcess"/>
    <dgm:cxn modelId="{2E1308DC-9ED8-43F1-BBB9-61260FE4C3A2}" type="presParOf" srcId="{E82E654A-BF9E-4866-820A-A8063E567582}" destId="{04119720-E041-447D-9B88-479ED860773D}" srcOrd="10" destOrd="0" presId="urn:microsoft.com/office/officeart/2005/8/layout/StepDownProcess"/>
    <dgm:cxn modelId="{9FCA7F53-3359-4EBD-B98E-8628A64B87B2}" type="presParOf" srcId="{04119720-E041-447D-9B88-479ED860773D}" destId="{C945744B-B7B9-4529-BE00-BBF2EAF4CB26}" srcOrd="0" destOrd="0" presId="urn:microsoft.com/office/officeart/2005/8/layout/StepDownProcess"/>
    <dgm:cxn modelId="{2F1E009A-F468-4382-AF2E-995602BDAC97}" type="presParOf" srcId="{04119720-E041-447D-9B88-479ED860773D}" destId="{090C0B70-0EB2-4F12-A73E-0FD168917913}" srcOrd="1" destOrd="0" presId="urn:microsoft.com/office/officeart/2005/8/layout/StepDownProcess"/>
    <dgm:cxn modelId="{BEE8B950-40D7-4549-BF42-DFACE3AE854F}" type="presParOf" srcId="{04119720-E041-447D-9B88-479ED860773D}" destId="{93393802-0D33-442B-8C8C-33EF3332A19E}" srcOrd="2" destOrd="0" presId="urn:microsoft.com/office/officeart/2005/8/layout/StepDownProcess"/>
    <dgm:cxn modelId="{DC8191DE-703F-4778-9F19-E7A695B51A56}" type="presParOf" srcId="{E82E654A-BF9E-4866-820A-A8063E567582}" destId="{6D87E014-9BDE-4208-8270-AA09541FD8A3}" srcOrd="11" destOrd="0" presId="urn:microsoft.com/office/officeart/2005/8/layout/StepDownProcess"/>
    <dgm:cxn modelId="{A7F8982E-4AE1-4DB9-94D5-1C74AE57431F}" type="presParOf" srcId="{E82E654A-BF9E-4866-820A-A8063E567582}" destId="{6DA3B158-193B-4179-B9F5-2A7A21805A0F}" srcOrd="12" destOrd="0" presId="urn:microsoft.com/office/officeart/2005/8/layout/StepDownProcess"/>
    <dgm:cxn modelId="{0CDEE718-8919-48C6-90F2-239C677E51C7}" type="presParOf" srcId="{6DA3B158-193B-4179-B9F5-2A7A21805A0F}" destId="{8C4B455A-1EB6-4DA2-9161-387FFE73B63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67B92-5FA6-4934-A7EE-85F70C76AE22}"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6BAF4E21-C707-4009-AAC1-B6B289EA1386}">
      <dgm:prSet/>
      <dgm:spPr/>
      <dgm:t>
        <a:bodyPr/>
        <a:lstStyle/>
        <a:p>
          <a:r>
            <a:rPr lang="en-US" b="1" smtClean="0">
              <a:solidFill>
                <a:srgbClr val="FFFF00"/>
              </a:solidFill>
              <a:latin typeface="Times New Roman" panose="02020603050405020304" pitchFamily="18" charset="0"/>
              <a:cs typeface="Times New Roman" panose="02020603050405020304" pitchFamily="18" charset="0"/>
            </a:rPr>
            <a:t>2. Nguyễn Du </a:t>
          </a:r>
          <a:r>
            <a:rPr lang="en-US" b="1" smtClean="0">
              <a:solidFill>
                <a:srgbClr val="FFFF00"/>
              </a:solidFill>
              <a:latin typeface="Times New Roman" panose="02020603050405020304" pitchFamily="18" charset="0"/>
              <a:cs typeface="Times New Roman" panose="02020603050405020304" pitchFamily="18" charset="0"/>
            </a:rPr>
            <a:t>- nhà </a:t>
          </a:r>
          <a:r>
            <a:rPr lang="en-US" b="1" smtClean="0">
              <a:solidFill>
                <a:srgbClr val="FFFF00"/>
              </a:solidFill>
              <a:latin typeface="Times New Roman" panose="02020603050405020304" pitchFamily="18" charset="0"/>
              <a:cs typeface="Times New Roman" panose="02020603050405020304" pitchFamily="18" charset="0"/>
            </a:rPr>
            <a:t>thơ với cái nhìn hiện thực sâu sắc</a:t>
          </a:r>
          <a:endParaRPr lang="en-US">
            <a:solidFill>
              <a:srgbClr val="FFFF00"/>
            </a:solidFill>
            <a:latin typeface="Times New Roman" panose="02020603050405020304" pitchFamily="18" charset="0"/>
            <a:cs typeface="Times New Roman" panose="02020603050405020304" pitchFamily="18" charset="0"/>
          </a:endParaRPr>
        </a:p>
      </dgm:t>
    </dgm:pt>
    <dgm:pt modelId="{633A0ACF-E1CF-4FD2-8362-C2D377E3518B}" type="parTrans" cxnId="{6561D395-56E5-41EC-9667-0353B94E8AD9}">
      <dgm:prSet/>
      <dgm:spPr/>
      <dgm:t>
        <a:bodyPr/>
        <a:lstStyle/>
        <a:p>
          <a:endParaRPr lang="en-US"/>
        </a:p>
      </dgm:t>
    </dgm:pt>
    <dgm:pt modelId="{51A7860A-5D38-49D2-A513-04626FD26323}" type="sibTrans" cxnId="{6561D395-56E5-41EC-9667-0353B94E8AD9}">
      <dgm:prSet/>
      <dgm:spPr/>
      <dgm:t>
        <a:bodyPr/>
        <a:lstStyle/>
        <a:p>
          <a:endParaRPr lang="en-US"/>
        </a:p>
      </dgm:t>
    </dgm:pt>
    <dgm:pt modelId="{BE7D3106-8FF0-43D4-88E4-07742535CFB3}">
      <dgm:prSet/>
      <dgm:spPr/>
      <dgm:t>
        <a:bodyPr/>
        <a:lstStyle/>
        <a:p>
          <a:r>
            <a:rPr lang="en-US" b="1" smtClean="0">
              <a:solidFill>
                <a:srgbClr val="FFFF00"/>
              </a:solidFill>
              <a:latin typeface="Times New Roman" panose="02020603050405020304" pitchFamily="18" charset="0"/>
              <a:cs typeface="Times New Roman" panose="02020603050405020304" pitchFamily="18" charset="0"/>
            </a:rPr>
            <a:t>3. Nguyễn Du </a:t>
          </a:r>
          <a:r>
            <a:rPr lang="en-US" b="1" smtClean="0">
              <a:solidFill>
                <a:srgbClr val="FFFF00"/>
              </a:solidFill>
              <a:latin typeface="Times New Roman" panose="02020603050405020304" pitchFamily="18" charset="0"/>
              <a:cs typeface="Times New Roman" panose="02020603050405020304" pitchFamily="18" charset="0"/>
            </a:rPr>
            <a:t>- nhà </a:t>
          </a:r>
          <a:r>
            <a:rPr lang="en-US" b="1" smtClean="0">
              <a:solidFill>
                <a:srgbClr val="FFFF00"/>
              </a:solidFill>
              <a:latin typeface="Times New Roman" panose="02020603050405020304" pitchFamily="18" charset="0"/>
              <a:cs typeface="Times New Roman" panose="02020603050405020304" pitchFamily="18" charset="0"/>
            </a:rPr>
            <a:t>nhân đạo chủ nghĩa</a:t>
          </a:r>
          <a:endParaRPr lang="en-US" dirty="0">
            <a:solidFill>
              <a:srgbClr val="FFFF00"/>
            </a:solidFill>
            <a:latin typeface="Times New Roman" panose="02020603050405020304" pitchFamily="18" charset="0"/>
            <a:cs typeface="Times New Roman" panose="02020603050405020304" pitchFamily="18" charset="0"/>
          </a:endParaRPr>
        </a:p>
      </dgm:t>
    </dgm:pt>
    <dgm:pt modelId="{0DADF849-7DBC-4D52-A26A-FE2B3F679FCF}" type="parTrans" cxnId="{24A763AE-66B7-4CA8-8D51-36A3FF677F26}">
      <dgm:prSet/>
      <dgm:spPr/>
      <dgm:t>
        <a:bodyPr/>
        <a:lstStyle/>
        <a:p>
          <a:endParaRPr lang="en-US"/>
        </a:p>
      </dgm:t>
    </dgm:pt>
    <dgm:pt modelId="{A34563AF-7551-43C7-A8F3-50A3663BE722}" type="sibTrans" cxnId="{24A763AE-66B7-4CA8-8D51-36A3FF677F26}">
      <dgm:prSet/>
      <dgm:spPr/>
      <dgm:t>
        <a:bodyPr/>
        <a:lstStyle/>
        <a:p>
          <a:endParaRPr lang="en-US"/>
        </a:p>
      </dgm:t>
    </dgm:pt>
    <dgm:pt modelId="{46959AD5-0B30-457A-B024-A0AED2F681E4}">
      <dgm:prSet/>
      <dgm:spPr/>
      <dgm:t>
        <a:bodyPr/>
        <a:lstStyle/>
        <a:p>
          <a:pPr algn="just"/>
          <a:r>
            <a:rPr lang="it-IT" smtClean="0">
              <a:latin typeface="Times New Roman" panose="02020603050405020304" pitchFamily="18" charset="0"/>
              <a:cs typeface="Times New Roman" panose="02020603050405020304" pitchFamily="18" charset="0"/>
            </a:rPr>
            <a:t>Là nhà thơ có nguồn cảm hứng từ “những điều trông thấy” nên tác phẩm của ông phản ánh chân thực xã hội đương thời: </a:t>
          </a:r>
          <a:endParaRPr lang="en-US"/>
        </a:p>
      </dgm:t>
    </dgm:pt>
    <dgm:pt modelId="{618E22D7-35C7-47F2-96E2-32CD4658E900}" type="parTrans" cxnId="{D0D7E127-432A-49CD-8B34-66E77DE656D6}">
      <dgm:prSet/>
      <dgm:spPr/>
      <dgm:t>
        <a:bodyPr/>
        <a:lstStyle/>
        <a:p>
          <a:endParaRPr lang="en-US"/>
        </a:p>
      </dgm:t>
    </dgm:pt>
    <dgm:pt modelId="{9C450D09-E011-4F3A-9D8D-721E8ECFA85E}" type="sibTrans" cxnId="{D0D7E127-432A-49CD-8B34-66E77DE656D6}">
      <dgm:prSet/>
      <dgm:spPr/>
      <dgm:t>
        <a:bodyPr/>
        <a:lstStyle/>
        <a:p>
          <a:endParaRPr lang="en-US"/>
        </a:p>
      </dgm:t>
    </dgm:pt>
    <dgm:pt modelId="{3E540730-B899-4BFF-ADE9-08BCA4CCEF68}">
      <dgm:prSet/>
      <dgm:spPr/>
      <dgm:t>
        <a:bodyPr/>
        <a:lstStyle/>
        <a:p>
          <a:pPr algn="just"/>
          <a:r>
            <a:rPr lang="en-US" smtClean="0">
              <a:latin typeface="Times New Roman" panose="02020603050405020304" pitchFamily="18" charset="0"/>
              <a:cs typeface="Times New Roman" panose="02020603050405020304" pitchFamily="18" charset="0"/>
            </a:rPr>
            <a:t>Thơ chữ Hán</a:t>
          </a:r>
          <a:endParaRPr lang="en-US" dirty="0">
            <a:latin typeface="Times New Roman" panose="02020603050405020304" pitchFamily="18" charset="0"/>
            <a:cs typeface="Times New Roman" panose="02020603050405020304" pitchFamily="18" charset="0"/>
          </a:endParaRPr>
        </a:p>
      </dgm:t>
    </dgm:pt>
    <dgm:pt modelId="{AC424D85-9BC5-4E8A-B418-78FE130341AA}" type="parTrans" cxnId="{BC98C54E-982E-43BC-874D-ACFBF416A2E5}">
      <dgm:prSet/>
      <dgm:spPr/>
      <dgm:t>
        <a:bodyPr/>
        <a:lstStyle/>
        <a:p>
          <a:endParaRPr lang="en-US"/>
        </a:p>
      </dgm:t>
    </dgm:pt>
    <dgm:pt modelId="{A4D55173-DDA3-493F-A265-19F5CE271A9D}" type="sibTrans" cxnId="{BC98C54E-982E-43BC-874D-ACFBF416A2E5}">
      <dgm:prSet/>
      <dgm:spPr/>
      <dgm:t>
        <a:bodyPr/>
        <a:lstStyle/>
        <a:p>
          <a:endParaRPr lang="en-US"/>
        </a:p>
      </dgm:t>
    </dgm:pt>
    <dgm:pt modelId="{6F46C7F9-AF72-4A34-A955-065133D73219}">
      <dgm:prSet/>
      <dgm:spPr/>
      <dgm:t>
        <a:bodyPr/>
        <a:lstStyle/>
        <a:p>
          <a:pPr algn="just"/>
          <a:r>
            <a:rPr lang="en-US" smtClean="0">
              <a:latin typeface="Times New Roman" panose="02020603050405020304" pitchFamily="18" charset="0"/>
              <a:cs typeface="Times New Roman" panose="02020603050405020304" pitchFamily="18" charset="0"/>
            </a:rPr>
            <a:t>Thơ chữ Nôm</a:t>
          </a:r>
          <a:endParaRPr lang="en-US" dirty="0">
            <a:latin typeface="Times New Roman" panose="02020603050405020304" pitchFamily="18" charset="0"/>
            <a:cs typeface="Times New Roman" panose="02020603050405020304" pitchFamily="18" charset="0"/>
          </a:endParaRPr>
        </a:p>
      </dgm:t>
    </dgm:pt>
    <dgm:pt modelId="{E532C0D6-755E-4418-84F6-91349508D3B1}" type="parTrans" cxnId="{E60D83DE-5F15-48F8-9A8A-785A994C8D01}">
      <dgm:prSet/>
      <dgm:spPr/>
      <dgm:t>
        <a:bodyPr/>
        <a:lstStyle/>
        <a:p>
          <a:endParaRPr lang="en-US"/>
        </a:p>
      </dgm:t>
    </dgm:pt>
    <dgm:pt modelId="{DF32B434-739C-4329-8C13-2675105783AD}" type="sibTrans" cxnId="{E60D83DE-5F15-48F8-9A8A-785A994C8D01}">
      <dgm:prSet/>
      <dgm:spPr/>
      <dgm:t>
        <a:bodyPr/>
        <a:lstStyle/>
        <a:p>
          <a:endParaRPr lang="en-US"/>
        </a:p>
      </dgm:t>
    </dgm:pt>
    <dgm:pt modelId="{D7AD9DB7-A625-4477-9E19-5FFF352C55C3}">
      <dgm:prSet/>
      <dgm:spPr/>
      <dgm:t>
        <a:bodyPr/>
        <a:lstStyle/>
        <a:p>
          <a:pPr algn="just"/>
          <a:r>
            <a:rPr lang="en-US" i="1" smtClean="0">
              <a:latin typeface="Times New Roman" panose="02020603050405020304" pitchFamily="18" charset="0"/>
              <a:cs typeface="Times New Roman" panose="02020603050405020304" pitchFamily="18" charset="0"/>
            </a:rPr>
            <a:t>=&gt; Giữa cái nhìn hiện thực và trái tim nhân đạo của nhà thơ có mối quan hệ sâu sắc</a:t>
          </a:r>
          <a:endParaRPr lang="en-US" dirty="0">
            <a:latin typeface="Times New Roman" panose="02020603050405020304" pitchFamily="18" charset="0"/>
            <a:cs typeface="Times New Roman" panose="02020603050405020304" pitchFamily="18" charset="0"/>
          </a:endParaRPr>
        </a:p>
      </dgm:t>
    </dgm:pt>
    <dgm:pt modelId="{E5F9D366-3750-404E-936D-783BF9D7EC28}" type="parTrans" cxnId="{80F1E989-B7CC-41ED-BD0E-77BB4EF0D508}">
      <dgm:prSet/>
      <dgm:spPr/>
      <dgm:t>
        <a:bodyPr/>
        <a:lstStyle/>
        <a:p>
          <a:endParaRPr lang="en-US"/>
        </a:p>
      </dgm:t>
    </dgm:pt>
    <dgm:pt modelId="{96F7E136-A475-47E8-9593-58822CF7753E}" type="sibTrans" cxnId="{80F1E989-B7CC-41ED-BD0E-77BB4EF0D508}">
      <dgm:prSet/>
      <dgm:spPr/>
      <dgm:t>
        <a:bodyPr/>
        <a:lstStyle/>
        <a:p>
          <a:endParaRPr lang="en-US"/>
        </a:p>
      </dgm:t>
    </dgm:pt>
    <dgm:pt modelId="{953008CD-1871-486D-BB84-F2B54F287C91}">
      <dgm:prSet/>
      <dgm:spPr/>
      <dgm:t>
        <a:bodyPr/>
        <a:lstStyle/>
        <a:p>
          <a:pPr algn="just"/>
          <a:r>
            <a:rPr lang="en-US" b="1" smtClean="0">
              <a:latin typeface="Times New Roman" panose="02020603050405020304" pitchFamily="18" charset="0"/>
              <a:cs typeface="Times New Roman" panose="02020603050405020304" pitchFamily="18" charset="0"/>
            </a:rPr>
            <a:t>Thơ chữ Hán </a:t>
          </a:r>
          <a:r>
            <a:rPr lang="en-US" smtClean="0">
              <a:latin typeface="Times New Roman" panose="02020603050405020304" pitchFamily="18" charset="0"/>
              <a:cs typeface="Times New Roman" panose="02020603050405020304" pitchFamily="18" charset="0"/>
            </a:rPr>
            <a:t>là trang nhật kí sống động phác họa bức chân dung một con người có tấm lòng nhân đạo bao la, sâu sắc</a:t>
          </a:r>
          <a:endParaRPr lang="en-US"/>
        </a:p>
      </dgm:t>
    </dgm:pt>
    <dgm:pt modelId="{B5259393-3062-4194-928B-0ED5D3912304}" type="parTrans" cxnId="{502F541B-DDC7-4ADC-9ED0-7E0FBC24FED4}">
      <dgm:prSet/>
      <dgm:spPr/>
      <dgm:t>
        <a:bodyPr/>
        <a:lstStyle/>
        <a:p>
          <a:endParaRPr lang="en-US"/>
        </a:p>
      </dgm:t>
    </dgm:pt>
    <dgm:pt modelId="{958C7869-D3A5-4425-9D8B-832E3ECA36EC}" type="sibTrans" cxnId="{502F541B-DDC7-4ADC-9ED0-7E0FBC24FED4}">
      <dgm:prSet/>
      <dgm:spPr/>
      <dgm:t>
        <a:bodyPr/>
        <a:lstStyle/>
        <a:p>
          <a:endParaRPr lang="en-US"/>
        </a:p>
      </dgm:t>
    </dgm:pt>
    <dgm:pt modelId="{EFD61FAE-0BF3-4F35-ABE7-04CBABF85686}">
      <dgm:prSet/>
      <dgm:spPr/>
      <dgm:t>
        <a:bodyPr/>
        <a:lstStyle/>
        <a:p>
          <a:pPr algn="just"/>
          <a:r>
            <a:rPr lang="en-US" b="1" i="1" smtClean="0">
              <a:latin typeface="Times New Roman" panose="02020603050405020304" pitchFamily="18" charset="0"/>
              <a:cs typeface="Times New Roman" panose="02020603050405020304" pitchFamily="18" charset="0"/>
            </a:rPr>
            <a:t>Truyện Kiều</a:t>
          </a:r>
          <a:r>
            <a:rPr lang="en-US" smtClean="0">
              <a:latin typeface="Times New Roman" panose="02020603050405020304" pitchFamily="18" charset="0"/>
              <a:cs typeface="Times New Roman" panose="02020603050405020304" pitchFamily="18" charset="0"/>
            </a:rPr>
            <a:t> là bức tranh hiện thực về một xã hội bất công, tàn bạo với tầng lớp quan lại gian ác, những kẻ lưu manh, vô lại bất nhân, sự khuynh đảo của thế lực đồng tiền</a:t>
          </a:r>
          <a:endParaRPr lang="en-US">
            <a:latin typeface="Times New Roman" panose="02020603050405020304" pitchFamily="18" charset="0"/>
            <a:cs typeface="Times New Roman" panose="02020603050405020304" pitchFamily="18" charset="0"/>
          </a:endParaRPr>
        </a:p>
      </dgm:t>
    </dgm:pt>
    <dgm:pt modelId="{494AAFE9-6175-49E9-A4D8-9164C967C939}" type="parTrans" cxnId="{76CF0387-2B6A-418F-AEAD-9EBCFA68B662}">
      <dgm:prSet/>
      <dgm:spPr/>
      <dgm:t>
        <a:bodyPr/>
        <a:lstStyle/>
        <a:p>
          <a:endParaRPr lang="en-US"/>
        </a:p>
      </dgm:t>
    </dgm:pt>
    <dgm:pt modelId="{A3B4C840-EE85-4F28-BF6E-EC7B3361AC09}" type="sibTrans" cxnId="{76CF0387-2B6A-418F-AEAD-9EBCFA68B662}">
      <dgm:prSet/>
      <dgm:spPr/>
      <dgm:t>
        <a:bodyPr/>
        <a:lstStyle/>
        <a:p>
          <a:endParaRPr lang="en-US"/>
        </a:p>
      </dgm:t>
    </dgm:pt>
    <dgm:pt modelId="{71BA47D1-BD8F-4410-B5DF-7C1BF3D2E086}">
      <dgm:prSet/>
      <dgm:spPr/>
      <dgm:t>
        <a:bodyPr/>
        <a:lstStyle/>
        <a:p>
          <a:pPr algn="just"/>
          <a:r>
            <a:rPr lang="en-US" b="1" i="1" smtClean="0">
              <a:latin typeface="Times New Roman" panose="02020603050405020304" pitchFamily="18" charset="0"/>
              <a:cs typeface="Times New Roman" panose="02020603050405020304" pitchFamily="18" charset="0"/>
            </a:rPr>
            <a:t>Văn tế thấp loại chúng sinh</a:t>
          </a:r>
          <a:r>
            <a:rPr lang="en-US" smtClean="0">
              <a:latin typeface="Times New Roman" panose="02020603050405020304" pitchFamily="18" charset="0"/>
              <a:cs typeface="Times New Roman" panose="02020603050405020304" pitchFamily="18" charset="0"/>
            </a:rPr>
            <a:t> khóc tương cho những loại người trong xã hội</a:t>
          </a:r>
          <a:endParaRPr lang="en-US">
            <a:latin typeface="Times New Roman" panose="02020603050405020304" pitchFamily="18" charset="0"/>
            <a:cs typeface="Times New Roman" panose="02020603050405020304" pitchFamily="18" charset="0"/>
          </a:endParaRPr>
        </a:p>
      </dgm:t>
    </dgm:pt>
    <dgm:pt modelId="{875AD8B3-5E4F-4A7E-A434-605929A01533}" type="parTrans" cxnId="{5465C393-F512-4E6E-86A2-8CD3BF886AD4}">
      <dgm:prSet/>
      <dgm:spPr/>
      <dgm:t>
        <a:bodyPr/>
        <a:lstStyle/>
        <a:p>
          <a:endParaRPr lang="en-US"/>
        </a:p>
      </dgm:t>
    </dgm:pt>
    <dgm:pt modelId="{49E01244-2A6D-4BC9-A12C-06442DBE9262}" type="sibTrans" cxnId="{5465C393-F512-4E6E-86A2-8CD3BF886AD4}">
      <dgm:prSet/>
      <dgm:spPr/>
      <dgm:t>
        <a:bodyPr/>
        <a:lstStyle/>
        <a:p>
          <a:endParaRPr lang="en-US"/>
        </a:p>
      </dgm:t>
    </dgm:pt>
    <dgm:pt modelId="{30F34FBD-6E80-4C2D-90BC-6E913866ADA4}">
      <dgm:prSet/>
      <dgm:spPr/>
      <dgm:t>
        <a:bodyPr/>
        <a:lstStyle/>
        <a:p>
          <a:r>
            <a:rPr lang="en-US" b="1" smtClean="0">
              <a:solidFill>
                <a:srgbClr val="FFFF00"/>
              </a:solidFill>
              <a:latin typeface="Times New Roman" panose="02020603050405020304" pitchFamily="18" charset="0"/>
              <a:cs typeface="Times New Roman" panose="02020603050405020304" pitchFamily="18" charset="0"/>
            </a:rPr>
            <a:t>4. Nguyễn Du - thiên tài nghệ thuật</a:t>
          </a:r>
          <a:endParaRPr lang="en-US" dirty="0">
            <a:solidFill>
              <a:srgbClr val="FFFF00"/>
            </a:solidFill>
            <a:latin typeface="Times New Roman" panose="02020603050405020304" pitchFamily="18" charset="0"/>
            <a:cs typeface="Times New Roman" panose="02020603050405020304" pitchFamily="18" charset="0"/>
          </a:endParaRPr>
        </a:p>
      </dgm:t>
    </dgm:pt>
    <dgm:pt modelId="{9A667F9E-A63F-4F5C-BE1E-58EAB501DEC8}" type="parTrans" cxnId="{96D0C1A8-7CCB-4DAF-9995-102CB814C53C}">
      <dgm:prSet/>
      <dgm:spPr/>
      <dgm:t>
        <a:bodyPr/>
        <a:lstStyle/>
        <a:p>
          <a:endParaRPr lang="en-US"/>
        </a:p>
      </dgm:t>
    </dgm:pt>
    <dgm:pt modelId="{57D52745-89B3-47AA-A10A-7195AD3AB6F1}" type="sibTrans" cxnId="{96D0C1A8-7CCB-4DAF-9995-102CB814C53C}">
      <dgm:prSet/>
      <dgm:spPr/>
      <dgm:t>
        <a:bodyPr/>
        <a:lstStyle/>
        <a:p>
          <a:endParaRPr lang="en-US"/>
        </a:p>
      </dgm:t>
    </dgm:pt>
    <dgm:pt modelId="{573A4263-2FDD-43E2-9E12-66657863EB27}">
      <dgm:prSet/>
      <dgm:spPr/>
      <dgm:t>
        <a:bodyPr/>
        <a:lstStyle/>
        <a:p>
          <a:pPr algn="just"/>
          <a:r>
            <a:rPr lang="en-US" b="1" smtClean="0">
              <a:latin typeface="Times New Roman" panose="02020603050405020304" pitchFamily="18" charset="0"/>
              <a:cs typeface="Times New Roman" panose="02020603050405020304" pitchFamily="18" charset="0"/>
            </a:rPr>
            <a:t>Thơ chữ Hán. </a:t>
          </a:r>
          <a:r>
            <a:rPr lang="en-US" smtClean="0">
              <a:latin typeface="Times New Roman" panose="02020603050405020304" pitchFamily="18" charset="0"/>
              <a:cs typeface="Times New Roman" panose="02020603050405020304" pitchFamily="18" charset="0"/>
            </a:rPr>
            <a:t>Thể thơ Đường luật với đủ các tiểu loại</a:t>
          </a:r>
          <a:endParaRPr lang="en-US"/>
        </a:p>
      </dgm:t>
    </dgm:pt>
    <dgm:pt modelId="{E2036B82-3141-4B76-AD1C-FE0AC52657E9}" type="parTrans" cxnId="{96B239A0-6264-4B10-8CAC-4AC9515DB600}">
      <dgm:prSet/>
      <dgm:spPr/>
      <dgm:t>
        <a:bodyPr/>
        <a:lstStyle/>
        <a:p>
          <a:endParaRPr lang="en-US"/>
        </a:p>
      </dgm:t>
    </dgm:pt>
    <dgm:pt modelId="{D38707AE-B3A0-4ADF-96CF-035F809C574E}" type="sibTrans" cxnId="{96B239A0-6264-4B10-8CAC-4AC9515DB600}">
      <dgm:prSet/>
      <dgm:spPr/>
      <dgm:t>
        <a:bodyPr/>
        <a:lstStyle/>
        <a:p>
          <a:endParaRPr lang="en-US"/>
        </a:p>
      </dgm:t>
    </dgm:pt>
    <dgm:pt modelId="{22B6070C-B9AA-471F-B379-E8EA07906BD0}">
      <dgm:prSet/>
      <dgm:spPr/>
      <dgm:t>
        <a:bodyPr/>
        <a:lstStyle/>
        <a:p>
          <a:pPr algn="just"/>
          <a:r>
            <a:rPr lang="en-US" b="1" smtClean="0">
              <a:latin typeface="Times New Roman" panose="02020603050405020304" pitchFamily="18" charset="0"/>
              <a:cs typeface="Times New Roman" panose="02020603050405020304" pitchFamily="18" charset="0"/>
            </a:rPr>
            <a:t>Truyện Kiều</a:t>
          </a:r>
          <a:endParaRPr lang="en-US">
            <a:latin typeface="Times New Roman" panose="02020603050405020304" pitchFamily="18" charset="0"/>
            <a:cs typeface="Times New Roman" panose="02020603050405020304" pitchFamily="18" charset="0"/>
          </a:endParaRPr>
        </a:p>
      </dgm:t>
    </dgm:pt>
    <dgm:pt modelId="{ED2C83AC-60CB-4B4D-8A85-957D61098059}" type="parTrans" cxnId="{9FE9D820-4A86-4E7F-9BEF-A403512000FB}">
      <dgm:prSet/>
      <dgm:spPr/>
      <dgm:t>
        <a:bodyPr/>
        <a:lstStyle/>
        <a:p>
          <a:endParaRPr lang="en-US"/>
        </a:p>
      </dgm:t>
    </dgm:pt>
    <dgm:pt modelId="{1468345A-75F7-444F-A7E7-6DCA3B362683}" type="sibTrans" cxnId="{9FE9D820-4A86-4E7F-9BEF-A403512000FB}">
      <dgm:prSet/>
      <dgm:spPr/>
      <dgm:t>
        <a:bodyPr/>
        <a:lstStyle/>
        <a:p>
          <a:endParaRPr lang="en-US"/>
        </a:p>
      </dgm:t>
    </dgm:pt>
    <dgm:pt modelId="{B5052CFD-D5C1-40DE-8DF8-51331D14FE53}">
      <dgm:prSet/>
      <dgm:spPr/>
      <dgm:t>
        <a:bodyPr/>
        <a:lstStyle/>
        <a:p>
          <a:pPr algn="just"/>
          <a:r>
            <a:rPr lang="en-US" smtClean="0">
              <a:latin typeface="Times New Roman" panose="02020603050405020304" pitchFamily="18" charset="0"/>
              <a:cs typeface="Times New Roman" panose="02020603050405020304" pitchFamily="18" charset="0"/>
            </a:rPr>
            <a:t>+ Sử dụng ngôn ngữ kể chuyện kết hợp ngôn ngữ dân gian và ngôn ngữ bác học </a:t>
          </a:r>
          <a:endParaRPr lang="en-US">
            <a:latin typeface="Times New Roman" panose="02020603050405020304" pitchFamily="18" charset="0"/>
            <a:cs typeface="Times New Roman" panose="02020603050405020304" pitchFamily="18" charset="0"/>
          </a:endParaRPr>
        </a:p>
      </dgm:t>
    </dgm:pt>
    <dgm:pt modelId="{FEF2B3BC-9F0B-4ACC-A222-BD10B61D9757}" type="parTrans" cxnId="{570CD514-8BA0-411A-B804-F3829B38E9BB}">
      <dgm:prSet/>
      <dgm:spPr/>
      <dgm:t>
        <a:bodyPr/>
        <a:lstStyle/>
        <a:p>
          <a:endParaRPr lang="en-US"/>
        </a:p>
      </dgm:t>
    </dgm:pt>
    <dgm:pt modelId="{48774EAE-B903-42E7-A351-016202EDAAFE}" type="sibTrans" cxnId="{570CD514-8BA0-411A-B804-F3829B38E9BB}">
      <dgm:prSet/>
      <dgm:spPr/>
      <dgm:t>
        <a:bodyPr/>
        <a:lstStyle/>
        <a:p>
          <a:endParaRPr lang="en-US"/>
        </a:p>
      </dgm:t>
    </dgm:pt>
    <dgm:pt modelId="{83EFE4AE-91B2-43BC-8BC7-D527C7256437}">
      <dgm:prSet/>
      <dgm:spPr/>
      <dgm:t>
        <a:bodyPr/>
        <a:lstStyle/>
        <a:p>
          <a:pPr algn="just"/>
          <a:r>
            <a:rPr lang="en-US" smtClean="0">
              <a:latin typeface="Times New Roman" panose="02020603050405020304" pitchFamily="18" charset="0"/>
              <a:cs typeface="Times New Roman" panose="02020603050405020304" pitchFamily="18" charset="0"/>
            </a:rPr>
            <a:t>+ Nghệ thuật xây dựng tính cách nhân vật bằng cả bút pháp ước lệ và bút pháp tả thực, bằng cả con người với biểu hiện bên ngoài và con người với đời sống nội tâm.</a:t>
          </a:r>
          <a:endParaRPr lang="en-US">
            <a:latin typeface="Times New Roman" panose="02020603050405020304" pitchFamily="18" charset="0"/>
            <a:cs typeface="Times New Roman" panose="02020603050405020304" pitchFamily="18" charset="0"/>
          </a:endParaRPr>
        </a:p>
      </dgm:t>
    </dgm:pt>
    <dgm:pt modelId="{E14F8635-9E99-4870-B13B-B8C9F58A1944}" type="parTrans" cxnId="{5CA75403-3659-453C-AAD6-F9FEFC37C7D0}">
      <dgm:prSet/>
      <dgm:spPr/>
      <dgm:t>
        <a:bodyPr/>
        <a:lstStyle/>
        <a:p>
          <a:endParaRPr lang="en-US"/>
        </a:p>
      </dgm:t>
    </dgm:pt>
    <dgm:pt modelId="{C2DCA141-EDBB-4CD5-924A-80C269501E77}" type="sibTrans" cxnId="{5CA75403-3659-453C-AAD6-F9FEFC37C7D0}">
      <dgm:prSet/>
      <dgm:spPr/>
      <dgm:t>
        <a:bodyPr/>
        <a:lstStyle/>
        <a:p>
          <a:endParaRPr lang="en-US"/>
        </a:p>
      </dgm:t>
    </dgm:pt>
    <dgm:pt modelId="{812DA3DE-12F1-43AA-B338-AD773780BEB0}" type="pres">
      <dgm:prSet presAssocID="{89067B92-5FA6-4934-A7EE-85F70C76AE22}" presName="linearFlow" presStyleCnt="0">
        <dgm:presLayoutVars>
          <dgm:dir/>
          <dgm:animLvl val="lvl"/>
          <dgm:resizeHandles val="exact"/>
        </dgm:presLayoutVars>
      </dgm:prSet>
      <dgm:spPr/>
      <dgm:t>
        <a:bodyPr/>
        <a:lstStyle/>
        <a:p>
          <a:endParaRPr lang="en-US"/>
        </a:p>
      </dgm:t>
    </dgm:pt>
    <dgm:pt modelId="{77E8F013-C014-4CB2-984C-DA097C17250F}" type="pres">
      <dgm:prSet presAssocID="{6BAF4E21-C707-4009-AAC1-B6B289EA1386}" presName="composite" presStyleCnt="0"/>
      <dgm:spPr/>
    </dgm:pt>
    <dgm:pt modelId="{06D99EA7-7A41-4233-815B-E7A5F0E68508}" type="pres">
      <dgm:prSet presAssocID="{6BAF4E21-C707-4009-AAC1-B6B289EA1386}" presName="parTx" presStyleLbl="node1" presStyleIdx="0" presStyleCnt="3">
        <dgm:presLayoutVars>
          <dgm:chMax val="0"/>
          <dgm:chPref val="0"/>
          <dgm:bulletEnabled val="1"/>
        </dgm:presLayoutVars>
      </dgm:prSet>
      <dgm:spPr/>
      <dgm:t>
        <a:bodyPr/>
        <a:lstStyle/>
        <a:p>
          <a:endParaRPr lang="en-US"/>
        </a:p>
      </dgm:t>
    </dgm:pt>
    <dgm:pt modelId="{017E7EDA-BC04-4418-A084-B018FE318B51}" type="pres">
      <dgm:prSet presAssocID="{6BAF4E21-C707-4009-AAC1-B6B289EA1386}" presName="parSh" presStyleLbl="node1" presStyleIdx="0" presStyleCnt="3"/>
      <dgm:spPr/>
      <dgm:t>
        <a:bodyPr/>
        <a:lstStyle/>
        <a:p>
          <a:endParaRPr lang="en-US"/>
        </a:p>
      </dgm:t>
    </dgm:pt>
    <dgm:pt modelId="{787AEC6D-06AB-4493-88A6-001F72B73A32}" type="pres">
      <dgm:prSet presAssocID="{6BAF4E21-C707-4009-AAC1-B6B289EA1386}" presName="desTx" presStyleLbl="fgAcc1" presStyleIdx="0" presStyleCnt="3">
        <dgm:presLayoutVars>
          <dgm:bulletEnabled val="1"/>
        </dgm:presLayoutVars>
      </dgm:prSet>
      <dgm:spPr/>
      <dgm:t>
        <a:bodyPr/>
        <a:lstStyle/>
        <a:p>
          <a:endParaRPr lang="en-US"/>
        </a:p>
      </dgm:t>
    </dgm:pt>
    <dgm:pt modelId="{3F962870-460F-4C22-B82B-698C658E329F}" type="pres">
      <dgm:prSet presAssocID="{51A7860A-5D38-49D2-A513-04626FD26323}" presName="sibTrans" presStyleLbl="sibTrans2D1" presStyleIdx="0" presStyleCnt="2"/>
      <dgm:spPr/>
      <dgm:t>
        <a:bodyPr/>
        <a:lstStyle/>
        <a:p>
          <a:endParaRPr lang="en-US"/>
        </a:p>
      </dgm:t>
    </dgm:pt>
    <dgm:pt modelId="{0C2600B3-5AF0-4372-A88D-F68E40B2A33B}" type="pres">
      <dgm:prSet presAssocID="{51A7860A-5D38-49D2-A513-04626FD26323}" presName="connTx" presStyleLbl="sibTrans2D1" presStyleIdx="0" presStyleCnt="2"/>
      <dgm:spPr/>
      <dgm:t>
        <a:bodyPr/>
        <a:lstStyle/>
        <a:p>
          <a:endParaRPr lang="en-US"/>
        </a:p>
      </dgm:t>
    </dgm:pt>
    <dgm:pt modelId="{A8197616-8E17-4425-B7DA-8346DD8C3877}" type="pres">
      <dgm:prSet presAssocID="{BE7D3106-8FF0-43D4-88E4-07742535CFB3}" presName="composite" presStyleCnt="0"/>
      <dgm:spPr/>
    </dgm:pt>
    <dgm:pt modelId="{D6ED7CB8-CD0E-4BE4-9EF1-EDE6D9F61D7F}" type="pres">
      <dgm:prSet presAssocID="{BE7D3106-8FF0-43D4-88E4-07742535CFB3}" presName="parTx" presStyleLbl="node1" presStyleIdx="0" presStyleCnt="3">
        <dgm:presLayoutVars>
          <dgm:chMax val="0"/>
          <dgm:chPref val="0"/>
          <dgm:bulletEnabled val="1"/>
        </dgm:presLayoutVars>
      </dgm:prSet>
      <dgm:spPr/>
      <dgm:t>
        <a:bodyPr/>
        <a:lstStyle/>
        <a:p>
          <a:endParaRPr lang="en-US"/>
        </a:p>
      </dgm:t>
    </dgm:pt>
    <dgm:pt modelId="{9CB0C031-BB98-4E1F-AC84-8A5719F50D1B}" type="pres">
      <dgm:prSet presAssocID="{BE7D3106-8FF0-43D4-88E4-07742535CFB3}" presName="parSh" presStyleLbl="node1" presStyleIdx="1" presStyleCnt="3"/>
      <dgm:spPr/>
      <dgm:t>
        <a:bodyPr/>
        <a:lstStyle/>
        <a:p>
          <a:endParaRPr lang="en-US"/>
        </a:p>
      </dgm:t>
    </dgm:pt>
    <dgm:pt modelId="{5B6CA5E7-F102-4857-A9CE-C3E134495FCB}" type="pres">
      <dgm:prSet presAssocID="{BE7D3106-8FF0-43D4-88E4-07742535CFB3}" presName="desTx" presStyleLbl="fgAcc1" presStyleIdx="1" presStyleCnt="3">
        <dgm:presLayoutVars>
          <dgm:bulletEnabled val="1"/>
        </dgm:presLayoutVars>
      </dgm:prSet>
      <dgm:spPr/>
      <dgm:t>
        <a:bodyPr/>
        <a:lstStyle/>
        <a:p>
          <a:endParaRPr lang="en-US"/>
        </a:p>
      </dgm:t>
    </dgm:pt>
    <dgm:pt modelId="{AF4A5AFE-4ED6-492D-BF83-90ECF658A702}" type="pres">
      <dgm:prSet presAssocID="{A34563AF-7551-43C7-A8F3-50A3663BE722}" presName="sibTrans" presStyleLbl="sibTrans2D1" presStyleIdx="1" presStyleCnt="2"/>
      <dgm:spPr/>
      <dgm:t>
        <a:bodyPr/>
        <a:lstStyle/>
        <a:p>
          <a:endParaRPr lang="en-US"/>
        </a:p>
      </dgm:t>
    </dgm:pt>
    <dgm:pt modelId="{633E1AC2-28DB-425C-AAA4-CFB2E465ADD1}" type="pres">
      <dgm:prSet presAssocID="{A34563AF-7551-43C7-A8F3-50A3663BE722}" presName="connTx" presStyleLbl="sibTrans2D1" presStyleIdx="1" presStyleCnt="2"/>
      <dgm:spPr/>
      <dgm:t>
        <a:bodyPr/>
        <a:lstStyle/>
        <a:p>
          <a:endParaRPr lang="en-US"/>
        </a:p>
      </dgm:t>
    </dgm:pt>
    <dgm:pt modelId="{4185C9F3-1096-4A4E-ABD8-A4F79D5EF928}" type="pres">
      <dgm:prSet presAssocID="{30F34FBD-6E80-4C2D-90BC-6E913866ADA4}" presName="composite" presStyleCnt="0"/>
      <dgm:spPr/>
    </dgm:pt>
    <dgm:pt modelId="{F5A1BA13-5D05-47C8-973B-92EA7B4AC9D0}" type="pres">
      <dgm:prSet presAssocID="{30F34FBD-6E80-4C2D-90BC-6E913866ADA4}" presName="parTx" presStyleLbl="node1" presStyleIdx="1" presStyleCnt="3">
        <dgm:presLayoutVars>
          <dgm:chMax val="0"/>
          <dgm:chPref val="0"/>
          <dgm:bulletEnabled val="1"/>
        </dgm:presLayoutVars>
      </dgm:prSet>
      <dgm:spPr/>
      <dgm:t>
        <a:bodyPr/>
        <a:lstStyle/>
        <a:p>
          <a:endParaRPr lang="en-US"/>
        </a:p>
      </dgm:t>
    </dgm:pt>
    <dgm:pt modelId="{A6052545-21A9-4252-9B7A-EB3EFE22BA30}" type="pres">
      <dgm:prSet presAssocID="{30F34FBD-6E80-4C2D-90BC-6E913866ADA4}" presName="parSh" presStyleLbl="node1" presStyleIdx="2" presStyleCnt="3"/>
      <dgm:spPr/>
      <dgm:t>
        <a:bodyPr/>
        <a:lstStyle/>
        <a:p>
          <a:endParaRPr lang="en-US"/>
        </a:p>
      </dgm:t>
    </dgm:pt>
    <dgm:pt modelId="{9C694E4A-5465-4451-884B-9BBF4FF59D16}" type="pres">
      <dgm:prSet presAssocID="{30F34FBD-6E80-4C2D-90BC-6E913866ADA4}" presName="desTx" presStyleLbl="fgAcc1" presStyleIdx="2" presStyleCnt="3">
        <dgm:presLayoutVars>
          <dgm:bulletEnabled val="1"/>
        </dgm:presLayoutVars>
      </dgm:prSet>
      <dgm:spPr/>
      <dgm:t>
        <a:bodyPr/>
        <a:lstStyle/>
        <a:p>
          <a:endParaRPr lang="en-US"/>
        </a:p>
      </dgm:t>
    </dgm:pt>
  </dgm:ptLst>
  <dgm:cxnLst>
    <dgm:cxn modelId="{9FE9D820-4A86-4E7F-9BEF-A403512000FB}" srcId="{30F34FBD-6E80-4C2D-90BC-6E913866ADA4}" destId="{22B6070C-B9AA-471F-B379-E8EA07906BD0}" srcOrd="1" destOrd="0" parTransId="{ED2C83AC-60CB-4B4D-8A85-957D61098059}" sibTransId="{1468345A-75F7-444F-A7E7-6DCA3B362683}"/>
    <dgm:cxn modelId="{5465C393-F512-4E6E-86A2-8CD3BF886AD4}" srcId="{BE7D3106-8FF0-43D4-88E4-07742535CFB3}" destId="{71BA47D1-BD8F-4410-B5DF-7C1BF3D2E086}" srcOrd="2" destOrd="0" parTransId="{875AD8B3-5E4F-4A7E-A434-605929A01533}" sibTransId="{49E01244-2A6D-4BC9-A12C-06442DBE9262}"/>
    <dgm:cxn modelId="{87E9F68B-0CCD-4BD0-8B40-918F8BC73702}" type="presOf" srcId="{51A7860A-5D38-49D2-A513-04626FD26323}" destId="{0C2600B3-5AF0-4372-A88D-F68E40B2A33B}" srcOrd="1" destOrd="0" presId="urn:microsoft.com/office/officeart/2005/8/layout/process3"/>
    <dgm:cxn modelId="{5CA75403-3659-453C-AAD6-F9FEFC37C7D0}" srcId="{30F34FBD-6E80-4C2D-90BC-6E913866ADA4}" destId="{83EFE4AE-91B2-43BC-8BC7-D527C7256437}" srcOrd="3" destOrd="0" parTransId="{E14F8635-9E99-4870-B13B-B8C9F58A1944}" sibTransId="{C2DCA141-EDBB-4CD5-924A-80C269501E77}"/>
    <dgm:cxn modelId="{F9F34E9E-F4AA-4287-B6CA-C80A2982C18E}" type="presOf" srcId="{6BAF4E21-C707-4009-AAC1-B6B289EA1386}" destId="{06D99EA7-7A41-4233-815B-E7A5F0E68508}" srcOrd="0" destOrd="0" presId="urn:microsoft.com/office/officeart/2005/8/layout/process3"/>
    <dgm:cxn modelId="{8D5558E0-6467-4718-8789-95D86206DE6D}" type="presOf" srcId="{D7AD9DB7-A625-4477-9E19-5FFF352C55C3}" destId="{787AEC6D-06AB-4493-88A6-001F72B73A32}" srcOrd="0" destOrd="3" presId="urn:microsoft.com/office/officeart/2005/8/layout/process3"/>
    <dgm:cxn modelId="{3FCC9D0A-D14A-4E6A-8524-98748505EA1A}" type="presOf" srcId="{B5052CFD-D5C1-40DE-8DF8-51331D14FE53}" destId="{9C694E4A-5465-4451-884B-9BBF4FF59D16}" srcOrd="0" destOrd="2" presId="urn:microsoft.com/office/officeart/2005/8/layout/process3"/>
    <dgm:cxn modelId="{464187BF-8FD0-4DEB-B6D9-FF73E5FD136A}" type="presOf" srcId="{3E540730-B899-4BFF-ADE9-08BCA4CCEF68}" destId="{787AEC6D-06AB-4493-88A6-001F72B73A32}" srcOrd="0" destOrd="1" presId="urn:microsoft.com/office/officeart/2005/8/layout/process3"/>
    <dgm:cxn modelId="{5260F58C-F72C-443C-85D0-A479FBE02290}" type="presOf" srcId="{6F46C7F9-AF72-4A34-A955-065133D73219}" destId="{787AEC6D-06AB-4493-88A6-001F72B73A32}" srcOrd="0" destOrd="2" presId="urn:microsoft.com/office/officeart/2005/8/layout/process3"/>
    <dgm:cxn modelId="{7B6EF9AF-F22F-46A9-8CB7-549C104978AD}" type="presOf" srcId="{22B6070C-B9AA-471F-B379-E8EA07906BD0}" destId="{9C694E4A-5465-4451-884B-9BBF4FF59D16}" srcOrd="0" destOrd="1" presId="urn:microsoft.com/office/officeart/2005/8/layout/process3"/>
    <dgm:cxn modelId="{BC98C54E-982E-43BC-874D-ACFBF416A2E5}" srcId="{6BAF4E21-C707-4009-AAC1-B6B289EA1386}" destId="{3E540730-B899-4BFF-ADE9-08BCA4CCEF68}" srcOrd="1" destOrd="0" parTransId="{AC424D85-9BC5-4E8A-B418-78FE130341AA}" sibTransId="{A4D55173-DDA3-493F-A265-19F5CE271A9D}"/>
    <dgm:cxn modelId="{B58A6D7E-1079-4360-91B3-427D396CAF01}" type="presOf" srcId="{30F34FBD-6E80-4C2D-90BC-6E913866ADA4}" destId="{F5A1BA13-5D05-47C8-973B-92EA7B4AC9D0}" srcOrd="0" destOrd="0" presId="urn:microsoft.com/office/officeart/2005/8/layout/process3"/>
    <dgm:cxn modelId="{6561D395-56E5-41EC-9667-0353B94E8AD9}" srcId="{89067B92-5FA6-4934-A7EE-85F70C76AE22}" destId="{6BAF4E21-C707-4009-AAC1-B6B289EA1386}" srcOrd="0" destOrd="0" parTransId="{633A0ACF-E1CF-4FD2-8362-C2D377E3518B}" sibTransId="{51A7860A-5D38-49D2-A513-04626FD26323}"/>
    <dgm:cxn modelId="{2C626703-3EAA-45E2-AC35-5F2BBDB28723}" type="presOf" srcId="{30F34FBD-6E80-4C2D-90BC-6E913866ADA4}" destId="{A6052545-21A9-4252-9B7A-EB3EFE22BA30}" srcOrd="1" destOrd="0" presId="urn:microsoft.com/office/officeart/2005/8/layout/process3"/>
    <dgm:cxn modelId="{96D0C1A8-7CCB-4DAF-9995-102CB814C53C}" srcId="{89067B92-5FA6-4934-A7EE-85F70C76AE22}" destId="{30F34FBD-6E80-4C2D-90BC-6E913866ADA4}" srcOrd="2" destOrd="0" parTransId="{9A667F9E-A63F-4F5C-BE1E-58EAB501DEC8}" sibTransId="{57D52745-89B3-47AA-A10A-7195AD3AB6F1}"/>
    <dgm:cxn modelId="{502F541B-DDC7-4ADC-9ED0-7E0FBC24FED4}" srcId="{BE7D3106-8FF0-43D4-88E4-07742535CFB3}" destId="{953008CD-1871-486D-BB84-F2B54F287C91}" srcOrd="0" destOrd="0" parTransId="{B5259393-3062-4194-928B-0ED5D3912304}" sibTransId="{958C7869-D3A5-4425-9D8B-832E3ECA36EC}"/>
    <dgm:cxn modelId="{EBAEC355-E824-4D48-A68A-04B0557CED5A}" type="presOf" srcId="{BE7D3106-8FF0-43D4-88E4-07742535CFB3}" destId="{D6ED7CB8-CD0E-4BE4-9EF1-EDE6D9F61D7F}" srcOrd="0" destOrd="0" presId="urn:microsoft.com/office/officeart/2005/8/layout/process3"/>
    <dgm:cxn modelId="{59EF6767-F148-4FE1-A818-111BDAF81D49}" type="presOf" srcId="{EFD61FAE-0BF3-4F35-ABE7-04CBABF85686}" destId="{5B6CA5E7-F102-4857-A9CE-C3E134495FCB}" srcOrd="0" destOrd="1" presId="urn:microsoft.com/office/officeart/2005/8/layout/process3"/>
    <dgm:cxn modelId="{8C8E8724-9EB3-413A-BC04-DBC0494FCC9C}" type="presOf" srcId="{71BA47D1-BD8F-4410-B5DF-7C1BF3D2E086}" destId="{5B6CA5E7-F102-4857-A9CE-C3E134495FCB}" srcOrd="0" destOrd="2" presId="urn:microsoft.com/office/officeart/2005/8/layout/process3"/>
    <dgm:cxn modelId="{4A06B8FB-C1E5-489D-9A70-85AFB172F67F}" type="presOf" srcId="{A34563AF-7551-43C7-A8F3-50A3663BE722}" destId="{AF4A5AFE-4ED6-492D-BF83-90ECF658A702}" srcOrd="0" destOrd="0" presId="urn:microsoft.com/office/officeart/2005/8/layout/process3"/>
    <dgm:cxn modelId="{8173CB25-06BD-43F0-8E2C-9FFC60B538A1}" type="presOf" srcId="{51A7860A-5D38-49D2-A513-04626FD26323}" destId="{3F962870-460F-4C22-B82B-698C658E329F}" srcOrd="0" destOrd="0" presId="urn:microsoft.com/office/officeart/2005/8/layout/process3"/>
    <dgm:cxn modelId="{992869F7-28C6-4118-B6B0-8D46141864FC}" type="presOf" srcId="{46959AD5-0B30-457A-B024-A0AED2F681E4}" destId="{787AEC6D-06AB-4493-88A6-001F72B73A32}" srcOrd="0" destOrd="0" presId="urn:microsoft.com/office/officeart/2005/8/layout/process3"/>
    <dgm:cxn modelId="{6B05627E-B245-43CA-B220-525A20AEF706}" type="presOf" srcId="{BE7D3106-8FF0-43D4-88E4-07742535CFB3}" destId="{9CB0C031-BB98-4E1F-AC84-8A5719F50D1B}" srcOrd="1" destOrd="0" presId="urn:microsoft.com/office/officeart/2005/8/layout/process3"/>
    <dgm:cxn modelId="{80F1E989-B7CC-41ED-BD0E-77BB4EF0D508}" srcId="{6BAF4E21-C707-4009-AAC1-B6B289EA1386}" destId="{D7AD9DB7-A625-4477-9E19-5FFF352C55C3}" srcOrd="3" destOrd="0" parTransId="{E5F9D366-3750-404E-936D-783BF9D7EC28}" sibTransId="{96F7E136-A475-47E8-9593-58822CF7753E}"/>
    <dgm:cxn modelId="{D0D7E127-432A-49CD-8B34-66E77DE656D6}" srcId="{6BAF4E21-C707-4009-AAC1-B6B289EA1386}" destId="{46959AD5-0B30-457A-B024-A0AED2F681E4}" srcOrd="0" destOrd="0" parTransId="{618E22D7-35C7-47F2-96E2-32CD4658E900}" sibTransId="{9C450D09-E011-4F3A-9D8D-721E8ECFA85E}"/>
    <dgm:cxn modelId="{96B239A0-6264-4B10-8CAC-4AC9515DB600}" srcId="{30F34FBD-6E80-4C2D-90BC-6E913866ADA4}" destId="{573A4263-2FDD-43E2-9E12-66657863EB27}" srcOrd="0" destOrd="0" parTransId="{E2036B82-3141-4B76-AD1C-FE0AC52657E9}" sibTransId="{D38707AE-B3A0-4ADF-96CF-035F809C574E}"/>
    <dgm:cxn modelId="{13CBE73B-E5B5-44CE-9D0E-6CCAB93966B2}" type="presOf" srcId="{83EFE4AE-91B2-43BC-8BC7-D527C7256437}" destId="{9C694E4A-5465-4451-884B-9BBF4FF59D16}" srcOrd="0" destOrd="3" presId="urn:microsoft.com/office/officeart/2005/8/layout/process3"/>
    <dgm:cxn modelId="{C8FBC3C4-BECA-4CE9-9143-F7C4B527DABB}" type="presOf" srcId="{A34563AF-7551-43C7-A8F3-50A3663BE722}" destId="{633E1AC2-28DB-425C-AAA4-CFB2E465ADD1}" srcOrd="1" destOrd="0" presId="urn:microsoft.com/office/officeart/2005/8/layout/process3"/>
    <dgm:cxn modelId="{76CF0387-2B6A-418F-AEAD-9EBCFA68B662}" srcId="{BE7D3106-8FF0-43D4-88E4-07742535CFB3}" destId="{EFD61FAE-0BF3-4F35-ABE7-04CBABF85686}" srcOrd="1" destOrd="0" parTransId="{494AAFE9-6175-49E9-A4D8-9164C967C939}" sibTransId="{A3B4C840-EE85-4F28-BF6E-EC7B3361AC09}"/>
    <dgm:cxn modelId="{570CD514-8BA0-411A-B804-F3829B38E9BB}" srcId="{30F34FBD-6E80-4C2D-90BC-6E913866ADA4}" destId="{B5052CFD-D5C1-40DE-8DF8-51331D14FE53}" srcOrd="2" destOrd="0" parTransId="{FEF2B3BC-9F0B-4ACC-A222-BD10B61D9757}" sibTransId="{48774EAE-B903-42E7-A351-016202EDAAFE}"/>
    <dgm:cxn modelId="{24A763AE-66B7-4CA8-8D51-36A3FF677F26}" srcId="{89067B92-5FA6-4934-A7EE-85F70C76AE22}" destId="{BE7D3106-8FF0-43D4-88E4-07742535CFB3}" srcOrd="1" destOrd="0" parTransId="{0DADF849-7DBC-4D52-A26A-FE2B3F679FCF}" sibTransId="{A34563AF-7551-43C7-A8F3-50A3663BE722}"/>
    <dgm:cxn modelId="{E60D83DE-5F15-48F8-9A8A-785A994C8D01}" srcId="{6BAF4E21-C707-4009-AAC1-B6B289EA1386}" destId="{6F46C7F9-AF72-4A34-A955-065133D73219}" srcOrd="2" destOrd="0" parTransId="{E532C0D6-755E-4418-84F6-91349508D3B1}" sibTransId="{DF32B434-739C-4329-8C13-2675105783AD}"/>
    <dgm:cxn modelId="{153DAA9F-717A-476E-B422-6A739938743D}" type="presOf" srcId="{573A4263-2FDD-43E2-9E12-66657863EB27}" destId="{9C694E4A-5465-4451-884B-9BBF4FF59D16}" srcOrd="0" destOrd="0" presId="urn:microsoft.com/office/officeart/2005/8/layout/process3"/>
    <dgm:cxn modelId="{538E6D97-9E20-4B52-BD72-5870CFA9707A}" type="presOf" srcId="{89067B92-5FA6-4934-A7EE-85F70C76AE22}" destId="{812DA3DE-12F1-43AA-B338-AD773780BEB0}" srcOrd="0" destOrd="0" presId="urn:microsoft.com/office/officeart/2005/8/layout/process3"/>
    <dgm:cxn modelId="{5D1D8010-2A7E-471F-A05A-DB2945ABED06}" type="presOf" srcId="{953008CD-1871-486D-BB84-F2B54F287C91}" destId="{5B6CA5E7-F102-4857-A9CE-C3E134495FCB}" srcOrd="0" destOrd="0" presId="urn:microsoft.com/office/officeart/2005/8/layout/process3"/>
    <dgm:cxn modelId="{F71BA1B5-F7BF-41AB-8251-01633248E3B5}" type="presOf" srcId="{6BAF4E21-C707-4009-AAC1-B6B289EA1386}" destId="{017E7EDA-BC04-4418-A084-B018FE318B51}" srcOrd="1" destOrd="0" presId="urn:microsoft.com/office/officeart/2005/8/layout/process3"/>
    <dgm:cxn modelId="{CDAB55BE-6BF0-470F-B88E-4E394C60D6F5}" type="presParOf" srcId="{812DA3DE-12F1-43AA-B338-AD773780BEB0}" destId="{77E8F013-C014-4CB2-984C-DA097C17250F}" srcOrd="0" destOrd="0" presId="urn:microsoft.com/office/officeart/2005/8/layout/process3"/>
    <dgm:cxn modelId="{1D59E283-B984-4339-B469-B2823601536E}" type="presParOf" srcId="{77E8F013-C014-4CB2-984C-DA097C17250F}" destId="{06D99EA7-7A41-4233-815B-E7A5F0E68508}" srcOrd="0" destOrd="0" presId="urn:microsoft.com/office/officeart/2005/8/layout/process3"/>
    <dgm:cxn modelId="{FF7120BE-51A0-4511-8652-854CE3CD875E}" type="presParOf" srcId="{77E8F013-C014-4CB2-984C-DA097C17250F}" destId="{017E7EDA-BC04-4418-A084-B018FE318B51}" srcOrd="1" destOrd="0" presId="urn:microsoft.com/office/officeart/2005/8/layout/process3"/>
    <dgm:cxn modelId="{64CCF594-11CE-444F-86C1-ACDCBF37E198}" type="presParOf" srcId="{77E8F013-C014-4CB2-984C-DA097C17250F}" destId="{787AEC6D-06AB-4493-88A6-001F72B73A32}" srcOrd="2" destOrd="0" presId="urn:microsoft.com/office/officeart/2005/8/layout/process3"/>
    <dgm:cxn modelId="{F6241608-DF73-4449-AC69-A54C8ACA1A07}" type="presParOf" srcId="{812DA3DE-12F1-43AA-B338-AD773780BEB0}" destId="{3F962870-460F-4C22-B82B-698C658E329F}" srcOrd="1" destOrd="0" presId="urn:microsoft.com/office/officeart/2005/8/layout/process3"/>
    <dgm:cxn modelId="{5C336AE4-4AD7-4F3E-AACE-F9AF622DF918}" type="presParOf" srcId="{3F962870-460F-4C22-B82B-698C658E329F}" destId="{0C2600B3-5AF0-4372-A88D-F68E40B2A33B}" srcOrd="0" destOrd="0" presId="urn:microsoft.com/office/officeart/2005/8/layout/process3"/>
    <dgm:cxn modelId="{520F6177-4CDA-44C6-88B4-6A561BFAAD3B}" type="presParOf" srcId="{812DA3DE-12F1-43AA-B338-AD773780BEB0}" destId="{A8197616-8E17-4425-B7DA-8346DD8C3877}" srcOrd="2" destOrd="0" presId="urn:microsoft.com/office/officeart/2005/8/layout/process3"/>
    <dgm:cxn modelId="{D4889F2A-5E5D-47F7-8407-93C04A1D7369}" type="presParOf" srcId="{A8197616-8E17-4425-B7DA-8346DD8C3877}" destId="{D6ED7CB8-CD0E-4BE4-9EF1-EDE6D9F61D7F}" srcOrd="0" destOrd="0" presId="urn:microsoft.com/office/officeart/2005/8/layout/process3"/>
    <dgm:cxn modelId="{9864C068-931B-42B3-974F-A5541FB45E34}" type="presParOf" srcId="{A8197616-8E17-4425-B7DA-8346DD8C3877}" destId="{9CB0C031-BB98-4E1F-AC84-8A5719F50D1B}" srcOrd="1" destOrd="0" presId="urn:microsoft.com/office/officeart/2005/8/layout/process3"/>
    <dgm:cxn modelId="{BD3CD4ED-A0C2-48E0-9905-1A3614CC0B37}" type="presParOf" srcId="{A8197616-8E17-4425-B7DA-8346DD8C3877}" destId="{5B6CA5E7-F102-4857-A9CE-C3E134495FCB}" srcOrd="2" destOrd="0" presId="urn:microsoft.com/office/officeart/2005/8/layout/process3"/>
    <dgm:cxn modelId="{99035D82-016D-40BF-8BFC-50A0CC895BC9}" type="presParOf" srcId="{812DA3DE-12F1-43AA-B338-AD773780BEB0}" destId="{AF4A5AFE-4ED6-492D-BF83-90ECF658A702}" srcOrd="3" destOrd="0" presId="urn:microsoft.com/office/officeart/2005/8/layout/process3"/>
    <dgm:cxn modelId="{20CC0A73-6BB7-488A-AF5A-CADAC48515C9}" type="presParOf" srcId="{AF4A5AFE-4ED6-492D-BF83-90ECF658A702}" destId="{633E1AC2-28DB-425C-AAA4-CFB2E465ADD1}" srcOrd="0" destOrd="0" presId="urn:microsoft.com/office/officeart/2005/8/layout/process3"/>
    <dgm:cxn modelId="{25E8860D-28A9-4281-8F92-5330017E39AD}" type="presParOf" srcId="{812DA3DE-12F1-43AA-B338-AD773780BEB0}" destId="{4185C9F3-1096-4A4E-ABD8-A4F79D5EF928}" srcOrd="4" destOrd="0" presId="urn:microsoft.com/office/officeart/2005/8/layout/process3"/>
    <dgm:cxn modelId="{8ADD5D06-9470-486F-9ABB-6B52493FC2AD}" type="presParOf" srcId="{4185C9F3-1096-4A4E-ABD8-A4F79D5EF928}" destId="{F5A1BA13-5D05-47C8-973B-92EA7B4AC9D0}" srcOrd="0" destOrd="0" presId="urn:microsoft.com/office/officeart/2005/8/layout/process3"/>
    <dgm:cxn modelId="{A9835B73-1A84-4F5C-A903-D5C5C51AAEFF}" type="presParOf" srcId="{4185C9F3-1096-4A4E-ABD8-A4F79D5EF928}" destId="{A6052545-21A9-4252-9B7A-EB3EFE22BA30}" srcOrd="1" destOrd="0" presId="urn:microsoft.com/office/officeart/2005/8/layout/process3"/>
    <dgm:cxn modelId="{8E504251-E11F-48FC-A505-76A779E3441A}" type="presParOf" srcId="{4185C9F3-1096-4A4E-ABD8-A4F79D5EF928}" destId="{9C694E4A-5465-4451-884B-9BBF4FF59D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05/8/layout/cycle6" loCatId="cycle" qsTypeId="urn:microsoft.com/office/officeart/2005/8/quickstyle/simple4" qsCatId="simple" csTypeId="urn:microsoft.com/office/officeart/2005/8/colors/colorful2" csCatId="colorful" phldr="1"/>
      <dgm:spPr/>
      <dgm:t>
        <a:bodyPr/>
        <a:lstStyle/>
        <a:p>
          <a:endParaRPr lang="en-US"/>
        </a:p>
      </dgm:t>
    </dgm:pt>
    <dgm:pt modelId="{AAC263CB-8256-4B03-92FE-1622698FB3E9}">
      <dgm:prSet/>
      <dgm:spPr/>
      <dgm:t>
        <a:bodyPr/>
        <a:lstStyle/>
        <a:p>
          <a:r>
            <a:rPr lang="en-US" b="1" smtClean="0">
              <a:solidFill>
                <a:schemeClr val="bg1"/>
              </a:solidFill>
              <a:latin typeface="Times New Roman" panose="02020603050405020304" pitchFamily="18" charset="0"/>
              <a:cs typeface="Times New Roman" panose="02020603050405020304" pitchFamily="18" charset="0"/>
            </a:rPr>
            <a:t>NGUYỄN DU</a:t>
          </a:r>
          <a:endParaRPr lang="en-US" b="1" dirty="0">
            <a:solidFill>
              <a:schemeClr val="bg1"/>
            </a:solidFill>
            <a:latin typeface="Times New Roman" panose="02020603050405020304" pitchFamily="18" charset="0"/>
            <a:cs typeface="Times New Roman" panose="02020603050405020304" pitchFamily="18" charset="0"/>
          </a:endParaRPr>
        </a:p>
      </dgm:t>
    </dgm:pt>
    <dgm:pt modelId="{0BEED663-FC38-4EAD-940F-4C475D2C87DB}" type="parTrans" cxnId="{C5E94186-9CB6-4C42-92B3-C546CC53A7B9}">
      <dgm:prSet/>
      <dgm:spPr/>
      <dgm:t>
        <a:bodyPr/>
        <a:lstStyle/>
        <a:p>
          <a:endParaRPr lang="en-US" b="1">
            <a:solidFill>
              <a:schemeClr val="bg1"/>
            </a:solidFill>
          </a:endParaRPr>
        </a:p>
      </dgm:t>
    </dgm:pt>
    <dgm:pt modelId="{808B76D0-8EC7-469A-93AC-7A6017188A9D}" type="sibTrans" cxnId="{C5E94186-9CB6-4C42-92B3-C546CC53A7B9}">
      <dgm:prSet/>
      <dgm:spPr/>
      <dgm:t>
        <a:bodyPr/>
        <a:lstStyle/>
        <a:p>
          <a:endParaRPr lang="en-US" b="1">
            <a:solidFill>
              <a:schemeClr val="bg1"/>
            </a:solidFill>
          </a:endParaRPr>
        </a:p>
      </dgm:t>
    </dgm:pt>
    <dgm:pt modelId="{4E8D2E69-0173-4BD3-B96A-7A9C5DD12B47}">
      <dgm:prSet custT="1"/>
      <dgm:spPr/>
      <dgm:t>
        <a:bodyPr/>
        <a:lstStyle/>
        <a:p>
          <a:r>
            <a:rPr lang="en-US" sz="2000" smtClean="0">
              <a:latin typeface="Times New Roman" panose="02020603050405020304" pitchFamily="18" charset="0"/>
              <a:cs typeface="Times New Roman" panose="02020603050405020304" pitchFamily="18" charset="0"/>
            </a:rPr>
            <a:t>Đại thi hào</a:t>
          </a:r>
        </a:p>
        <a:p>
          <a:r>
            <a:rPr lang="en-US" sz="2000" smtClean="0">
              <a:latin typeface="Times New Roman" panose="02020603050405020304" pitchFamily="18" charset="0"/>
              <a:cs typeface="Times New Roman" panose="02020603050405020304" pitchFamily="18" charset="0"/>
            </a:rPr>
            <a:t> dân tộc</a:t>
          </a:r>
          <a:endParaRPr lang="en-US" sz="2000" b="1" dirty="0">
            <a:solidFill>
              <a:schemeClr val="bg1"/>
            </a:solidFill>
          </a:endParaRPr>
        </a:p>
      </dgm:t>
    </dgm:pt>
    <dgm:pt modelId="{B954BF22-E3B3-4A1C-802E-590228BE2D9C}" type="parTrans" cxnId="{0F866C41-EB5F-47BD-A2CD-A58671F15B67}">
      <dgm:prSet/>
      <dgm:spPr/>
      <dgm:t>
        <a:bodyPr/>
        <a:lstStyle/>
        <a:p>
          <a:endParaRPr lang="en-US" b="1">
            <a:solidFill>
              <a:schemeClr val="bg1"/>
            </a:solidFill>
          </a:endParaRPr>
        </a:p>
      </dgm:t>
    </dgm:pt>
    <dgm:pt modelId="{FEF1E80E-8A9E-4B0A-817C-2A4CFDCF3FB2}" type="sibTrans" cxnId="{0F866C41-EB5F-47BD-A2CD-A58671F15B67}">
      <dgm:prSet/>
      <dgm:spPr/>
      <dgm:t>
        <a:bodyPr/>
        <a:lstStyle/>
        <a:p>
          <a:endParaRPr lang="en-US" b="1">
            <a:solidFill>
              <a:schemeClr val="bg1"/>
            </a:solidFill>
          </a:endParaRPr>
        </a:p>
      </dgm:t>
    </dgm:pt>
    <dgm:pt modelId="{93A6A030-ABAB-4EFA-B539-0FDB3E07C1EF}">
      <dgm:prSet custT="1"/>
      <dgm:spPr/>
      <dgm:t>
        <a:bodyPr/>
        <a:lstStyle/>
        <a:p>
          <a:r>
            <a:rPr lang="en-US" sz="2000" b="1" smtClean="0">
              <a:solidFill>
                <a:schemeClr val="bg1"/>
              </a:solidFill>
              <a:latin typeface="Times New Roman" panose="02020603050405020304" pitchFamily="18" charset="0"/>
              <a:cs typeface="Times New Roman" panose="02020603050405020304" pitchFamily="18" charset="0"/>
            </a:rPr>
            <a:t>Danh nhân </a:t>
          </a:r>
        </a:p>
        <a:p>
          <a:r>
            <a:rPr lang="en-US" sz="2000" b="1" smtClean="0">
              <a:solidFill>
                <a:schemeClr val="bg1"/>
              </a:solidFill>
              <a:latin typeface="Times New Roman" panose="02020603050405020304" pitchFamily="18" charset="0"/>
              <a:cs typeface="Times New Roman" panose="02020603050405020304" pitchFamily="18" charset="0"/>
            </a:rPr>
            <a:t>văn hóa</a:t>
          </a:r>
        </a:p>
        <a:p>
          <a:r>
            <a:rPr lang="en-US" sz="2000" b="1" smtClean="0">
              <a:solidFill>
                <a:schemeClr val="bg1"/>
              </a:solidFill>
              <a:latin typeface="Times New Roman" panose="02020603050405020304" pitchFamily="18" charset="0"/>
              <a:cs typeface="Times New Roman" panose="02020603050405020304" pitchFamily="18" charset="0"/>
            </a:rPr>
            <a:t> thế giới</a:t>
          </a:r>
          <a:endParaRPr lang="en-US" sz="2000" b="1" dirty="0">
            <a:solidFill>
              <a:schemeClr val="bg1"/>
            </a:solidFill>
            <a:latin typeface="Times New Roman" panose="02020603050405020304" pitchFamily="18" charset="0"/>
            <a:cs typeface="Times New Roman" panose="02020603050405020304" pitchFamily="18" charset="0"/>
          </a:endParaRPr>
        </a:p>
      </dgm:t>
    </dgm:pt>
    <dgm:pt modelId="{3D674B97-6DC6-4A12-85BA-0976D3064237}" type="parTrans" cxnId="{4B40C8DC-6B57-4F5B-8440-7241C649700B}">
      <dgm:prSet/>
      <dgm:spPr/>
      <dgm:t>
        <a:bodyPr/>
        <a:lstStyle/>
        <a:p>
          <a:endParaRPr lang="en-US" b="1">
            <a:solidFill>
              <a:schemeClr val="bg1"/>
            </a:solidFill>
          </a:endParaRPr>
        </a:p>
      </dgm:t>
    </dgm:pt>
    <dgm:pt modelId="{BFE0749E-E343-4A6F-BD09-2810EE6B4BD7}" type="sibTrans" cxnId="{4B40C8DC-6B57-4F5B-8440-7241C649700B}">
      <dgm:prSet/>
      <dgm:spPr/>
      <dgm:t>
        <a:bodyPr/>
        <a:lstStyle/>
        <a:p>
          <a:endParaRPr lang="en-US" b="1">
            <a:solidFill>
              <a:schemeClr val="bg1"/>
            </a:solidFill>
          </a:endParaRPr>
        </a:p>
      </dgm:t>
    </dgm:pt>
    <dgm:pt modelId="{76D56F19-2708-49DB-8F92-D8AC45F23A9A}">
      <dgm:prSet custT="1"/>
      <dgm:spPr/>
      <dgm:t>
        <a:bodyPr/>
        <a:lstStyle/>
        <a:p>
          <a:r>
            <a:rPr lang="en-US" sz="2000" b="0" smtClean="0">
              <a:solidFill>
                <a:schemeClr val="bg1"/>
              </a:solidFill>
              <a:latin typeface="Times New Roman" panose="02020603050405020304" pitchFamily="18" charset="0"/>
              <a:cs typeface="Times New Roman" panose="02020603050405020304" pitchFamily="18" charset="0"/>
            </a:rPr>
            <a:t>Cuộc sống</a:t>
          </a:r>
        </a:p>
        <a:p>
          <a:r>
            <a:rPr lang="en-US" sz="2000" b="0" smtClean="0">
              <a:solidFill>
                <a:schemeClr val="bg1"/>
              </a:solidFill>
              <a:latin typeface="Times New Roman" panose="02020603050405020304" pitchFamily="18" charset="0"/>
              <a:cs typeface="Times New Roman" panose="02020603050405020304" pitchFamily="18" charset="0"/>
            </a:rPr>
            <a:t> trải nghiệm phong phú</a:t>
          </a:r>
          <a:endParaRPr lang="en-US" sz="2000" b="0" dirty="0">
            <a:solidFill>
              <a:schemeClr val="bg1"/>
            </a:solidFill>
            <a:latin typeface="Times New Roman" panose="02020603050405020304" pitchFamily="18" charset="0"/>
            <a:cs typeface="Times New Roman" panose="02020603050405020304" pitchFamily="18" charset="0"/>
          </a:endParaRPr>
        </a:p>
      </dgm:t>
    </dgm:pt>
    <dgm:pt modelId="{9D5610C2-0A12-494A-AC46-8DD17C08B09F}" type="parTrans" cxnId="{32E90211-17E0-4DDF-9274-DD3E46D811B8}">
      <dgm:prSet/>
      <dgm:spPr/>
      <dgm:t>
        <a:bodyPr/>
        <a:lstStyle/>
        <a:p>
          <a:endParaRPr lang="en-US" b="1">
            <a:solidFill>
              <a:schemeClr val="bg1"/>
            </a:solidFill>
          </a:endParaRPr>
        </a:p>
      </dgm:t>
    </dgm:pt>
    <dgm:pt modelId="{EC8965A1-F755-4945-8AAC-DCF1F68F011E}" type="sibTrans" cxnId="{32E90211-17E0-4DDF-9274-DD3E46D811B8}">
      <dgm:prSet/>
      <dgm:spPr/>
      <dgm:t>
        <a:bodyPr/>
        <a:lstStyle/>
        <a:p>
          <a:endParaRPr lang="en-US" b="1">
            <a:solidFill>
              <a:schemeClr val="bg1"/>
            </a:solidFill>
          </a:endParaRPr>
        </a:p>
      </dgm:t>
    </dgm:pt>
    <dgm:pt modelId="{44E59079-4044-4615-844A-2BF6DDD5742E}" type="pres">
      <dgm:prSet presAssocID="{D4503D04-C97E-4622-AE07-D0307CB3B4CA}" presName="cycle" presStyleCnt="0">
        <dgm:presLayoutVars>
          <dgm:dir/>
          <dgm:resizeHandles val="exact"/>
        </dgm:presLayoutVars>
      </dgm:prSet>
      <dgm:spPr/>
      <dgm:t>
        <a:bodyPr/>
        <a:lstStyle/>
        <a:p>
          <a:endParaRPr lang="en-US"/>
        </a:p>
      </dgm:t>
    </dgm:pt>
    <dgm:pt modelId="{8207854D-2B51-4A8E-B5AE-10487E87CA78}" type="pres">
      <dgm:prSet presAssocID="{AAC263CB-8256-4B03-92FE-1622698FB3E9}" presName="node" presStyleLbl="node1" presStyleIdx="0" presStyleCnt="4">
        <dgm:presLayoutVars>
          <dgm:bulletEnabled val="1"/>
        </dgm:presLayoutVars>
      </dgm:prSet>
      <dgm:spPr/>
      <dgm:t>
        <a:bodyPr/>
        <a:lstStyle/>
        <a:p>
          <a:endParaRPr lang="en-US"/>
        </a:p>
      </dgm:t>
    </dgm:pt>
    <dgm:pt modelId="{3BD308D7-A299-4638-ADDE-05060FAADE0B}" type="pres">
      <dgm:prSet presAssocID="{AAC263CB-8256-4B03-92FE-1622698FB3E9}" presName="spNode" presStyleCnt="0"/>
      <dgm:spPr/>
    </dgm:pt>
    <dgm:pt modelId="{C8571390-81D5-4CB3-85C5-E4D11E7CFD6A}" type="pres">
      <dgm:prSet presAssocID="{808B76D0-8EC7-469A-93AC-7A6017188A9D}" presName="sibTrans" presStyleLbl="sibTrans1D1" presStyleIdx="0" presStyleCnt="4"/>
      <dgm:spPr/>
      <dgm:t>
        <a:bodyPr/>
        <a:lstStyle/>
        <a:p>
          <a:endParaRPr lang="en-US"/>
        </a:p>
      </dgm:t>
    </dgm:pt>
    <dgm:pt modelId="{A20D3CF3-3A37-4B6F-A6B5-4E7BBBD1546D}" type="pres">
      <dgm:prSet presAssocID="{4E8D2E69-0173-4BD3-B96A-7A9C5DD12B47}" presName="node" presStyleLbl="node1" presStyleIdx="1" presStyleCnt="4">
        <dgm:presLayoutVars>
          <dgm:bulletEnabled val="1"/>
        </dgm:presLayoutVars>
      </dgm:prSet>
      <dgm:spPr/>
      <dgm:t>
        <a:bodyPr/>
        <a:lstStyle/>
        <a:p>
          <a:endParaRPr lang="en-US"/>
        </a:p>
      </dgm:t>
    </dgm:pt>
    <dgm:pt modelId="{5699C828-C06B-4049-827B-700B959CB820}" type="pres">
      <dgm:prSet presAssocID="{4E8D2E69-0173-4BD3-B96A-7A9C5DD12B47}" presName="spNode" presStyleCnt="0"/>
      <dgm:spPr/>
    </dgm:pt>
    <dgm:pt modelId="{48BB7BDC-C048-4E69-ACAB-ECF95ED26C20}" type="pres">
      <dgm:prSet presAssocID="{FEF1E80E-8A9E-4B0A-817C-2A4CFDCF3FB2}" presName="sibTrans" presStyleLbl="sibTrans1D1" presStyleIdx="1" presStyleCnt="4"/>
      <dgm:spPr/>
      <dgm:t>
        <a:bodyPr/>
        <a:lstStyle/>
        <a:p>
          <a:endParaRPr lang="en-US"/>
        </a:p>
      </dgm:t>
    </dgm:pt>
    <dgm:pt modelId="{4521CE3A-1D32-4E92-83BA-6B4DBB6DBC61}" type="pres">
      <dgm:prSet presAssocID="{93A6A030-ABAB-4EFA-B539-0FDB3E07C1EF}" presName="node" presStyleLbl="node1" presStyleIdx="2" presStyleCnt="4">
        <dgm:presLayoutVars>
          <dgm:bulletEnabled val="1"/>
        </dgm:presLayoutVars>
      </dgm:prSet>
      <dgm:spPr/>
      <dgm:t>
        <a:bodyPr/>
        <a:lstStyle/>
        <a:p>
          <a:endParaRPr lang="en-US"/>
        </a:p>
      </dgm:t>
    </dgm:pt>
    <dgm:pt modelId="{34BD8A5D-E98E-4E78-B880-A24345A05A2D}" type="pres">
      <dgm:prSet presAssocID="{93A6A030-ABAB-4EFA-B539-0FDB3E07C1EF}" presName="spNode" presStyleCnt="0"/>
      <dgm:spPr/>
    </dgm:pt>
    <dgm:pt modelId="{C747AAAB-C295-45F8-80B3-C14658BB07BE}" type="pres">
      <dgm:prSet presAssocID="{BFE0749E-E343-4A6F-BD09-2810EE6B4BD7}" presName="sibTrans" presStyleLbl="sibTrans1D1" presStyleIdx="2" presStyleCnt="4"/>
      <dgm:spPr/>
      <dgm:t>
        <a:bodyPr/>
        <a:lstStyle/>
        <a:p>
          <a:endParaRPr lang="en-US"/>
        </a:p>
      </dgm:t>
    </dgm:pt>
    <dgm:pt modelId="{189DFD5B-E336-4C25-B91A-5BA538A2118E}" type="pres">
      <dgm:prSet presAssocID="{76D56F19-2708-49DB-8F92-D8AC45F23A9A}" presName="node" presStyleLbl="node1" presStyleIdx="3" presStyleCnt="4">
        <dgm:presLayoutVars>
          <dgm:bulletEnabled val="1"/>
        </dgm:presLayoutVars>
      </dgm:prSet>
      <dgm:spPr/>
      <dgm:t>
        <a:bodyPr/>
        <a:lstStyle/>
        <a:p>
          <a:endParaRPr lang="en-US"/>
        </a:p>
      </dgm:t>
    </dgm:pt>
    <dgm:pt modelId="{6F49F479-5DE3-4E1C-9602-1596AE98CFE6}" type="pres">
      <dgm:prSet presAssocID="{76D56F19-2708-49DB-8F92-D8AC45F23A9A}" presName="spNode" presStyleCnt="0"/>
      <dgm:spPr/>
    </dgm:pt>
    <dgm:pt modelId="{5ACEEF5B-7780-407E-9A1B-DD9AD3C9D5C6}" type="pres">
      <dgm:prSet presAssocID="{EC8965A1-F755-4945-8AAC-DCF1F68F011E}" presName="sibTrans" presStyleLbl="sibTrans1D1" presStyleIdx="3" presStyleCnt="4"/>
      <dgm:spPr/>
      <dgm:t>
        <a:bodyPr/>
        <a:lstStyle/>
        <a:p>
          <a:endParaRPr lang="en-US"/>
        </a:p>
      </dgm:t>
    </dgm:pt>
  </dgm:ptLst>
  <dgm:cxnLst>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94B88DB5-FFFD-458A-8979-4751A57D8FED}" type="presOf" srcId="{93A6A030-ABAB-4EFA-B539-0FDB3E07C1EF}" destId="{4521CE3A-1D32-4E92-83BA-6B4DBB6DBC61}" srcOrd="0" destOrd="0" presId="urn:microsoft.com/office/officeart/2005/8/layout/cycle6"/>
    <dgm:cxn modelId="{CAD40B77-1020-4B9F-9B10-D16A0676C8C9}" type="presOf" srcId="{EC8965A1-F755-4945-8AAC-DCF1F68F011E}" destId="{5ACEEF5B-7780-407E-9A1B-DD9AD3C9D5C6}" srcOrd="0" destOrd="0" presId="urn:microsoft.com/office/officeart/2005/8/layout/cycle6"/>
    <dgm:cxn modelId="{67C71E94-72C4-4D9D-8DB1-13FFA13A728B}" type="presOf" srcId="{FEF1E80E-8A9E-4B0A-817C-2A4CFDCF3FB2}" destId="{48BB7BDC-C048-4E69-ACAB-ECF95ED26C20}" srcOrd="0" destOrd="0" presId="urn:microsoft.com/office/officeart/2005/8/layout/cycle6"/>
    <dgm:cxn modelId="{90EF9988-95FC-4055-8F96-D43D68AD951A}" type="presOf" srcId="{808B76D0-8EC7-469A-93AC-7A6017188A9D}" destId="{C8571390-81D5-4CB3-85C5-E4D11E7CFD6A}" srcOrd="0" destOrd="0" presId="urn:microsoft.com/office/officeart/2005/8/layout/cycle6"/>
    <dgm:cxn modelId="{F1D4C170-667E-499D-A4FF-8E4BA70B3AB3}" type="presOf" srcId="{BFE0749E-E343-4A6F-BD09-2810EE6B4BD7}" destId="{C747AAAB-C295-45F8-80B3-C14658BB07BE}" srcOrd="0" destOrd="0" presId="urn:microsoft.com/office/officeart/2005/8/layout/cycle6"/>
    <dgm:cxn modelId="{D89D4161-D144-4275-83E6-8A6331CD69A7}" type="presOf" srcId="{D4503D04-C97E-4622-AE07-D0307CB3B4CA}" destId="{44E59079-4044-4615-844A-2BF6DDD5742E}" srcOrd="0" destOrd="0" presId="urn:microsoft.com/office/officeart/2005/8/layout/cycle6"/>
    <dgm:cxn modelId="{32E90211-17E0-4DDF-9274-DD3E46D811B8}" srcId="{D4503D04-C97E-4622-AE07-D0307CB3B4CA}" destId="{76D56F19-2708-49DB-8F92-D8AC45F23A9A}" srcOrd="3" destOrd="0" parTransId="{9D5610C2-0A12-494A-AC46-8DD17C08B09F}" sibTransId="{EC8965A1-F755-4945-8AAC-DCF1F68F011E}"/>
    <dgm:cxn modelId="{7369CD51-4E41-4A8F-B6E7-9812D41471B3}" type="presOf" srcId="{4E8D2E69-0173-4BD3-B96A-7A9C5DD12B47}" destId="{A20D3CF3-3A37-4B6F-A6B5-4E7BBBD1546D}" srcOrd="0" destOrd="0" presId="urn:microsoft.com/office/officeart/2005/8/layout/cycle6"/>
    <dgm:cxn modelId="{0805220F-9729-48C1-BD6D-D665999B99C2}" type="presOf" srcId="{76D56F19-2708-49DB-8F92-D8AC45F23A9A}" destId="{189DFD5B-E336-4C25-B91A-5BA538A2118E}" srcOrd="0" destOrd="0" presId="urn:microsoft.com/office/officeart/2005/8/layout/cycle6"/>
    <dgm:cxn modelId="{4B40C8DC-6B57-4F5B-8440-7241C649700B}" srcId="{D4503D04-C97E-4622-AE07-D0307CB3B4CA}" destId="{93A6A030-ABAB-4EFA-B539-0FDB3E07C1EF}" srcOrd="2" destOrd="0" parTransId="{3D674B97-6DC6-4A12-85BA-0976D3064237}" sibTransId="{BFE0749E-E343-4A6F-BD09-2810EE6B4BD7}"/>
    <dgm:cxn modelId="{FE2F4F67-6231-4D6D-92F3-21E9A0EF3432}" type="presOf" srcId="{AAC263CB-8256-4B03-92FE-1622698FB3E9}" destId="{8207854D-2B51-4A8E-B5AE-10487E87CA78}" srcOrd="0" destOrd="0" presId="urn:microsoft.com/office/officeart/2005/8/layout/cycle6"/>
    <dgm:cxn modelId="{6E9B989B-00D4-494D-AE18-6506F412EE43}" type="presParOf" srcId="{44E59079-4044-4615-844A-2BF6DDD5742E}" destId="{8207854D-2B51-4A8E-B5AE-10487E87CA78}" srcOrd="0" destOrd="0" presId="urn:microsoft.com/office/officeart/2005/8/layout/cycle6"/>
    <dgm:cxn modelId="{B2F0C4F2-D9F2-485E-9C44-29ED4F654590}" type="presParOf" srcId="{44E59079-4044-4615-844A-2BF6DDD5742E}" destId="{3BD308D7-A299-4638-ADDE-05060FAADE0B}" srcOrd="1" destOrd="0" presId="urn:microsoft.com/office/officeart/2005/8/layout/cycle6"/>
    <dgm:cxn modelId="{CA626F7C-9649-4D0F-9246-F6FCF637FC62}" type="presParOf" srcId="{44E59079-4044-4615-844A-2BF6DDD5742E}" destId="{C8571390-81D5-4CB3-85C5-E4D11E7CFD6A}" srcOrd="2" destOrd="0" presId="urn:microsoft.com/office/officeart/2005/8/layout/cycle6"/>
    <dgm:cxn modelId="{74E32B21-F9CE-49B6-863A-D404A80E82E6}" type="presParOf" srcId="{44E59079-4044-4615-844A-2BF6DDD5742E}" destId="{A20D3CF3-3A37-4B6F-A6B5-4E7BBBD1546D}" srcOrd="3" destOrd="0" presId="urn:microsoft.com/office/officeart/2005/8/layout/cycle6"/>
    <dgm:cxn modelId="{702D2363-3FBC-4827-915F-252078EE4F62}" type="presParOf" srcId="{44E59079-4044-4615-844A-2BF6DDD5742E}" destId="{5699C828-C06B-4049-827B-700B959CB820}" srcOrd="4" destOrd="0" presId="urn:microsoft.com/office/officeart/2005/8/layout/cycle6"/>
    <dgm:cxn modelId="{A2B22FC6-7F7A-4997-A765-91AF7D6DA86A}" type="presParOf" srcId="{44E59079-4044-4615-844A-2BF6DDD5742E}" destId="{48BB7BDC-C048-4E69-ACAB-ECF95ED26C20}" srcOrd="5" destOrd="0" presId="urn:microsoft.com/office/officeart/2005/8/layout/cycle6"/>
    <dgm:cxn modelId="{EA8987EF-64F7-40C6-8002-C587AEA36CF2}" type="presParOf" srcId="{44E59079-4044-4615-844A-2BF6DDD5742E}" destId="{4521CE3A-1D32-4E92-83BA-6B4DBB6DBC61}" srcOrd="6" destOrd="0" presId="urn:microsoft.com/office/officeart/2005/8/layout/cycle6"/>
    <dgm:cxn modelId="{F461E3BF-9736-4EEF-8507-F493ABCDCCFB}" type="presParOf" srcId="{44E59079-4044-4615-844A-2BF6DDD5742E}" destId="{34BD8A5D-E98E-4E78-B880-A24345A05A2D}" srcOrd="7" destOrd="0" presId="urn:microsoft.com/office/officeart/2005/8/layout/cycle6"/>
    <dgm:cxn modelId="{87233AE5-E7D2-4DD3-9AF8-636B2CC89E58}" type="presParOf" srcId="{44E59079-4044-4615-844A-2BF6DDD5742E}" destId="{C747AAAB-C295-45F8-80B3-C14658BB07BE}" srcOrd="8" destOrd="0" presId="urn:microsoft.com/office/officeart/2005/8/layout/cycle6"/>
    <dgm:cxn modelId="{5E35A7FA-6167-4DDA-80D2-E1AC81FE1AF5}" type="presParOf" srcId="{44E59079-4044-4615-844A-2BF6DDD5742E}" destId="{189DFD5B-E336-4C25-B91A-5BA538A2118E}" srcOrd="9" destOrd="0" presId="urn:microsoft.com/office/officeart/2005/8/layout/cycle6"/>
    <dgm:cxn modelId="{B9E2BFEB-2693-440A-904E-78255C52544E}" type="presParOf" srcId="{44E59079-4044-4615-844A-2BF6DDD5742E}" destId="{6F49F479-5DE3-4E1C-9602-1596AE98CFE6}" srcOrd="10" destOrd="0" presId="urn:microsoft.com/office/officeart/2005/8/layout/cycle6"/>
    <dgm:cxn modelId="{85AC6577-EBF0-47D3-B808-F125E6AA7F38}" type="presParOf" srcId="{44E59079-4044-4615-844A-2BF6DDD5742E}" destId="{5ACEEF5B-7780-407E-9A1B-DD9AD3C9D5C6}"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87564-2BA2-455F-9A75-63CFCE9C83DA}">
      <dsp:nvSpPr>
        <dsp:cNvPr id="0" name=""/>
        <dsp:cNvSpPr/>
      </dsp:nvSpPr>
      <dsp:spPr>
        <a:xfrm rot="5400000">
          <a:off x="1056401" y="1945064"/>
          <a:ext cx="632188" cy="719724"/>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CA3D1-090A-4BE3-AF89-46955190648F}">
      <dsp:nvSpPr>
        <dsp:cNvPr id="0" name=""/>
        <dsp:cNvSpPr/>
      </dsp:nvSpPr>
      <dsp:spPr>
        <a:xfrm>
          <a:off x="180918" y="1212706"/>
          <a:ext cx="3125216" cy="735207"/>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600"/>
            </a:spcAft>
          </a:pPr>
          <a:r>
            <a:rPr lang="en-US" sz="2400" kern="1200" smtClean="0">
              <a:latin typeface="Times New Roman" panose="02020603050405020304" pitchFamily="18" charset="0"/>
              <a:cs typeface="Times New Roman" panose="02020603050405020304" pitchFamily="18" charset="0"/>
            </a:rPr>
            <a:t>Nguyễn Du</a:t>
          </a:r>
        </a:p>
        <a:p>
          <a:pPr lvl="0" algn="ctr" defTabSz="1066800">
            <a:lnSpc>
              <a:spcPct val="100000"/>
            </a:lnSpc>
            <a:spcBef>
              <a:spcPct val="0"/>
            </a:spcBef>
            <a:spcAft>
              <a:spcPts val="600"/>
            </a:spcAft>
          </a:pPr>
          <a:r>
            <a:rPr lang="en-US" sz="2400" kern="1200" smtClean="0">
              <a:latin typeface="Times New Roman" panose="02020603050405020304" pitchFamily="18" charset="0"/>
              <a:cs typeface="Times New Roman" panose="02020603050405020304" pitchFamily="18" charset="0"/>
            </a:rPr>
            <a:t> (1765- 1820)</a:t>
          </a:r>
          <a:endParaRPr lang="en-US" sz="2400" kern="1200" dirty="0">
            <a:latin typeface="Times New Roman" panose="02020603050405020304" pitchFamily="18" charset="0"/>
            <a:cs typeface="Times New Roman" panose="02020603050405020304" pitchFamily="18" charset="0"/>
          </a:endParaRPr>
        </a:p>
      </dsp:txBody>
      <dsp:txXfrm>
        <a:off x="216814" y="1248602"/>
        <a:ext cx="3053424" cy="663415"/>
      </dsp:txXfrm>
    </dsp:sp>
    <dsp:sp modelId="{6368D6B7-A906-4A13-BBCB-65391154EE4F}">
      <dsp:nvSpPr>
        <dsp:cNvPr id="0" name=""/>
        <dsp:cNvSpPr/>
      </dsp:nvSpPr>
      <dsp:spPr>
        <a:xfrm>
          <a:off x="2096713" y="579456"/>
          <a:ext cx="774021" cy="602084"/>
        </a:xfrm>
        <a:prstGeom prst="rect">
          <a:avLst/>
        </a:prstGeom>
        <a:noFill/>
        <a:ln>
          <a:noFill/>
        </a:ln>
        <a:effectLst/>
      </dsp:spPr>
      <dsp:style>
        <a:lnRef idx="0">
          <a:scrgbClr r="0" g="0" b="0"/>
        </a:lnRef>
        <a:fillRef idx="0">
          <a:scrgbClr r="0" g="0" b="0"/>
        </a:fillRef>
        <a:effectRef idx="0">
          <a:scrgbClr r="0" g="0" b="0"/>
        </a:effectRef>
        <a:fontRef idx="minor"/>
      </dsp:style>
    </dsp:sp>
    <dsp:sp modelId="{82836582-B301-491D-84BB-DD44EA363B35}">
      <dsp:nvSpPr>
        <dsp:cNvPr id="0" name=""/>
        <dsp:cNvSpPr/>
      </dsp:nvSpPr>
      <dsp:spPr>
        <a:xfrm rot="5400000">
          <a:off x="2541954" y="2794623"/>
          <a:ext cx="632188" cy="719724"/>
        </a:xfrm>
        <a:prstGeom prst="bentUpArrow">
          <a:avLst>
            <a:gd name="adj1" fmla="val 32840"/>
            <a:gd name="adj2" fmla="val 25000"/>
            <a:gd name="adj3" fmla="val 35780"/>
          </a:avLst>
        </a:prstGeom>
        <a:solidFill>
          <a:schemeClr val="accent3">
            <a:tint val="50000"/>
            <a:hueOff val="391134"/>
            <a:satOff val="20000"/>
            <a:lumOff val="21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6F6C7-FBF6-40ED-9D67-4435663DA056}">
      <dsp:nvSpPr>
        <dsp:cNvPr id="0" name=""/>
        <dsp:cNvSpPr/>
      </dsp:nvSpPr>
      <dsp:spPr>
        <a:xfrm>
          <a:off x="1944771" y="2044743"/>
          <a:ext cx="3124716" cy="744928"/>
        </a:xfrm>
        <a:prstGeom prst="roundRect">
          <a:avLst>
            <a:gd name="adj" fmla="val 16670"/>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Quê hương: Tiên Điền, Nghi Xuân, Hà Tĩnh</a:t>
          </a:r>
          <a:endParaRPr lang="en-US" sz="2200" kern="1200">
            <a:latin typeface="Times New Roman" panose="02020603050405020304" pitchFamily="18" charset="0"/>
            <a:cs typeface="Times New Roman" panose="02020603050405020304" pitchFamily="18" charset="0"/>
          </a:endParaRPr>
        </a:p>
      </dsp:txBody>
      <dsp:txXfrm>
        <a:off x="1981142" y="2081114"/>
        <a:ext cx="3051974" cy="672186"/>
      </dsp:txXfrm>
    </dsp:sp>
    <dsp:sp modelId="{7E3E17FE-B678-4E51-9798-85BA64D853A4}">
      <dsp:nvSpPr>
        <dsp:cNvPr id="0" name=""/>
        <dsp:cNvSpPr/>
      </dsp:nvSpPr>
      <dsp:spPr>
        <a:xfrm>
          <a:off x="3596567" y="1416257"/>
          <a:ext cx="774021" cy="602084"/>
        </a:xfrm>
        <a:prstGeom prst="rect">
          <a:avLst/>
        </a:prstGeom>
        <a:noFill/>
        <a:ln>
          <a:noFill/>
        </a:ln>
        <a:effectLst/>
      </dsp:spPr>
      <dsp:style>
        <a:lnRef idx="0">
          <a:scrgbClr r="0" g="0" b="0"/>
        </a:lnRef>
        <a:fillRef idx="0">
          <a:scrgbClr r="0" g="0" b="0"/>
        </a:fillRef>
        <a:effectRef idx="0">
          <a:scrgbClr r="0" g="0" b="0"/>
        </a:effectRef>
        <a:fontRef idx="minor"/>
      </dsp:style>
    </dsp:sp>
    <dsp:sp modelId="{0FD7CDF1-F069-44AE-A8AC-1AEEDB232E29}">
      <dsp:nvSpPr>
        <dsp:cNvPr id="0" name=""/>
        <dsp:cNvSpPr/>
      </dsp:nvSpPr>
      <dsp:spPr>
        <a:xfrm rot="5400000">
          <a:off x="3993320" y="3480390"/>
          <a:ext cx="632188" cy="719724"/>
        </a:xfrm>
        <a:prstGeom prst="bentUpArrow">
          <a:avLst>
            <a:gd name="adj1" fmla="val 32840"/>
            <a:gd name="adj2" fmla="val 25000"/>
            <a:gd name="adj3" fmla="val 35780"/>
          </a:avLst>
        </a:prstGeom>
        <a:solidFill>
          <a:schemeClr val="accent3">
            <a:tint val="50000"/>
            <a:hueOff val="782268"/>
            <a:satOff val="40000"/>
            <a:lumOff val="42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A9C18B-EDA4-4849-A40D-07867A822C98}">
      <dsp:nvSpPr>
        <dsp:cNvPr id="0" name=""/>
        <dsp:cNvSpPr/>
      </dsp:nvSpPr>
      <dsp:spPr>
        <a:xfrm>
          <a:off x="3285740" y="2854615"/>
          <a:ext cx="2833275" cy="627878"/>
        </a:xfrm>
        <a:prstGeom prst="roundRect">
          <a:avLst>
            <a:gd name="adj" fmla="val 1667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Sinh tại Thăng Long</a:t>
          </a:r>
          <a:endParaRPr lang="en-US" sz="2400" kern="1200">
            <a:latin typeface="Times New Roman" panose="02020603050405020304" pitchFamily="18" charset="0"/>
            <a:cs typeface="Times New Roman" panose="02020603050405020304" pitchFamily="18" charset="0"/>
          </a:endParaRPr>
        </a:p>
      </dsp:txBody>
      <dsp:txXfrm>
        <a:off x="3316396" y="2885271"/>
        <a:ext cx="2771963" cy="566566"/>
      </dsp:txXfrm>
    </dsp:sp>
    <dsp:sp modelId="{E4B83049-E484-4899-8E93-808436D77D4D}">
      <dsp:nvSpPr>
        <dsp:cNvPr id="0" name=""/>
        <dsp:cNvSpPr/>
      </dsp:nvSpPr>
      <dsp:spPr>
        <a:xfrm>
          <a:off x="4950950" y="2194532"/>
          <a:ext cx="774021" cy="602084"/>
        </a:xfrm>
        <a:prstGeom prst="rect">
          <a:avLst/>
        </a:prstGeom>
        <a:noFill/>
        <a:ln>
          <a:noFill/>
        </a:ln>
        <a:effectLst/>
      </dsp:spPr>
      <dsp:style>
        <a:lnRef idx="0">
          <a:scrgbClr r="0" g="0" b="0"/>
        </a:lnRef>
        <a:fillRef idx="0">
          <a:scrgbClr r="0" g="0" b="0"/>
        </a:fillRef>
        <a:effectRef idx="0">
          <a:scrgbClr r="0" g="0" b="0"/>
        </a:effectRef>
        <a:fontRef idx="minor"/>
      </dsp:style>
    </dsp:sp>
    <dsp:sp modelId="{F84E39D6-DD98-4604-BF4B-B0C5BF8273B2}">
      <dsp:nvSpPr>
        <dsp:cNvPr id="0" name=""/>
        <dsp:cNvSpPr/>
      </dsp:nvSpPr>
      <dsp:spPr>
        <a:xfrm rot="5400000">
          <a:off x="5129308" y="4320952"/>
          <a:ext cx="632188" cy="719724"/>
        </a:xfrm>
        <a:prstGeom prst="bentUpArrow">
          <a:avLst>
            <a:gd name="adj1" fmla="val 32840"/>
            <a:gd name="adj2" fmla="val 25000"/>
            <a:gd name="adj3" fmla="val 35780"/>
          </a:avLst>
        </a:prstGeom>
        <a:solidFill>
          <a:schemeClr val="accent3">
            <a:tint val="50000"/>
            <a:hueOff val="1173401"/>
            <a:satOff val="60000"/>
            <a:lumOff val="6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DE9E61-6101-497D-A28E-9553E236D5CF}">
      <dsp:nvSpPr>
        <dsp:cNvPr id="0" name=""/>
        <dsp:cNvSpPr/>
      </dsp:nvSpPr>
      <dsp:spPr>
        <a:xfrm>
          <a:off x="4713273" y="3542337"/>
          <a:ext cx="2758726" cy="744928"/>
        </a:xfrm>
        <a:prstGeom prst="roundRect">
          <a:avLst>
            <a:gd name="adj" fmla="val 1667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Gia đình đại quý tộc</a:t>
          </a:r>
          <a:endParaRPr lang="en-US" sz="2400" kern="1200">
            <a:latin typeface="Times New Roman" panose="02020603050405020304" pitchFamily="18" charset="0"/>
            <a:cs typeface="Times New Roman" panose="02020603050405020304" pitchFamily="18" charset="0"/>
          </a:endParaRPr>
        </a:p>
      </dsp:txBody>
      <dsp:txXfrm>
        <a:off x="4749644" y="3578708"/>
        <a:ext cx="2685984" cy="672186"/>
      </dsp:txXfrm>
    </dsp:sp>
    <dsp:sp modelId="{7E089742-E916-4496-8D47-F1924A7BE1C6}">
      <dsp:nvSpPr>
        <dsp:cNvPr id="0" name=""/>
        <dsp:cNvSpPr/>
      </dsp:nvSpPr>
      <dsp:spPr>
        <a:xfrm>
          <a:off x="6413780" y="3031333"/>
          <a:ext cx="774021" cy="602084"/>
        </a:xfrm>
        <a:prstGeom prst="rect">
          <a:avLst/>
        </a:prstGeom>
        <a:noFill/>
        <a:ln>
          <a:noFill/>
        </a:ln>
        <a:effectLst/>
      </dsp:spPr>
      <dsp:style>
        <a:lnRef idx="0">
          <a:scrgbClr r="0" g="0" b="0"/>
        </a:lnRef>
        <a:fillRef idx="0">
          <a:scrgbClr r="0" g="0" b="0"/>
        </a:fillRef>
        <a:effectRef idx="0">
          <a:scrgbClr r="0" g="0" b="0"/>
        </a:effectRef>
        <a:fontRef idx="minor"/>
      </dsp:style>
    </dsp:sp>
    <dsp:sp modelId="{51C26DAD-0CEE-4641-947A-4CAE531C698B}">
      <dsp:nvSpPr>
        <dsp:cNvPr id="0" name=""/>
        <dsp:cNvSpPr/>
      </dsp:nvSpPr>
      <dsp:spPr>
        <a:xfrm rot="5400000">
          <a:off x="7307279" y="5080455"/>
          <a:ext cx="632188" cy="719724"/>
        </a:xfrm>
        <a:prstGeom prst="bentUpArrow">
          <a:avLst>
            <a:gd name="adj1" fmla="val 32840"/>
            <a:gd name="adj2" fmla="val 25000"/>
            <a:gd name="adj3" fmla="val 35780"/>
          </a:avLst>
        </a:prstGeom>
        <a:solidFill>
          <a:schemeClr val="accent3">
            <a:tint val="50000"/>
            <a:hueOff val="1564535"/>
            <a:satOff val="80000"/>
            <a:lumOff val="8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2F41C-D867-4A97-9AEE-B67729B87C88}">
      <dsp:nvSpPr>
        <dsp:cNvPr id="0" name=""/>
        <dsp:cNvSpPr/>
      </dsp:nvSpPr>
      <dsp:spPr>
        <a:xfrm>
          <a:off x="6185547" y="4328981"/>
          <a:ext cx="2843715" cy="744928"/>
        </a:xfrm>
        <a:prstGeom prst="roundRect">
          <a:avLst>
            <a:gd name="adj" fmla="val 1667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Thời đại có nhiều biến cố dữ dội</a:t>
          </a:r>
          <a:endParaRPr lang="en-US" sz="2400" kern="1200">
            <a:latin typeface="Times New Roman" panose="02020603050405020304" pitchFamily="18" charset="0"/>
            <a:cs typeface="Times New Roman" panose="02020603050405020304" pitchFamily="18" charset="0"/>
          </a:endParaRPr>
        </a:p>
      </dsp:txBody>
      <dsp:txXfrm>
        <a:off x="6221918" y="4365352"/>
        <a:ext cx="2770973" cy="672186"/>
      </dsp:txXfrm>
    </dsp:sp>
    <dsp:sp modelId="{D55437D3-DAAA-4329-8735-C194B9ADAEB1}">
      <dsp:nvSpPr>
        <dsp:cNvPr id="0" name=""/>
        <dsp:cNvSpPr/>
      </dsp:nvSpPr>
      <dsp:spPr>
        <a:xfrm>
          <a:off x="7956378" y="3868133"/>
          <a:ext cx="774021" cy="602084"/>
        </a:xfrm>
        <a:prstGeom prst="rect">
          <a:avLst/>
        </a:prstGeom>
        <a:noFill/>
        <a:ln>
          <a:noFill/>
        </a:ln>
        <a:effectLst/>
      </dsp:spPr>
      <dsp:style>
        <a:lnRef idx="0">
          <a:scrgbClr r="0" g="0" b="0"/>
        </a:lnRef>
        <a:fillRef idx="0">
          <a:scrgbClr r="0" g="0" b="0"/>
        </a:fillRef>
        <a:effectRef idx="0">
          <a:scrgbClr r="0" g="0" b="0"/>
        </a:effectRef>
        <a:fontRef idx="minor"/>
      </dsp:style>
    </dsp:sp>
    <dsp:sp modelId="{C945744B-B7B9-4529-BE00-BBF2EAF4CB26}">
      <dsp:nvSpPr>
        <dsp:cNvPr id="0" name=""/>
        <dsp:cNvSpPr/>
      </dsp:nvSpPr>
      <dsp:spPr>
        <a:xfrm rot="5400000">
          <a:off x="8373362" y="5848322"/>
          <a:ext cx="632188" cy="719724"/>
        </a:xfrm>
        <a:prstGeom prst="bentUpArrow">
          <a:avLst>
            <a:gd name="adj1" fmla="val 32840"/>
            <a:gd name="adj2" fmla="val 25000"/>
            <a:gd name="adj3" fmla="val 35780"/>
          </a:avLst>
        </a:prstGeom>
        <a:solidFill>
          <a:schemeClr val="accent3">
            <a:tint val="50000"/>
            <a:hueOff val="1955669"/>
            <a:satOff val="100000"/>
            <a:lumOff val="1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0C0B70-0EB2-4F12-A73E-0FD168917913}">
      <dsp:nvSpPr>
        <dsp:cNvPr id="0" name=""/>
        <dsp:cNvSpPr/>
      </dsp:nvSpPr>
      <dsp:spPr>
        <a:xfrm>
          <a:off x="7946027" y="5132655"/>
          <a:ext cx="3016941" cy="744928"/>
        </a:xfrm>
        <a:prstGeom prst="roundRect">
          <a:avLst>
            <a:gd name="adj" fmla="val 16670"/>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Vốn sống phong phú</a:t>
          </a:r>
          <a:endParaRPr lang="en-US" sz="2400" kern="1200">
            <a:latin typeface="Times New Roman" panose="02020603050405020304" pitchFamily="18" charset="0"/>
            <a:cs typeface="Times New Roman" panose="02020603050405020304" pitchFamily="18" charset="0"/>
          </a:endParaRPr>
        </a:p>
      </dsp:txBody>
      <dsp:txXfrm>
        <a:off x="7982398" y="5169026"/>
        <a:ext cx="2944199" cy="672186"/>
      </dsp:txXfrm>
    </dsp:sp>
    <dsp:sp modelId="{93393802-0D33-442B-8C8C-33EF3332A19E}">
      <dsp:nvSpPr>
        <dsp:cNvPr id="0" name=""/>
        <dsp:cNvSpPr/>
      </dsp:nvSpPr>
      <dsp:spPr>
        <a:xfrm>
          <a:off x="9543095" y="4704934"/>
          <a:ext cx="774021" cy="602084"/>
        </a:xfrm>
        <a:prstGeom prst="rect">
          <a:avLst/>
        </a:prstGeom>
        <a:noFill/>
        <a:ln>
          <a:noFill/>
        </a:ln>
        <a:effectLst/>
      </dsp:spPr>
      <dsp:style>
        <a:lnRef idx="0">
          <a:scrgbClr r="0" g="0" b="0"/>
        </a:lnRef>
        <a:fillRef idx="0">
          <a:scrgbClr r="0" g="0" b="0"/>
        </a:fillRef>
        <a:effectRef idx="0">
          <a:scrgbClr r="0" g="0" b="0"/>
        </a:effectRef>
        <a:fontRef idx="minor"/>
      </dsp:style>
    </dsp:sp>
    <dsp:sp modelId="{8C4B455A-1EB6-4DA2-9161-387FFE73B632}">
      <dsp:nvSpPr>
        <dsp:cNvPr id="0" name=""/>
        <dsp:cNvSpPr/>
      </dsp:nvSpPr>
      <dsp:spPr>
        <a:xfrm>
          <a:off x="9004600" y="5983959"/>
          <a:ext cx="3187399" cy="874039"/>
        </a:xfrm>
        <a:prstGeom prst="roundRect">
          <a:avLst>
            <a:gd name="adj" fmla="val 166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Năm 1965 </a:t>
          </a:r>
          <a:r>
            <a:rPr lang="vi-VN" sz="2400" kern="1200" smtClean="0">
              <a:latin typeface="Times New Roman" panose="02020603050405020304" pitchFamily="18" charset="0"/>
              <a:cs typeface="Times New Roman" panose="02020603050405020304" pitchFamily="18" charset="0"/>
            </a:rPr>
            <a:t> </a:t>
          </a:r>
          <a:r>
            <a:rPr lang="en-US" sz="2400" kern="1200" smtClean="0">
              <a:latin typeface="Times New Roman" panose="02020603050405020304" pitchFamily="18" charset="0"/>
              <a:cs typeface="Times New Roman" panose="02020603050405020304" pitchFamily="18" charset="0"/>
            </a:rPr>
            <a:t>danh nhân </a:t>
          </a:r>
        </a:p>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văn hóa thế giới </a:t>
          </a:r>
          <a:endParaRPr lang="en-US" sz="2400" kern="1200" dirty="0">
            <a:latin typeface="Times New Roman" panose="02020603050405020304" pitchFamily="18" charset="0"/>
            <a:cs typeface="Times New Roman" panose="02020603050405020304" pitchFamily="18" charset="0"/>
          </a:endParaRPr>
        </a:p>
      </dsp:txBody>
      <dsp:txXfrm>
        <a:off x="9047275" y="6026634"/>
        <a:ext cx="3102049" cy="788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E7EDA-BC04-4418-A084-B018FE318B51}">
      <dsp:nvSpPr>
        <dsp:cNvPr id="0" name=""/>
        <dsp:cNvSpPr/>
      </dsp:nvSpPr>
      <dsp:spPr>
        <a:xfrm>
          <a:off x="6097" y="131799"/>
          <a:ext cx="2772335" cy="14527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b="1" kern="1200" smtClean="0">
              <a:solidFill>
                <a:srgbClr val="FFFF00"/>
              </a:solidFill>
              <a:latin typeface="Times New Roman" panose="02020603050405020304" pitchFamily="18" charset="0"/>
              <a:cs typeface="Times New Roman" panose="02020603050405020304" pitchFamily="18" charset="0"/>
            </a:rPr>
            <a:t>2. Nguyễn Du </a:t>
          </a:r>
          <a:r>
            <a:rPr lang="en-US" sz="1900" b="1" kern="1200" smtClean="0">
              <a:solidFill>
                <a:srgbClr val="FFFF00"/>
              </a:solidFill>
              <a:latin typeface="Times New Roman" panose="02020603050405020304" pitchFamily="18" charset="0"/>
              <a:cs typeface="Times New Roman" panose="02020603050405020304" pitchFamily="18" charset="0"/>
            </a:rPr>
            <a:t>- nhà </a:t>
          </a:r>
          <a:r>
            <a:rPr lang="en-US" sz="1900" b="1" kern="1200" smtClean="0">
              <a:solidFill>
                <a:srgbClr val="FFFF00"/>
              </a:solidFill>
              <a:latin typeface="Times New Roman" panose="02020603050405020304" pitchFamily="18" charset="0"/>
              <a:cs typeface="Times New Roman" panose="02020603050405020304" pitchFamily="18" charset="0"/>
            </a:rPr>
            <a:t>thơ với cái nhìn hiện thực sâu sắc</a:t>
          </a:r>
          <a:endParaRPr lang="en-US" sz="1900" kern="1200">
            <a:solidFill>
              <a:srgbClr val="FFFF00"/>
            </a:solidFill>
            <a:latin typeface="Times New Roman" panose="02020603050405020304" pitchFamily="18" charset="0"/>
            <a:cs typeface="Times New Roman" panose="02020603050405020304" pitchFamily="18" charset="0"/>
          </a:endParaRPr>
        </a:p>
      </dsp:txBody>
      <dsp:txXfrm>
        <a:off x="6097" y="131799"/>
        <a:ext cx="2772335" cy="968500"/>
      </dsp:txXfrm>
    </dsp:sp>
    <dsp:sp modelId="{787AEC6D-06AB-4493-88A6-001F72B73A32}">
      <dsp:nvSpPr>
        <dsp:cNvPr id="0" name=""/>
        <dsp:cNvSpPr/>
      </dsp:nvSpPr>
      <dsp:spPr>
        <a:xfrm>
          <a:off x="573924" y="1100300"/>
          <a:ext cx="2772335" cy="56259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just" defTabSz="844550">
            <a:lnSpc>
              <a:spcPct val="90000"/>
            </a:lnSpc>
            <a:spcBef>
              <a:spcPct val="0"/>
            </a:spcBef>
            <a:spcAft>
              <a:spcPct val="15000"/>
            </a:spcAft>
            <a:buChar char="••"/>
          </a:pPr>
          <a:r>
            <a:rPr lang="it-IT" sz="1900" kern="1200" smtClean="0">
              <a:latin typeface="Times New Roman" panose="02020603050405020304" pitchFamily="18" charset="0"/>
              <a:cs typeface="Times New Roman" panose="02020603050405020304" pitchFamily="18" charset="0"/>
            </a:rPr>
            <a:t>Là nhà thơ có nguồn cảm hứng từ “những điều trông thấy” nên tác phẩm của ông phản ánh chân thực xã hội đương thời: </a:t>
          </a:r>
          <a:endParaRPr lang="en-US" sz="1900" kern="1200"/>
        </a:p>
        <a:p>
          <a:pPr marL="171450" lvl="1" indent="-171450" algn="just" defTabSz="844550">
            <a:lnSpc>
              <a:spcPct val="90000"/>
            </a:lnSpc>
            <a:spcBef>
              <a:spcPct val="0"/>
            </a:spcBef>
            <a:spcAft>
              <a:spcPct val="15000"/>
            </a:spcAft>
            <a:buChar char="••"/>
          </a:pPr>
          <a:r>
            <a:rPr lang="en-US" sz="1900" kern="1200" smtClean="0">
              <a:latin typeface="Times New Roman" panose="02020603050405020304" pitchFamily="18" charset="0"/>
              <a:cs typeface="Times New Roman" panose="02020603050405020304" pitchFamily="18" charset="0"/>
            </a:rPr>
            <a:t>Thơ chữ Hán</a:t>
          </a:r>
          <a:endParaRPr lang="en-US" sz="1900" kern="1200" dirty="0">
            <a:latin typeface="Times New Roman" panose="02020603050405020304" pitchFamily="18" charset="0"/>
            <a:cs typeface="Times New Roman" panose="02020603050405020304" pitchFamily="18" charset="0"/>
          </a:endParaRPr>
        </a:p>
        <a:p>
          <a:pPr marL="171450" lvl="1" indent="-171450" algn="just" defTabSz="844550">
            <a:lnSpc>
              <a:spcPct val="90000"/>
            </a:lnSpc>
            <a:spcBef>
              <a:spcPct val="0"/>
            </a:spcBef>
            <a:spcAft>
              <a:spcPct val="15000"/>
            </a:spcAft>
            <a:buChar char="••"/>
          </a:pPr>
          <a:r>
            <a:rPr lang="en-US" sz="1900" kern="1200" smtClean="0">
              <a:latin typeface="Times New Roman" panose="02020603050405020304" pitchFamily="18" charset="0"/>
              <a:cs typeface="Times New Roman" panose="02020603050405020304" pitchFamily="18" charset="0"/>
            </a:rPr>
            <a:t>Thơ chữ Nôm</a:t>
          </a:r>
          <a:endParaRPr lang="en-US" sz="1900" kern="1200" dirty="0">
            <a:latin typeface="Times New Roman" panose="02020603050405020304" pitchFamily="18" charset="0"/>
            <a:cs typeface="Times New Roman" panose="02020603050405020304" pitchFamily="18" charset="0"/>
          </a:endParaRPr>
        </a:p>
        <a:p>
          <a:pPr marL="171450" lvl="1" indent="-171450" algn="just" defTabSz="844550">
            <a:lnSpc>
              <a:spcPct val="90000"/>
            </a:lnSpc>
            <a:spcBef>
              <a:spcPct val="0"/>
            </a:spcBef>
            <a:spcAft>
              <a:spcPct val="15000"/>
            </a:spcAft>
            <a:buChar char="••"/>
          </a:pPr>
          <a:r>
            <a:rPr lang="en-US" sz="1900" i="1" kern="1200" smtClean="0">
              <a:latin typeface="Times New Roman" panose="02020603050405020304" pitchFamily="18" charset="0"/>
              <a:cs typeface="Times New Roman" panose="02020603050405020304" pitchFamily="18" charset="0"/>
            </a:rPr>
            <a:t>=&gt; Giữa cái nhìn hiện thực và trái tim nhân đạo của nhà thơ có mối quan hệ sâu sắc</a:t>
          </a:r>
          <a:endParaRPr lang="en-US" sz="1900" kern="1200" dirty="0">
            <a:latin typeface="Times New Roman" panose="02020603050405020304" pitchFamily="18" charset="0"/>
            <a:cs typeface="Times New Roman" panose="02020603050405020304" pitchFamily="18" charset="0"/>
          </a:endParaRPr>
        </a:p>
      </dsp:txBody>
      <dsp:txXfrm>
        <a:off x="655123" y="1181499"/>
        <a:ext cx="2609937" cy="5463502"/>
      </dsp:txXfrm>
    </dsp:sp>
    <dsp:sp modelId="{3F962870-460F-4C22-B82B-698C658E329F}">
      <dsp:nvSpPr>
        <dsp:cNvPr id="0" name=""/>
        <dsp:cNvSpPr/>
      </dsp:nvSpPr>
      <dsp:spPr>
        <a:xfrm>
          <a:off x="3198708" y="270934"/>
          <a:ext cx="890985" cy="6902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198708" y="408980"/>
        <a:ext cx="683916" cy="414139"/>
      </dsp:txXfrm>
    </dsp:sp>
    <dsp:sp modelId="{9CB0C031-BB98-4E1F-AC84-8A5719F50D1B}">
      <dsp:nvSpPr>
        <dsp:cNvPr id="0" name=""/>
        <dsp:cNvSpPr/>
      </dsp:nvSpPr>
      <dsp:spPr>
        <a:xfrm>
          <a:off x="4459536" y="131799"/>
          <a:ext cx="2772335" cy="145275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b="1" kern="1200" smtClean="0">
              <a:solidFill>
                <a:srgbClr val="FFFF00"/>
              </a:solidFill>
              <a:latin typeface="Times New Roman" panose="02020603050405020304" pitchFamily="18" charset="0"/>
              <a:cs typeface="Times New Roman" panose="02020603050405020304" pitchFamily="18" charset="0"/>
            </a:rPr>
            <a:t>3. Nguyễn Du </a:t>
          </a:r>
          <a:r>
            <a:rPr lang="en-US" sz="1900" b="1" kern="1200" smtClean="0">
              <a:solidFill>
                <a:srgbClr val="FFFF00"/>
              </a:solidFill>
              <a:latin typeface="Times New Roman" panose="02020603050405020304" pitchFamily="18" charset="0"/>
              <a:cs typeface="Times New Roman" panose="02020603050405020304" pitchFamily="18" charset="0"/>
            </a:rPr>
            <a:t>- nhà </a:t>
          </a:r>
          <a:r>
            <a:rPr lang="en-US" sz="1900" b="1" kern="1200" smtClean="0">
              <a:solidFill>
                <a:srgbClr val="FFFF00"/>
              </a:solidFill>
              <a:latin typeface="Times New Roman" panose="02020603050405020304" pitchFamily="18" charset="0"/>
              <a:cs typeface="Times New Roman" panose="02020603050405020304" pitchFamily="18" charset="0"/>
            </a:rPr>
            <a:t>nhân đạo chủ nghĩa</a:t>
          </a:r>
          <a:endParaRPr lang="en-US" sz="1900" kern="1200" dirty="0">
            <a:solidFill>
              <a:srgbClr val="FFFF00"/>
            </a:solidFill>
            <a:latin typeface="Times New Roman" panose="02020603050405020304" pitchFamily="18" charset="0"/>
            <a:cs typeface="Times New Roman" panose="02020603050405020304" pitchFamily="18" charset="0"/>
          </a:endParaRPr>
        </a:p>
      </dsp:txBody>
      <dsp:txXfrm>
        <a:off x="4459536" y="131799"/>
        <a:ext cx="2772335" cy="968500"/>
      </dsp:txXfrm>
    </dsp:sp>
    <dsp:sp modelId="{5B6CA5E7-F102-4857-A9CE-C3E134495FCB}">
      <dsp:nvSpPr>
        <dsp:cNvPr id="0" name=""/>
        <dsp:cNvSpPr/>
      </dsp:nvSpPr>
      <dsp:spPr>
        <a:xfrm>
          <a:off x="5027363" y="1100300"/>
          <a:ext cx="2772335" cy="56259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just" defTabSz="844550">
            <a:lnSpc>
              <a:spcPct val="90000"/>
            </a:lnSpc>
            <a:spcBef>
              <a:spcPct val="0"/>
            </a:spcBef>
            <a:spcAft>
              <a:spcPct val="15000"/>
            </a:spcAft>
            <a:buChar char="••"/>
          </a:pPr>
          <a:r>
            <a:rPr lang="en-US" sz="1900" b="1" kern="1200" smtClean="0">
              <a:latin typeface="Times New Roman" panose="02020603050405020304" pitchFamily="18" charset="0"/>
              <a:cs typeface="Times New Roman" panose="02020603050405020304" pitchFamily="18" charset="0"/>
            </a:rPr>
            <a:t>Thơ chữ Hán </a:t>
          </a:r>
          <a:r>
            <a:rPr lang="en-US" sz="1900" kern="1200" smtClean="0">
              <a:latin typeface="Times New Roman" panose="02020603050405020304" pitchFamily="18" charset="0"/>
              <a:cs typeface="Times New Roman" panose="02020603050405020304" pitchFamily="18" charset="0"/>
            </a:rPr>
            <a:t>là trang nhật kí sống động phác họa bức chân dung một con người có tấm lòng nhân đạo bao la, sâu sắc</a:t>
          </a:r>
          <a:endParaRPr lang="en-US" sz="1900" kern="1200"/>
        </a:p>
        <a:p>
          <a:pPr marL="171450" lvl="1" indent="-171450" algn="just" defTabSz="844550">
            <a:lnSpc>
              <a:spcPct val="90000"/>
            </a:lnSpc>
            <a:spcBef>
              <a:spcPct val="0"/>
            </a:spcBef>
            <a:spcAft>
              <a:spcPct val="15000"/>
            </a:spcAft>
            <a:buChar char="••"/>
          </a:pPr>
          <a:r>
            <a:rPr lang="en-US" sz="1900" b="1" i="1" kern="1200" smtClean="0">
              <a:latin typeface="Times New Roman" panose="02020603050405020304" pitchFamily="18" charset="0"/>
              <a:cs typeface="Times New Roman" panose="02020603050405020304" pitchFamily="18" charset="0"/>
            </a:rPr>
            <a:t>Truyện Kiều</a:t>
          </a:r>
          <a:r>
            <a:rPr lang="en-US" sz="1900" kern="1200" smtClean="0">
              <a:latin typeface="Times New Roman" panose="02020603050405020304" pitchFamily="18" charset="0"/>
              <a:cs typeface="Times New Roman" panose="02020603050405020304" pitchFamily="18" charset="0"/>
            </a:rPr>
            <a:t> là bức tranh hiện thực về một xã hội bất công, tàn bạo với tầng lớp quan lại gian ác, những kẻ lưu manh, vô lại bất nhân, sự khuynh đảo của thế lực đồng tiền</a:t>
          </a:r>
          <a:endParaRPr lang="en-US" sz="1900" kern="1200">
            <a:latin typeface="Times New Roman" panose="02020603050405020304" pitchFamily="18" charset="0"/>
            <a:cs typeface="Times New Roman" panose="02020603050405020304" pitchFamily="18" charset="0"/>
          </a:endParaRPr>
        </a:p>
        <a:p>
          <a:pPr marL="171450" lvl="1" indent="-171450" algn="just" defTabSz="844550">
            <a:lnSpc>
              <a:spcPct val="90000"/>
            </a:lnSpc>
            <a:spcBef>
              <a:spcPct val="0"/>
            </a:spcBef>
            <a:spcAft>
              <a:spcPct val="15000"/>
            </a:spcAft>
            <a:buChar char="••"/>
          </a:pPr>
          <a:r>
            <a:rPr lang="en-US" sz="1900" b="1" i="1" kern="1200" smtClean="0">
              <a:latin typeface="Times New Roman" panose="02020603050405020304" pitchFamily="18" charset="0"/>
              <a:cs typeface="Times New Roman" panose="02020603050405020304" pitchFamily="18" charset="0"/>
            </a:rPr>
            <a:t>Văn tế thấp loại chúng sinh</a:t>
          </a:r>
          <a:r>
            <a:rPr lang="en-US" sz="1900" kern="1200" smtClean="0">
              <a:latin typeface="Times New Roman" panose="02020603050405020304" pitchFamily="18" charset="0"/>
              <a:cs typeface="Times New Roman" panose="02020603050405020304" pitchFamily="18" charset="0"/>
            </a:rPr>
            <a:t> khóc tương cho những loại người trong xã hội</a:t>
          </a:r>
          <a:endParaRPr lang="en-US" sz="1900" kern="1200">
            <a:latin typeface="Times New Roman" panose="02020603050405020304" pitchFamily="18" charset="0"/>
            <a:cs typeface="Times New Roman" panose="02020603050405020304" pitchFamily="18" charset="0"/>
          </a:endParaRPr>
        </a:p>
      </dsp:txBody>
      <dsp:txXfrm>
        <a:off x="5108562" y="1181499"/>
        <a:ext cx="2609937" cy="5463502"/>
      </dsp:txXfrm>
    </dsp:sp>
    <dsp:sp modelId="{AF4A5AFE-4ED6-492D-BF83-90ECF658A702}">
      <dsp:nvSpPr>
        <dsp:cNvPr id="0" name=""/>
        <dsp:cNvSpPr/>
      </dsp:nvSpPr>
      <dsp:spPr>
        <a:xfrm>
          <a:off x="7652147" y="270934"/>
          <a:ext cx="890985" cy="690231"/>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652147" y="408980"/>
        <a:ext cx="683916" cy="414139"/>
      </dsp:txXfrm>
    </dsp:sp>
    <dsp:sp modelId="{A6052545-21A9-4252-9B7A-EB3EFE22BA30}">
      <dsp:nvSpPr>
        <dsp:cNvPr id="0" name=""/>
        <dsp:cNvSpPr/>
      </dsp:nvSpPr>
      <dsp:spPr>
        <a:xfrm>
          <a:off x="8912975" y="131799"/>
          <a:ext cx="2772335" cy="145275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b="1" kern="1200" smtClean="0">
              <a:solidFill>
                <a:srgbClr val="FFFF00"/>
              </a:solidFill>
              <a:latin typeface="Times New Roman" panose="02020603050405020304" pitchFamily="18" charset="0"/>
              <a:cs typeface="Times New Roman" panose="02020603050405020304" pitchFamily="18" charset="0"/>
            </a:rPr>
            <a:t>4. Nguyễn Du - thiên tài nghệ thuật</a:t>
          </a:r>
          <a:endParaRPr lang="en-US" sz="1900" kern="1200" dirty="0">
            <a:solidFill>
              <a:srgbClr val="FFFF00"/>
            </a:solidFill>
            <a:latin typeface="Times New Roman" panose="02020603050405020304" pitchFamily="18" charset="0"/>
            <a:cs typeface="Times New Roman" panose="02020603050405020304" pitchFamily="18" charset="0"/>
          </a:endParaRPr>
        </a:p>
      </dsp:txBody>
      <dsp:txXfrm>
        <a:off x="8912975" y="131799"/>
        <a:ext cx="2772335" cy="968500"/>
      </dsp:txXfrm>
    </dsp:sp>
    <dsp:sp modelId="{9C694E4A-5465-4451-884B-9BBF4FF59D16}">
      <dsp:nvSpPr>
        <dsp:cNvPr id="0" name=""/>
        <dsp:cNvSpPr/>
      </dsp:nvSpPr>
      <dsp:spPr>
        <a:xfrm>
          <a:off x="9480802" y="1100300"/>
          <a:ext cx="2772335" cy="56259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just" defTabSz="844550">
            <a:lnSpc>
              <a:spcPct val="90000"/>
            </a:lnSpc>
            <a:spcBef>
              <a:spcPct val="0"/>
            </a:spcBef>
            <a:spcAft>
              <a:spcPct val="15000"/>
            </a:spcAft>
            <a:buChar char="••"/>
          </a:pPr>
          <a:r>
            <a:rPr lang="en-US" sz="1900" b="1" kern="1200" smtClean="0">
              <a:latin typeface="Times New Roman" panose="02020603050405020304" pitchFamily="18" charset="0"/>
              <a:cs typeface="Times New Roman" panose="02020603050405020304" pitchFamily="18" charset="0"/>
            </a:rPr>
            <a:t>Thơ chữ Hán. </a:t>
          </a:r>
          <a:r>
            <a:rPr lang="en-US" sz="1900" kern="1200" smtClean="0">
              <a:latin typeface="Times New Roman" panose="02020603050405020304" pitchFamily="18" charset="0"/>
              <a:cs typeface="Times New Roman" panose="02020603050405020304" pitchFamily="18" charset="0"/>
            </a:rPr>
            <a:t>Thể thơ Đường luật với đủ các tiểu loại</a:t>
          </a:r>
          <a:endParaRPr lang="en-US" sz="1900" kern="1200"/>
        </a:p>
        <a:p>
          <a:pPr marL="171450" lvl="1" indent="-171450" algn="just" defTabSz="844550">
            <a:lnSpc>
              <a:spcPct val="90000"/>
            </a:lnSpc>
            <a:spcBef>
              <a:spcPct val="0"/>
            </a:spcBef>
            <a:spcAft>
              <a:spcPct val="15000"/>
            </a:spcAft>
            <a:buChar char="••"/>
          </a:pPr>
          <a:r>
            <a:rPr lang="en-US" sz="1900" b="1" kern="1200" smtClean="0">
              <a:latin typeface="Times New Roman" panose="02020603050405020304" pitchFamily="18" charset="0"/>
              <a:cs typeface="Times New Roman" panose="02020603050405020304" pitchFamily="18" charset="0"/>
            </a:rPr>
            <a:t>Truyện Kiều</a:t>
          </a:r>
          <a:endParaRPr lang="en-US" sz="1900" kern="1200">
            <a:latin typeface="Times New Roman" panose="02020603050405020304" pitchFamily="18" charset="0"/>
            <a:cs typeface="Times New Roman" panose="02020603050405020304" pitchFamily="18" charset="0"/>
          </a:endParaRPr>
        </a:p>
        <a:p>
          <a:pPr marL="171450" lvl="1" indent="-171450" algn="just" defTabSz="844550">
            <a:lnSpc>
              <a:spcPct val="90000"/>
            </a:lnSpc>
            <a:spcBef>
              <a:spcPct val="0"/>
            </a:spcBef>
            <a:spcAft>
              <a:spcPct val="15000"/>
            </a:spcAft>
            <a:buChar char="••"/>
          </a:pPr>
          <a:r>
            <a:rPr lang="en-US" sz="1900" kern="1200" smtClean="0">
              <a:latin typeface="Times New Roman" panose="02020603050405020304" pitchFamily="18" charset="0"/>
              <a:cs typeface="Times New Roman" panose="02020603050405020304" pitchFamily="18" charset="0"/>
            </a:rPr>
            <a:t>+ Sử dụng ngôn ngữ kể chuyện kết hợp ngôn ngữ dân gian và ngôn ngữ bác học </a:t>
          </a:r>
          <a:endParaRPr lang="en-US" sz="1900" kern="1200">
            <a:latin typeface="Times New Roman" panose="02020603050405020304" pitchFamily="18" charset="0"/>
            <a:cs typeface="Times New Roman" panose="02020603050405020304" pitchFamily="18" charset="0"/>
          </a:endParaRPr>
        </a:p>
        <a:p>
          <a:pPr marL="171450" lvl="1" indent="-171450" algn="just" defTabSz="844550">
            <a:lnSpc>
              <a:spcPct val="90000"/>
            </a:lnSpc>
            <a:spcBef>
              <a:spcPct val="0"/>
            </a:spcBef>
            <a:spcAft>
              <a:spcPct val="15000"/>
            </a:spcAft>
            <a:buChar char="••"/>
          </a:pPr>
          <a:r>
            <a:rPr lang="en-US" sz="1900" kern="1200" smtClean="0">
              <a:latin typeface="Times New Roman" panose="02020603050405020304" pitchFamily="18" charset="0"/>
              <a:cs typeface="Times New Roman" panose="02020603050405020304" pitchFamily="18" charset="0"/>
            </a:rPr>
            <a:t>+ Nghệ thuật xây dựng tính cách nhân vật bằng cả bút pháp ước lệ và bút pháp tả thực, bằng cả con người với biểu hiện bên ngoài và con người với đời sống nội tâm.</a:t>
          </a:r>
          <a:endParaRPr lang="en-US" sz="1900" kern="1200">
            <a:latin typeface="Times New Roman" panose="02020603050405020304" pitchFamily="18" charset="0"/>
            <a:cs typeface="Times New Roman" panose="02020603050405020304" pitchFamily="18" charset="0"/>
          </a:endParaRPr>
        </a:p>
      </dsp:txBody>
      <dsp:txXfrm>
        <a:off x="9562001" y="1181499"/>
        <a:ext cx="2609937" cy="5463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854D-2B51-4A8E-B5AE-10487E87CA78}">
      <dsp:nvSpPr>
        <dsp:cNvPr id="0" name=""/>
        <dsp:cNvSpPr/>
      </dsp:nvSpPr>
      <dsp:spPr>
        <a:xfrm>
          <a:off x="2040840" y="772272"/>
          <a:ext cx="1897777" cy="12335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solidFill>
                <a:schemeClr val="bg1"/>
              </a:solidFill>
              <a:latin typeface="Times New Roman" panose="02020603050405020304" pitchFamily="18" charset="0"/>
              <a:cs typeface="Times New Roman" panose="02020603050405020304" pitchFamily="18" charset="0"/>
            </a:rPr>
            <a:t>NGUYỄN DU</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101057" y="832489"/>
        <a:ext cx="1777343" cy="1113121"/>
      </dsp:txXfrm>
    </dsp:sp>
    <dsp:sp modelId="{C8571390-81D5-4CB3-85C5-E4D11E7CFD6A}">
      <dsp:nvSpPr>
        <dsp:cNvPr id="0" name=""/>
        <dsp:cNvSpPr/>
      </dsp:nvSpPr>
      <dsp:spPr>
        <a:xfrm>
          <a:off x="949779" y="1389049"/>
          <a:ext cx="4079900" cy="4079900"/>
        </a:xfrm>
        <a:custGeom>
          <a:avLst/>
          <a:gdLst/>
          <a:ahLst/>
          <a:cxnLst/>
          <a:rect l="0" t="0" r="0" b="0"/>
          <a:pathLst>
            <a:path>
              <a:moveTo>
                <a:pt x="3002539" y="241390"/>
              </a:moveTo>
              <a:arcTo wR="2039950" hR="2039950" stAng="17889342" swAng="262859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20D3CF3-3A37-4B6F-A6B5-4E7BBBD1546D}">
      <dsp:nvSpPr>
        <dsp:cNvPr id="0" name=""/>
        <dsp:cNvSpPr/>
      </dsp:nvSpPr>
      <dsp:spPr>
        <a:xfrm>
          <a:off x="4080790" y="2812222"/>
          <a:ext cx="1897777" cy="1233555"/>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Đại thi hào</a:t>
          </a:r>
        </a:p>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 dân tộc</a:t>
          </a:r>
          <a:endParaRPr lang="en-US" sz="2000" b="1" kern="1200" dirty="0">
            <a:solidFill>
              <a:schemeClr val="bg1"/>
            </a:solidFill>
          </a:endParaRPr>
        </a:p>
      </dsp:txBody>
      <dsp:txXfrm>
        <a:off x="4141007" y="2872439"/>
        <a:ext cx="1777343" cy="1113121"/>
      </dsp:txXfrm>
    </dsp:sp>
    <dsp:sp modelId="{48BB7BDC-C048-4E69-ACAB-ECF95ED26C20}">
      <dsp:nvSpPr>
        <dsp:cNvPr id="0" name=""/>
        <dsp:cNvSpPr/>
      </dsp:nvSpPr>
      <dsp:spPr>
        <a:xfrm>
          <a:off x="949779" y="1389049"/>
          <a:ext cx="4079900" cy="4079900"/>
        </a:xfrm>
        <a:custGeom>
          <a:avLst/>
          <a:gdLst/>
          <a:ahLst/>
          <a:cxnLst/>
          <a:rect l="0" t="0" r="0" b="0"/>
          <a:pathLst>
            <a:path>
              <a:moveTo>
                <a:pt x="3979679" y="2671492"/>
              </a:moveTo>
              <a:arcTo wR="2039950" hR="2039950" stAng="1082061" swAng="2628598"/>
            </a:path>
          </a:pathLst>
        </a:custGeom>
        <a:noFill/>
        <a:ln w="6350" cap="flat" cmpd="sng" algn="ctr">
          <a:solidFill>
            <a:schemeClr val="accent2">
              <a:hueOff val="-485121"/>
              <a:satOff val="-27976"/>
              <a:lumOff val="2876"/>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21CE3A-1D32-4E92-83BA-6B4DBB6DBC61}">
      <dsp:nvSpPr>
        <dsp:cNvPr id="0" name=""/>
        <dsp:cNvSpPr/>
      </dsp:nvSpPr>
      <dsp:spPr>
        <a:xfrm>
          <a:off x="2040840" y="4852172"/>
          <a:ext cx="1897777" cy="1233555"/>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latin typeface="Times New Roman" panose="02020603050405020304" pitchFamily="18" charset="0"/>
              <a:cs typeface="Times New Roman" panose="02020603050405020304" pitchFamily="18" charset="0"/>
            </a:rPr>
            <a:t>Danh nhân </a:t>
          </a:r>
        </a:p>
        <a:p>
          <a:pPr lvl="0" algn="ctr" defTabSz="889000">
            <a:lnSpc>
              <a:spcPct val="90000"/>
            </a:lnSpc>
            <a:spcBef>
              <a:spcPct val="0"/>
            </a:spcBef>
            <a:spcAft>
              <a:spcPct val="35000"/>
            </a:spcAft>
          </a:pPr>
          <a:r>
            <a:rPr lang="en-US" sz="2000" b="1" kern="1200" smtClean="0">
              <a:solidFill>
                <a:schemeClr val="bg1"/>
              </a:solidFill>
              <a:latin typeface="Times New Roman" panose="02020603050405020304" pitchFamily="18" charset="0"/>
              <a:cs typeface="Times New Roman" panose="02020603050405020304" pitchFamily="18" charset="0"/>
            </a:rPr>
            <a:t>văn hóa</a:t>
          </a:r>
        </a:p>
        <a:p>
          <a:pPr lvl="0" algn="ctr" defTabSz="889000">
            <a:lnSpc>
              <a:spcPct val="90000"/>
            </a:lnSpc>
            <a:spcBef>
              <a:spcPct val="0"/>
            </a:spcBef>
            <a:spcAft>
              <a:spcPct val="35000"/>
            </a:spcAft>
          </a:pPr>
          <a:r>
            <a:rPr lang="en-US" sz="2000" b="1" kern="1200" smtClean="0">
              <a:solidFill>
                <a:schemeClr val="bg1"/>
              </a:solidFill>
              <a:latin typeface="Times New Roman" panose="02020603050405020304" pitchFamily="18" charset="0"/>
              <a:cs typeface="Times New Roman" panose="02020603050405020304" pitchFamily="18" charset="0"/>
            </a:rPr>
            <a:t> thế giới</a:t>
          </a:r>
          <a:endParaRPr lang="en-US" sz="2000" b="1" kern="1200" dirty="0">
            <a:solidFill>
              <a:schemeClr val="bg1"/>
            </a:solidFill>
            <a:latin typeface="Times New Roman" panose="02020603050405020304" pitchFamily="18" charset="0"/>
            <a:cs typeface="Times New Roman" panose="02020603050405020304" pitchFamily="18" charset="0"/>
          </a:endParaRPr>
        </a:p>
      </dsp:txBody>
      <dsp:txXfrm>
        <a:off x="2101057" y="4912389"/>
        <a:ext cx="1777343" cy="1113121"/>
      </dsp:txXfrm>
    </dsp:sp>
    <dsp:sp modelId="{C747AAAB-C295-45F8-80B3-C14658BB07BE}">
      <dsp:nvSpPr>
        <dsp:cNvPr id="0" name=""/>
        <dsp:cNvSpPr/>
      </dsp:nvSpPr>
      <dsp:spPr>
        <a:xfrm>
          <a:off x="949779" y="1389049"/>
          <a:ext cx="4079900" cy="4079900"/>
        </a:xfrm>
        <a:custGeom>
          <a:avLst/>
          <a:gdLst/>
          <a:ahLst/>
          <a:cxnLst/>
          <a:rect l="0" t="0" r="0" b="0"/>
          <a:pathLst>
            <a:path>
              <a:moveTo>
                <a:pt x="1077360" y="3838510"/>
              </a:moveTo>
              <a:arcTo wR="2039950" hR="2039950" stAng="7089342" swAng="2628598"/>
            </a:path>
          </a:pathLst>
        </a:custGeom>
        <a:noFill/>
        <a:ln w="6350" cap="flat" cmpd="sng" algn="ctr">
          <a:solidFill>
            <a:schemeClr val="accent2">
              <a:hueOff val="-970242"/>
              <a:satOff val="-55952"/>
              <a:lumOff val="57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9DFD5B-E336-4C25-B91A-5BA538A2118E}">
      <dsp:nvSpPr>
        <dsp:cNvPr id="0" name=""/>
        <dsp:cNvSpPr/>
      </dsp:nvSpPr>
      <dsp:spPr>
        <a:xfrm>
          <a:off x="890" y="2812222"/>
          <a:ext cx="1897777" cy="123355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smtClean="0">
              <a:solidFill>
                <a:schemeClr val="bg1"/>
              </a:solidFill>
              <a:latin typeface="Times New Roman" panose="02020603050405020304" pitchFamily="18" charset="0"/>
              <a:cs typeface="Times New Roman" panose="02020603050405020304" pitchFamily="18" charset="0"/>
            </a:rPr>
            <a:t>Cuộc sống</a:t>
          </a:r>
        </a:p>
        <a:p>
          <a:pPr lvl="0" algn="ctr" defTabSz="889000">
            <a:lnSpc>
              <a:spcPct val="90000"/>
            </a:lnSpc>
            <a:spcBef>
              <a:spcPct val="0"/>
            </a:spcBef>
            <a:spcAft>
              <a:spcPct val="35000"/>
            </a:spcAft>
          </a:pPr>
          <a:r>
            <a:rPr lang="en-US" sz="2000" b="0" kern="1200" smtClean="0">
              <a:solidFill>
                <a:schemeClr val="bg1"/>
              </a:solidFill>
              <a:latin typeface="Times New Roman" panose="02020603050405020304" pitchFamily="18" charset="0"/>
              <a:cs typeface="Times New Roman" panose="02020603050405020304" pitchFamily="18" charset="0"/>
            </a:rPr>
            <a:t> trải nghiệm phong phú</a:t>
          </a:r>
          <a:endParaRPr lang="en-US" sz="2000" b="0" kern="1200" dirty="0">
            <a:solidFill>
              <a:schemeClr val="bg1"/>
            </a:solidFill>
            <a:latin typeface="Times New Roman" panose="02020603050405020304" pitchFamily="18" charset="0"/>
            <a:cs typeface="Times New Roman" panose="02020603050405020304" pitchFamily="18" charset="0"/>
          </a:endParaRPr>
        </a:p>
      </dsp:txBody>
      <dsp:txXfrm>
        <a:off x="61107" y="2872439"/>
        <a:ext cx="1777343" cy="1113121"/>
      </dsp:txXfrm>
    </dsp:sp>
    <dsp:sp modelId="{5ACEEF5B-7780-407E-9A1B-DD9AD3C9D5C6}">
      <dsp:nvSpPr>
        <dsp:cNvPr id="0" name=""/>
        <dsp:cNvSpPr/>
      </dsp:nvSpPr>
      <dsp:spPr>
        <a:xfrm>
          <a:off x="949779" y="1389049"/>
          <a:ext cx="4079900" cy="4079900"/>
        </a:xfrm>
        <a:custGeom>
          <a:avLst/>
          <a:gdLst/>
          <a:ahLst/>
          <a:cxnLst/>
          <a:rect l="0" t="0" r="0" b="0"/>
          <a:pathLst>
            <a:path>
              <a:moveTo>
                <a:pt x="100220" y="1408408"/>
              </a:moveTo>
              <a:arcTo wR="2039950" hR="2039950" stAng="11882061" swAng="2628598"/>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18.gif"/><Relationship Id="rId3" Type="http://schemas.openxmlformats.org/officeDocument/2006/relationships/slideLayout" Target="../slideLayouts/slideLayout7.xml"/><Relationship Id="rId7" Type="http://schemas.openxmlformats.org/officeDocument/2006/relationships/slide" Target="slide23.xml"/><Relationship Id="rId12"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image" Target="../media/image16.png"/><Relationship Id="rId15" Type="http://schemas.openxmlformats.org/officeDocument/2006/relationships/slide" Target="slide29.xml"/><Relationship Id="rId10" Type="http://schemas.openxmlformats.org/officeDocument/2006/relationships/slide" Target="slide26.xml"/><Relationship Id="rId4" Type="http://schemas.openxmlformats.org/officeDocument/2006/relationships/image" Target="../media/image15.png"/><Relationship Id="rId9" Type="http://schemas.openxmlformats.org/officeDocument/2006/relationships/slide" Target="slide25.xml"/><Relationship Id="rId14" Type="http://schemas.openxmlformats.org/officeDocument/2006/relationships/image" Target="../media/image19.gif"/></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21.xml"/><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audio" Target="../media/audio3.wav"/><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21.xml"/><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audio" Target="../media/audio3.wav"/><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21.xml"/><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audio" Target="../media/audio3.wav"/><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audio" Target="../media/audio3.wav"/><Relationship Id="rId9" Type="http://schemas.openxmlformats.org/officeDocument/2006/relationships/image" Target="../media/image22.png"/><Relationship Id="rId14"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21.xml"/><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audio" Target="../media/audio3.wav"/><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3" Type="http://schemas.openxmlformats.org/officeDocument/2006/relationships/audio" Target="../media/audio3.wav"/><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6.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slide" Target="slide2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3.xml"/><Relationship Id="rId7" Type="http://schemas.openxmlformats.org/officeDocument/2006/relationships/image" Target="../media/image27.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 1000+ Hình nền Powerpoint đẹp, đơn giản và dễ thương">
            <a:extLst>
              <a:ext uri="{FF2B5EF4-FFF2-40B4-BE49-F238E27FC236}">
                <a16:creationId xmlns="" xmlns:a16="http://schemas.microsoft.com/office/drawing/2014/main" xmlns:lc="http://schemas.openxmlformats.org/drawingml/2006/lockedCanvas" id="{1FB0AA19-4E66-F877-E7DE-5E13A4039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9">
            <a:extLst>
              <a:ext uri="{FF2B5EF4-FFF2-40B4-BE49-F238E27FC236}">
                <a16:creationId xmlns="" xmlns:a16="http://schemas.microsoft.com/office/drawing/2014/main" xmlns:lc="http://schemas.openxmlformats.org/drawingml/2006/lockedCanvas" id="{BA0210F6-E507-057B-1C13-0DC2989CFC24}"/>
              </a:ext>
            </a:extLst>
          </p:cNvPr>
          <p:cNvSpPr txBox="1"/>
          <p:nvPr/>
        </p:nvSpPr>
        <p:spPr>
          <a:xfrm>
            <a:off x="3102801" y="1023336"/>
            <a:ext cx="6174658"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42620" marR="437515" algn="ctr">
              <a:spcBef>
                <a:spcPts val="175"/>
              </a:spcBef>
              <a:spcAft>
                <a:spcPts val="0"/>
              </a:spcAft>
            </a:pPr>
            <a:r>
              <a:rPr lang="en-US" sz="4800" b="1" dirty="0">
                <a:effectLst/>
                <a:latin typeface="Times New Roman" panose="02020603050405020304" pitchFamily="18" charset="0"/>
                <a:ea typeface="Palatino Linotype" panose="02040502050505030304" pitchFamily="18" charset="0"/>
                <a:cs typeface="Times New Roman" panose="02020603050405020304" pitchFamily="18" charset="0"/>
              </a:rPr>
              <a:t>VĂN BẢN 1: </a:t>
            </a:r>
          </a:p>
        </p:txBody>
      </p:sp>
      <p:sp>
        <p:nvSpPr>
          <p:cNvPr id="4" name="Hộp Văn bản 5">
            <a:extLst>
              <a:ext uri="{FF2B5EF4-FFF2-40B4-BE49-F238E27FC236}">
                <a16:creationId xmlns="" xmlns:a16="http://schemas.microsoft.com/office/drawing/2014/main" xmlns:lc="http://schemas.openxmlformats.org/drawingml/2006/lockedCanvas" id="{DF067554-7B78-C5C5-1AF6-497157FD8430}"/>
              </a:ext>
            </a:extLst>
          </p:cNvPr>
          <p:cNvSpPr txBox="1"/>
          <p:nvPr/>
        </p:nvSpPr>
        <p:spPr>
          <a:xfrm>
            <a:off x="1371600" y="2728809"/>
            <a:ext cx="9448801" cy="140038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16865" marR="541655" algn="ctr">
              <a:spcBef>
                <a:spcPts val="610"/>
              </a:spcBef>
              <a:spcAft>
                <a:spcPts val="0"/>
              </a:spcAft>
            </a:pPr>
            <a:r>
              <a:rPr lang="en-US" sz="40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NGUYỄN </a:t>
            </a:r>
            <a:r>
              <a:rPr lang="en-US" sz="40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DU </a:t>
            </a:r>
            <a:endPar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L="316865" marR="541655" algn="ctr">
              <a:spcBef>
                <a:spcPts val="610"/>
              </a:spcBef>
              <a:spcAft>
                <a:spcPts val="0"/>
              </a:spcAft>
            </a:pP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CUỘC ĐỜI VÀ SỰ NGHIỆP</a:t>
            </a:r>
            <a:endParaRPr lang="en-US" sz="4000" b="1" dirty="0">
              <a:solidFill>
                <a:srgbClr val="00B050"/>
              </a:solidFill>
              <a:latin typeface="Algerian" panose="04020705040A02060702" pitchFamily="82" charset="0"/>
              <a:ea typeface="Palatino Linotype" panose="02040502050505030304" pitchFamily="18" charset="0"/>
              <a:cs typeface="Palatino Linotype" panose="02040502050505030304" pitchFamily="18" charset="0"/>
            </a:endParaRPr>
          </a:p>
        </p:txBody>
      </p:sp>
    </p:spTree>
    <p:extLst>
      <p:ext uri="{BB962C8B-B14F-4D97-AF65-F5344CB8AC3E}">
        <p14:creationId xmlns:p14="http://schemas.microsoft.com/office/powerpoint/2010/main" val="2618589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Lời nói: Hình chữ nhật với Góc Tròn 14">
            <a:extLst>
              <a:ext uri="{FF2B5EF4-FFF2-40B4-BE49-F238E27FC236}">
                <a16:creationId xmlns:a16="http://schemas.microsoft.com/office/drawing/2014/main" xmlns="" id="{57264208-4A58-6C31-CD37-50683E79D5D3}"/>
              </a:ext>
            </a:extLst>
          </p:cNvPr>
          <p:cNvSpPr/>
          <p:nvPr/>
        </p:nvSpPr>
        <p:spPr>
          <a:xfrm>
            <a:off x="632013" y="981628"/>
            <a:ext cx="11013140" cy="3079384"/>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632012" y="1660263"/>
            <a:ext cx="11013141" cy="1886670"/>
          </a:xfrm>
          <a:prstGeom prst="rect">
            <a:avLst/>
          </a:prstGeom>
        </p:spPr>
        <p:txBody>
          <a:bodyPr wrap="square">
            <a:spAutoFit/>
          </a:bodyPr>
          <a:lstStyle/>
          <a:p>
            <a:pPr algn="just">
              <a:lnSpc>
                <a:spcPct val="115000"/>
              </a:lnSpc>
              <a:spcBef>
                <a:spcPts val="600"/>
              </a:spcBef>
              <a:spcAft>
                <a:spcPts val="600"/>
              </a:spcAft>
            </a:pP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it-IT" sz="2800">
                <a:solidFill>
                  <a:schemeClr val="bg1"/>
                </a:solidFill>
                <a:latin typeface="Times New Roman" panose="02020603050405020304" pitchFamily="18" charset="0"/>
                <a:ea typeface="ArialMT"/>
                <a:cs typeface="Times New Roman" panose="02020603050405020304" pitchFamily="18" charset="0"/>
              </a:rPr>
              <a:t>Nhan đề của văn bản nêu bật được hai nội dung chính mà </a:t>
            </a:r>
            <a:r>
              <a:rPr lang="it-IT" sz="2800" smtClean="0">
                <a:solidFill>
                  <a:schemeClr val="bg1"/>
                </a:solidFill>
                <a:latin typeface="Times New Roman" panose="02020603050405020304" pitchFamily="18" charset="0"/>
                <a:ea typeface="ArialMT"/>
                <a:cs typeface="Times New Roman" panose="02020603050405020304" pitchFamily="18" charset="0"/>
              </a:rPr>
              <a:t>văn bản </a:t>
            </a:r>
            <a:r>
              <a:rPr lang="it-IT" sz="2800">
                <a:solidFill>
                  <a:schemeClr val="bg1"/>
                </a:solidFill>
                <a:latin typeface="Times New Roman" panose="02020603050405020304" pitchFamily="18" charset="0"/>
                <a:ea typeface="ArialMT"/>
                <a:cs typeface="Times New Roman" panose="02020603050405020304" pitchFamily="18" charset="0"/>
              </a:rPr>
              <a:t>đề cập</a:t>
            </a:r>
            <a:r>
              <a:rPr lang="it-IT" sz="2800" smtClean="0">
                <a:solidFill>
                  <a:schemeClr val="bg1"/>
                </a:solidFill>
                <a:latin typeface="Times New Roman" panose="02020603050405020304" pitchFamily="18" charset="0"/>
                <a:ea typeface="ArialMT"/>
                <a:cs typeface="Times New Roman" panose="02020603050405020304" pitchFamily="18" charset="0"/>
              </a:rPr>
              <a:t>:</a:t>
            </a:r>
          </a:p>
          <a:p>
            <a:pPr algn="just">
              <a:lnSpc>
                <a:spcPct val="115000"/>
              </a:lnSpc>
              <a:spcBef>
                <a:spcPts val="600"/>
              </a:spcBef>
              <a:spcAft>
                <a:spcPts val="600"/>
              </a:spcAft>
            </a:pPr>
            <a:r>
              <a:rPr lang="it-IT" sz="2800" smtClean="0">
                <a:solidFill>
                  <a:schemeClr val="bg1"/>
                </a:solidFill>
                <a:latin typeface="Times New Roman" panose="02020603050405020304" pitchFamily="18" charset="0"/>
                <a:ea typeface="ArialMT"/>
                <a:cs typeface="Times New Roman" panose="02020603050405020304" pitchFamily="18" charset="0"/>
              </a:rPr>
              <a:t> - Cuộc </a:t>
            </a:r>
            <a:r>
              <a:rPr lang="it-IT" sz="2800">
                <a:solidFill>
                  <a:schemeClr val="bg1"/>
                </a:solidFill>
                <a:latin typeface="Times New Roman" panose="02020603050405020304" pitchFamily="18" charset="0"/>
                <a:ea typeface="ArialMT"/>
                <a:cs typeface="Times New Roman" panose="02020603050405020304" pitchFamily="18" charset="0"/>
              </a:rPr>
              <a:t>đời và sự </a:t>
            </a:r>
            <a:r>
              <a:rPr lang="it-IT" sz="2800" smtClean="0">
                <a:solidFill>
                  <a:schemeClr val="bg1"/>
                </a:solidFill>
                <a:latin typeface="Times New Roman" panose="02020603050405020304" pitchFamily="18" charset="0"/>
                <a:ea typeface="ArialMT"/>
                <a:cs typeface="Times New Roman" panose="02020603050405020304" pitchFamily="18" charset="0"/>
              </a:rPr>
              <a:t>nghiệp văn học của đại thi hào </a:t>
            </a:r>
            <a:r>
              <a:rPr lang="it-IT" sz="2800">
                <a:solidFill>
                  <a:schemeClr val="bg1"/>
                </a:solidFill>
                <a:latin typeface="Times New Roman" panose="02020603050405020304" pitchFamily="18" charset="0"/>
                <a:ea typeface="ArialMT"/>
                <a:cs typeface="Times New Roman" panose="02020603050405020304" pitchFamily="18" charset="0"/>
              </a:rPr>
              <a:t>Nguyễn Du.</a:t>
            </a:r>
            <a:endPar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Các thông tin trong văn bản thuộc các lĩnh vực văn hóa,  văn học…</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pic>
        <p:nvPicPr>
          <p:cNvPr id="5" name="Hình ảnh 4">
            <a:extLst>
              <a:ext uri="{FF2B5EF4-FFF2-40B4-BE49-F238E27FC236}">
                <a16:creationId xmlns:a16="http://schemas.microsoft.com/office/drawing/2014/main" xmlns="" id="{75864FF1-4215-4CD0-4A26-9822AC026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853057" y="5519057"/>
            <a:ext cx="1338943" cy="1338943"/>
          </a:xfrm>
          <a:prstGeom prst="rect">
            <a:avLst/>
          </a:prstGeom>
        </p:spPr>
      </p:pic>
    </p:spTree>
    <p:extLst>
      <p:ext uri="{BB962C8B-B14F-4D97-AF65-F5344CB8AC3E}">
        <p14:creationId xmlns:p14="http://schemas.microsoft.com/office/powerpoint/2010/main" val="169954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534376" y="29363"/>
            <a:ext cx="5384238" cy="779672"/>
          </a:xfrm>
          <a:prstGeom prst="rect">
            <a:avLst/>
          </a:prstGeom>
          <a:gradFill rotWithShape="1">
            <a:gsLst>
              <a:gs pos="0">
                <a:srgbClr val="260CE6"/>
              </a:gs>
              <a:gs pos="50000">
                <a:schemeClr val="bg1"/>
              </a:gs>
              <a:gs pos="100000">
                <a:srgbClr val="260CE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3200" b="1" dirty="0" smtClean="0">
              <a:latin typeface="Times New Roman" panose="02020603050405020304" pitchFamily="18" charset="0"/>
              <a:cs typeface="Times New Roman" panose="02020603050405020304" pitchFamily="18" charset="0"/>
            </a:endParaRPr>
          </a:p>
          <a:p>
            <a:pPr algn="ctr">
              <a:defRPr/>
            </a:pPr>
            <a:r>
              <a:rPr lang="en-US" sz="3200" b="1">
                <a:latin typeface="Times New Roman" panose="02020603050405020304" pitchFamily="18" charset="0"/>
                <a:cs typeface="Times New Roman" panose="02020603050405020304" pitchFamily="18" charset="0"/>
              </a:rPr>
              <a:t>Bố cục văn bản</a:t>
            </a:r>
            <a:endParaRPr lang="en-US" sz="3200" b="1" dirty="0">
              <a:latin typeface="Times New Roman" panose="02020603050405020304" pitchFamily="18" charset="0"/>
              <a:cs typeface="Times New Roman" panose="02020603050405020304" pitchFamily="18" charset="0"/>
            </a:endParaRPr>
          </a:p>
          <a:p>
            <a:pPr algn="ctr" eaLnBrk="1" hangingPunct="1">
              <a:defRPr/>
            </a:pPr>
            <a:endParaRPr lang="en-US" altLang="en-US" sz="3200" b="1" dirty="0">
              <a:latin typeface="Times New Roman" panose="02020603050405020304" pitchFamily="18" charset="0"/>
              <a:cs typeface="Times New Roman" panose="02020603050405020304" pitchFamily="18" charset="0"/>
            </a:endParaRPr>
          </a:p>
        </p:txBody>
      </p:sp>
      <p:sp>
        <p:nvSpPr>
          <p:cNvPr id="4" name="Rectangle 13"/>
          <p:cNvSpPr>
            <a:spLocks noChangeArrowheads="1"/>
          </p:cNvSpPr>
          <p:nvPr/>
        </p:nvSpPr>
        <p:spPr bwMode="auto">
          <a:xfrm>
            <a:off x="30660" y="1316879"/>
            <a:ext cx="4037555" cy="1575894"/>
          </a:xfrm>
          <a:prstGeom prst="rect">
            <a:avLst/>
          </a:prstGeom>
          <a:gradFill rotWithShape="1">
            <a:gsLst>
              <a:gs pos="0">
                <a:srgbClr val="F03082"/>
              </a:gs>
              <a:gs pos="50000">
                <a:schemeClr val="bg1"/>
              </a:gs>
              <a:gs pos="100000">
                <a:srgbClr val="F03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smtClean="0"/>
              <a:t>       </a:t>
            </a:r>
            <a:r>
              <a:rPr lang="en-US" sz="2800" b="1" smtClean="0">
                <a:latin typeface="Times New Roman" panose="02020603050405020304" pitchFamily="18" charset="0"/>
                <a:cs typeface="Times New Roman" panose="02020603050405020304" pitchFamily="18" charset="0"/>
              </a:rPr>
              <a:t>Phần 1</a:t>
            </a:r>
          </a:p>
          <a:p>
            <a:r>
              <a:rPr lang="en-US" sz="2800" smtClean="0">
                <a:latin typeface="Times New Roman" panose="02020603050405020304" pitchFamily="18" charset="0"/>
                <a:cs typeface="Times New Roman" panose="02020603050405020304" pitchFamily="18" charset="0"/>
              </a:rPr>
              <a:t> Cuộc </a:t>
            </a:r>
            <a:r>
              <a:rPr lang="en-US" sz="2800">
                <a:latin typeface="Times New Roman" panose="02020603050405020304" pitchFamily="18" charset="0"/>
                <a:cs typeface="Times New Roman" panose="02020603050405020304" pitchFamily="18" charset="0"/>
              </a:rPr>
              <a:t>đời từng trải </a:t>
            </a:r>
            <a:r>
              <a:rPr lang="en-US" sz="2800" smtClean="0">
                <a:latin typeface="Times New Roman" panose="02020603050405020304" pitchFamily="18" charset="0"/>
                <a:cs typeface="Times New Roman" panose="02020603050405020304" pitchFamily="18" charset="0"/>
              </a:rPr>
              <a:t>với</a:t>
            </a: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vốn sống phong phú</a:t>
            </a:r>
            <a:endParaRPr lang="en-US" sz="2800" b="1" dirty="0">
              <a:effectLst/>
              <a:latin typeface="Times New Roman" panose="02020603050405020304" pitchFamily="18" charset="0"/>
              <a:cs typeface="Times New Roman" panose="02020603050405020304" pitchFamily="18" charset="0"/>
            </a:endParaRPr>
          </a:p>
        </p:txBody>
      </p:sp>
      <p:sp>
        <p:nvSpPr>
          <p:cNvPr id="5" name="Rectangle 13"/>
          <p:cNvSpPr>
            <a:spLocks noChangeArrowheads="1"/>
          </p:cNvSpPr>
          <p:nvPr/>
        </p:nvSpPr>
        <p:spPr bwMode="auto">
          <a:xfrm>
            <a:off x="-1" y="3590366"/>
            <a:ext cx="1791649" cy="3133164"/>
          </a:xfrm>
          <a:prstGeom prst="rect">
            <a:avLst/>
          </a:prstGeom>
          <a:gradFill rotWithShape="1">
            <a:gsLst>
              <a:gs pos="0">
                <a:srgbClr val="F03082"/>
              </a:gs>
              <a:gs pos="50000">
                <a:schemeClr val="bg1"/>
              </a:gs>
              <a:gs pos="100000">
                <a:srgbClr val="F03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anose="02020603050405020304" pitchFamily="18" charset="0"/>
                <a:cs typeface="Times New Roman" panose="02020603050405020304" pitchFamily="18" charset="0"/>
              </a:rPr>
              <a:t>T</a:t>
            </a:r>
            <a:r>
              <a:rPr lang="en-US" sz="2400" smtClean="0">
                <a:latin typeface="Times New Roman" panose="02020603050405020304" pitchFamily="18" charset="0"/>
                <a:cs typeface="Times New Roman" panose="02020603050405020304" pitchFamily="18" charset="0"/>
              </a:rPr>
              <a:t>hông </a:t>
            </a:r>
            <a:r>
              <a:rPr lang="en-US" sz="2400">
                <a:latin typeface="Times New Roman" panose="02020603050405020304" pitchFamily="18" charset="0"/>
                <a:cs typeface="Times New Roman" panose="02020603050405020304" pitchFamily="18" charset="0"/>
              </a:rPr>
              <a:t>tin về </a:t>
            </a:r>
          </a:p>
          <a:p>
            <a:pPr algn="ctr"/>
            <a:r>
              <a:rPr lang="en-US" sz="2400" smtClean="0">
                <a:latin typeface="Times New Roman" panose="02020603050405020304" pitchFamily="18" charset="0"/>
                <a:cs typeface="Times New Roman" panose="02020603050405020304" pitchFamily="18" charset="0"/>
              </a:rPr>
              <a:t>cuộc </a:t>
            </a:r>
            <a:r>
              <a:rPr lang="en-US" sz="2400">
                <a:latin typeface="Times New Roman" panose="02020603050405020304" pitchFamily="18" charset="0"/>
                <a:cs typeface="Times New Roman" panose="02020603050405020304" pitchFamily="18" charset="0"/>
              </a:rPr>
              <a:t>đời,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con </a:t>
            </a:r>
            <a:r>
              <a:rPr lang="en-US" sz="2400">
                <a:latin typeface="Times New Roman" panose="02020603050405020304" pitchFamily="18" charset="0"/>
                <a:cs typeface="Times New Roman" panose="02020603050405020304" pitchFamily="18" charset="0"/>
              </a:rPr>
              <a:t>người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Nguyễn </a:t>
            </a:r>
            <a:r>
              <a:rPr lang="en-US" sz="2400">
                <a:latin typeface="Times New Roman" panose="02020603050405020304" pitchFamily="18" charset="0"/>
                <a:cs typeface="Times New Roman" panose="02020603050405020304" pitchFamily="18" charset="0"/>
              </a:rPr>
              <a:t>Du </a:t>
            </a:r>
            <a:endParaRPr lang="it-IT" sz="2400" dirty="0" smtClean="0">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1904190" y="3590365"/>
            <a:ext cx="1995458" cy="3133165"/>
          </a:xfrm>
          <a:prstGeom prst="rect">
            <a:avLst/>
          </a:prstGeom>
          <a:gradFill rotWithShape="1">
            <a:gsLst>
              <a:gs pos="0">
                <a:srgbClr val="F03082"/>
              </a:gs>
              <a:gs pos="50000">
                <a:schemeClr val="bg1"/>
              </a:gs>
              <a:gs pos="100000">
                <a:srgbClr val="F03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iến cố </a:t>
            </a:r>
          </a:p>
          <a:p>
            <a:pPr algn="ctr"/>
            <a:r>
              <a:rPr lang="en-US" sz="2400" smtClean="0">
                <a:latin typeface="Times New Roman" panose="02020603050405020304" pitchFamily="18" charset="0"/>
                <a:cs typeface="Times New Roman" panose="02020603050405020304" pitchFamily="18" charset="0"/>
              </a:rPr>
              <a:t>cuộc đời </a:t>
            </a:r>
          </a:p>
          <a:p>
            <a:pPr algn="ctr"/>
            <a:r>
              <a:rPr lang="en-US" sz="2400" smtClean="0">
                <a:latin typeface="Times New Roman" panose="02020603050405020304" pitchFamily="18" charset="0"/>
                <a:cs typeface="Times New Roman" panose="02020603050405020304" pitchFamily="18" charset="0"/>
              </a:rPr>
              <a:t>tác động </a:t>
            </a:r>
          </a:p>
          <a:p>
            <a:pPr algn="ctr"/>
            <a:r>
              <a:rPr lang="en-US" sz="2400" smtClean="0">
                <a:latin typeface="Times New Roman" panose="02020603050405020304" pitchFamily="18" charset="0"/>
                <a:cs typeface="Times New Roman" panose="02020603050405020304" pitchFamily="18" charset="0"/>
              </a:rPr>
              <a:t>tới </a:t>
            </a:r>
            <a:r>
              <a:rPr lang="en-US" sz="2400">
                <a:latin typeface="Times New Roman" panose="02020603050405020304" pitchFamily="18" charset="0"/>
                <a:cs typeface="Times New Roman" panose="02020603050405020304" pitchFamily="18" charset="0"/>
              </a:rPr>
              <a:t>sáng </a:t>
            </a:r>
            <a:r>
              <a:rPr lang="en-US" sz="2400" smtClean="0">
                <a:latin typeface="Times New Roman" panose="02020603050405020304" pitchFamily="18" charset="0"/>
                <a:cs typeface="Times New Roman" panose="02020603050405020304" pitchFamily="18" charset="0"/>
              </a:rPr>
              <a:t>tác</a:t>
            </a:r>
          </a:p>
          <a:p>
            <a:pPr algn="ctr"/>
            <a:r>
              <a:rPr lang="en-US" sz="2400" smtClean="0">
                <a:latin typeface="Times New Roman" panose="02020603050405020304" pitchFamily="18" charset="0"/>
                <a:cs typeface="Times New Roman" panose="02020603050405020304" pitchFamily="18" charset="0"/>
              </a:rPr>
              <a:t> văn chương</a:t>
            </a:r>
          </a:p>
          <a:p>
            <a:r>
              <a:rPr lang="en-US"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031720" y="1329393"/>
            <a:ext cx="5015845" cy="1423401"/>
          </a:xfrm>
          <a:prstGeom prst="rect">
            <a:avLst/>
          </a:prstGeom>
          <a:gradFill rotWithShape="1">
            <a:gsLst>
              <a:gs pos="0">
                <a:srgbClr val="66FF33"/>
              </a:gs>
              <a:gs pos="50000">
                <a:schemeClr val="bg1"/>
              </a:gs>
              <a:gs pos="100000">
                <a:srgbClr val="66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smtClean="0"/>
              <a:t>                          </a:t>
            </a:r>
            <a:r>
              <a:rPr lang="en-US" sz="2800" b="1" smtClean="0">
                <a:latin typeface="Times New Roman" panose="02020603050405020304" pitchFamily="18" charset="0"/>
                <a:cs typeface="Times New Roman" panose="02020603050405020304" pitchFamily="18" charset="0"/>
              </a:rPr>
              <a:t>Phần 2</a:t>
            </a:r>
          </a:p>
          <a:p>
            <a:pPr algn="ct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Đại </a:t>
            </a:r>
            <a:r>
              <a:rPr lang="en-US" sz="2800">
                <a:latin typeface="Times New Roman" panose="02020603050405020304" pitchFamily="18" charset="0"/>
                <a:cs typeface="Times New Roman" panose="02020603050405020304" pitchFamily="18" charset="0"/>
              </a:rPr>
              <a:t>thi hào dân </a:t>
            </a:r>
            <a:r>
              <a:rPr lang="en-US" sz="2800" smtClean="0">
                <a:latin typeface="Times New Roman" panose="02020603050405020304" pitchFamily="18" charset="0"/>
                <a:cs typeface="Times New Roman" panose="02020603050405020304" pitchFamily="18" charset="0"/>
              </a:rPr>
              <a:t>tộc</a:t>
            </a:r>
            <a:endParaRPr lang="en-US" sz="2800" b="1" dirty="0">
              <a:effectLst/>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4295377" y="3590365"/>
            <a:ext cx="1970898" cy="3133165"/>
          </a:xfrm>
          <a:prstGeom prst="rect">
            <a:avLst/>
          </a:prstGeom>
          <a:gradFill rotWithShape="1">
            <a:gsLst>
              <a:gs pos="0">
                <a:srgbClr val="66FF33"/>
              </a:gs>
              <a:gs pos="50000">
                <a:schemeClr val="bg1"/>
              </a:gs>
              <a:gs pos="100000">
                <a:srgbClr val="66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anose="02020603050405020304" pitchFamily="18" charset="0"/>
                <a:cs typeface="Times New Roman" panose="02020603050405020304" pitchFamily="18" charset="0"/>
              </a:rPr>
              <a:t>T</a:t>
            </a:r>
            <a:r>
              <a:rPr lang="en-US" sz="2400" smtClean="0">
                <a:latin typeface="Times New Roman" panose="02020603050405020304" pitchFamily="18" charset="0"/>
                <a:cs typeface="Times New Roman" panose="02020603050405020304" pitchFamily="18" charset="0"/>
              </a:rPr>
              <a:t>ác giả</a:t>
            </a:r>
          </a:p>
          <a:p>
            <a:pPr algn="ct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giữ vị trí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hàng đầu</a:t>
            </a:r>
          </a:p>
          <a:p>
            <a:pPr algn="ct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trong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lịch </a:t>
            </a:r>
            <a:r>
              <a:rPr lang="en-US" sz="2400">
                <a:latin typeface="Times New Roman" panose="02020603050405020304" pitchFamily="18" charset="0"/>
                <a:cs typeface="Times New Roman" panose="02020603050405020304" pitchFamily="18" charset="0"/>
              </a:rPr>
              <a:t>sử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văn học</a:t>
            </a:r>
          </a:p>
          <a:p>
            <a:pPr algn="ct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Việt Nam</a:t>
            </a:r>
            <a:endParaRPr lang="en-US" sz="2400" dirty="0">
              <a:effectLst/>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6325163" y="3590365"/>
            <a:ext cx="1926144" cy="3133165"/>
          </a:xfrm>
          <a:prstGeom prst="rect">
            <a:avLst/>
          </a:prstGeom>
          <a:gradFill rotWithShape="1">
            <a:gsLst>
              <a:gs pos="0">
                <a:srgbClr val="66FF33"/>
              </a:gs>
              <a:gs pos="50000">
                <a:schemeClr val="bg1"/>
              </a:gs>
              <a:gs pos="100000">
                <a:srgbClr val="66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smtClean="0">
                <a:latin typeface="Times New Roman" panose="02020603050405020304" pitchFamily="18" charset="0"/>
                <a:cs typeface="Times New Roman" panose="02020603050405020304" pitchFamily="18" charset="0"/>
              </a:rPr>
              <a:t>Nhà </a:t>
            </a:r>
            <a:r>
              <a:rPr lang="en-US" sz="2400">
                <a:latin typeface="Times New Roman" panose="02020603050405020304" pitchFamily="18" charset="0"/>
                <a:cs typeface="Times New Roman" panose="02020603050405020304" pitchFamily="18" charset="0"/>
              </a:rPr>
              <a:t>thơ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với </a:t>
            </a:r>
            <a:r>
              <a:rPr lang="en-US" sz="2400">
                <a:latin typeface="Times New Roman" panose="02020603050405020304" pitchFamily="18" charset="0"/>
                <a:cs typeface="Times New Roman" panose="02020603050405020304" pitchFamily="18" charset="0"/>
              </a:rPr>
              <a:t>cái </a:t>
            </a:r>
            <a:r>
              <a:rPr lang="en-US" sz="2400" smtClean="0">
                <a:latin typeface="Times New Roman" panose="02020603050405020304" pitchFamily="18" charset="0"/>
                <a:cs typeface="Times New Roman" panose="02020603050405020304" pitchFamily="18" charset="0"/>
              </a:rPr>
              <a:t>nhìn</a:t>
            </a:r>
          </a:p>
          <a:p>
            <a:pPr algn="ct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hiện thực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sâu </a:t>
            </a:r>
            <a:r>
              <a:rPr lang="en-US" sz="2400">
                <a:latin typeface="Times New Roman" panose="02020603050405020304" pitchFamily="18" charset="0"/>
                <a:cs typeface="Times New Roman" panose="02020603050405020304" pitchFamily="18" charset="0"/>
              </a:rPr>
              <a:t>sắc</a:t>
            </a:r>
            <a:endParaRPr lang="en-US" sz="2400" dirty="0">
              <a:effectLst/>
              <a:latin typeface="Times New Roman" panose="02020603050405020304" pitchFamily="18" charset="0"/>
              <a:cs typeface="Times New Roman" panose="02020603050405020304" pitchFamily="18" charset="0"/>
            </a:endParaRPr>
          </a:p>
        </p:txBody>
      </p:sp>
      <p:sp>
        <p:nvSpPr>
          <p:cNvPr id="12" name="Down Arrow 11"/>
          <p:cNvSpPr/>
          <p:nvPr/>
        </p:nvSpPr>
        <p:spPr>
          <a:xfrm>
            <a:off x="3534376" y="837136"/>
            <a:ext cx="484632" cy="479743"/>
          </a:xfrm>
          <a:prstGeom prst="downArrow">
            <a:avLst/>
          </a:prstGeom>
          <a:solidFill>
            <a:srgbClr val="B80C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051219" y="824973"/>
            <a:ext cx="484632" cy="50442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469747" y="2947664"/>
            <a:ext cx="863709" cy="62755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29185" y="2947664"/>
            <a:ext cx="640506" cy="642701"/>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826133" y="2802052"/>
            <a:ext cx="3251288" cy="7475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504924" y="2790724"/>
            <a:ext cx="1577221" cy="8641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8310196" y="3590365"/>
            <a:ext cx="1926144" cy="3133165"/>
          </a:xfrm>
          <a:prstGeom prst="rect">
            <a:avLst/>
          </a:prstGeom>
          <a:gradFill rotWithShape="1">
            <a:gsLst>
              <a:gs pos="0">
                <a:srgbClr val="66FF33"/>
              </a:gs>
              <a:gs pos="50000">
                <a:schemeClr val="bg1"/>
              </a:gs>
              <a:gs pos="100000">
                <a:srgbClr val="66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smtClean="0">
                <a:latin typeface="Times New Roman" panose="02020603050405020304" pitchFamily="18" charset="0"/>
                <a:cs typeface="Times New Roman" panose="02020603050405020304" pitchFamily="18" charset="0"/>
              </a:rPr>
              <a:t>Nhà </a:t>
            </a:r>
            <a:r>
              <a:rPr lang="en-US" sz="2400">
                <a:latin typeface="Times New Roman" panose="02020603050405020304" pitchFamily="18" charset="0"/>
                <a:cs typeface="Times New Roman" panose="02020603050405020304" pitchFamily="18" charset="0"/>
              </a:rPr>
              <a:t>nhân </a:t>
            </a:r>
            <a:r>
              <a:rPr lang="en-US" sz="2400" smtClean="0">
                <a:latin typeface="Times New Roman" panose="02020603050405020304" pitchFamily="18" charset="0"/>
                <a:cs typeface="Times New Roman" panose="02020603050405020304" pitchFamily="18" charset="0"/>
              </a:rPr>
              <a:t>đạo</a:t>
            </a:r>
          </a:p>
          <a:p>
            <a:pPr algn="ct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chủ nghĩa</a:t>
            </a:r>
            <a:endParaRPr lang="en-US" sz="2400" dirty="0">
              <a:effectLst/>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a:off x="9097633" y="2790724"/>
            <a:ext cx="31775" cy="78449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149620" y="2802052"/>
            <a:ext cx="2044925" cy="7618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3" name="Rectangle 22"/>
          <p:cNvSpPr>
            <a:spLocks noChangeArrowheads="1"/>
          </p:cNvSpPr>
          <p:nvPr/>
        </p:nvSpPr>
        <p:spPr bwMode="auto">
          <a:xfrm>
            <a:off x="10265856" y="3590365"/>
            <a:ext cx="1926144" cy="3133165"/>
          </a:xfrm>
          <a:prstGeom prst="rect">
            <a:avLst/>
          </a:prstGeom>
          <a:gradFill rotWithShape="1">
            <a:gsLst>
              <a:gs pos="0">
                <a:srgbClr val="66FF33"/>
              </a:gs>
              <a:gs pos="50000">
                <a:schemeClr val="bg1"/>
              </a:gs>
              <a:gs pos="100000">
                <a:srgbClr val="66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anose="02020603050405020304" pitchFamily="18" charset="0"/>
                <a:cs typeface="Times New Roman" panose="02020603050405020304" pitchFamily="18" charset="0"/>
              </a:rPr>
              <a:t>Nguyễn Du </a:t>
            </a:r>
            <a:r>
              <a:rPr lang="en-US" sz="2400" smtClean="0">
                <a:latin typeface="Times New Roman" panose="02020603050405020304" pitchFamily="18" charset="0"/>
                <a:cs typeface="Times New Roman" panose="02020603050405020304" pitchFamily="18" charset="0"/>
              </a:rPr>
              <a:t>– </a:t>
            </a:r>
          </a:p>
          <a:p>
            <a:pPr algn="ctr"/>
            <a:r>
              <a:rPr lang="en-US" sz="2400" smtClean="0">
                <a:latin typeface="Times New Roman" panose="02020603050405020304" pitchFamily="18" charset="0"/>
                <a:cs typeface="Times New Roman" panose="02020603050405020304" pitchFamily="18" charset="0"/>
              </a:rPr>
              <a:t>thiên </a:t>
            </a:r>
            <a:r>
              <a:rPr lang="en-US" sz="2400">
                <a:latin typeface="Times New Roman" panose="02020603050405020304" pitchFamily="18" charset="0"/>
                <a:cs typeface="Times New Roman" panose="02020603050405020304" pitchFamily="18" charset="0"/>
              </a:rPr>
              <a:t>tài </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nghệ </a:t>
            </a:r>
            <a:r>
              <a:rPr lang="en-US" sz="2400">
                <a:latin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6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heckerboard(across)">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checkerboard(across)">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checkerboard(across)">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checkerboard(across)">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checkerboard(across)">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2" grpId="0" animBg="1"/>
      <p:bldP spid="13" grpId="0" animBg="1"/>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7">
            <a:extLst>
              <a:ext uri="{FF2B5EF4-FFF2-40B4-BE49-F238E27FC236}">
                <a16:creationId xmlns:a16="http://schemas.microsoft.com/office/drawing/2014/main" xmlns="" id="{05877517-FCEF-CB8B-E450-1AE94E700394}"/>
              </a:ext>
            </a:extLst>
          </p:cNvPr>
          <p:cNvSpPr txBox="1"/>
          <p:nvPr/>
        </p:nvSpPr>
        <p:spPr>
          <a:xfrm>
            <a:off x="2066757" y="115574"/>
            <a:ext cx="9043695" cy="1231106"/>
          </a:xfrm>
          <a:prstGeom prst="rect">
            <a:avLst/>
          </a:prstGeom>
          <a:noFill/>
        </p:spPr>
        <p:txBody>
          <a:bodyPr wrap="square">
            <a:spAutoFit/>
          </a:bodyPr>
          <a:lstStyle/>
          <a:p>
            <a:pPr marL="0" marR="30480" algn="ctr">
              <a:spcBef>
                <a:spcPts val="600"/>
              </a:spcBef>
              <a:spcAft>
                <a:spcPts val="600"/>
              </a:spcAft>
            </a:pPr>
            <a:r>
              <a:rPr lang="en-US" sz="3200" b="1" dirty="0">
                <a:solidFill>
                  <a:srgbClr val="FFFF00"/>
                </a:solidFill>
                <a:effectLst/>
                <a:latin typeface="Times New Roman" panose="02020603050405020304" pitchFamily="18" charset="0"/>
                <a:ea typeface="Times New Roman" panose="02020603050405020304" pitchFamily="18" charset="0"/>
              </a:rPr>
              <a:t>TOẠ ĐÀM:</a:t>
            </a:r>
            <a:endParaRPr lang="en-US" sz="2800" dirty="0">
              <a:solidFill>
                <a:srgbClr val="FFFF00"/>
              </a:solidFill>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en-US" sz="3200" b="1" dirty="0">
                <a:solidFill>
                  <a:srgbClr val="FFFF00"/>
                </a:solidFill>
                <a:effectLst/>
                <a:latin typeface="Times New Roman" panose="02020603050405020304" pitchFamily="18" charset="0"/>
                <a:ea typeface="Times New Roman" panose="02020603050405020304" pitchFamily="18" charset="0"/>
              </a:rPr>
              <a:t>“</a:t>
            </a:r>
            <a:r>
              <a:rPr lang="en-US" sz="3200" b="1" i="1">
                <a:solidFill>
                  <a:srgbClr val="FFFF00"/>
                </a:solidFill>
                <a:effectLst/>
                <a:latin typeface="Times New Roman" panose="02020603050405020304" pitchFamily="18" charset="0"/>
                <a:ea typeface="Times New Roman" panose="02020603050405020304" pitchFamily="18" charset="0"/>
              </a:rPr>
              <a:t>NGUYỄN </a:t>
            </a:r>
            <a:r>
              <a:rPr lang="en-US" sz="3200" b="1" i="1" smtClean="0">
                <a:solidFill>
                  <a:srgbClr val="FFFF00"/>
                </a:solidFill>
                <a:latin typeface="Times New Roman" panose="02020603050405020304" pitchFamily="18" charset="0"/>
                <a:ea typeface="Times New Roman" panose="02020603050405020304" pitchFamily="18" charset="0"/>
              </a:rPr>
              <a:t>DU - </a:t>
            </a:r>
            <a:r>
              <a:rPr lang="en-US" sz="3200" b="1" i="1" smtClean="0">
                <a:solidFill>
                  <a:srgbClr val="FFFF00"/>
                </a:solidFill>
                <a:effectLst/>
                <a:latin typeface="Times New Roman" panose="02020603050405020304" pitchFamily="18" charset="0"/>
                <a:ea typeface="Times New Roman" panose="02020603050405020304" pitchFamily="18" charset="0"/>
              </a:rPr>
              <a:t>CUỘC </a:t>
            </a:r>
            <a:r>
              <a:rPr lang="en-US" sz="3200" b="1" i="1" dirty="0">
                <a:solidFill>
                  <a:srgbClr val="FFFF00"/>
                </a:solidFill>
                <a:effectLst/>
                <a:latin typeface="Times New Roman" panose="02020603050405020304" pitchFamily="18" charset="0"/>
                <a:ea typeface="Times New Roman" panose="02020603050405020304" pitchFamily="18" charset="0"/>
              </a:rPr>
              <a:t>ĐỜI VÀ SỰ NGHIỆP</a:t>
            </a:r>
            <a:r>
              <a:rPr lang="en-US" sz="3200" b="1" dirty="0">
                <a:solidFill>
                  <a:srgbClr val="FFFF00"/>
                </a:solidFill>
                <a:effectLst/>
                <a:latin typeface="Times New Roman" panose="02020603050405020304" pitchFamily="18" charset="0"/>
                <a:ea typeface="Times New Roman" panose="02020603050405020304" pitchFamily="18" charset="0"/>
              </a:rPr>
              <a:t>”</a:t>
            </a:r>
            <a:endParaRPr lang="en-US" sz="2800" dirty="0">
              <a:solidFill>
                <a:srgbClr val="FFFF00"/>
              </a:solidFill>
              <a:effectLst/>
              <a:latin typeface="Times New Roman" panose="02020603050405020304" pitchFamily="18" charset="0"/>
              <a:ea typeface="Times New Roman" panose="02020603050405020304" pitchFamily="18" charset="0"/>
            </a:endParaRPr>
          </a:p>
        </p:txBody>
      </p:sp>
      <p:pic>
        <p:nvPicPr>
          <p:cNvPr id="3" name="Hình ảnh 11">
            <a:extLst>
              <a:ext uri="{FF2B5EF4-FFF2-40B4-BE49-F238E27FC236}">
                <a16:creationId xmlns:a16="http://schemas.microsoft.com/office/drawing/2014/main" xmlns="" id="{AB825C93-C9CE-50AB-5AB1-6326409A2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82011" y="3061380"/>
            <a:ext cx="2905112" cy="3989415"/>
          </a:xfrm>
          <a:prstGeom prst="rect">
            <a:avLst/>
          </a:prstGeom>
        </p:spPr>
      </p:pic>
      <p:sp>
        <p:nvSpPr>
          <p:cNvPr id="4" name="Bong bóng Lời nói: Hình chữ nhật với Góc Tròn 12">
            <a:extLst>
              <a:ext uri="{FF2B5EF4-FFF2-40B4-BE49-F238E27FC236}">
                <a16:creationId xmlns:a16="http://schemas.microsoft.com/office/drawing/2014/main" xmlns="" id="{62391655-5489-8030-A8BB-A201C480CEB4}"/>
              </a:ext>
            </a:extLst>
          </p:cNvPr>
          <p:cNvSpPr/>
          <p:nvPr/>
        </p:nvSpPr>
        <p:spPr>
          <a:xfrm>
            <a:off x="1872085" y="1696897"/>
            <a:ext cx="7299908" cy="3248329"/>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ộp Văn bản 13">
            <a:extLst>
              <a:ext uri="{FF2B5EF4-FFF2-40B4-BE49-F238E27FC236}">
                <a16:creationId xmlns:a16="http://schemas.microsoft.com/office/drawing/2014/main" xmlns="" id="{70AAE4F0-ECC6-E9A8-B2A0-38B4F2571FE3}"/>
              </a:ext>
            </a:extLst>
          </p:cNvPr>
          <p:cNvSpPr txBox="1"/>
          <p:nvPr/>
        </p:nvSpPr>
        <p:spPr>
          <a:xfrm>
            <a:off x="2066757" y="1778789"/>
            <a:ext cx="6914205" cy="954107"/>
          </a:xfrm>
          <a:prstGeom prst="rect">
            <a:avLst/>
          </a:prstGeom>
          <a:noFill/>
        </p:spPr>
        <p:txBody>
          <a:bodyPr wrap="square">
            <a:spAutoFit/>
          </a:bodyPr>
          <a:lstStyle/>
          <a:p>
            <a:pPr algn="just">
              <a:spcBef>
                <a:spcPts val="600"/>
              </a:spcBef>
              <a:spcAft>
                <a:spcPts val="600"/>
              </a:spcAf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lưu</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bối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Hộp Văn bản 14">
            <a:extLst>
              <a:ext uri="{FF2B5EF4-FFF2-40B4-BE49-F238E27FC236}">
                <a16:creationId xmlns:a16="http://schemas.microsoft.com/office/drawing/2014/main" xmlns="" id="{320E1630-6FCD-955F-919C-5C516F3D5046}"/>
              </a:ext>
            </a:extLst>
          </p:cNvPr>
          <p:cNvSpPr txBox="1"/>
          <p:nvPr/>
        </p:nvSpPr>
        <p:spPr>
          <a:xfrm>
            <a:off x="2037479" y="2598007"/>
            <a:ext cx="6914205" cy="1384995"/>
          </a:xfrm>
          <a:prstGeom prst="rect">
            <a:avLst/>
          </a:prstGeom>
          <a:noFill/>
        </p:spPr>
        <p:txBody>
          <a:bodyPr wrap="square">
            <a:spAutoFit/>
          </a:bodyPr>
          <a:lstStyle/>
          <a:p>
            <a:pPr algn="just">
              <a:spcBef>
                <a:spcPts val="600"/>
              </a:spcBef>
              <a:spcAft>
                <a:spcPts val="600"/>
              </a:spcAf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mốc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15">
            <a:extLst>
              <a:ext uri="{FF2B5EF4-FFF2-40B4-BE49-F238E27FC236}">
                <a16:creationId xmlns:a16="http://schemas.microsoft.com/office/drawing/2014/main" xmlns="" id="{0833F020-BE87-1B46-00FD-539107356CE8}"/>
              </a:ext>
            </a:extLst>
          </p:cNvPr>
          <p:cNvSpPr txBox="1"/>
          <p:nvPr/>
        </p:nvSpPr>
        <p:spPr>
          <a:xfrm>
            <a:off x="2066756" y="3892785"/>
            <a:ext cx="6914205" cy="954107"/>
          </a:xfrm>
          <a:prstGeom prst="rect">
            <a:avLst/>
          </a:prstGeom>
          <a:noFill/>
        </p:spPr>
        <p:txBody>
          <a:bodyPr wrap="square">
            <a:spAutoFit/>
          </a:bodyPr>
          <a:lstStyle/>
          <a:p>
            <a:pPr algn="just">
              <a:spcBef>
                <a:spcPts val="600"/>
              </a:spcBef>
              <a:spcAft>
                <a:spcPts val="600"/>
              </a:spcAf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kiệt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993" y="3892784"/>
            <a:ext cx="3020007" cy="2965215"/>
          </a:xfrm>
          <a:prstGeom prst="rect">
            <a:avLst/>
          </a:prstGeom>
        </p:spPr>
      </p:pic>
    </p:spTree>
    <p:extLst>
      <p:ext uri="{BB962C8B-B14F-4D97-AF65-F5344CB8AC3E}">
        <p14:creationId xmlns:p14="http://schemas.microsoft.com/office/powerpoint/2010/main" val="377483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xmlns="" id="{AC061927-95B9-7F39-8D85-111F28DD1614}"/>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6167" y="-3723"/>
            <a:ext cx="12286129" cy="6858000"/>
          </a:xfrm>
          <a:prstGeom prst="rect">
            <a:avLst/>
          </a:prstGeom>
          <a:blipFill>
            <a:blip r:embed="rId4">
              <a:duotone>
                <a:schemeClr val="accent5">
                  <a:shade val="45000"/>
                  <a:satMod val="135000"/>
                </a:schemeClr>
                <a:prstClr val="white"/>
              </a:duotone>
            </a:blip>
            <a:tile tx="0" ty="0" sx="100000" sy="100000" flip="none" algn="tl"/>
          </a:blipFill>
        </p:spPr>
      </p:pic>
      <p:sp>
        <p:nvSpPr>
          <p:cNvPr id="3" name="Hình chữ nhật: Góc Tròn 22">
            <a:extLst>
              <a:ext uri="{FF2B5EF4-FFF2-40B4-BE49-F238E27FC236}">
                <a16:creationId xmlns:a16="http://schemas.microsoft.com/office/drawing/2014/main" xmlns="" id="{FAE47DBB-F604-077A-8FE7-11D1531CC076}"/>
              </a:ext>
            </a:extLst>
          </p:cNvPr>
          <p:cNvSpPr/>
          <p:nvPr/>
        </p:nvSpPr>
        <p:spPr>
          <a:xfrm>
            <a:off x="1367347" y="491154"/>
            <a:ext cx="1927005" cy="882017"/>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1,2</a:t>
            </a:r>
          </a:p>
        </p:txBody>
      </p:sp>
      <p:sp>
        <p:nvSpPr>
          <p:cNvPr id="4" name="Hình chữ nhật: Góc Tròn 23">
            <a:extLst>
              <a:ext uri="{FF2B5EF4-FFF2-40B4-BE49-F238E27FC236}">
                <a16:creationId xmlns:a16="http://schemas.microsoft.com/office/drawing/2014/main" xmlns="" id="{4FACAD79-B1C0-C2D4-024F-837C06F35941}"/>
              </a:ext>
            </a:extLst>
          </p:cNvPr>
          <p:cNvSpPr/>
          <p:nvPr/>
        </p:nvSpPr>
        <p:spPr>
          <a:xfrm>
            <a:off x="1364954" y="2050906"/>
            <a:ext cx="1929398" cy="627395"/>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3</a:t>
            </a:r>
          </a:p>
        </p:txBody>
      </p:sp>
      <p:sp>
        <p:nvSpPr>
          <p:cNvPr id="5" name="Hình chữ nhật: Góc Tròn 24">
            <a:extLst>
              <a:ext uri="{FF2B5EF4-FFF2-40B4-BE49-F238E27FC236}">
                <a16:creationId xmlns:a16="http://schemas.microsoft.com/office/drawing/2014/main" xmlns="" id="{48346FC3-21A8-F184-A5B5-6B583D94A1C6}"/>
              </a:ext>
            </a:extLst>
          </p:cNvPr>
          <p:cNvSpPr/>
          <p:nvPr/>
        </p:nvSpPr>
        <p:spPr>
          <a:xfrm>
            <a:off x="1242656" y="4055468"/>
            <a:ext cx="1929398" cy="627395"/>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4</a:t>
            </a:r>
          </a:p>
        </p:txBody>
      </p:sp>
      <p:sp>
        <p:nvSpPr>
          <p:cNvPr id="6" name="Hình chữ nhật: Góc Tròn 25">
            <a:extLst>
              <a:ext uri="{FF2B5EF4-FFF2-40B4-BE49-F238E27FC236}">
                <a16:creationId xmlns:a16="http://schemas.microsoft.com/office/drawing/2014/main" xmlns="" id="{0A5815CE-3EBB-A1C1-AC0B-E8D604F076D2}"/>
              </a:ext>
            </a:extLst>
          </p:cNvPr>
          <p:cNvSpPr/>
          <p:nvPr/>
        </p:nvSpPr>
        <p:spPr>
          <a:xfrm>
            <a:off x="1242656" y="5703288"/>
            <a:ext cx="1929398" cy="627395"/>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5</a:t>
            </a:r>
          </a:p>
        </p:txBody>
      </p:sp>
      <p:sp>
        <p:nvSpPr>
          <p:cNvPr id="7" name="Hộp Văn bản 27">
            <a:extLst>
              <a:ext uri="{FF2B5EF4-FFF2-40B4-BE49-F238E27FC236}">
                <a16:creationId xmlns:a16="http://schemas.microsoft.com/office/drawing/2014/main" xmlns="" id="{0D26F659-4DE0-609F-FA34-4000A4E4774B}"/>
              </a:ext>
            </a:extLst>
          </p:cNvPr>
          <p:cNvSpPr txBox="1"/>
          <p:nvPr/>
        </p:nvSpPr>
        <p:spPr>
          <a:xfrm>
            <a:off x="3482837" y="466402"/>
            <a:ext cx="8000951" cy="954107"/>
          </a:xfrm>
          <a:prstGeom prst="rect">
            <a:avLst/>
          </a:prstGeom>
          <a:noFill/>
          <a:ln w="28575">
            <a:solidFill>
              <a:srgbClr val="00C45D"/>
            </a:solidFill>
          </a:ln>
        </p:spPr>
        <p:txBody>
          <a:bodyPr wrap="square">
            <a:spAutoFit/>
          </a:bodyPr>
          <a:lstStyle/>
          <a:p>
            <a:pPr algn="just"/>
            <a:r>
              <a:rPr lang="pt-B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 sử học:</a:t>
            </a:r>
            <a:r>
              <a:rPr lang="pt-BR" sz="2800" dirty="0">
                <a:latin typeface="Times New Roman" panose="02020603050405020304" pitchFamily="18" charset="0"/>
                <a:ea typeface="Calibri" panose="020F0502020204030204" pitchFamily="34" charset="0"/>
                <a:cs typeface="Times New Roman" panose="02020603050405020304" pitchFamily="18" charset="0"/>
              </a:rPr>
              <a:t> HS </a:t>
            </a:r>
            <a:r>
              <a:rPr lang="pt-BR" sz="2800">
                <a:latin typeface="Times New Roman" panose="02020603050405020304" pitchFamily="18" charset="0"/>
                <a:ea typeface="Calibri" panose="020F0502020204030204" pitchFamily="34" charset="0"/>
                <a:cs typeface="Times New Roman" panose="02020603050405020304" pitchFamily="18" charset="0"/>
              </a:rPr>
              <a:t>hóa </a:t>
            </a:r>
            <a:r>
              <a:rPr lang="pt-BR" sz="2800" smtClean="0">
                <a:latin typeface="Times New Roman" panose="02020603050405020304" pitchFamily="18" charset="0"/>
                <a:ea typeface="Calibri" panose="020F0502020204030204" pitchFamily="34" charset="0"/>
                <a:cs typeface="Times New Roman" panose="02020603050405020304" pitchFamily="18" charset="0"/>
              </a:rPr>
              <a:t>thân </a:t>
            </a:r>
            <a:r>
              <a:rPr lang="pt-BR" sz="2800" dirty="0">
                <a:latin typeface="Times New Roman" panose="02020603050405020304" pitchFamily="18" charset="0"/>
                <a:ea typeface="Calibri" panose="020F0502020204030204" pitchFamily="34" charset="0"/>
                <a:cs typeface="Times New Roman" panose="02020603050405020304" pitchFamily="18" charset="0"/>
              </a:rPr>
              <a:t>thành nhà sử học để nêu những hiểu biết về thời đại, cuộc </a:t>
            </a:r>
            <a:r>
              <a:rPr lang="pt-BR" sz="2800">
                <a:latin typeface="Times New Roman" panose="02020603050405020304" pitchFamily="18" charset="0"/>
                <a:ea typeface="Calibri" panose="020F0502020204030204" pitchFamily="34" charset="0"/>
                <a:cs typeface="Times New Roman" panose="02020603050405020304" pitchFamily="18" charset="0"/>
              </a:rPr>
              <a:t>đời </a:t>
            </a:r>
            <a:r>
              <a:rPr lang="pt-BR" sz="2800" smtClean="0">
                <a:latin typeface="Times New Roman" panose="02020603050405020304" pitchFamily="18" charset="0"/>
                <a:ea typeface="Calibri" panose="020F0502020204030204" pitchFamily="34" charset="0"/>
                <a:cs typeface="Times New Roman" panose="02020603050405020304" pitchFamily="18" charset="0"/>
              </a:rPr>
              <a:t>Nguyễn Du.</a:t>
            </a:r>
            <a:endParaRPr lang="en-US" sz="2800" dirty="0">
              <a:effectLst/>
              <a:latin typeface="Times New Roman" panose="02020603050405020304" pitchFamily="18" charset="0"/>
              <a:ea typeface="Times New Roman" panose="02020603050405020304" pitchFamily="18" charset="0"/>
            </a:endParaRPr>
          </a:p>
        </p:txBody>
      </p:sp>
      <p:cxnSp>
        <p:nvCxnSpPr>
          <p:cNvPr id="8" name="Đường kết nối Mũi tên Thẳng 28">
            <a:extLst>
              <a:ext uri="{FF2B5EF4-FFF2-40B4-BE49-F238E27FC236}">
                <a16:creationId xmlns:a16="http://schemas.microsoft.com/office/drawing/2014/main" xmlns="" id="{6F6B483F-9088-08A3-9620-BA275FC75868}"/>
              </a:ext>
            </a:extLst>
          </p:cNvPr>
          <p:cNvCxnSpPr>
            <a:cxnSpLocks/>
            <a:stCxn id="3" idx="3"/>
            <a:endCxn id="7" idx="1"/>
          </p:cNvCxnSpPr>
          <p:nvPr/>
        </p:nvCxnSpPr>
        <p:spPr>
          <a:xfrm>
            <a:off x="3294352" y="932163"/>
            <a:ext cx="188485" cy="11293"/>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
        <p:nvSpPr>
          <p:cNvPr id="9" name="Hộp Văn bản 39">
            <a:extLst>
              <a:ext uri="{FF2B5EF4-FFF2-40B4-BE49-F238E27FC236}">
                <a16:creationId xmlns:a16="http://schemas.microsoft.com/office/drawing/2014/main" xmlns="" id="{87FFA1EC-13D8-549E-E2C0-34670C6F0B27}"/>
              </a:ext>
            </a:extLst>
          </p:cNvPr>
          <p:cNvSpPr txBox="1"/>
          <p:nvPr/>
        </p:nvSpPr>
        <p:spPr>
          <a:xfrm>
            <a:off x="3482837" y="1609190"/>
            <a:ext cx="8000951" cy="1815882"/>
          </a:xfrm>
          <a:prstGeom prst="rect">
            <a:avLst/>
          </a:prstGeom>
          <a:noFill/>
          <a:ln w="28575">
            <a:solidFill>
              <a:srgbClr val="00C45D"/>
            </a:solidFill>
          </a:ln>
        </p:spPr>
        <p:txBody>
          <a:bodyPr wrap="square">
            <a:spAutoFit/>
          </a:bodyPr>
          <a:lstStyle/>
          <a:p>
            <a:pPr algn="just">
              <a:spcBef>
                <a:spcPts val="600"/>
              </a:spcBef>
              <a:spcAft>
                <a:spcPts val="600"/>
              </a:spcAft>
            </a:pPr>
            <a:r>
              <a:rPr lang="pt-B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 </a:t>
            </a:r>
            <a:r>
              <a:rPr lang="pt-BR" sz="280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nghiên cứu hoạt động xã hội:</a:t>
            </a:r>
            <a:r>
              <a:rPr lang="pt-BR" sz="2800" smtClean="0">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HS hóa thân thành nhà nghiên </a:t>
            </a:r>
            <a:r>
              <a:rPr lang="pt-BR" sz="2800">
                <a:latin typeface="Times New Roman" panose="02020603050405020304" pitchFamily="18" charset="0"/>
                <a:ea typeface="Calibri" panose="020F0502020204030204" pitchFamily="34" charset="0"/>
                <a:cs typeface="Times New Roman" panose="02020603050405020304" pitchFamily="18" charset="0"/>
              </a:rPr>
              <a:t>cứu </a:t>
            </a:r>
            <a:r>
              <a:rPr lang="pt-BR" sz="2800" smtClean="0">
                <a:latin typeface="Times New Roman" panose="02020603050405020304" pitchFamily="18" charset="0"/>
                <a:ea typeface="Calibri" panose="020F0502020204030204" pitchFamily="34" charset="0"/>
                <a:cs typeface="Times New Roman" panose="02020603050405020304" pitchFamily="18" charset="0"/>
              </a:rPr>
              <a:t>hoạt động xã hội </a:t>
            </a:r>
            <a:r>
              <a:rPr lang="pt-BR" sz="2800">
                <a:latin typeface="Times New Roman" panose="02020603050405020304" pitchFamily="18" charset="0"/>
                <a:ea typeface="Calibri" panose="020F0502020204030204" pitchFamily="34" charset="0"/>
                <a:cs typeface="Times New Roman" panose="02020603050405020304" pitchFamily="18" charset="0"/>
              </a:rPr>
              <a:t>để </a:t>
            </a:r>
            <a:r>
              <a:rPr lang="pt-BR" sz="2800" smtClean="0">
                <a:latin typeface="Times New Roman" panose="02020603050405020304" pitchFamily="18" charset="0"/>
                <a:ea typeface="Calibri" panose="020F0502020204030204" pitchFamily="34" charset="0"/>
                <a:cs typeface="Times New Roman" panose="02020603050405020304" pitchFamily="18" charset="0"/>
              </a:rPr>
              <a:t>khẳng định thơ chữ Hán của Nguyễn Du “là bức chân dung tự họa về một con người có tấm lòng nhân đạo bao la, sâu sắc”?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Đường kết nối Mũi tên Thẳng 40">
            <a:extLst>
              <a:ext uri="{FF2B5EF4-FFF2-40B4-BE49-F238E27FC236}">
                <a16:creationId xmlns:a16="http://schemas.microsoft.com/office/drawing/2014/main" xmlns="" id="{01F5FEF9-6C31-BDDB-8F17-24806B013733}"/>
              </a:ext>
            </a:extLst>
          </p:cNvPr>
          <p:cNvCxnSpPr>
            <a:cxnSpLocks/>
            <a:stCxn id="4" idx="3"/>
            <a:endCxn id="9" idx="1"/>
          </p:cNvCxnSpPr>
          <p:nvPr/>
        </p:nvCxnSpPr>
        <p:spPr>
          <a:xfrm>
            <a:off x="3294352" y="2364604"/>
            <a:ext cx="188485" cy="152527"/>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
        <p:nvSpPr>
          <p:cNvPr id="11" name="Hộp Văn bản 51">
            <a:extLst>
              <a:ext uri="{FF2B5EF4-FFF2-40B4-BE49-F238E27FC236}">
                <a16:creationId xmlns:a16="http://schemas.microsoft.com/office/drawing/2014/main" xmlns="" id="{35AEC93E-D777-B495-81CB-5DD88017D139}"/>
              </a:ext>
            </a:extLst>
          </p:cNvPr>
          <p:cNvSpPr txBox="1"/>
          <p:nvPr/>
        </p:nvSpPr>
        <p:spPr>
          <a:xfrm>
            <a:off x="3482837" y="3676669"/>
            <a:ext cx="8000951" cy="1384995"/>
          </a:xfrm>
          <a:prstGeom prst="rect">
            <a:avLst/>
          </a:prstGeom>
          <a:noFill/>
          <a:ln w="28575">
            <a:solidFill>
              <a:srgbClr val="00C45D"/>
            </a:solidFill>
          </a:ln>
        </p:spPr>
        <p:txBody>
          <a:bodyPr wrap="square">
            <a:spAutoFit/>
          </a:bodyPr>
          <a:lstStyle/>
          <a:p>
            <a:pPr algn="just">
              <a:spcBef>
                <a:spcPts val="600"/>
              </a:spcBef>
              <a:spcAft>
                <a:spcPts val="600"/>
              </a:spcAft>
            </a:pPr>
            <a:r>
              <a:rPr lang="pt-B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Nhà nghiên cứu, phê bình văn học:</a:t>
            </a:r>
            <a:r>
              <a:rPr lang="pt-BR" sz="2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được mời tham gia nhận xét, </a:t>
            </a:r>
            <a:r>
              <a:rPr lang="pt-BR" sz="2800">
                <a:latin typeface="Times New Roman" panose="02020603050405020304" pitchFamily="18" charset="0"/>
                <a:ea typeface="Calibri" panose="020F0502020204030204" pitchFamily="34" charset="0"/>
                <a:cs typeface="Times New Roman" panose="02020603050405020304" pitchFamily="18" charset="0"/>
              </a:rPr>
              <a:t>đánh </a:t>
            </a:r>
            <a:r>
              <a:rPr lang="pt-BR" sz="2800" smtClean="0">
                <a:latin typeface="Times New Roman" panose="02020603050405020304" pitchFamily="18" charset="0"/>
                <a:ea typeface="Calibri" panose="020F0502020204030204" pitchFamily="34" charset="0"/>
                <a:cs typeface="Times New Roman" panose="02020603050405020304" pitchFamily="18" charset="0"/>
              </a:rPr>
              <a:t>giá</a:t>
            </a:r>
            <a:r>
              <a:rPr lang="pt-BR" sz="2800" smtClean="0"/>
              <a:t> </a:t>
            </a:r>
            <a:r>
              <a:rPr lang="pt-BR" sz="2800">
                <a:latin typeface="Times New Roman" panose="02020603050405020304" pitchFamily="18" charset="0"/>
                <a:cs typeface="Times New Roman" panose="02020603050405020304" pitchFamily="18" charset="0"/>
              </a:rPr>
              <a:t>về giá trị nhân đạo và giá trị hiện thực </a:t>
            </a:r>
            <a:r>
              <a:rPr lang="pt-BR" sz="2800" smtClean="0">
                <a:latin typeface="Times New Roman" panose="02020603050405020304" pitchFamily="18" charset="0"/>
                <a:cs typeface="Times New Roman" panose="02020603050405020304" pitchFamily="18" charset="0"/>
              </a:rPr>
              <a:t>trong</a:t>
            </a:r>
            <a:r>
              <a:rPr lang="pt-BR" sz="2800" smtClean="0">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thơ văn của </a:t>
            </a:r>
            <a:r>
              <a:rPr lang="pt-BR" sz="2800">
                <a:latin typeface="Times New Roman" panose="02020603050405020304" pitchFamily="18" charset="0"/>
                <a:ea typeface="Calibri" panose="020F0502020204030204" pitchFamily="34" charset="0"/>
                <a:cs typeface="Times New Roman" panose="02020603050405020304" pitchFamily="18" charset="0"/>
              </a:rPr>
              <a:t>Nguyễn </a:t>
            </a:r>
            <a:r>
              <a:rPr lang="pt-BR" sz="2800" smtClean="0">
                <a:latin typeface="Times New Roman" panose="02020603050405020304" pitchFamily="18" charset="0"/>
                <a:ea typeface="Calibri" panose="020F0502020204030204" pitchFamily="34" charset="0"/>
                <a:cs typeface="Times New Roman" panose="02020603050405020304" pitchFamily="18" charset="0"/>
              </a:rPr>
              <a:t>Du.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Đường kết nối Mũi tên Thẳng 52">
            <a:extLst>
              <a:ext uri="{FF2B5EF4-FFF2-40B4-BE49-F238E27FC236}">
                <a16:creationId xmlns:a16="http://schemas.microsoft.com/office/drawing/2014/main" xmlns="" id="{A557FB40-7C92-19CC-C75B-8B3FFF29C433}"/>
              </a:ext>
            </a:extLst>
          </p:cNvPr>
          <p:cNvCxnSpPr>
            <a:cxnSpLocks/>
            <a:stCxn id="5" idx="3"/>
            <a:endCxn id="11" idx="1"/>
          </p:cNvCxnSpPr>
          <p:nvPr/>
        </p:nvCxnSpPr>
        <p:spPr>
          <a:xfrm>
            <a:off x="3172054" y="4369166"/>
            <a:ext cx="310783" cy="1"/>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
        <p:nvSpPr>
          <p:cNvPr id="13" name="Hộp Văn bản 58">
            <a:extLst>
              <a:ext uri="{FF2B5EF4-FFF2-40B4-BE49-F238E27FC236}">
                <a16:creationId xmlns:a16="http://schemas.microsoft.com/office/drawing/2014/main" xmlns="" id="{8B670989-68E6-98F9-9628-8CC04277C304}"/>
              </a:ext>
            </a:extLst>
          </p:cNvPr>
          <p:cNvSpPr txBox="1"/>
          <p:nvPr/>
        </p:nvSpPr>
        <p:spPr>
          <a:xfrm>
            <a:off x="3482836" y="5570709"/>
            <a:ext cx="8000951" cy="954107"/>
          </a:xfrm>
          <a:prstGeom prst="rect">
            <a:avLst/>
          </a:prstGeom>
          <a:noFill/>
          <a:ln w="28575">
            <a:solidFill>
              <a:srgbClr val="00C45D"/>
            </a:solidFill>
          </a:ln>
        </p:spPr>
        <p:txBody>
          <a:bodyPr wrap="square">
            <a:spAutoFit/>
          </a:bodyPr>
          <a:lstStyle/>
          <a:p>
            <a:pPr algn="just"/>
            <a:r>
              <a:rPr lang="pt-B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Độc giả:</a:t>
            </a:r>
            <a:r>
              <a:rPr lang="pt-BR" sz="2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tham gia đặt câu hỏi, chia sẻ suy </a:t>
            </a:r>
            <a:r>
              <a:rPr lang="pt-BR" sz="2800">
                <a:latin typeface="Times New Roman" panose="02020603050405020304" pitchFamily="18" charset="0"/>
                <a:ea typeface="Calibri" panose="020F0502020204030204" pitchFamily="34" charset="0"/>
                <a:cs typeface="Times New Roman" panose="02020603050405020304" pitchFamily="18" charset="0"/>
              </a:rPr>
              <a:t>nghĩ</a:t>
            </a:r>
            <a:r>
              <a:rPr lang="pt-BR" sz="2800" smtClean="0">
                <a:latin typeface="Times New Roman" panose="02020603050405020304" pitchFamily="18" charset="0"/>
                <a:ea typeface="Calibri" panose="020F0502020204030204" pitchFamily="34" charset="0"/>
                <a:cs typeface="Times New Roman" panose="02020603050405020304" pitchFamily="18" charset="0"/>
              </a:rPr>
              <a:t>...</a:t>
            </a:r>
            <a:r>
              <a:rPr lang="pt-BR" sz="2800"/>
              <a:t> </a:t>
            </a:r>
            <a:r>
              <a:rPr lang="pt-BR" sz="2800" smtClean="0"/>
              <a:t> </a:t>
            </a:r>
            <a:r>
              <a:rPr lang="pt-BR" sz="2800" smtClean="0">
                <a:latin typeface="Times New Roman" panose="02020603050405020304" pitchFamily="18" charset="0"/>
                <a:cs typeface="Times New Roman" panose="02020603050405020304" pitchFamily="18" charset="0"/>
              </a:rPr>
              <a:t> </a:t>
            </a:r>
            <a:r>
              <a:rPr lang="pt-BR" sz="2800">
                <a:latin typeface="Times New Roman" panose="02020603050405020304" pitchFamily="18" charset="0"/>
                <a:cs typeface="Times New Roman" panose="02020603050405020304" pitchFamily="18" charset="0"/>
              </a:rPr>
              <a:t>những thành công </a:t>
            </a:r>
            <a:r>
              <a:rPr lang="pt-BR" sz="2800" smtClean="0">
                <a:latin typeface="Times New Roman" panose="02020603050405020304" pitchFamily="18" charset="0"/>
                <a:cs typeface="Times New Roman" panose="02020603050405020304" pitchFamily="18" charset="0"/>
              </a:rPr>
              <a:t>về </a:t>
            </a:r>
            <a:r>
              <a:rPr lang="pt-BR" sz="2800">
                <a:latin typeface="Times New Roman" panose="02020603050405020304" pitchFamily="18" charset="0"/>
                <a:cs typeface="Times New Roman" panose="02020603050405020304" pitchFamily="18" charset="0"/>
              </a:rPr>
              <a:t>nghệ thuật </a:t>
            </a:r>
            <a:r>
              <a:rPr lang="pt-BR" sz="2800" smtClean="0">
                <a:latin typeface="Times New Roman" panose="02020603050405020304" pitchFamily="18" charset="0"/>
                <a:cs typeface="Times New Roman" panose="02020603050405020304" pitchFamily="18" charset="0"/>
              </a:rPr>
              <a:t>của Truyện </a:t>
            </a:r>
            <a:r>
              <a:rPr lang="pt-BR" sz="2800">
                <a:latin typeface="Times New Roman" panose="02020603050405020304" pitchFamily="18" charset="0"/>
                <a:cs typeface="Times New Roman" panose="02020603050405020304" pitchFamily="18" charset="0"/>
              </a:rPr>
              <a:t>Kiều </a:t>
            </a:r>
            <a:endParaRPr lang="en-US" sz="2800">
              <a:latin typeface="Times New Roman" panose="02020603050405020304" pitchFamily="18" charset="0"/>
              <a:cs typeface="Times New Roman" panose="02020603050405020304" pitchFamily="18" charset="0"/>
            </a:endParaRPr>
          </a:p>
        </p:txBody>
      </p:sp>
      <p:cxnSp>
        <p:nvCxnSpPr>
          <p:cNvPr id="14" name="Đường kết nối Mũi tên Thẳng 59">
            <a:extLst>
              <a:ext uri="{FF2B5EF4-FFF2-40B4-BE49-F238E27FC236}">
                <a16:creationId xmlns:a16="http://schemas.microsoft.com/office/drawing/2014/main" xmlns="" id="{4DAED277-BE68-A568-FA6E-9DF4359A3F00}"/>
              </a:ext>
            </a:extLst>
          </p:cNvPr>
          <p:cNvCxnSpPr>
            <a:cxnSpLocks/>
            <a:stCxn id="6" idx="3"/>
            <a:endCxn id="13" idx="1"/>
          </p:cNvCxnSpPr>
          <p:nvPr/>
        </p:nvCxnSpPr>
        <p:spPr>
          <a:xfrm>
            <a:off x="3172054" y="6016986"/>
            <a:ext cx="310782" cy="30777"/>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descr="Chevron Accent Process" title="SmartArt"/>
          <p:cNvGraphicFramePr>
            <a:graphicFrameLocks/>
          </p:cNvGraphicFramePr>
          <p:nvPr>
            <p:extLst>
              <p:ext uri="{D42A27DB-BD31-4B8C-83A1-F6EECF244321}">
                <p14:modId xmlns:p14="http://schemas.microsoft.com/office/powerpoint/2010/main" val="42423038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Hộp Văn bản 8">
            <a:extLst>
              <a:ext uri="{FF2B5EF4-FFF2-40B4-BE49-F238E27FC236}">
                <a16:creationId xmlns:a16="http://schemas.microsoft.com/office/drawing/2014/main" xmlns="" id="{958B684A-B4B6-D3A9-5F5F-DFB53F5AB503}"/>
              </a:ext>
            </a:extLst>
          </p:cNvPr>
          <p:cNvSpPr txBox="1"/>
          <p:nvPr/>
        </p:nvSpPr>
        <p:spPr>
          <a:xfrm>
            <a:off x="0" y="0"/>
            <a:ext cx="12192000" cy="1107996"/>
          </a:xfrm>
          <a:prstGeom prst="rect">
            <a:avLst/>
          </a:prstGeom>
          <a:noFill/>
        </p:spPr>
        <p:txBody>
          <a:bodyPr wrap="square">
            <a:spAutoFit/>
          </a:bodyPr>
          <a:lstStyle/>
          <a:p>
            <a:pPr marR="30480">
              <a:spcBef>
                <a:spcPts val="600"/>
              </a:spcBef>
              <a:spcAft>
                <a:spcPts val="600"/>
              </a:spcAft>
            </a:pPr>
            <a:r>
              <a:rPr lang="en-US" sz="2800" b="1" smtClean="0">
                <a:solidFill>
                  <a:schemeClr val="bg1"/>
                </a:solidFill>
                <a:latin typeface="Times New Roman" panose="02020603050405020304" pitchFamily="18" charset="0"/>
                <a:cs typeface="Times New Roman" panose="02020603050405020304" pitchFamily="18" charset="0"/>
              </a:rPr>
              <a:t>II. Nguyễn Du -  </a:t>
            </a:r>
            <a:r>
              <a:rPr lang="vi-VN" sz="2800" b="1">
                <a:solidFill>
                  <a:schemeClr val="bg1"/>
                </a:solidFill>
                <a:latin typeface="Times New Roman" panose="02020603050405020304" pitchFamily="18" charset="0"/>
                <a:cs typeface="Times New Roman" panose="02020603050405020304" pitchFamily="18" charset="0"/>
              </a:rPr>
              <a:t>Cuộc đời từng trải với vốn sống phong </a:t>
            </a:r>
            <a:r>
              <a:rPr lang="vi-VN" sz="2800" b="1" smtClean="0">
                <a:solidFill>
                  <a:schemeClr val="bg1"/>
                </a:solidFill>
                <a:latin typeface="Times New Roman" panose="02020603050405020304" pitchFamily="18" charset="0"/>
                <a:cs typeface="Times New Roman" panose="02020603050405020304" pitchFamily="18" charset="0"/>
              </a:rPr>
              <a:t>phú</a:t>
            </a:r>
            <a:endParaRPr lang="en-US" sz="2800" b="1" smtClean="0">
              <a:solidFill>
                <a:schemeClr val="bg1"/>
              </a:solidFill>
              <a:latin typeface="Times New Roman" panose="02020603050405020304" pitchFamily="18" charset="0"/>
              <a:cs typeface="Times New Roman" panose="02020603050405020304" pitchFamily="18" charset="0"/>
            </a:endParaRPr>
          </a:p>
          <a:p>
            <a:pPr marR="30480">
              <a:spcBef>
                <a:spcPts val="600"/>
              </a:spcBef>
              <a:spcAft>
                <a:spcPts val="600"/>
              </a:spcAft>
            </a:pPr>
            <a:r>
              <a:rPr lang="en-US" sz="2800" b="1" smtClean="0">
                <a:solidFill>
                  <a:schemeClr val="bg1"/>
                </a:solidFill>
                <a:latin typeface="Times New Roman" panose="02020603050405020304" pitchFamily="18" charset="0"/>
                <a:cs typeface="Times New Roman" panose="02020603050405020304" pitchFamily="18" charset="0"/>
              </a:rPr>
              <a:t>1. </a:t>
            </a:r>
            <a:r>
              <a:rPr lang="en-US" sz="2800" b="1">
                <a:solidFill>
                  <a:schemeClr val="bg1"/>
                </a:solidFill>
                <a:latin typeface="Times New Roman" panose="02020603050405020304" pitchFamily="18" charset="0"/>
                <a:cs typeface="Times New Roman" panose="02020603050405020304" pitchFamily="18" charset="0"/>
              </a:rPr>
              <a:t>Bối cảnh lịch sử, văn hoá của thời đại </a:t>
            </a:r>
            <a:r>
              <a:rPr lang="en-US" sz="2800" b="1" smtClean="0">
                <a:solidFill>
                  <a:schemeClr val="bg1"/>
                </a:solidFill>
                <a:latin typeface="Times New Roman" panose="02020603050405020304" pitchFamily="18" charset="0"/>
                <a:cs typeface="Times New Roman" panose="02020603050405020304" pitchFamily="18" charset="0"/>
              </a:rPr>
              <a:t>và cuộc đời Nguyễn </a:t>
            </a:r>
            <a:r>
              <a:rPr lang="en-US" sz="2800" b="1">
                <a:solidFill>
                  <a:schemeClr val="bg1"/>
                </a:solidFill>
                <a:latin typeface="Times New Roman" panose="02020603050405020304" pitchFamily="18" charset="0"/>
                <a:cs typeface="Times New Roman" panose="02020603050405020304" pitchFamily="18" charset="0"/>
              </a:rPr>
              <a:t>Du</a:t>
            </a:r>
            <a:r>
              <a:rPr lang="en-US" sz="2800" b="1" smtClean="0">
                <a:solidFill>
                  <a:schemeClr val="bg1"/>
                </a:solidFill>
                <a:latin typeface="Times New Roman" panose="02020603050405020304" pitchFamily="18" charset="0"/>
                <a:cs typeface="Times New Roman" panose="02020603050405020304" pitchFamily="18" charset="0"/>
              </a:rPr>
              <a:t> </a:t>
            </a:r>
            <a:endParaRPr 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8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3" name="Hộp Văn bản 3">
            <a:extLst>
              <a:ext uri="{FF2B5EF4-FFF2-40B4-BE49-F238E27FC236}">
                <a16:creationId xmlns:a16="http://schemas.microsoft.com/office/drawing/2014/main" xmlns="" id="{0E2B48BF-A7A1-D12C-FEE5-6E8A6974C5E0}"/>
              </a:ext>
            </a:extLst>
          </p:cNvPr>
          <p:cNvSpPr txBox="1"/>
          <p:nvPr/>
        </p:nvSpPr>
        <p:spPr>
          <a:xfrm>
            <a:off x="0" y="0"/>
            <a:ext cx="12119514" cy="523220"/>
          </a:xfrm>
          <a:prstGeom prst="rect">
            <a:avLst/>
          </a:prstGeom>
          <a:noFill/>
        </p:spPr>
        <p:txBody>
          <a:bodyPr wrap="square">
            <a:spAutoFit/>
          </a:bodyPr>
          <a:lstStyle/>
          <a:p>
            <a:pPr marR="30480">
              <a:spcBef>
                <a:spcPts val="600"/>
              </a:spcBef>
              <a:spcAft>
                <a:spcPts val="600"/>
              </a:spcAft>
            </a:pPr>
            <a:r>
              <a:rPr lang="en-US" sz="2800" b="1" dirty="0">
                <a:solidFill>
                  <a:schemeClr val="bg1"/>
                </a:solidFill>
                <a:latin typeface="Times New Roman" panose="02020603050405020304" pitchFamily="18" charset="0"/>
                <a:ea typeface="Times New Roman" panose="02020603050405020304" pitchFamily="18" charset="0"/>
              </a:rPr>
              <a:t>2</a:t>
            </a:r>
            <a:r>
              <a:rPr lang="en-US" sz="2800" b="1" smtClean="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Mối</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liên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hệ</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giữa</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cuộc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đời</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sự</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nghiệp</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học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của</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err="1">
                <a:solidFill>
                  <a:schemeClr val="bg1"/>
                </a:solidFill>
                <a:effectLst/>
                <a:latin typeface="Times New Roman" panose="02020603050405020304" pitchFamily="18" charset="0"/>
                <a:ea typeface="Times New Roman" panose="02020603050405020304" pitchFamily="18" charset="0"/>
              </a:rPr>
              <a:t>Nguyễn</a:t>
            </a:r>
            <a:r>
              <a:rPr lang="en-US" sz="2800" b="1">
                <a:solidFill>
                  <a:schemeClr val="bg1"/>
                </a:solidFill>
                <a:effectLst/>
                <a:latin typeface="Times New Roman" panose="02020603050405020304" pitchFamily="18" charset="0"/>
                <a:ea typeface="Times New Roman" panose="02020603050405020304" pitchFamily="18" charset="0"/>
              </a:rPr>
              <a:t> </a:t>
            </a:r>
            <a:r>
              <a:rPr lang="en-US" sz="2800" b="1" smtClean="0">
                <a:solidFill>
                  <a:schemeClr val="bg1"/>
                </a:solidFill>
                <a:latin typeface="Times New Roman" panose="02020603050405020304" pitchFamily="18" charset="0"/>
                <a:ea typeface="Times New Roman" panose="02020603050405020304" pitchFamily="18" charset="0"/>
              </a:rPr>
              <a:t>Du</a:t>
            </a:r>
            <a:r>
              <a:rPr lang="en-US" sz="2800" b="1" smtClean="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98889984"/>
              </p:ext>
            </p:extLst>
          </p:nvPr>
        </p:nvGraphicFramePr>
        <p:xfrm>
          <a:off x="0" y="759486"/>
          <a:ext cx="12192000" cy="6709850"/>
        </p:xfrm>
        <a:graphic>
          <a:graphicData uri="http://schemas.openxmlformats.org/drawingml/2006/table">
            <a:tbl>
              <a:tblPr firstRow="1" bandRow="1">
                <a:tableStyleId>{5C22544A-7EE6-4342-B048-85BDC9FD1C3A}</a:tableStyleId>
              </a:tblPr>
              <a:tblGrid>
                <a:gridCol w="3048000"/>
                <a:gridCol w="3048000"/>
                <a:gridCol w="3048000"/>
                <a:gridCol w="3048000"/>
              </a:tblGrid>
              <a:tr h="522410">
                <a:tc>
                  <a:txBody>
                    <a:bodyPr/>
                    <a:lstStyle/>
                    <a:p>
                      <a:r>
                        <a:rPr lang="en-US" sz="2400" smtClean="0">
                          <a:solidFill>
                            <a:schemeClr val="tx1"/>
                          </a:solidFill>
                          <a:latin typeface="Times New Roman" panose="02020603050405020304" pitchFamily="18" charset="0"/>
                          <a:cs typeface="Times New Roman" panose="02020603050405020304" pitchFamily="18" charset="0"/>
                        </a:rPr>
                        <a:t>Thời</a:t>
                      </a:r>
                      <a:r>
                        <a:rPr lang="en-US" sz="2400" baseline="0" smtClean="0">
                          <a:solidFill>
                            <a:schemeClr val="tx1"/>
                          </a:solidFill>
                          <a:latin typeface="Times New Roman" panose="02020603050405020304" pitchFamily="18" charset="0"/>
                          <a:cs typeface="Times New Roman" panose="02020603050405020304" pitchFamily="18" charset="0"/>
                        </a:rPr>
                        <a:t> đại</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smtClean="0">
                          <a:solidFill>
                            <a:schemeClr val="tx1"/>
                          </a:solidFill>
                          <a:latin typeface="Times New Roman" panose="02020603050405020304" pitchFamily="18" charset="0"/>
                          <a:cs typeface="Times New Roman" panose="02020603050405020304" pitchFamily="18" charset="0"/>
                        </a:rPr>
                        <a:t>Gia đình</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smtClean="0">
                          <a:solidFill>
                            <a:schemeClr val="tx1"/>
                          </a:solidFill>
                          <a:latin typeface="Times New Roman" panose="02020603050405020304" pitchFamily="18" charset="0"/>
                          <a:cs typeface="Times New Roman" panose="02020603050405020304" pitchFamily="18" charset="0"/>
                        </a:rPr>
                        <a:t>Cuộc</a:t>
                      </a:r>
                      <a:r>
                        <a:rPr lang="en-US" sz="2400" baseline="0" smtClean="0">
                          <a:solidFill>
                            <a:schemeClr val="tx1"/>
                          </a:solidFill>
                          <a:latin typeface="Times New Roman" panose="02020603050405020304" pitchFamily="18" charset="0"/>
                          <a:cs typeface="Times New Roman" panose="02020603050405020304" pitchFamily="18" charset="0"/>
                        </a:rPr>
                        <a:t> đời</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smtClean="0">
                          <a:solidFill>
                            <a:schemeClr val="tx1"/>
                          </a:solidFill>
                          <a:latin typeface="Times New Roman" panose="02020603050405020304" pitchFamily="18" charset="0"/>
                          <a:cs typeface="Times New Roman" panose="02020603050405020304" pitchFamily="18" charset="0"/>
                        </a:rPr>
                        <a:t>Văn</a:t>
                      </a:r>
                      <a:r>
                        <a:rPr lang="en-US" sz="2400" baseline="0" smtClean="0">
                          <a:solidFill>
                            <a:schemeClr val="tx1"/>
                          </a:solidFill>
                          <a:latin typeface="Times New Roman" panose="02020603050405020304" pitchFamily="18" charset="0"/>
                          <a:cs typeface="Times New Roman" panose="02020603050405020304" pitchFamily="18" charset="0"/>
                        </a:rPr>
                        <a:t> học</a:t>
                      </a:r>
                      <a:endParaRPr lang="en-US" sz="2400">
                        <a:solidFill>
                          <a:schemeClr val="tx1"/>
                        </a:solidFill>
                        <a:latin typeface="Times New Roman" panose="02020603050405020304" pitchFamily="18" charset="0"/>
                        <a:cs typeface="Times New Roman" panose="02020603050405020304" pitchFamily="18" charset="0"/>
                      </a:endParaRPr>
                    </a:p>
                  </a:txBody>
                  <a:tcPr/>
                </a:tc>
              </a:tr>
              <a:tr h="5695367">
                <a:tc>
                  <a:txBody>
                    <a:bodyPr/>
                    <a:lstStyle/>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Thời đại cuối thế kỉ XVIII – XIX có nhiều biến cố dữ dội, nhiều phen thay đổi sơn hà</a:t>
                      </a:r>
                    </a:p>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Sự thối nát của xã hội phong kiến </a:t>
                      </a:r>
                    </a:p>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Khởi nghĩa nông dân, đỉnh cao là phong trào Tây Sơn</a:t>
                      </a:r>
                    </a:p>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 Đại phá quân Thanh vang dội</a:t>
                      </a:r>
                    </a:p>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 Vận mệnh rạng rỡ ngắn ngủi của triều đại Tây Sơn </a:t>
                      </a:r>
                    </a:p>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C</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ông cuộc trung hưng của nhà Nguyễn.</a:t>
                      </a:r>
                    </a:p>
                    <a:p>
                      <a:pPr algn="just"/>
                      <a:endParaRPr lang="en-US" sz="2000">
                        <a:latin typeface="Times New Roman" panose="02020603050405020304" pitchFamily="18" charset="0"/>
                        <a:cs typeface="Times New Roman" panose="02020603050405020304" pitchFamily="18" charset="0"/>
                      </a:endParaRPr>
                    </a:p>
                  </a:txBody>
                  <a:tcPr/>
                </a:tc>
                <a:tc>
                  <a:txBody>
                    <a:bodyPr/>
                    <a:lstStyle/>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Gia </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đình, dòng</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họ</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đại quý tộc,</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có truyền thống về văn hóa, văn học,</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truyền thống khoa </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bảng</a:t>
                      </a:r>
                      <a:endParaRPr lang="en-US" sz="2000" kern="1200"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a:t>
                      </a:r>
                      <a:r>
                        <a:rPr lang="vi-VN" sz="2000" kern="1200" smtClean="0">
                          <a:solidFill>
                            <a:schemeClr val="dk1"/>
                          </a:solidFill>
                          <a:effectLst/>
                          <a:latin typeface="Times New Roman" panose="02020603050405020304" pitchFamily="18" charset="0"/>
                          <a:ea typeface="+mn-ea"/>
                          <a:cs typeface="Times New Roman" panose="02020603050405020304" pitchFamily="18" charset="0"/>
                        </a:rPr>
                        <a:t>Cuộc đời đầy thăng trầm</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smtClean="0">
                          <a:solidFill>
                            <a:schemeClr val="dk1"/>
                          </a:solidFill>
                          <a:effectLst/>
                          <a:latin typeface="Times New Roman" panose="02020603050405020304" pitchFamily="18" charset="0"/>
                          <a:ea typeface="+mn-ea"/>
                          <a:cs typeface="Times New Roman" panose="02020603050405020304" pitchFamily="18" charset="0"/>
                        </a:rPr>
                        <a:t>+ Thời niên thiếu sống trong gia đình quý tộc xa hoa </a:t>
                      </a:r>
                      <a:r>
                        <a:rPr lang="vi-VN" sz="2000" kern="1200" smtClean="0">
                          <a:solidFill>
                            <a:schemeClr val="dk1"/>
                          </a:solidFill>
                          <a:effectLst/>
                          <a:latin typeface="Times New Roman" panose="02020603050405020304" pitchFamily="18" charset="0"/>
                          <a:ea typeface="+mn-ea"/>
                          <a:cs typeface="Times New Roman" panose="02020603050405020304" pitchFamily="18" charset="0"/>
                        </a:rPr>
                        <a:t>“màn lan trướng huệ”</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 có điều kiện học hành, trau dồi tài năng.</a:t>
                      </a:r>
                    </a:p>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 Cuộc sống </a:t>
                      </a:r>
                      <a:r>
                        <a:rPr lang="vi-VN" sz="2000" kern="1200" smtClean="0">
                          <a:solidFill>
                            <a:schemeClr val="dk1"/>
                          </a:solidFill>
                          <a:effectLst/>
                          <a:latin typeface="Times New Roman" panose="02020603050405020304" pitchFamily="18" charset="0"/>
                          <a:ea typeface="+mn-ea"/>
                          <a:cs typeface="Times New Roman" panose="02020603050405020304" pitchFamily="18" charset="0"/>
                        </a:rPr>
                        <a:t>phiêu bạt trong cảnh “</a:t>
                      </a:r>
                      <a:r>
                        <a:rPr lang="vi-VN" sz="2000" i="1" kern="1200" smtClean="0">
                          <a:solidFill>
                            <a:schemeClr val="dk1"/>
                          </a:solidFill>
                          <a:effectLst/>
                          <a:latin typeface="Times New Roman" panose="02020603050405020304" pitchFamily="18" charset="0"/>
                          <a:ea typeface="+mn-ea"/>
                          <a:cs typeface="Times New Roman" panose="02020603050405020304" pitchFamily="18" charset="0"/>
                        </a:rPr>
                        <a:t>mười năm gió bụi</a:t>
                      </a:r>
                      <a:r>
                        <a:rPr lang="vi-VN" sz="2000" kern="1200" smtClean="0">
                          <a:solidFill>
                            <a:schemeClr val="dk1"/>
                          </a:solidFill>
                          <a:effectLst/>
                          <a:latin typeface="Times New Roman" panose="02020603050405020304" pitchFamily="18" charset="0"/>
                          <a:ea typeface="+mn-ea"/>
                          <a:cs typeface="Times New Roman" panose="02020603050405020304" pitchFamily="18" charset="0"/>
                        </a:rPr>
                        <a:t>”</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k</a:t>
                      </a:r>
                      <a:r>
                        <a:rPr lang="vi-VN" sz="2000" kern="1200" smtClean="0">
                          <a:solidFill>
                            <a:schemeClr val="dk1"/>
                          </a:solidFill>
                          <a:effectLst/>
                          <a:latin typeface="Times New Roman" panose="02020603050405020304" pitchFamily="18" charset="0"/>
                          <a:ea typeface="+mn-ea"/>
                          <a:cs typeface="Times New Roman" panose="02020603050405020304" pitchFamily="18" charset="0"/>
                        </a:rPr>
                        <a:t>hi là người ẩn cư tại quê nhà</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a:t>
                      </a:r>
                      <a:r>
                        <a:rPr lang="en-US" sz="2000" i="1" kern="1200" baseline="0" smtClean="0">
                          <a:solidFill>
                            <a:schemeClr val="dk1"/>
                          </a:solidFill>
                          <a:effectLst/>
                          <a:latin typeface="Times New Roman" panose="02020603050405020304" pitchFamily="18" charset="0"/>
                          <a:ea typeface="+mn-ea"/>
                          <a:cs typeface="Times New Roman" panose="02020603050405020304" pitchFamily="18" charset="0"/>
                        </a:rPr>
                        <a:t>“</a:t>
                      </a:r>
                      <a:r>
                        <a:rPr lang="en-US" sz="2000" i="1" kern="1200" smtClean="0">
                          <a:solidFill>
                            <a:schemeClr val="dk1"/>
                          </a:solidFill>
                          <a:effectLst/>
                          <a:latin typeface="Times New Roman" panose="02020603050405020304" pitchFamily="18" charset="0"/>
                          <a:ea typeface="+mn-ea"/>
                          <a:cs typeface="Times New Roman" panose="02020603050405020304" pitchFamily="18" charset="0"/>
                        </a:rPr>
                        <a:t>phường săn núi Hồng”;</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k</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hi </a:t>
                      </a:r>
                      <a:r>
                        <a:rPr lang="vi-VN" sz="2000" kern="1200" smtClean="0">
                          <a:solidFill>
                            <a:schemeClr val="dk1"/>
                          </a:solidFill>
                          <a:effectLst/>
                          <a:latin typeface="Times New Roman" panose="02020603050405020304" pitchFamily="18" charset="0"/>
                          <a:ea typeface="+mn-ea"/>
                          <a:cs typeface="Times New Roman" panose="02020603050405020304" pitchFamily="18" charset="0"/>
                        </a:rPr>
                        <a:t>làm quan cho triều đình nhà Nguyễn, làm chánh sứ sang Trung Quốc…</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 tiếp nhận tinh hoa truyền thống của nhiều vùng văn hóa. </a:t>
                      </a:r>
                    </a:p>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a:t>
                      </a:r>
                    </a:p>
                    <a:p>
                      <a:pPr algn="just"/>
                      <a:endParaRPr lang="en-US" sz="2000" kern="120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2000" kern="1200" smtClean="0">
                          <a:solidFill>
                            <a:schemeClr val="dk1"/>
                          </a:solidFill>
                          <a:effectLst/>
                          <a:latin typeface="Times New Roman" panose="02020603050405020304" pitchFamily="18" charset="0"/>
                          <a:ea typeface="+mn-ea"/>
                          <a:cs typeface="Times New Roman" panose="02020603050405020304" pitchFamily="18" charset="0"/>
                        </a:rPr>
                        <a:t> </a:t>
                      </a:r>
                      <a:endParaRPr lang="en-US" sz="2000" kern="1200" smtClean="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txBody>
                  <a:tcPr/>
                </a:tc>
                <a:tc>
                  <a:txBody>
                    <a:bodyPr/>
                    <a:lstStyle/>
                    <a:p>
                      <a:pPr algn="just"/>
                      <a:r>
                        <a:rPr lang="en-US" sz="2000" kern="1200" smtClean="0">
                          <a:solidFill>
                            <a:schemeClr val="dk1"/>
                          </a:solidFill>
                          <a:effectLst/>
                          <a:latin typeface="Times New Roman" panose="02020603050405020304" pitchFamily="18" charset="0"/>
                          <a:ea typeface="+mn-ea"/>
                          <a:cs typeface="Times New Roman" panose="02020603050405020304" pitchFamily="18" charset="0"/>
                        </a:rPr>
                        <a:t>+ Nguyễn Du</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t</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rải nghiệm cuộc</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sống phong phú đem đến giá trị hiện thực trong sáng tác với cảm hứng </a:t>
                      </a:r>
                      <a:r>
                        <a:rPr lang="en-US" sz="2000" i="1" kern="1200" baseline="0" smtClean="0">
                          <a:solidFill>
                            <a:schemeClr val="dk1"/>
                          </a:solidFill>
                          <a:effectLst/>
                          <a:latin typeface="Times New Roman" panose="02020603050405020304" pitchFamily="18" charset="0"/>
                          <a:ea typeface="+mn-ea"/>
                          <a:cs typeface="Times New Roman" panose="02020603050405020304" pitchFamily="18" charset="0"/>
                        </a:rPr>
                        <a:t>“những điều trông thấy” </a:t>
                      </a:r>
                      <a:endParaRPr lang="en-US" sz="2000" i="1" kern="120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smtClean="0">
                          <a:solidFill>
                            <a:schemeClr val="dk1"/>
                          </a:solidFill>
                          <a:effectLst/>
                          <a:latin typeface="Times New Roman" panose="02020603050405020304" pitchFamily="18" charset="0"/>
                          <a:ea typeface="+mn-ea"/>
                          <a:cs typeface="Times New Roman" panose="02020603050405020304" pitchFamily="18" charset="0"/>
                        </a:rPr>
                        <a:t>+</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Tiếp xúc nhiều cảnh đời, đồng cảm trước bi kịch và khát vọng của </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con người,... tạo tiền đề cho việc hình thành tài năng</a:t>
                      </a:r>
                      <a:r>
                        <a:rPr lang="en-US" sz="2000" kern="1200" baseline="0" smtClean="0">
                          <a:solidFill>
                            <a:schemeClr val="dk1"/>
                          </a:solidFill>
                          <a:effectLst/>
                          <a:latin typeface="Times New Roman" panose="02020603050405020304" pitchFamily="18" charset="0"/>
                          <a:ea typeface="+mn-ea"/>
                          <a:cs typeface="Times New Roman" panose="02020603050405020304" pitchFamily="18" charset="0"/>
                        </a:rPr>
                        <a:t> đem đến giá trị nhân đạo</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 </a:t>
                      </a:r>
                      <a:r>
                        <a:rPr lang="en-US" sz="2000" i="1" kern="1200" smtClean="0">
                          <a:solidFill>
                            <a:schemeClr val="dk1"/>
                          </a:solidFill>
                          <a:effectLst/>
                          <a:latin typeface="Times New Roman" panose="02020603050405020304" pitchFamily="18" charset="0"/>
                          <a:ea typeface="+mn-ea"/>
                          <a:cs typeface="Times New Roman" panose="02020603050405020304" pitchFamily="18" charset="0"/>
                        </a:rPr>
                        <a:t>(những điều trông thấy mà đau đớn lòng)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i="1" kern="1200" smtClean="0">
                          <a:solidFill>
                            <a:schemeClr val="dk1"/>
                          </a:solidFill>
                          <a:effectLst/>
                          <a:latin typeface="Times New Roman" panose="02020603050405020304" pitchFamily="18" charset="0"/>
                          <a:ea typeface="+mn-ea"/>
                          <a:cs typeface="Times New Roman" panose="02020603050405020304" pitchFamily="18" charset="0"/>
                        </a:rPr>
                        <a:t>+ </a:t>
                      </a:r>
                      <a:r>
                        <a:rPr lang="en-US" sz="2000" i="0" kern="1200" smtClean="0">
                          <a:solidFill>
                            <a:schemeClr val="dk1"/>
                          </a:solidFill>
                          <a:effectLst/>
                          <a:latin typeface="Times New Roman" panose="02020603050405020304" pitchFamily="18" charset="0"/>
                          <a:ea typeface="+mn-ea"/>
                          <a:cs typeface="Times New Roman" panose="02020603050405020304" pitchFamily="18" charset="0"/>
                        </a:rPr>
                        <a:t>Tiếp</a:t>
                      </a:r>
                      <a:r>
                        <a:rPr lang="en-US" sz="2000" i="0" kern="1200" baseline="0" smtClean="0">
                          <a:solidFill>
                            <a:schemeClr val="dk1"/>
                          </a:solidFill>
                          <a:effectLst/>
                          <a:latin typeface="Times New Roman" panose="02020603050405020304" pitchFamily="18" charset="0"/>
                          <a:ea typeface="+mn-ea"/>
                          <a:cs typeface="Times New Roman" panose="02020603050405020304" pitchFamily="18" charset="0"/>
                        </a:rPr>
                        <a:t> thu tinh hoa văn hóa, văn học Việt Nam và nước ngoài, sáng tạo nghệ thuật đạt tới đỉnh cao</a:t>
                      </a:r>
                      <a:endParaRPr lang="en-US" sz="2000" i="0" kern="1200" smtClean="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000" i="0" kern="1200" smtClean="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8754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3">
            <a:extLst>
              <a:ext uri="{FF2B5EF4-FFF2-40B4-BE49-F238E27FC236}">
                <a16:creationId xmlns="" xmlns:a16="http://schemas.microsoft.com/office/drawing/2014/main" id="{0E2B48BF-A7A1-D12C-FEE5-6E8A6974C5E0}"/>
              </a:ext>
            </a:extLst>
          </p:cNvPr>
          <p:cNvSpPr txBox="1"/>
          <p:nvPr/>
        </p:nvSpPr>
        <p:spPr>
          <a:xfrm>
            <a:off x="295331" y="103931"/>
            <a:ext cx="11743536" cy="1323439"/>
          </a:xfrm>
          <a:prstGeom prst="rect">
            <a:avLst/>
          </a:prstGeom>
          <a:noFill/>
        </p:spPr>
        <p:txBody>
          <a:bodyPr wrap="square">
            <a:spAutoFit/>
          </a:bodyPr>
          <a:lstStyle/>
          <a:p>
            <a:r>
              <a:rPr lang="en-US" sz="2400" b="1" smtClean="0">
                <a:solidFill>
                  <a:schemeClr val="bg1"/>
                </a:solidFill>
                <a:latin typeface="Times New Roman" panose="02020603050405020304" pitchFamily="18" charset="0"/>
                <a:cs typeface="Times New Roman" panose="02020603050405020304" pitchFamily="18" charset="0"/>
              </a:rPr>
              <a:t>III. </a:t>
            </a:r>
            <a:r>
              <a:rPr lang="en-US" sz="2400" b="1">
                <a:solidFill>
                  <a:schemeClr val="bg1"/>
                </a:solidFill>
                <a:latin typeface="Times New Roman" panose="02020603050405020304" pitchFamily="18" charset="0"/>
                <a:cs typeface="Times New Roman" panose="02020603050405020304" pitchFamily="18" charset="0"/>
              </a:rPr>
              <a:t>Đại thi hào dân tộc</a:t>
            </a:r>
            <a:endParaRPr lang="en-US" sz="2400">
              <a:solidFill>
                <a:schemeClr val="bg1"/>
              </a:solidFill>
              <a:latin typeface="Times New Roman" panose="02020603050405020304" pitchFamily="18" charset="0"/>
              <a:cs typeface="Times New Roman" panose="02020603050405020304" pitchFamily="18" charset="0"/>
            </a:endParaRPr>
          </a:p>
          <a:p>
            <a:r>
              <a:rPr lang="en-US" sz="2400" b="1" smtClean="0">
                <a:solidFill>
                  <a:schemeClr val="bg1"/>
                </a:solidFill>
                <a:latin typeface="Times New Roman" panose="02020603050405020304" pitchFamily="18" charset="0"/>
                <a:cs typeface="Times New Roman" panose="02020603050405020304" pitchFamily="18" charset="0"/>
              </a:rPr>
              <a:t>1. Nguyễn Du là </a:t>
            </a:r>
            <a:r>
              <a:rPr lang="en-US" sz="2400" b="1">
                <a:solidFill>
                  <a:schemeClr val="bg1"/>
                </a:solidFill>
                <a:latin typeface="Times New Roman" panose="02020603050405020304" pitchFamily="18" charset="0"/>
                <a:cs typeface="Times New Roman" panose="02020603050405020304" pitchFamily="18" charset="0"/>
              </a:rPr>
              <a:t>tác giả giữ vị trí hàng đầu trong lịch sử văn học Việt Nam</a:t>
            </a:r>
            <a:endParaRPr lang="en-US" sz="2400">
              <a:solidFill>
                <a:schemeClr val="bg1"/>
              </a:solidFill>
              <a:latin typeface="Times New Roman" panose="02020603050405020304" pitchFamily="18" charset="0"/>
              <a:cs typeface="Times New Roman" panose="02020603050405020304" pitchFamily="18" charset="0"/>
            </a:endParaRPr>
          </a:p>
          <a:p>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19">
            <a:extLst>
              <a:ext uri="{FF2B5EF4-FFF2-40B4-BE49-F238E27FC236}">
                <a16:creationId xmlns="" xmlns:a16="http://schemas.microsoft.com/office/drawing/2014/main" id="{F5DDD39A-2273-CE3F-0F76-69F2A0396E7A}"/>
              </a:ext>
            </a:extLst>
          </p:cNvPr>
          <p:cNvSpPr txBox="1"/>
          <p:nvPr/>
        </p:nvSpPr>
        <p:spPr>
          <a:xfrm>
            <a:off x="295331" y="995221"/>
            <a:ext cx="11743536" cy="2145268"/>
          </a:xfrm>
          <a:prstGeom prst="roundRect">
            <a:avLst/>
          </a:prstGeom>
          <a:noFill/>
          <a:ln w="28575">
            <a:solidFill>
              <a:srgbClr val="00B050"/>
            </a:solidFill>
          </a:ln>
        </p:spPr>
        <p:txBody>
          <a:bodyPr wrap="square">
            <a:spAutoFit/>
          </a:bodyPr>
          <a:lstStyle/>
          <a:p>
            <a:pPr algn="just"/>
            <a:r>
              <a:rPr lang="en-US" sz="2000" smtClean="0">
                <a:solidFill>
                  <a:schemeClr val="bg1"/>
                </a:solidFill>
                <a:latin typeface="Times New Roman" panose="02020603050405020304" pitchFamily="18" charset="0"/>
                <a:cs typeface="Times New Roman" panose="02020603050405020304" pitchFamily="18" charset="0"/>
              </a:rPr>
              <a:t>- Chữ </a:t>
            </a:r>
            <a:r>
              <a:rPr lang="en-US" sz="2000">
                <a:solidFill>
                  <a:schemeClr val="bg1"/>
                </a:solidFill>
                <a:latin typeface="Times New Roman" panose="02020603050405020304" pitchFamily="18" charset="0"/>
                <a:cs typeface="Times New Roman" panose="02020603050405020304" pitchFamily="18" charset="0"/>
              </a:rPr>
              <a:t>Hán:</a:t>
            </a:r>
          </a:p>
          <a:p>
            <a:pPr algn="just"/>
            <a:r>
              <a:rPr lang="en-US" sz="2000">
                <a:solidFill>
                  <a:schemeClr val="bg1"/>
                </a:solidFill>
                <a:latin typeface="Times New Roman" panose="02020603050405020304" pitchFamily="18" charset="0"/>
                <a:cs typeface="Times New Roman" panose="02020603050405020304" pitchFamily="18" charset="0"/>
              </a:rPr>
              <a:t> + Thanh </a:t>
            </a:r>
            <a:r>
              <a:rPr lang="en-US" sz="2000" smtClean="0">
                <a:solidFill>
                  <a:schemeClr val="bg1"/>
                </a:solidFill>
                <a:latin typeface="Times New Roman" panose="02020603050405020304" pitchFamily="18" charset="0"/>
                <a:cs typeface="Times New Roman" panose="02020603050405020304" pitchFamily="18" charset="0"/>
              </a:rPr>
              <a:t>Hiên </a:t>
            </a:r>
            <a:r>
              <a:rPr lang="en-US" sz="2000">
                <a:solidFill>
                  <a:schemeClr val="bg1"/>
                </a:solidFill>
                <a:latin typeface="Times New Roman" panose="02020603050405020304" pitchFamily="18" charset="0"/>
                <a:cs typeface="Times New Roman" panose="02020603050405020304" pitchFamily="18" charset="0"/>
              </a:rPr>
              <a:t>thi tập ( tập thơ của Thanh Hiên), 78 bài</a:t>
            </a:r>
          </a:p>
          <a:p>
            <a:pPr algn="just"/>
            <a:r>
              <a:rPr lang="en-US" sz="2000">
                <a:solidFill>
                  <a:schemeClr val="bg1"/>
                </a:solidFill>
                <a:latin typeface="Times New Roman" panose="02020603050405020304" pitchFamily="18" charset="0"/>
                <a:cs typeface="Times New Roman" panose="02020603050405020304" pitchFamily="18" charset="0"/>
              </a:rPr>
              <a:t> + Nam trung tạp ngâm ( các bài thơ ngâm ở phương Nam), 40 bài</a:t>
            </a:r>
          </a:p>
          <a:p>
            <a:pPr algn="just"/>
            <a:r>
              <a:rPr lang="en-US" sz="2000">
                <a:solidFill>
                  <a:schemeClr val="bg1"/>
                </a:solidFill>
                <a:latin typeface="Times New Roman" panose="02020603050405020304" pitchFamily="18" charset="0"/>
                <a:cs typeface="Times New Roman" panose="02020603050405020304" pitchFamily="18" charset="0"/>
              </a:rPr>
              <a:t> + Bắc hành tạp lục ( ghi chép trong chuyến đi sứ phương Bắc), 131 bài. Tập thơ gồm ba nhóm đề tài: vịnh sử; phê phán xã hội phong kiến chà đạp cuộc sống của con người; cảm thông với thân phận con người nhỏ bé; Ca ngợi, đồng cảm với các nhân cách cao thượng, phê phán những nhân vật phản diện... </a:t>
            </a:r>
          </a:p>
        </p:txBody>
      </p:sp>
      <p:sp>
        <p:nvSpPr>
          <p:cNvPr id="9" name="Rounded Rectangle 8"/>
          <p:cNvSpPr/>
          <p:nvPr/>
        </p:nvSpPr>
        <p:spPr>
          <a:xfrm>
            <a:off x="233312" y="4652683"/>
            <a:ext cx="11958688" cy="220531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19">
            <a:extLst>
              <a:ext uri="{FF2B5EF4-FFF2-40B4-BE49-F238E27FC236}">
                <a16:creationId xmlns="" xmlns:a16="http://schemas.microsoft.com/office/drawing/2014/main" id="{F5DDD39A-2273-CE3F-0F76-69F2A0396E7A}"/>
              </a:ext>
            </a:extLst>
          </p:cNvPr>
          <p:cNvSpPr txBox="1"/>
          <p:nvPr/>
        </p:nvSpPr>
        <p:spPr>
          <a:xfrm>
            <a:off x="233312" y="6164233"/>
            <a:ext cx="11805556" cy="480345"/>
          </a:xfrm>
          <a:prstGeom prst="roundRect">
            <a:avLst/>
          </a:prstGeom>
          <a:noFill/>
          <a:ln w="28575">
            <a:solidFill>
              <a:srgbClr val="00B050"/>
            </a:solidFill>
          </a:ln>
        </p:spPr>
        <p:txBody>
          <a:bodyPr wrap="square">
            <a:spAutoFit/>
          </a:bodyPr>
          <a:lstStyle/>
          <a:p>
            <a:pPr algn="just">
              <a:lnSpc>
                <a:spcPct val="115000"/>
              </a:lnSpc>
              <a:spcBef>
                <a:spcPts val="600"/>
              </a:spcBef>
              <a:spcAft>
                <a:spcPts val="600"/>
              </a:spcAft>
            </a:pP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a:solidFill>
                  <a:schemeClr val="bg1"/>
                </a:solidFill>
                <a:latin typeface="Times New Roman" panose="02020603050405020304" pitchFamily="18" charset="0"/>
                <a:cs typeface="Times New Roman" panose="02020603050405020304" pitchFamily="18" charset="0"/>
              </a:rPr>
              <a:t>=&gt; Các sáng tác của Nguyễn Du vừa mang giá trị hiện thực vừa mang giá trị nhân đạo sâu </a:t>
            </a:r>
            <a:r>
              <a:rPr lang="en-US" sz="2100" b="1" smtClean="0">
                <a:solidFill>
                  <a:schemeClr val="bg1"/>
                </a:solidFill>
                <a:latin typeface="Times New Roman" panose="02020603050405020304" pitchFamily="18" charset="0"/>
                <a:cs typeface="Times New Roman" panose="02020603050405020304" pitchFamily="18" charset="0"/>
              </a:rPr>
              <a:t>sắc</a:t>
            </a:r>
            <a:endParaRPr lang="en-US" sz="2100">
              <a:solidFill>
                <a:schemeClr val="bg1"/>
              </a:solidFill>
              <a:latin typeface="Times New Roman" panose="02020603050405020304" pitchFamily="18" charset="0"/>
              <a:cs typeface="Times New Roman" panose="02020603050405020304" pitchFamily="18" charset="0"/>
            </a:endParaRPr>
          </a:p>
        </p:txBody>
      </p:sp>
      <p:sp>
        <p:nvSpPr>
          <p:cNvPr id="11" name="Hộp Văn bản 19">
            <a:extLst>
              <a:ext uri="{FF2B5EF4-FFF2-40B4-BE49-F238E27FC236}">
                <a16:creationId xmlns="" xmlns:a16="http://schemas.microsoft.com/office/drawing/2014/main" id="{F5DDD39A-2273-CE3F-0F76-69F2A0396E7A}"/>
              </a:ext>
            </a:extLst>
          </p:cNvPr>
          <p:cNvSpPr txBox="1"/>
          <p:nvPr/>
        </p:nvSpPr>
        <p:spPr>
          <a:xfrm>
            <a:off x="269170" y="3579727"/>
            <a:ext cx="11769697" cy="2145268"/>
          </a:xfrm>
          <a:prstGeom prst="roundRect">
            <a:avLst/>
          </a:prstGeom>
          <a:noFill/>
          <a:ln w="28575">
            <a:solidFill>
              <a:srgbClr val="00B050"/>
            </a:solidFill>
          </a:ln>
        </p:spPr>
        <p:txBody>
          <a:bodyPr wrap="square">
            <a:spAutoFit/>
          </a:bodyPr>
          <a:lstStyle/>
          <a:p>
            <a:pPr algn="just"/>
            <a:r>
              <a:rPr lang="en-US" sz="2000">
                <a:solidFill>
                  <a:srgbClr val="FFFF00"/>
                </a:solidFill>
              </a:rPr>
              <a:t>- </a:t>
            </a:r>
            <a:r>
              <a:rPr lang="en-US" sz="2000">
                <a:solidFill>
                  <a:schemeClr val="bg1"/>
                </a:solidFill>
                <a:latin typeface="Times New Roman" panose="02020603050405020304" pitchFamily="18" charset="0"/>
                <a:cs typeface="Times New Roman" panose="02020603050405020304" pitchFamily="18" charset="0"/>
              </a:rPr>
              <a:t>Chữ Nôm:</a:t>
            </a:r>
          </a:p>
          <a:p>
            <a:pPr algn="just"/>
            <a:r>
              <a:rPr lang="en-US" sz="2000">
                <a:solidFill>
                  <a:schemeClr val="bg1"/>
                </a:solidFill>
                <a:latin typeface="Times New Roman" panose="02020603050405020304" pitchFamily="18" charset="0"/>
                <a:cs typeface="Times New Roman" panose="02020603050405020304" pitchFamily="18" charset="0"/>
              </a:rPr>
              <a:t> + Văn chiêu hồn (Văn tế thập loại chúng sinh</a:t>
            </a:r>
            <a:r>
              <a:rPr lang="en-US" sz="2000" smtClean="0">
                <a:solidFill>
                  <a:schemeClr val="bg1"/>
                </a:solidFill>
                <a:latin typeface="Times New Roman" panose="02020603050405020304" pitchFamily="18" charset="0"/>
                <a:cs typeface="Times New Roman" panose="02020603050405020304" pitchFamily="18" charset="0"/>
              </a:rPr>
              <a:t>) thể </a:t>
            </a:r>
            <a:r>
              <a:rPr lang="en-US" sz="2000">
                <a:solidFill>
                  <a:schemeClr val="bg1"/>
                </a:solidFill>
                <a:latin typeface="Times New Roman" panose="02020603050405020304" pitchFamily="18" charset="0"/>
                <a:cs typeface="Times New Roman" panose="02020603050405020304" pitchFamily="18" charset="0"/>
              </a:rPr>
              <a:t>tình yêu thương đối với nhiều hạng người, đặc biệt là những thân phận bé nhỏ; thể thơ song thất lục bát.</a:t>
            </a:r>
          </a:p>
          <a:p>
            <a:pPr algn="just"/>
            <a:r>
              <a:rPr lang="en-US" sz="2000">
                <a:solidFill>
                  <a:schemeClr val="bg1"/>
                </a:solidFill>
                <a:latin typeface="Times New Roman" panose="02020603050405020304" pitchFamily="18" charset="0"/>
                <a:cs typeface="Times New Roman" panose="02020603050405020304" pitchFamily="18" charset="0"/>
              </a:rPr>
              <a:t> + Truyện Kiều: ( Đoạn trường tân thanh) kiệt tác của văn học trung đại Việt Nam.</a:t>
            </a:r>
          </a:p>
          <a:p>
            <a:pPr algn="just"/>
            <a:r>
              <a:rPr lang="en-US" sz="2000">
                <a:solidFill>
                  <a:schemeClr val="bg1"/>
                </a:solidFill>
                <a:latin typeface="Times New Roman" panose="02020603050405020304" pitchFamily="18" charset="0"/>
                <a:cs typeface="Times New Roman" panose="02020603050405020304" pitchFamily="18" charset="0"/>
              </a:rPr>
              <a:t> </a:t>
            </a:r>
            <a:r>
              <a:rPr lang="en-US" sz="2000" smtClean="0">
                <a:solidFill>
                  <a:schemeClr val="bg1"/>
                </a:solidFill>
                <a:latin typeface="Times New Roman" panose="02020603050405020304" pitchFamily="18" charset="0"/>
                <a:cs typeface="Times New Roman" panose="02020603050405020304" pitchFamily="18" charset="0"/>
              </a:rPr>
              <a:t>=&gt; </a:t>
            </a:r>
            <a:r>
              <a:rPr lang="en-US" sz="2000">
                <a:solidFill>
                  <a:schemeClr val="bg1"/>
                </a:solidFill>
                <a:latin typeface="Times New Roman" panose="02020603050405020304" pitchFamily="18" charset="0"/>
                <a:cs typeface="Times New Roman" panose="02020603050405020304" pitchFamily="18" charset="0"/>
              </a:rPr>
              <a:t>Sáng tạo mới: kết hợp nhuần nhuyễn chất tự sự và trữ tình, cảm hứng mới, cách nhận thức, lí giải nhân vật độc đáo theo cá tính của </a:t>
            </a:r>
            <a:r>
              <a:rPr lang="en-US" sz="2000" smtClean="0">
                <a:solidFill>
                  <a:schemeClr val="bg1"/>
                </a:solidFill>
                <a:latin typeface="Times New Roman" panose="02020603050405020304" pitchFamily="18" charset="0"/>
                <a:cs typeface="Times New Roman" panose="02020603050405020304" pitchFamily="18" charset="0"/>
              </a:rPr>
              <a:t>Nguyễn Du, </a:t>
            </a:r>
            <a:r>
              <a:rPr lang="en-US" sz="2000">
                <a:solidFill>
                  <a:schemeClr val="bg1"/>
                </a:solidFill>
                <a:latin typeface="Times New Roman" panose="02020603050405020304" pitchFamily="18" charset="0"/>
                <a:cs typeface="Times New Roman" panose="02020603050405020304" pitchFamily="18" charset="0"/>
              </a:rPr>
              <a:t>kết hợp hài hòa giữa ngôn ngữ bình dân và ngôn ngữ bác học</a:t>
            </a:r>
            <a:r>
              <a:rPr lang="en-US" sz="2000" smtClean="0">
                <a:solidFill>
                  <a:schemeClr val="bg1"/>
                </a:solidFill>
                <a:latin typeface="Times New Roman" panose="02020603050405020304" pitchFamily="18" charset="0"/>
                <a:cs typeface="Times New Roman" panose="02020603050405020304" pitchFamily="18" charset="0"/>
              </a:rPr>
              <a:t>...</a:t>
            </a:r>
            <a:endParaRPr lang="en-US" sz="2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13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descr="Chevron Accent Process" title="SmartArt"/>
          <p:cNvGraphicFramePr>
            <a:graphicFrameLocks/>
          </p:cNvGraphicFramePr>
          <p:nvPr>
            <p:extLst>
              <p:ext uri="{D42A27DB-BD31-4B8C-83A1-F6EECF244321}">
                <p14:modId xmlns:p14="http://schemas.microsoft.com/office/powerpoint/2010/main" val="1607968708"/>
              </p:ext>
            </p:extLst>
          </p:nvPr>
        </p:nvGraphicFramePr>
        <p:xfrm>
          <a:off x="-67235" y="0"/>
          <a:ext cx="1225923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7874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24979560"/>
              </p:ext>
            </p:extLst>
          </p:nvPr>
        </p:nvGraphicFramePr>
        <p:xfrm>
          <a:off x="35859" y="0"/>
          <a:ext cx="12156141" cy="954741"/>
        </p:xfrm>
        <a:graphic>
          <a:graphicData uri="http://schemas.openxmlformats.org/drawingml/2006/table">
            <a:tbl>
              <a:tblPr/>
              <a:tblGrid>
                <a:gridCol w="12156141"/>
              </a:tblGrid>
              <a:tr h="954741">
                <a:tc>
                  <a:txBody>
                    <a:bodyPr/>
                    <a:lstStyle/>
                    <a:p>
                      <a:r>
                        <a:rPr lang="en-US" sz="3200" b="1" smtClean="0">
                          <a:solidFill>
                            <a:schemeClr val="bg1"/>
                          </a:solidFill>
                          <a:latin typeface="Times New Roman" panose="02020603050405020304" pitchFamily="18" charset="0"/>
                          <a:cs typeface="Times New Roman" panose="02020603050405020304" pitchFamily="18" charset="0"/>
                        </a:rPr>
                        <a:t>*Những</a:t>
                      </a:r>
                      <a:r>
                        <a:rPr lang="en-US" sz="3200" b="1" baseline="0" smtClean="0">
                          <a:solidFill>
                            <a:schemeClr val="bg1"/>
                          </a:solidFill>
                          <a:latin typeface="Times New Roman" panose="02020603050405020304" pitchFamily="18" charset="0"/>
                          <a:cs typeface="Times New Roman" panose="02020603050405020304" pitchFamily="18" charset="0"/>
                        </a:rPr>
                        <a:t> thành công nghệ thuật lớn của Truyện Kiều </a:t>
                      </a:r>
                      <a:endParaRPr lang="en-US" sz="32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71978965"/>
              </p:ext>
            </p:extLst>
          </p:nvPr>
        </p:nvGraphicFramePr>
        <p:xfrm>
          <a:off x="0" y="1028942"/>
          <a:ext cx="12192000" cy="5796785"/>
        </p:xfrm>
        <a:graphic>
          <a:graphicData uri="http://schemas.openxmlformats.org/drawingml/2006/table">
            <a:tbl>
              <a:tblPr firstRow="1" bandRow="1">
                <a:tableStyleId>{5C22544A-7EE6-4342-B048-85BDC9FD1C3A}</a:tableStyleId>
              </a:tblPr>
              <a:tblGrid>
                <a:gridCol w="1936376"/>
                <a:gridCol w="4719918"/>
                <a:gridCol w="5535706"/>
              </a:tblGrid>
              <a:tr h="939672">
                <a:tc>
                  <a:txBody>
                    <a:bodyPr/>
                    <a:lstStyle/>
                    <a:p>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400" baseline="0" smtClean="0">
                          <a:solidFill>
                            <a:schemeClr val="tx1">
                              <a:lumMod val="95000"/>
                              <a:lumOff val="5000"/>
                            </a:schemeClr>
                          </a:solidFill>
                          <a:latin typeface="Times New Roman" panose="02020603050405020304" pitchFamily="18" charset="0"/>
                          <a:cs typeface="Times New Roman" panose="02020603050405020304" pitchFamily="18" charset="0"/>
                        </a:rPr>
                        <a:t> thuật </a:t>
                      </a:r>
                      <a:endParaRPr lang="en-US" sz="240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Kế</a:t>
                      </a:r>
                      <a:r>
                        <a:rPr lang="en-US" sz="2400" baseline="0" smtClean="0">
                          <a:solidFill>
                            <a:schemeClr val="tx1">
                              <a:lumMod val="95000"/>
                              <a:lumOff val="5000"/>
                            </a:schemeClr>
                          </a:solidFill>
                          <a:latin typeface="Times New Roman" panose="02020603050405020304" pitchFamily="18" charset="0"/>
                          <a:cs typeface="Times New Roman" panose="02020603050405020304" pitchFamily="18" charset="0"/>
                        </a:rPr>
                        <a:t> thừa truyền thống</a:t>
                      </a:r>
                      <a:endParaRPr lang="en-US" sz="240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Sáng</a:t>
                      </a:r>
                      <a:r>
                        <a:rPr lang="en-US" sz="2400" baseline="0" smtClean="0">
                          <a:solidFill>
                            <a:schemeClr val="tx1">
                              <a:lumMod val="95000"/>
                              <a:lumOff val="5000"/>
                            </a:schemeClr>
                          </a:solidFill>
                          <a:latin typeface="Times New Roman" panose="02020603050405020304" pitchFamily="18" charset="0"/>
                          <a:cs typeface="Times New Roman" panose="02020603050405020304" pitchFamily="18" charset="0"/>
                        </a:rPr>
                        <a:t> tạo trong Truyện Kiều</a:t>
                      </a:r>
                      <a:endParaRPr lang="en-US" sz="240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r>
              <a:tr h="1016633">
                <a:tc>
                  <a:txBody>
                    <a:bodyPr/>
                    <a:lstStyle/>
                    <a:p>
                      <a:r>
                        <a:rPr lang="en-US" sz="2400" smtClean="0">
                          <a:latin typeface="Times New Roman" panose="02020603050405020304" pitchFamily="18" charset="0"/>
                          <a:cs typeface="Times New Roman" panose="02020603050405020304" pitchFamily="18" charset="0"/>
                        </a:rPr>
                        <a:t>Xây</a:t>
                      </a:r>
                      <a:r>
                        <a:rPr lang="en-US" sz="2400" baseline="0" smtClean="0">
                          <a:latin typeface="Times New Roman" panose="02020603050405020304" pitchFamily="18" charset="0"/>
                          <a:cs typeface="Times New Roman" panose="02020603050405020304" pitchFamily="18" charset="0"/>
                        </a:rPr>
                        <a:t> dựng </a:t>
                      </a:r>
                    </a:p>
                    <a:p>
                      <a:r>
                        <a:rPr lang="en-US" sz="2400" baseline="0" smtClean="0">
                          <a:latin typeface="Times New Roman" panose="02020603050405020304" pitchFamily="18" charset="0"/>
                          <a:cs typeface="Times New Roman" panose="02020603050405020304" pitchFamily="18" charset="0"/>
                        </a:rPr>
                        <a:t>cốt truyện</a:t>
                      </a:r>
                      <a:endParaRPr lang="en-US" sz="2400">
                        <a:latin typeface="Times New Roman" panose="02020603050405020304" pitchFamily="18" charset="0"/>
                        <a:cs typeface="Times New Roman" panose="02020603050405020304" pitchFamily="18" charset="0"/>
                      </a:endParaRPr>
                    </a:p>
                  </a:txBody>
                  <a:tcPr/>
                </a:tc>
                <a:tc>
                  <a:txBody>
                    <a:bodyPr/>
                    <a:lstStyle/>
                    <a:p>
                      <a:pPr algn="just"/>
                      <a:r>
                        <a:rPr lang="en-US" sz="2400" smtClean="0">
                          <a:latin typeface="Times New Roman" panose="02020603050405020304" pitchFamily="18" charset="0"/>
                          <a:cs typeface="Times New Roman" panose="02020603050405020304" pitchFamily="18" charset="0"/>
                        </a:rPr>
                        <a:t>Truyện</a:t>
                      </a:r>
                      <a:r>
                        <a:rPr lang="en-US" sz="2400" baseline="0" smtClean="0">
                          <a:latin typeface="Times New Roman" panose="02020603050405020304" pitchFamily="18" charset="0"/>
                          <a:cs typeface="Times New Roman" panose="02020603050405020304" pitchFamily="18" charset="0"/>
                        </a:rPr>
                        <a:t> thơ Nôm: Gặp gỡ - Thử thách – Đoàn viên (có hậu) </a:t>
                      </a:r>
                      <a:endParaRPr lang="en-US" sz="2400">
                        <a:latin typeface="Times New Roman" panose="02020603050405020304" pitchFamily="18" charset="0"/>
                        <a:cs typeface="Times New Roman" panose="02020603050405020304" pitchFamily="18" charset="0"/>
                      </a:endParaRPr>
                    </a:p>
                  </a:txBody>
                  <a:tcPr/>
                </a:tc>
                <a:tc>
                  <a:txBody>
                    <a:bodyPr/>
                    <a:lstStyle/>
                    <a:p>
                      <a:pPr algn="just"/>
                      <a:r>
                        <a:rPr lang="en-US" sz="2400" smtClean="0">
                          <a:latin typeface="Times New Roman" panose="02020603050405020304" pitchFamily="18" charset="0"/>
                          <a:cs typeface="Times New Roman" panose="02020603050405020304" pitchFamily="18" charset="0"/>
                        </a:rPr>
                        <a:t>Ba phần:</a:t>
                      </a:r>
                      <a:r>
                        <a:rPr lang="en-US" sz="2400" baseline="0" smtClean="0">
                          <a:latin typeface="Times New Roman" panose="02020603050405020304" pitchFamily="18" charset="0"/>
                          <a:cs typeface="Times New Roman" panose="02020603050405020304" pitchFamily="18" charset="0"/>
                        </a:rPr>
                        <a:t> Gặp gỡ - Thử thách – Đoàn viên (hình thức có hậu, thực chất là bi kịch)</a:t>
                      </a:r>
                      <a:endParaRPr lang="en-US" sz="2400">
                        <a:latin typeface="Times New Roman" panose="02020603050405020304" pitchFamily="18" charset="0"/>
                        <a:cs typeface="Times New Roman" panose="02020603050405020304" pitchFamily="18" charset="0"/>
                      </a:endParaRPr>
                    </a:p>
                  </a:txBody>
                  <a:tcPr/>
                </a:tc>
              </a:tr>
              <a:tr h="1629795">
                <a:tc>
                  <a:txBody>
                    <a:bodyPr/>
                    <a:lstStyle/>
                    <a:p>
                      <a:r>
                        <a:rPr lang="en-US" sz="2400" smtClean="0">
                          <a:latin typeface="Times New Roman" panose="02020603050405020304" pitchFamily="18" charset="0"/>
                          <a:cs typeface="Times New Roman" panose="02020603050405020304" pitchFamily="18" charset="0"/>
                        </a:rPr>
                        <a:t>Xây</a:t>
                      </a:r>
                      <a:r>
                        <a:rPr lang="en-US" sz="2400" baseline="0" smtClean="0">
                          <a:latin typeface="Times New Roman" panose="02020603050405020304" pitchFamily="18" charset="0"/>
                          <a:cs typeface="Times New Roman" panose="02020603050405020304" pitchFamily="18" charset="0"/>
                        </a:rPr>
                        <a:t> dựng </a:t>
                      </a:r>
                    </a:p>
                    <a:p>
                      <a:r>
                        <a:rPr lang="en-US" sz="2400" baseline="0" smtClean="0">
                          <a:latin typeface="Times New Roman" panose="02020603050405020304" pitchFamily="18" charset="0"/>
                          <a:cs typeface="Times New Roman" panose="02020603050405020304" pitchFamily="18" charset="0"/>
                        </a:rPr>
                        <a:t>nhân vật</a:t>
                      </a:r>
                      <a:endParaRPr lang="en-US" sz="2400">
                        <a:latin typeface="Times New Roman" panose="02020603050405020304" pitchFamily="18" charset="0"/>
                        <a:cs typeface="Times New Roman" panose="02020603050405020304" pitchFamily="18" charset="0"/>
                      </a:endParaRPr>
                    </a:p>
                  </a:txBody>
                  <a:tcPr/>
                </a:tc>
                <a:tc>
                  <a:txBody>
                    <a:bodyPr/>
                    <a:lstStyle/>
                    <a:p>
                      <a:pPr algn="just"/>
                      <a:r>
                        <a:rPr lang="en-US" sz="2400" smtClean="0">
                          <a:latin typeface="Times New Roman" panose="02020603050405020304" pitchFamily="18" charset="0"/>
                          <a:cs typeface="Times New Roman" panose="02020603050405020304" pitchFamily="18" charset="0"/>
                        </a:rPr>
                        <a:t>Truyện</a:t>
                      </a:r>
                      <a:r>
                        <a:rPr lang="en-US" sz="2400" baseline="0" smtClean="0">
                          <a:latin typeface="Times New Roman" panose="02020603050405020304" pitchFamily="18" charset="0"/>
                          <a:cs typeface="Times New Roman" panose="02020603050405020304" pitchFamily="18" charset="0"/>
                        </a:rPr>
                        <a:t> cổ tích, truyện thơ Nôm: thường được phân loại chủ yếu được miêu tả với biểu hiện bên ngoài (diện mạo, hành động ngôn ngữ đối thoại) ít có sự biến đổi của tính cách</a:t>
                      </a:r>
                      <a:endParaRPr lang="en-US" sz="2400">
                        <a:latin typeface="Times New Roman" panose="02020603050405020304" pitchFamily="18" charset="0"/>
                        <a:cs typeface="Times New Roman" panose="02020603050405020304" pitchFamily="18" charset="0"/>
                      </a:endParaRPr>
                    </a:p>
                  </a:txBody>
                  <a:tcPr/>
                </a:tc>
                <a:tc>
                  <a:txBody>
                    <a:bodyPr/>
                    <a:lstStyle/>
                    <a:p>
                      <a:pPr algn="just"/>
                      <a:r>
                        <a:rPr lang="en-US" sz="2400" smtClean="0">
                          <a:latin typeface="Times New Roman" panose="02020603050405020304" pitchFamily="18" charset="0"/>
                          <a:cs typeface="Times New Roman" panose="02020603050405020304" pitchFamily="18" charset="0"/>
                        </a:rPr>
                        <a:t>Nhân</a:t>
                      </a:r>
                      <a:r>
                        <a:rPr lang="en-US" sz="2400" baseline="0" smtClean="0">
                          <a:latin typeface="Times New Roman" panose="02020603050405020304" pitchFamily="18" charset="0"/>
                          <a:cs typeface="Times New Roman" panose="02020603050405020304" pitchFamily="18" charset="0"/>
                        </a:rPr>
                        <a:t> vật khó phân loại, được miêu tả với đời sống nội tâm (cảm xúc, suy nghĩ bên trong, lời đôc thoại nội tâm), có sự thay đổi  tính cách do tác động của hoàn cảnh</a:t>
                      </a:r>
                      <a:endParaRPr lang="en-US" sz="2400">
                        <a:latin typeface="Times New Roman" panose="02020603050405020304" pitchFamily="18" charset="0"/>
                        <a:cs typeface="Times New Roman" panose="02020603050405020304" pitchFamily="18" charset="0"/>
                      </a:endParaRPr>
                    </a:p>
                  </a:txBody>
                  <a:tcPr/>
                </a:tc>
              </a:tr>
              <a:tr h="1629795">
                <a:tc>
                  <a:txBody>
                    <a:bodyPr/>
                    <a:lstStyle/>
                    <a:p>
                      <a:r>
                        <a:rPr lang="en-US" sz="2400" smtClean="0">
                          <a:latin typeface="Times New Roman" panose="02020603050405020304" pitchFamily="18" charset="0"/>
                          <a:cs typeface="Times New Roman" panose="02020603050405020304" pitchFamily="18" charset="0"/>
                        </a:rPr>
                        <a:t>Ngôn</a:t>
                      </a:r>
                      <a:r>
                        <a:rPr lang="en-US" sz="2400" baseline="0" smtClean="0">
                          <a:latin typeface="Times New Roman" panose="02020603050405020304" pitchFamily="18" charset="0"/>
                          <a:cs typeface="Times New Roman" panose="02020603050405020304" pitchFamily="18" charset="0"/>
                        </a:rPr>
                        <a:t> ngữ</a:t>
                      </a:r>
                      <a:endParaRPr lang="en-US" sz="2400">
                        <a:latin typeface="Times New Roman" panose="02020603050405020304" pitchFamily="18" charset="0"/>
                        <a:cs typeface="Times New Roman" panose="02020603050405020304" pitchFamily="18" charset="0"/>
                      </a:endParaRPr>
                    </a:p>
                  </a:txBody>
                  <a:tcPr/>
                </a:tc>
                <a:tc>
                  <a:txBody>
                    <a:bodyPr/>
                    <a:lstStyle/>
                    <a:p>
                      <a:pPr algn="just"/>
                      <a:r>
                        <a:rPr lang="en-US" sz="2400" smtClean="0">
                          <a:latin typeface="Times New Roman" panose="02020603050405020304" pitchFamily="18" charset="0"/>
                          <a:cs typeface="Times New Roman" panose="02020603050405020304" pitchFamily="18" charset="0"/>
                        </a:rPr>
                        <a:t>- Truyện</a:t>
                      </a:r>
                      <a:r>
                        <a:rPr lang="en-US" sz="2400" baseline="0" smtClean="0">
                          <a:latin typeface="Times New Roman" panose="02020603050405020304" pitchFamily="18" charset="0"/>
                          <a:cs typeface="Times New Roman" panose="02020603050405020304" pitchFamily="18" charset="0"/>
                        </a:rPr>
                        <a:t> cổ tích, truyện thơ Nôm: chủ yếu là lời kể của tác giả, điểm nhìn trần thuật từ bên ngoài</a:t>
                      </a:r>
                    </a:p>
                    <a:p>
                      <a:pPr algn="just"/>
                      <a:r>
                        <a:rPr lang="en-US" sz="2400" baseline="0" smtClean="0">
                          <a:latin typeface="Times New Roman" panose="02020603050405020304" pitchFamily="18" charset="0"/>
                          <a:cs typeface="Times New Roman" panose="02020603050405020304" pitchFamily="18" charset="0"/>
                        </a:rPr>
                        <a:t>- Truyện thơ Nôm: Phần nhiều là ngôn ngữ bình dân</a:t>
                      </a:r>
                      <a:endParaRPr lang="en-US" sz="2400">
                        <a:latin typeface="Times New Roman" panose="02020603050405020304" pitchFamily="18" charset="0"/>
                        <a:cs typeface="Times New Roman" panose="02020603050405020304" pitchFamily="18" charset="0"/>
                      </a:endParaRPr>
                    </a:p>
                  </a:txBody>
                  <a:tcPr/>
                </a:tc>
                <a:tc>
                  <a:txBody>
                    <a:bodyPr/>
                    <a:lstStyle/>
                    <a:p>
                      <a:pPr algn="just"/>
                      <a:r>
                        <a:rPr lang="en-US" sz="2400" smtClean="0">
                          <a:latin typeface="Times New Roman" panose="02020603050405020304" pitchFamily="18" charset="0"/>
                          <a:cs typeface="Times New Roman" panose="02020603050405020304" pitchFamily="18" charset="0"/>
                        </a:rPr>
                        <a:t>- Sử</a:t>
                      </a:r>
                      <a:r>
                        <a:rPr lang="en-US" sz="2400" baseline="0" smtClean="0">
                          <a:latin typeface="Times New Roman" panose="02020603050405020304" pitchFamily="18" charset="0"/>
                          <a:cs typeface="Times New Roman" panose="02020603050405020304" pitchFamily="18" charset="0"/>
                        </a:rPr>
                        <a:t> dụng cả ba hình thức ngôn ngữ: gián</a:t>
                      </a:r>
                      <a:r>
                        <a:rPr lang="en-US" sz="2400" smtClean="0">
                          <a:latin typeface="Times New Roman" panose="02020603050405020304" pitchFamily="18" charset="0"/>
                          <a:cs typeface="Times New Roman" panose="02020603050405020304" pitchFamily="18" charset="0"/>
                        </a:rPr>
                        <a:t> tiếp,</a:t>
                      </a:r>
                      <a:r>
                        <a:rPr lang="en-US" sz="2400" baseline="0" smtClean="0">
                          <a:latin typeface="Times New Roman" panose="02020603050405020304" pitchFamily="18" charset="0"/>
                          <a:cs typeface="Times New Roman" panose="02020603050405020304" pitchFamily="18" charset="0"/>
                        </a:rPr>
                        <a:t> trực tiếp, nửa trực tiếp (đặc biệt thành công)</a:t>
                      </a:r>
                    </a:p>
                    <a:p>
                      <a:pPr algn="just"/>
                      <a:r>
                        <a:rPr lang="en-US" sz="2400" baseline="0" smtClean="0">
                          <a:latin typeface="Times New Roman" panose="02020603050405020304" pitchFamily="18" charset="0"/>
                          <a:cs typeface="Times New Roman" panose="02020603050405020304" pitchFamily="18" charset="0"/>
                        </a:rPr>
                        <a:t>- Kết hợp ngôn ngữ bình dân và ngôn ngữ bác học hết sức điêu luyện</a:t>
                      </a:r>
                      <a:endParaRPr lang="en-US" sz="240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040247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02" y="3208818"/>
            <a:ext cx="2258637" cy="3649182"/>
          </a:xfrm>
          <a:prstGeom prst="roundRect">
            <a:avLst/>
          </a:prstGeom>
          <a:solidFill>
            <a:srgbClr val="0070C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Times New Roman" panose="02020603050405020304" pitchFamily="18" charset="0"/>
                <a:cs typeface="Times New Roman" panose="02020603050405020304" pitchFamily="18" charset="0"/>
              </a:rPr>
              <a:t>+ Luận đề, luận điểm rõ ràng; chứng cứ phong phú, thuyết phục.</a:t>
            </a:r>
          </a:p>
          <a:p>
            <a:pPr algn="ctr"/>
            <a:endParaRPr lang="en-US" sz="2400" dirty="0" smtClean="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3378596" y="335773"/>
            <a:ext cx="5554399" cy="1035827"/>
          </a:xfrm>
          <a:prstGeom prst="rect">
            <a:avLst/>
          </a:prstGeom>
          <a:solidFill>
            <a:schemeClr val="accent4">
              <a:lumMod val="60000"/>
              <a:lumOff val="40000"/>
            </a:schemeClr>
          </a:solidFill>
          <a:ln w="9525">
            <a:solidFill>
              <a:schemeClr val="tx1"/>
            </a:solidFill>
            <a:miter lim="800000"/>
            <a:headEnd/>
            <a:tailEnd/>
          </a:ln>
          <a:effectLst/>
          <a:extLst/>
        </p:spPr>
        <p:txBody>
          <a:bodyPr wrap="none" anchor="ctr"/>
          <a:lstStyle/>
          <a:p>
            <a:pPr algn="ctr"/>
            <a:r>
              <a:rPr lang="en-US" sz="3600" b="1" dirty="0" smtClean="0">
                <a:effectLst/>
                <a:latin typeface="Times New Roman" panose="02020603050405020304" pitchFamily="18" charset="0"/>
                <a:cs typeface="Times New Roman" panose="02020603050405020304" pitchFamily="18" charset="0"/>
              </a:rPr>
              <a:t>TỔNG KẾT </a:t>
            </a:r>
            <a:endParaRPr lang="en-US" sz="3600" b="1" dirty="0">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3025588" y="3266452"/>
            <a:ext cx="2486603" cy="359154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Times New Roman" panose="02020603050405020304" pitchFamily="18" charset="0"/>
                <a:cs typeface="Times New Roman" panose="02020603050405020304" pitchFamily="18" charset="0"/>
              </a:rPr>
              <a:t>+ Văn bản kết hợp thuyết minh (phần I) và nghị luận (phần II).</a:t>
            </a:r>
          </a:p>
        </p:txBody>
      </p:sp>
      <p:sp>
        <p:nvSpPr>
          <p:cNvPr id="8" name="Rounded Rectangle 7"/>
          <p:cNvSpPr/>
          <p:nvPr/>
        </p:nvSpPr>
        <p:spPr>
          <a:xfrm>
            <a:off x="6271540" y="3266452"/>
            <a:ext cx="2778331" cy="359154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Times New Roman" panose="02020603050405020304" pitchFamily="18" charset="0"/>
                <a:cs typeface="Times New Roman" panose="02020603050405020304" pitchFamily="18" charset="0"/>
              </a:rPr>
              <a:t>+ G</a:t>
            </a:r>
            <a:r>
              <a:rPr lang="vi-VN" sz="2400">
                <a:latin typeface="Times New Roman" panose="02020603050405020304" pitchFamily="18" charset="0"/>
                <a:cs typeface="Times New Roman" panose="02020603050405020304" pitchFamily="18" charset="0"/>
              </a:rPr>
              <a:t>iới thiệu Nguyễn Du</a:t>
            </a:r>
            <a:r>
              <a:rPr lang="es-ES" sz="2400">
                <a:latin typeface="Times New Roman" panose="02020603050405020304" pitchFamily="18" charset="0"/>
                <a:cs typeface="Times New Roman" panose="02020603050405020304" pitchFamily="18" charset="0"/>
              </a:rPr>
              <a:t>, nhà văn hóa, nhà thơ, nhà văn nổi tiếng của đất nước</a:t>
            </a:r>
            <a:r>
              <a:rPr lang="it-IT"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9" name="Down Arrow 8"/>
          <p:cNvSpPr/>
          <p:nvPr/>
        </p:nvSpPr>
        <p:spPr>
          <a:xfrm>
            <a:off x="1235562" y="2734965"/>
            <a:ext cx="152506" cy="47367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290157" y="2682121"/>
            <a:ext cx="150255" cy="515239"/>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695050" y="2714182"/>
            <a:ext cx="171623" cy="552270"/>
          </a:xfrm>
          <a:prstGeom prst="downArrow">
            <a:avLst>
              <a:gd name="adj1" fmla="val 50000"/>
              <a:gd name="adj2" fmla="val 5277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0747394" y="2751486"/>
            <a:ext cx="190239" cy="514966"/>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p:cNvSpPr>
            <a:spLocks noChangeArrowheads="1"/>
          </p:cNvSpPr>
          <p:nvPr/>
        </p:nvSpPr>
        <p:spPr bwMode="auto">
          <a:xfrm>
            <a:off x="455339" y="1676399"/>
            <a:ext cx="5111743" cy="1035827"/>
          </a:xfrm>
          <a:prstGeom prst="rect">
            <a:avLst/>
          </a:prstGeom>
          <a:solidFill>
            <a:srgbClr val="0070C0"/>
          </a:solidFill>
          <a:ln w="9525">
            <a:solidFill>
              <a:schemeClr val="tx1"/>
            </a:solidFill>
            <a:miter lim="800000"/>
            <a:headEnd/>
            <a:tailEnd/>
          </a:ln>
          <a:effectLst/>
          <a:extLst/>
        </p:spPr>
        <p:txBody>
          <a:bodyPr wrap="none" anchor="ctr"/>
          <a:lstStyle/>
          <a:p>
            <a:pPr algn="ctr"/>
            <a:r>
              <a:rPr lang="en-US" sz="3600" b="1">
                <a:solidFill>
                  <a:schemeClr val="bg1"/>
                </a:solidFill>
                <a:latin typeface="Times New Roman" panose="02020603050405020304" pitchFamily="18" charset="0"/>
                <a:cs typeface="Times New Roman" panose="02020603050405020304" pitchFamily="18" charset="0"/>
              </a:rPr>
              <a:t>NGHỆ THUẬT</a:t>
            </a:r>
            <a:endParaRPr lang="en-US" sz="3600" b="1" dirty="0">
              <a:solidFill>
                <a:schemeClr val="bg1"/>
              </a:solidFill>
              <a:effectLst/>
              <a:latin typeface="Times New Roman" panose="02020603050405020304" pitchFamily="18" charset="0"/>
              <a:cs typeface="Times New Roman" panose="02020603050405020304" pitchFamily="18" charset="0"/>
            </a:endParaRPr>
          </a:p>
        </p:txBody>
      </p:sp>
      <p:sp>
        <p:nvSpPr>
          <p:cNvPr id="15" name="Rectangle 4"/>
          <p:cNvSpPr>
            <a:spLocks noChangeArrowheads="1"/>
          </p:cNvSpPr>
          <p:nvPr/>
        </p:nvSpPr>
        <p:spPr bwMode="auto">
          <a:xfrm>
            <a:off x="6644254" y="1676399"/>
            <a:ext cx="5069208" cy="1035827"/>
          </a:xfrm>
          <a:prstGeom prst="rect">
            <a:avLst/>
          </a:prstGeom>
          <a:solidFill>
            <a:schemeClr val="accent1">
              <a:lumMod val="75000"/>
            </a:schemeClr>
          </a:solidFill>
          <a:ln w="9525">
            <a:solidFill>
              <a:schemeClr val="tx1"/>
            </a:solidFill>
            <a:miter lim="800000"/>
            <a:headEnd/>
            <a:tailEnd/>
          </a:ln>
          <a:effectLst/>
          <a:extLst/>
        </p:spPr>
        <p:txBody>
          <a:bodyPr wrap="none" anchor="ctr"/>
          <a:lstStyle/>
          <a:p>
            <a:pPr algn="ctr"/>
            <a:endParaRPr lang="en-US" sz="3600" b="1" smtClean="0">
              <a:latin typeface="Times New Roman" panose="02020603050405020304" pitchFamily="18" charset="0"/>
              <a:cs typeface="Times New Roman" panose="02020603050405020304" pitchFamily="18" charset="0"/>
            </a:endParaRPr>
          </a:p>
          <a:p>
            <a:pPr algn="ctr"/>
            <a:r>
              <a:rPr lang="en-US" sz="3600" b="1" smtClean="0">
                <a:solidFill>
                  <a:schemeClr val="bg1"/>
                </a:solidFill>
                <a:latin typeface="Times New Roman" panose="02020603050405020304" pitchFamily="18" charset="0"/>
                <a:cs typeface="Times New Roman" panose="02020603050405020304" pitchFamily="18" charset="0"/>
              </a:rPr>
              <a:t>NỘI </a:t>
            </a:r>
            <a:r>
              <a:rPr lang="en-US" sz="3600" b="1" dirty="0">
                <a:solidFill>
                  <a:schemeClr val="bg1"/>
                </a:solidFill>
                <a:latin typeface="Times New Roman" panose="02020603050405020304" pitchFamily="18" charset="0"/>
                <a:cs typeface="Times New Roman" panose="02020603050405020304" pitchFamily="18" charset="0"/>
              </a:rPr>
              <a:t>DUNG</a:t>
            </a:r>
          </a:p>
          <a:p>
            <a:pPr algn="ctr"/>
            <a:endParaRPr lang="en-US" sz="3600" b="1" dirty="0">
              <a:effectLst/>
              <a:latin typeface="Times New Roman" panose="02020603050405020304" pitchFamily="18" charset="0"/>
              <a:cs typeface="Times New Roman" panose="02020603050405020304" pitchFamily="18" charset="0"/>
            </a:endParaRPr>
          </a:p>
        </p:txBody>
      </p:sp>
      <p:sp>
        <p:nvSpPr>
          <p:cNvPr id="2" name="Right Brace 1"/>
          <p:cNvSpPr/>
          <p:nvPr/>
        </p:nvSpPr>
        <p:spPr>
          <a:xfrm rot="5400000">
            <a:off x="5867458" y="842626"/>
            <a:ext cx="488459" cy="1546412"/>
          </a:xfrm>
          <a:prstGeom prst="rightBrac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7" name="Rounded Rectangle 16"/>
          <p:cNvSpPr/>
          <p:nvPr/>
        </p:nvSpPr>
        <p:spPr>
          <a:xfrm>
            <a:off x="9178858" y="3197360"/>
            <a:ext cx="2846294" cy="359154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a:latin typeface="Times New Roman" panose="02020603050405020304" pitchFamily="18" charset="0"/>
                <a:cs typeface="Times New Roman" panose="02020603050405020304" pitchFamily="18" charset="0"/>
              </a:rPr>
              <a:t>+ Cảm phục tài năng và tình yêu thương con người sâu sắc của danh nhân. Học tập tinh thần yêu nước, và </a:t>
            </a:r>
            <a:r>
              <a:rPr lang="it-IT" sz="2400" smtClean="0">
                <a:latin typeface="Times New Roman" panose="02020603050405020304" pitchFamily="18" charset="0"/>
                <a:cs typeface="Times New Roman" panose="02020603050405020304" pitchFamily="18" charset="0"/>
              </a:rPr>
              <a:t>ghi nhận đóng góp của </a:t>
            </a:r>
            <a:r>
              <a:rPr lang="it-IT" sz="2400">
                <a:latin typeface="Times New Roman" panose="02020603050405020304" pitchFamily="18" charset="0"/>
                <a:cs typeface="Times New Roman" panose="02020603050405020304" pitchFamily="18" charset="0"/>
              </a:rPr>
              <a:t>Nguyễn Du.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1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1" grpId="0" animBg="1"/>
      <p:bldP spid="13" grpId="0" animBg="1"/>
      <p:bldP spid="14" grpId="0" animBg="1"/>
      <p:bldP spid="15" grpId="0" animBg="1"/>
      <p:bldP spid="2"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xmlns:lc="http://schemas.openxmlformats.org/drawingml/2006/lockedCanvas" id="{F115355E-8A6E-BD7C-435B-581F2C2EFBC0}"/>
              </a:ext>
            </a:extLst>
          </p:cNvPr>
          <p:cNvSpPr/>
          <p:nvPr/>
        </p:nvSpPr>
        <p:spPr>
          <a:xfrm>
            <a:off x="0" y="27708"/>
            <a:ext cx="12192000" cy="88669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bg1"/>
                </a:solidFill>
                <a:latin typeface="Times New Roman" panose="02020603050405020304" pitchFamily="18" charset="0"/>
                <a:cs typeface="Times New Roman" panose="02020603050405020304" pitchFamily="18" charset="0"/>
              </a:rPr>
              <a:t>NHÓM 1,2:</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a:t>
            </a:r>
            <a:r>
              <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Cuộc đời từng trải với vốn sống phong phú</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xmlns:lc="http://schemas.openxmlformats.org/drawingml/2006/lockedCanvas" id="{BA566159-EBB9-8EF0-4615-1187348C2828}"/>
              </a:ext>
            </a:extLst>
          </p:cNvPr>
          <p:cNvSpPr>
            <a:spLocks noChangeArrowheads="1"/>
          </p:cNvSpPr>
          <p:nvPr/>
        </p:nvSpPr>
        <p:spPr bwMode="auto">
          <a:xfrm>
            <a:off x="3025587" y="1050595"/>
            <a:ext cx="54316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152400" algn="l"/>
              </a:tabLst>
            </a:pP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01</a:t>
            </a:r>
            <a:r>
              <a:rPr kumimoji="0" lang="en-US" altLang="en-US" sz="3200" b="0"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4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graphicFrame>
        <p:nvGraphicFramePr>
          <p:cNvPr id="4" name="Bảng 4">
            <a:extLst>
              <a:ext uri="{FF2B5EF4-FFF2-40B4-BE49-F238E27FC236}">
                <a16:creationId xmlns:a16="http://schemas.microsoft.com/office/drawing/2014/main" xmlns="" id="{3AF6CD84-4B47-F87A-1229-15F86C799555}"/>
              </a:ext>
            </a:extLst>
          </p:cNvPr>
          <p:cNvGraphicFramePr>
            <a:graphicFrameLocks noGrp="1"/>
          </p:cNvGraphicFramePr>
          <p:nvPr>
            <p:extLst>
              <p:ext uri="{D42A27DB-BD31-4B8C-83A1-F6EECF244321}">
                <p14:modId xmlns:p14="http://schemas.microsoft.com/office/powerpoint/2010/main" val="2361693398"/>
              </p:ext>
            </p:extLst>
          </p:nvPr>
        </p:nvGraphicFramePr>
        <p:xfrm>
          <a:off x="0" y="1690257"/>
          <a:ext cx="12192000" cy="5167743"/>
        </p:xfrm>
        <a:graphic>
          <a:graphicData uri="http://schemas.openxmlformats.org/drawingml/2006/table">
            <a:tbl>
              <a:tblPr firstRow="1" firstCol="1" bandRow="1">
                <a:tableStyleId>{5C22544A-7EE6-4342-B048-85BDC9FD1C3A}</a:tableStyleId>
              </a:tblPr>
              <a:tblGrid>
                <a:gridCol w="2240150">
                  <a:extLst>
                    <a:ext uri="{9D8B030D-6E8A-4147-A177-3AD203B41FA5}">
                      <a16:colId xmlns:a16="http://schemas.microsoft.com/office/drawing/2014/main" xmlns="" val="3882865386"/>
                    </a:ext>
                  </a:extLst>
                </a:gridCol>
                <a:gridCol w="4969296">
                  <a:extLst>
                    <a:ext uri="{9D8B030D-6E8A-4147-A177-3AD203B41FA5}">
                      <a16:colId xmlns:a16="http://schemas.microsoft.com/office/drawing/2014/main" xmlns="" val="2175941028"/>
                    </a:ext>
                  </a:extLst>
                </a:gridCol>
                <a:gridCol w="4982554">
                  <a:extLst>
                    <a:ext uri="{9D8B030D-6E8A-4147-A177-3AD203B41FA5}">
                      <a16:colId xmlns:a16="http://schemas.microsoft.com/office/drawing/2014/main" xmlns="" val="582080318"/>
                    </a:ext>
                  </a:extLst>
                </a:gridCol>
              </a:tblGrid>
              <a:tr h="458869">
                <a:tc gridSpan="2">
                  <a:txBody>
                    <a:bodyPr/>
                    <a:lstStyle/>
                    <a:p>
                      <a:pPr marL="0" marR="57150" algn="ctr">
                        <a:lnSpc>
                          <a:spcPct val="100000"/>
                        </a:lnSpc>
                        <a:spcBef>
                          <a:spcPts val="600"/>
                        </a:spcBef>
                        <a:spcAft>
                          <a:spcPts val="600"/>
                        </a:spcAft>
                        <a:tabLst>
                          <a:tab pos="0" algn="l"/>
                          <a:tab pos="57150" algn="l"/>
                          <a:tab pos="152400" algn="l"/>
                        </a:tabLst>
                      </a:pPr>
                      <a:r>
                        <a:rPr lang="en-US" sz="2800" smtClean="0">
                          <a:effectLst/>
                          <a:latin typeface="Times New Roman" panose="02020603050405020304" pitchFamily="18" charset="0"/>
                          <a:cs typeface="Times New Roman" panose="02020603050405020304" pitchFamily="18" charset="0"/>
                        </a:rPr>
                        <a:t>Nội dung tìm hiểu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chính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151215886"/>
                  </a:ext>
                </a:extLst>
              </a:tr>
              <a:tr h="917738">
                <a:tc gridSpan="2">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Bối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err="1">
                          <a:effectLst/>
                          <a:latin typeface="Times New Roman" panose="02020603050405020304" pitchFamily="18" charset="0"/>
                          <a:cs typeface="Times New Roman" panose="02020603050405020304" pitchFamily="18" charset="0"/>
                        </a:rPr>
                        <a:t>Nguyễn</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Du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443512099"/>
                  </a:ext>
                </a:extLst>
              </a:tr>
              <a:tr h="458869">
                <a:tc row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Tiểu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cs typeface="Times New Roman" panose="02020603050405020304" pitchFamily="18" charset="0"/>
                        </a:rPr>
                        <a:t> </a:t>
                      </a:r>
                      <a:r>
                        <a:rPr lang="en-US" sz="2800" err="1">
                          <a:effectLst/>
                          <a:latin typeface="Times New Roman" panose="02020603050405020304" pitchFamily="18" charset="0"/>
                          <a:cs typeface="Times New Roman" panose="02020603050405020304" pitchFamily="18" charset="0"/>
                        </a:rPr>
                        <a:t>đời</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Nguyễn</a:t>
                      </a:r>
                      <a:r>
                        <a:rPr lang="en-US" sz="2800" baseline="0">
                          <a:effectLst/>
                          <a:latin typeface="Times New Roman" panose="02020603050405020304" pitchFamily="18" charset="0"/>
                          <a:cs typeface="Times New Roman" panose="02020603050405020304" pitchFamily="18" charset="0"/>
                        </a:rPr>
                        <a:t> </a:t>
                      </a:r>
                      <a:r>
                        <a:rPr lang="en-US" sz="2800" baseline="0" smtClean="0">
                          <a:effectLst/>
                          <a:latin typeface="Times New Roman" panose="02020603050405020304" pitchFamily="18" charset="0"/>
                          <a:cs typeface="Times New Roman" panose="02020603050405020304" pitchFamily="18" charset="0"/>
                        </a:rPr>
                        <a:t>Du</a:t>
                      </a:r>
                      <a:endParaRPr lang="en-US" sz="2800" dirty="0">
                        <a:effectLst/>
                        <a:latin typeface="Times New Roman" panose="02020603050405020304" pitchFamily="18" charset="0"/>
                        <a:cs typeface="Times New Roman" panose="02020603050405020304" pitchFamily="18" charset="0"/>
                      </a:endParaRPr>
                    </a:p>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err="1">
                          <a:solidFill>
                            <a:schemeClr val="bg1"/>
                          </a:solidFill>
                          <a:effectLst/>
                          <a:latin typeface="Times New Roman" panose="02020603050405020304" pitchFamily="18" charset="0"/>
                          <a:cs typeface="Times New Roman" panose="02020603050405020304" pitchFamily="18" charset="0"/>
                        </a:rPr>
                        <a:t>Quê</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hương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967158599"/>
                  </a:ext>
                </a:extLst>
              </a:tr>
              <a:tr h="458869">
                <a:tc v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a:solidFill>
                            <a:schemeClr val="bg1"/>
                          </a:solidFill>
                          <a:effectLst/>
                          <a:latin typeface="Times New Roman" panose="02020603050405020304" pitchFamily="18" charset="0"/>
                          <a:cs typeface="Times New Roman" panose="02020603050405020304" pitchFamily="18" charset="0"/>
                        </a:rPr>
                        <a:t>Gia </a:t>
                      </a:r>
                      <a:r>
                        <a:rPr lang="en-US" sz="2800" dirty="0" err="1">
                          <a:solidFill>
                            <a:schemeClr val="bg1"/>
                          </a:solidFill>
                          <a:effectLst/>
                          <a:latin typeface="Times New Roman" panose="02020603050405020304" pitchFamily="18" charset="0"/>
                          <a:cs typeface="Times New Roman" panose="02020603050405020304" pitchFamily="18" charset="0"/>
                        </a:rPr>
                        <a:t>đình</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2723787480"/>
                  </a:ext>
                </a:extLst>
              </a:tr>
              <a:tr h="1376607">
                <a:tc v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err="1">
                          <a:solidFill>
                            <a:schemeClr val="bg1"/>
                          </a:solidFill>
                          <a:effectLst/>
                          <a:latin typeface="Times New Roman" panose="02020603050405020304" pitchFamily="18" charset="0"/>
                          <a:cs typeface="Times New Roman" panose="02020603050405020304" pitchFamily="18" charset="0"/>
                        </a:rPr>
                        <a:t>Cuộc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đời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những</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kiện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dấu</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mốc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err="1">
                          <a:solidFill>
                            <a:schemeClr val="bg1"/>
                          </a:solidFill>
                          <a:effectLst/>
                          <a:latin typeface="Times New Roman" panose="02020603050405020304" pitchFamily="18" charset="0"/>
                          <a:cs typeface="Times New Roman" panose="02020603050405020304" pitchFamily="18" charset="0"/>
                        </a:rPr>
                        <a:t>quan</a:t>
                      </a:r>
                      <a:r>
                        <a:rPr lang="en-US" sz="2800">
                          <a:solidFill>
                            <a:schemeClr val="bg1"/>
                          </a:solidFill>
                          <a:effectLst/>
                          <a:latin typeface="Times New Roman" panose="02020603050405020304" pitchFamily="18" charset="0"/>
                          <a:cs typeface="Times New Roman" panose="02020603050405020304" pitchFamily="18" charset="0"/>
                        </a:rPr>
                        <a:t> </a:t>
                      </a:r>
                      <a:r>
                        <a:rPr lang="en-US" sz="2800" smtClean="0">
                          <a:solidFill>
                            <a:schemeClr val="bg1"/>
                          </a:solidFill>
                          <a:effectLst/>
                          <a:latin typeface="Times New Roman" panose="02020603050405020304" pitchFamily="18" charset="0"/>
                          <a:cs typeface="Times New Roman" panose="02020603050405020304" pitchFamily="18" charset="0"/>
                        </a:rPr>
                        <a:t>trọng)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3327007906"/>
                  </a:ext>
                </a:extLst>
              </a:tr>
              <a:tr h="1496791">
                <a:tc gridSpan="2">
                  <a:txBody>
                    <a:bodyPr/>
                    <a:lstStyle/>
                    <a:p>
                      <a:pPr marL="0" marR="57150" algn="just">
                        <a:lnSpc>
                          <a:spcPct val="100000"/>
                        </a:lnSpc>
                        <a:spcBef>
                          <a:spcPts val="600"/>
                        </a:spcBef>
                        <a:spcAft>
                          <a:spcPts val="600"/>
                        </a:spcAft>
                        <a:tabLst>
                          <a:tab pos="0" algn="l"/>
                          <a:tab pos="57150" algn="l"/>
                          <a:tab pos="152400" algn="l"/>
                        </a:tabLst>
                      </a:pPr>
                      <a:r>
                        <a:rPr lang="en-US" sz="2800" dirty="0">
                          <a:solidFill>
                            <a:schemeClr val="bg1"/>
                          </a:solidFill>
                          <a:effectLst/>
                          <a:latin typeface="Times New Roman" panose="02020603050405020304" pitchFamily="18" charset="0"/>
                          <a:cs typeface="Times New Roman" panose="02020603050405020304" pitchFamily="18" charset="0"/>
                        </a:rPr>
                        <a:t>3</a:t>
                      </a:r>
                      <a:r>
                        <a:rPr lang="en-US" sz="2800">
                          <a:solidFill>
                            <a:schemeClr val="bg1"/>
                          </a:solidFill>
                          <a:effectLst/>
                          <a:latin typeface="Times New Roman" panose="02020603050405020304" pitchFamily="18" charset="0"/>
                          <a:cs typeface="Times New Roman" panose="02020603050405020304" pitchFamily="18" charset="0"/>
                        </a:rPr>
                        <a:t>. </a:t>
                      </a:r>
                      <a:r>
                        <a:rPr lang="en-US" sz="2800" b="1" smtClean="0">
                          <a:solidFill>
                            <a:schemeClr val="bg1"/>
                          </a:solidFill>
                          <a:effectLst/>
                          <a:latin typeface="Times New Roman" panose="02020603050405020304" pitchFamily="18" charset="0"/>
                          <a:ea typeface="Times New Roman" panose="02020603050405020304" pitchFamily="18" charset="0"/>
                        </a:rPr>
                        <a:t>Mối liên hệ giữa cuộc đời và sự nghiệp văn học của Nguyễn </a:t>
                      </a:r>
                      <a:r>
                        <a:rPr lang="en-US" sz="2800" b="1" smtClean="0">
                          <a:solidFill>
                            <a:schemeClr val="bg1"/>
                          </a:solidFill>
                          <a:latin typeface="Times New Roman" panose="02020603050405020304" pitchFamily="18" charset="0"/>
                          <a:ea typeface="Times New Roman" panose="02020603050405020304" pitchFamily="18" charset="0"/>
                        </a:rPr>
                        <a:t>Du</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2527342124"/>
                  </a:ext>
                </a:extLst>
              </a:tr>
            </a:tbl>
          </a:graphicData>
        </a:graphic>
      </p:graphicFrame>
    </p:spTree>
    <p:extLst>
      <p:ext uri="{BB962C8B-B14F-4D97-AF65-F5344CB8AC3E}">
        <p14:creationId xmlns:p14="http://schemas.microsoft.com/office/powerpoint/2010/main" val="913076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5">
            <a:extLst>
              <a:ext uri="{FF2B5EF4-FFF2-40B4-BE49-F238E27FC236}">
                <a16:creationId xmlns="" xmlns:a16="http://schemas.microsoft.com/office/drawing/2014/main" id="{46AFF36C-9FF4-04F7-D45C-4E437CA7C2DA}"/>
              </a:ext>
            </a:extLst>
          </p:cNvPr>
          <p:cNvSpPr txBox="1"/>
          <p:nvPr/>
        </p:nvSpPr>
        <p:spPr>
          <a:xfrm flipH="1">
            <a:off x="5034890" y="243405"/>
            <a:ext cx="339263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63290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14152" y="-693733"/>
            <a:ext cx="609600" cy="609600"/>
          </a:xfrm>
          <a:prstGeom prst="rect">
            <a:avLst/>
          </a:prstGeom>
        </p:spPr>
      </p:pic>
      <p:grpSp>
        <p:nvGrpSpPr>
          <p:cNvPr id="63" name="vong quay"/>
          <p:cNvGrpSpPr/>
          <p:nvPr/>
        </p:nvGrpSpPr>
        <p:grpSpPr>
          <a:xfrm>
            <a:off x="5825983" y="478508"/>
            <a:ext cx="5042125" cy="5036855"/>
            <a:chOff x="5425622" y="292790"/>
            <a:chExt cx="5834378" cy="5828280"/>
          </a:xfrm>
        </p:grpSpPr>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65" name="TextBox 64"/>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6" name="TextBox 65"/>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7" name="TextBox 66"/>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1" name="TextBox 70"/>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2" name="TextBox 71"/>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73" name="Isosceles Triangle 7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quay dung"/>
          <p:cNvSpPr/>
          <p:nvPr/>
        </p:nvSpPr>
        <p:spPr>
          <a:xfrm>
            <a:off x="9436129" y="5992709"/>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5" name="Rounded Rectangle 74">
            <a:hlinkClick r:id="rId6"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Rounded Rectangle 75">
            <a:hlinkClick r:id="rId7"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Rounded Rectangle 76">
            <a:hlinkClick r:id="rId8" action="ppaction://hlinksldjump"/>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8" name="Rounded Rectangle 77">
            <a:hlinkClick r:id="rId9" action="ppaction://hlinksldjump"/>
          </p:cNvPr>
          <p:cNvSpPr/>
          <p:nvPr/>
        </p:nvSpPr>
        <p:spPr>
          <a:xfrm>
            <a:off x="859321"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9" name="Rounded Rectangle 78">
            <a:hlinkClick r:id="rId10" action="ppaction://hlinksldjump"/>
          </p:cNvPr>
          <p:cNvSpPr/>
          <p:nvPr/>
        </p:nvSpPr>
        <p:spPr>
          <a:xfrm>
            <a:off x="2357238"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79">
            <a:hlinkClick r:id="rId11" action="ppaction://hlinksldjump"/>
          </p:cNvPr>
          <p:cNvSpPr/>
          <p:nvPr/>
        </p:nvSpPr>
        <p:spPr>
          <a:xfrm>
            <a:off x="3855154"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82" name="Picture 8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83" name="Picture 8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84" name="Picture 8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85" name="Picture 8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86" name="Picture 8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87"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14152" y="-693733"/>
            <a:ext cx="609600" cy="609600"/>
          </a:xfrm>
          <a:prstGeom prst="rect">
            <a:avLst/>
          </a:prstGeom>
        </p:spPr>
      </p:pic>
      <p:sp>
        <p:nvSpPr>
          <p:cNvPr id="88" name="Isosceles Triangle 8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9" name="Isosceles Triangle 8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0" name="Isosceles Triangle 8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1" name="Isosceles Triangle 9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2" name="Isosceles Triangle 9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3" name="Isosceles Triangle 9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4" name="Isosceles Triangle 9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5" name="Isosceles Triangle 9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6" name="Isosceles Triangle 9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Isosceles Triangle 9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8" name="Isosceles Triangle 9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9" name="Isosceles Triangle 9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Isosceles Triangle 9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1" name="Isosceles Triangle 10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2" name="Isosceles Triangle 10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3" name="Isosceles Triangle 10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4" name="Isosceles Triangle 10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5" name="Isosceles Triangle 10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6" name="Isosceles Triangle 10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7" name="Isosceles Triangle 10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8" name="Heart 107">
            <a:hlinkClick r:id="rId15"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72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mediacall" presetSubtype="0" fill="hold" nodeType="withEffect">
                                  <p:stCondLst>
                                    <p:cond delay="0"/>
                                  </p:stCondLst>
                                  <p:childTnLst>
                                    <p:cmd type="call" cmd="stop">
                                      <p:cBhvr>
                                        <p:cTn id="6" dur="1" fill="hold"/>
                                        <p:tgtEl>
                                          <p:spTgt spid="62"/>
                                        </p:tgtEl>
                                      </p:cBhvr>
                                    </p:cmd>
                                  </p:childTnLst>
                                </p:cTn>
                              </p:par>
                              <p:par>
                                <p:cTn id="7" presetID="3" presetClass="mediacall" presetSubtype="0" fill="hold" nodeType="withEffect">
                                  <p:stCondLst>
                                    <p:cond delay="0"/>
                                  </p:stCondLst>
                                  <p:childTnLst>
                                    <p:cmd type="call" cmd="stop">
                                      <p:cBhvr>
                                        <p:cTn id="8" dur="1" fill="hold"/>
                                        <p:tgtEl>
                                          <p:spTgt spid="62"/>
                                        </p:tgtEl>
                                      </p:cBhvr>
                                    </p:cmd>
                                  </p:childTnLst>
                                </p:cTn>
                              </p:par>
                              <p:par>
                                <p:cTn id="9" presetID="3" presetClass="mediacall" presetSubtype="0" fill="hold" nodeType="withEffect">
                                  <p:stCondLst>
                                    <p:cond delay="0"/>
                                  </p:stCondLst>
                                  <p:childTnLst>
                                    <p:cmd type="call" cmd="stop">
                                      <p:cBhvr>
                                        <p:cTn id="10" dur="1" fill="hold"/>
                                        <p:tgtEl>
                                          <p:spTgt spid="62"/>
                                        </p:tgtEl>
                                      </p:cBhvr>
                                    </p:cmd>
                                  </p:childTnLst>
                                </p:cTn>
                              </p:par>
                              <p:par>
                                <p:cTn id="11" presetID="3" presetClass="mediacall" presetSubtype="0" fill="hold" nodeType="withEffect">
                                  <p:stCondLst>
                                    <p:cond delay="0"/>
                                  </p:stCondLst>
                                  <p:childTnLst>
                                    <p:cmd type="call" cmd="stop">
                                      <p:cBhvr>
                                        <p:cTn id="12" dur="1" fill="hold"/>
                                        <p:tgtEl>
                                          <p:spTgt spid="62"/>
                                        </p:tgtEl>
                                      </p:cBhvr>
                                    </p:cmd>
                                  </p:childTnLst>
                                </p:cTn>
                              </p:par>
                              <p:par>
                                <p:cTn id="13" presetID="3" presetClass="mediacall" presetSubtype="0" fill="hold" nodeType="withEffect">
                                  <p:stCondLst>
                                    <p:cond delay="0"/>
                                  </p:stCondLst>
                                  <p:childTnLst>
                                    <p:cmd type="call" cmd="stop">
                                      <p:cBhvr>
                                        <p:cTn id="14" dur="1" fill="hold"/>
                                        <p:tgtEl>
                                          <p:spTgt spid="62"/>
                                        </p:tgtEl>
                                      </p:cBhvr>
                                    </p:cmd>
                                  </p:childTnLst>
                                </p:cTn>
                              </p:par>
                              <p:par>
                                <p:cTn id="15" presetID="3" presetClass="mediacall" presetSubtype="0" fill="hold" nodeType="withEffect">
                                  <p:stCondLst>
                                    <p:cond delay="0"/>
                                  </p:stCondLst>
                                  <p:childTnLst>
                                    <p:cmd type="call" cmd="stop">
                                      <p:cBhvr>
                                        <p:cTn id="16" dur="1" fill="hold"/>
                                        <p:tgtEl>
                                          <p:spTgt spid="62"/>
                                        </p:tgtEl>
                                      </p:cBhvr>
                                    </p:cmd>
                                  </p:childTnLst>
                                </p:cTn>
                              </p:par>
                              <p:par>
                                <p:cTn id="17" presetID="3" presetClass="mediacall" presetSubtype="0" fill="hold" nodeType="withEffect">
                                  <p:stCondLst>
                                    <p:cond delay="0"/>
                                  </p:stCondLst>
                                  <p:childTnLst>
                                    <p:cmd type="call" cmd="stop">
                                      <p:cBhvr>
                                        <p:cTn id="18" dur="1" fill="hold"/>
                                        <p:tgtEl>
                                          <p:spTgt spid="62"/>
                                        </p:tgtEl>
                                      </p:cBhvr>
                                    </p:cmd>
                                  </p:childTnLst>
                                </p:cTn>
                              </p:par>
                              <p:par>
                                <p:cTn id="19" presetID="3" presetClass="mediacall" presetSubtype="0" fill="hold" nodeType="withEffect">
                                  <p:stCondLst>
                                    <p:cond delay="0"/>
                                  </p:stCondLst>
                                  <p:childTnLst>
                                    <p:cmd type="call" cmd="stop">
                                      <p:cBhvr>
                                        <p:cTn id="20" dur="1" fill="hold"/>
                                        <p:tgtEl>
                                          <p:spTgt spid="62"/>
                                        </p:tgtEl>
                                      </p:cBhvr>
                                    </p:cmd>
                                  </p:childTnLst>
                                </p:cTn>
                              </p:par>
                              <p:par>
                                <p:cTn id="21" presetID="3" presetClass="mediacall" presetSubtype="0" fill="hold" nodeType="withEffect">
                                  <p:stCondLst>
                                    <p:cond delay="0"/>
                                  </p:stCondLst>
                                  <p:childTnLst>
                                    <p:cmd type="call" cmd="stop">
                                      <p:cBhvr>
                                        <p:cTn id="22" dur="1" fill="hold"/>
                                        <p:tgtEl>
                                          <p:spTgt spid="62"/>
                                        </p:tgtEl>
                                      </p:cBhvr>
                                    </p:cmd>
                                  </p:childTnLst>
                                </p:cTn>
                              </p:par>
                              <p:par>
                                <p:cTn id="23" presetID="3" presetClass="mediacall" presetSubtype="0" fill="hold" nodeType="withEffect">
                                  <p:stCondLst>
                                    <p:cond delay="0"/>
                                  </p:stCondLst>
                                  <p:childTnLst>
                                    <p:cmd type="call" cmd="stop">
                                      <p:cBhvr>
                                        <p:cTn id="24" dur="1" fill="hold"/>
                                        <p:tgtEl>
                                          <p:spTgt spid="62"/>
                                        </p:tgtEl>
                                      </p:cBhvr>
                                    </p:cmd>
                                  </p:childTnLst>
                                </p:cTn>
                              </p:par>
                              <p:par>
                                <p:cTn id="25" presetID="3" presetClass="mediacall" presetSubtype="0" fill="hold" nodeType="withEffect">
                                  <p:stCondLst>
                                    <p:cond delay="0"/>
                                  </p:stCondLst>
                                  <p:childTnLst>
                                    <p:cmd type="call" cmd="stop">
                                      <p:cBhvr>
                                        <p:cTn id="26" dur="1" fill="hold"/>
                                        <p:tgtEl>
                                          <p:spTgt spid="62"/>
                                        </p:tgtEl>
                                      </p:cBhvr>
                                    </p:cmd>
                                  </p:childTnLst>
                                </p:cTn>
                              </p:par>
                              <p:par>
                                <p:cTn id="27" presetID="3" presetClass="mediacall" presetSubtype="0" fill="hold" nodeType="withEffect">
                                  <p:stCondLst>
                                    <p:cond delay="0"/>
                                  </p:stCondLst>
                                  <p:childTnLst>
                                    <p:cmd type="call" cmd="stop">
                                      <p:cBhvr>
                                        <p:cTn id="28" dur="1" fill="hold"/>
                                        <p:tgtEl>
                                          <p:spTgt spid="62"/>
                                        </p:tgtEl>
                                      </p:cBhvr>
                                    </p:cmd>
                                  </p:childTnLst>
                                </p:cTn>
                              </p:par>
                              <p:par>
                                <p:cTn id="29" presetID="3" presetClass="mediacall" presetSubtype="0" fill="hold" nodeType="withEffect">
                                  <p:stCondLst>
                                    <p:cond delay="0"/>
                                  </p:stCondLst>
                                  <p:childTnLst>
                                    <p:cmd type="call" cmd="stop">
                                      <p:cBhvr>
                                        <p:cTn id="30" dur="1" fill="hold"/>
                                        <p:tgtEl>
                                          <p:spTgt spid="62"/>
                                        </p:tgtEl>
                                      </p:cBhvr>
                                    </p:cmd>
                                  </p:childTnLst>
                                </p:cTn>
                              </p:par>
                              <p:par>
                                <p:cTn id="31" presetID="3" presetClass="mediacall" presetSubtype="0" fill="hold" nodeType="withEffect">
                                  <p:stCondLst>
                                    <p:cond delay="0"/>
                                  </p:stCondLst>
                                  <p:childTnLst>
                                    <p:cmd type="call" cmd="stop">
                                      <p:cBhvr>
                                        <p:cTn id="32" dur="1" fill="hold"/>
                                        <p:tgtEl>
                                          <p:spTgt spid="62"/>
                                        </p:tgtEl>
                                      </p:cBhvr>
                                    </p:cmd>
                                  </p:childTnLst>
                                </p:cTn>
                              </p:par>
                              <p:par>
                                <p:cTn id="33" presetID="3" presetClass="mediacall" presetSubtype="0" fill="hold" nodeType="withEffect">
                                  <p:stCondLst>
                                    <p:cond delay="0"/>
                                  </p:stCondLst>
                                  <p:childTnLst>
                                    <p:cmd type="call" cmd="stop">
                                      <p:cBhvr>
                                        <p:cTn id="34" dur="1" fill="hold"/>
                                        <p:tgtEl>
                                          <p:spTgt spid="62"/>
                                        </p:tgtEl>
                                      </p:cBhvr>
                                    </p:cmd>
                                  </p:childTnLst>
                                </p:cTn>
                              </p:par>
                              <p:par>
                                <p:cTn id="35" presetID="3" presetClass="mediacall" presetSubtype="0" fill="hold" nodeType="withEffect">
                                  <p:stCondLst>
                                    <p:cond delay="0"/>
                                  </p:stCondLst>
                                  <p:childTnLst>
                                    <p:cmd type="call" cmd="stop">
                                      <p:cBhvr>
                                        <p:cTn id="36" dur="1" fill="hold"/>
                                        <p:tgtEl>
                                          <p:spTgt spid="62"/>
                                        </p:tgtEl>
                                      </p:cBhvr>
                                    </p:cmd>
                                  </p:childTnLst>
                                </p:cTn>
                              </p:par>
                              <p:par>
                                <p:cTn id="37" presetID="3" presetClass="mediacall" presetSubtype="0" fill="hold" nodeType="withEffect">
                                  <p:stCondLst>
                                    <p:cond delay="0"/>
                                  </p:stCondLst>
                                  <p:childTnLst>
                                    <p:cmd type="call" cmd="stop">
                                      <p:cBhvr>
                                        <p:cTn id="38" dur="1" fill="hold"/>
                                        <p:tgtEl>
                                          <p:spTgt spid="62"/>
                                        </p:tgtEl>
                                      </p:cBhvr>
                                    </p:cmd>
                                  </p:childTnLst>
                                </p:cTn>
                              </p:par>
                              <p:par>
                                <p:cTn id="39" presetID="3" presetClass="mediacall" presetSubtype="0" fill="hold" nodeType="withEffect">
                                  <p:stCondLst>
                                    <p:cond delay="0"/>
                                  </p:stCondLst>
                                  <p:childTnLst>
                                    <p:cmd type="call" cmd="stop">
                                      <p:cBhvr>
                                        <p:cTn id="40" dur="1" fill="hold"/>
                                        <p:tgtEl>
                                          <p:spTgt spid="62"/>
                                        </p:tgtEl>
                                      </p:cBhvr>
                                    </p:cmd>
                                  </p:childTnLst>
                                </p:cTn>
                              </p:par>
                              <p:par>
                                <p:cTn id="41" presetID="3" presetClass="mediacall" presetSubtype="0" fill="hold" nodeType="withEffect">
                                  <p:stCondLst>
                                    <p:cond delay="0"/>
                                  </p:stCondLst>
                                  <p:childTnLst>
                                    <p:cmd type="call" cmd="stop">
                                      <p:cBhvr>
                                        <p:cTn id="42" dur="1" fill="hold"/>
                                        <p:tgtEl>
                                          <p:spTgt spid="62"/>
                                        </p:tgtEl>
                                      </p:cBhvr>
                                    </p:cmd>
                                  </p:childTnLst>
                                </p:cTn>
                              </p:par>
                              <p:par>
                                <p:cTn id="43" presetID="3" presetClass="mediacall" presetSubtype="0" fill="hold" nodeType="withEffect">
                                  <p:stCondLst>
                                    <p:cond delay="0"/>
                                  </p:stCondLst>
                                  <p:childTnLst>
                                    <p:cmd type="call" cmd="stop">
                                      <p:cBhvr>
                                        <p:cTn id="44" dur="1" fill="hold"/>
                                        <p:tgtEl>
                                          <p:spTgt spid="62"/>
                                        </p:tgtEl>
                                      </p:cBhvr>
                                    </p:cmd>
                                  </p:childTnLst>
                                </p:cTn>
                              </p:par>
                              <p:par>
                                <p:cTn id="45" presetID="1" presetClass="mediacall" presetSubtype="0" fill="hold" nodeType="withEffect">
                                  <p:stCondLst>
                                    <p:cond delay="0"/>
                                  </p:stCondLst>
                                  <p:childTnLst>
                                    <p:cmd type="call" cmd="playFrom(0.0)">
                                      <p:cBhvr>
                                        <p:cTn id="46" dur="30406" fill="hold"/>
                                        <p:tgtEl>
                                          <p:spTgt spid="62"/>
                                        </p:tgtEl>
                                      </p:cBhvr>
                                    </p:cmd>
                                  </p:childTnLst>
                                </p:cTn>
                              </p:par>
                              <p:par>
                                <p:cTn id="47" presetID="34" presetClass="emph" presetSubtype="0" repeatCount="indefinite" fill="hold" grpId="0" nodeType="withEffect">
                                  <p:stCondLst>
                                    <p:cond delay="0"/>
                                  </p:stCondLst>
                                  <p:iterate type="lt">
                                    <p:tmPct val="10000"/>
                                  </p:iterate>
                                  <p:childTnLst>
                                    <p:animMotion origin="layout" path="M 2.08333E-6 2.77556E-17 L 2.08333E-6 -0.02407 " pathEditMode="relative" rAng="0" ptsTypes="AA">
                                      <p:cBhvr>
                                        <p:cTn id="48" dur="250" accel="50000" decel="50000" autoRev="1" fill="hold">
                                          <p:stCondLst>
                                            <p:cond delay="0"/>
                                          </p:stCondLst>
                                        </p:cTn>
                                        <p:tgtEl>
                                          <p:spTgt spid="81"/>
                                        </p:tgtEl>
                                        <p:attrNameLst>
                                          <p:attrName>ppt_x</p:attrName>
                                          <p:attrName>ppt_y</p:attrName>
                                        </p:attrNameLst>
                                      </p:cBhvr>
                                      <p:rCtr x="0" y="-1204"/>
                                    </p:animMotion>
                                    <p:animRot by="1500000">
                                      <p:cBhvr>
                                        <p:cTn id="49" dur="125" fill="hold">
                                          <p:stCondLst>
                                            <p:cond delay="0"/>
                                          </p:stCondLst>
                                        </p:cTn>
                                        <p:tgtEl>
                                          <p:spTgt spid="81"/>
                                        </p:tgtEl>
                                        <p:attrNameLst>
                                          <p:attrName>r</p:attrName>
                                        </p:attrNameLst>
                                      </p:cBhvr>
                                    </p:animRot>
                                    <p:animRot by="-1500000">
                                      <p:cBhvr>
                                        <p:cTn id="50" dur="125" fill="hold">
                                          <p:stCondLst>
                                            <p:cond delay="125"/>
                                          </p:stCondLst>
                                        </p:cTn>
                                        <p:tgtEl>
                                          <p:spTgt spid="81"/>
                                        </p:tgtEl>
                                        <p:attrNameLst>
                                          <p:attrName>r</p:attrName>
                                        </p:attrNameLst>
                                      </p:cBhvr>
                                    </p:animRot>
                                    <p:animRot by="-1500000">
                                      <p:cBhvr>
                                        <p:cTn id="51" dur="125" fill="hold">
                                          <p:stCondLst>
                                            <p:cond delay="250"/>
                                          </p:stCondLst>
                                        </p:cTn>
                                        <p:tgtEl>
                                          <p:spTgt spid="81"/>
                                        </p:tgtEl>
                                        <p:attrNameLst>
                                          <p:attrName>r</p:attrName>
                                        </p:attrNameLst>
                                      </p:cBhvr>
                                    </p:animRot>
                                    <p:animRot by="1500000">
                                      <p:cBhvr>
                                        <p:cTn id="52" dur="125" fill="hold">
                                          <p:stCondLst>
                                            <p:cond delay="375"/>
                                          </p:stCondLst>
                                        </p:cTn>
                                        <p:tgtEl>
                                          <p:spTgt spid="81"/>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88"/>
                                        </p:tgtEl>
                                      </p:cBhvr>
                                    </p:animEffect>
                                    <p:set>
                                      <p:cBhvr>
                                        <p:cTn id="57" dur="1" fill="hold">
                                          <p:stCondLst>
                                            <p:cond delay="499"/>
                                          </p:stCondLst>
                                        </p:cTn>
                                        <p:tgtEl>
                                          <p:spTgt spid="8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87"/>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89"/>
                                        </p:tgtEl>
                                      </p:cBhvr>
                                    </p:animEffect>
                                    <p:set>
                                      <p:cBhvr>
                                        <p:cTn id="64" dur="1" fill="hold">
                                          <p:stCondLst>
                                            <p:cond delay="499"/>
                                          </p:stCondLst>
                                        </p:cTn>
                                        <p:tgtEl>
                                          <p:spTgt spid="8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87"/>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90"/>
                                        </p:tgtEl>
                                      </p:cBhvr>
                                    </p:animEffect>
                                    <p:set>
                                      <p:cBhvr>
                                        <p:cTn id="71" dur="1" fill="hold">
                                          <p:stCondLst>
                                            <p:cond delay="499"/>
                                          </p:stCondLst>
                                        </p:cTn>
                                        <p:tgtEl>
                                          <p:spTgt spid="9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87"/>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91"/>
                                        </p:tgtEl>
                                      </p:cBhvr>
                                    </p:animEffect>
                                    <p:set>
                                      <p:cBhvr>
                                        <p:cTn id="78" dur="1" fill="hold">
                                          <p:stCondLst>
                                            <p:cond delay="499"/>
                                          </p:stCondLst>
                                        </p:cTn>
                                        <p:tgtEl>
                                          <p:spTgt spid="9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87"/>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92"/>
                                        </p:tgtEl>
                                      </p:cBhvr>
                                    </p:animEffect>
                                    <p:set>
                                      <p:cBhvr>
                                        <p:cTn id="85" dur="1" fill="hold">
                                          <p:stCondLst>
                                            <p:cond delay="499"/>
                                          </p:stCondLst>
                                        </p:cTn>
                                        <p:tgtEl>
                                          <p:spTgt spid="9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87"/>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93"/>
                                        </p:tgtEl>
                                      </p:cBhvr>
                                    </p:animEffect>
                                    <p:set>
                                      <p:cBhvr>
                                        <p:cTn id="92" dur="1" fill="hold">
                                          <p:stCondLst>
                                            <p:cond delay="499"/>
                                          </p:stCondLst>
                                        </p:cTn>
                                        <p:tgtEl>
                                          <p:spTgt spid="9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87"/>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94"/>
                                        </p:tgtEl>
                                      </p:cBhvr>
                                    </p:animEffect>
                                    <p:set>
                                      <p:cBhvr>
                                        <p:cTn id="99" dur="1" fill="hold">
                                          <p:stCondLst>
                                            <p:cond delay="499"/>
                                          </p:stCondLst>
                                        </p:cTn>
                                        <p:tgtEl>
                                          <p:spTgt spid="9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87"/>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95"/>
                                        </p:tgtEl>
                                      </p:cBhvr>
                                    </p:animEffect>
                                    <p:set>
                                      <p:cBhvr>
                                        <p:cTn id="106" dur="1" fill="hold">
                                          <p:stCondLst>
                                            <p:cond delay="499"/>
                                          </p:stCondLst>
                                        </p:cTn>
                                        <p:tgtEl>
                                          <p:spTgt spid="9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87"/>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96"/>
                                        </p:tgtEl>
                                      </p:cBhvr>
                                    </p:animEffect>
                                    <p:set>
                                      <p:cBhvr>
                                        <p:cTn id="113" dur="1" fill="hold">
                                          <p:stCondLst>
                                            <p:cond delay="499"/>
                                          </p:stCondLst>
                                        </p:cTn>
                                        <p:tgtEl>
                                          <p:spTgt spid="9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87"/>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97"/>
                                        </p:tgtEl>
                                      </p:cBhvr>
                                    </p:animEffect>
                                    <p:set>
                                      <p:cBhvr>
                                        <p:cTn id="120" dur="1" fill="hold">
                                          <p:stCondLst>
                                            <p:cond delay="499"/>
                                          </p:stCondLst>
                                        </p:cTn>
                                        <p:tgtEl>
                                          <p:spTgt spid="9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87"/>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98"/>
                                        </p:tgtEl>
                                      </p:cBhvr>
                                    </p:animEffect>
                                    <p:set>
                                      <p:cBhvr>
                                        <p:cTn id="127" dur="1" fill="hold">
                                          <p:stCondLst>
                                            <p:cond delay="499"/>
                                          </p:stCondLst>
                                        </p:cTn>
                                        <p:tgtEl>
                                          <p:spTgt spid="9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87"/>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99"/>
                                        </p:tgtEl>
                                      </p:cBhvr>
                                    </p:animEffect>
                                    <p:set>
                                      <p:cBhvr>
                                        <p:cTn id="134" dur="1" fill="hold">
                                          <p:stCondLst>
                                            <p:cond delay="499"/>
                                          </p:stCondLst>
                                        </p:cTn>
                                        <p:tgtEl>
                                          <p:spTgt spid="9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87"/>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100"/>
                                        </p:tgtEl>
                                      </p:cBhvr>
                                    </p:animEffect>
                                    <p:set>
                                      <p:cBhvr>
                                        <p:cTn id="141" dur="1" fill="hold">
                                          <p:stCondLst>
                                            <p:cond delay="499"/>
                                          </p:stCondLst>
                                        </p:cTn>
                                        <p:tgtEl>
                                          <p:spTgt spid="10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87"/>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101"/>
                                        </p:tgtEl>
                                      </p:cBhvr>
                                    </p:animEffect>
                                    <p:set>
                                      <p:cBhvr>
                                        <p:cTn id="148" dur="1" fill="hold">
                                          <p:stCondLst>
                                            <p:cond delay="499"/>
                                          </p:stCondLst>
                                        </p:cTn>
                                        <p:tgtEl>
                                          <p:spTgt spid="10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87"/>
                                        </p:tgtEl>
                                      </p:cBhvr>
                                    </p:cmd>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0" nodeType="clickEffect">
                                  <p:stCondLst>
                                    <p:cond delay="0"/>
                                  </p:stCondLst>
                                  <p:childTnLst>
                                    <p:animEffect transition="out" filter="fade">
                                      <p:cBhvr>
                                        <p:cTn id="154" dur="500"/>
                                        <p:tgtEl>
                                          <p:spTgt spid="102"/>
                                        </p:tgtEl>
                                      </p:cBhvr>
                                    </p:animEffect>
                                    <p:set>
                                      <p:cBhvr>
                                        <p:cTn id="155" dur="1" fill="hold">
                                          <p:stCondLst>
                                            <p:cond delay="499"/>
                                          </p:stCondLst>
                                        </p:cTn>
                                        <p:tgtEl>
                                          <p:spTgt spid="102"/>
                                        </p:tgtEl>
                                        <p:attrNameLst>
                                          <p:attrName>style.visibility</p:attrName>
                                        </p:attrNameLst>
                                      </p:cBhvr>
                                      <p:to>
                                        <p:strVal val="hidden"/>
                                      </p:to>
                                    </p:set>
                                  </p:childTnLst>
                                </p:cTn>
                              </p:par>
                              <p:par>
                                <p:cTn id="156" presetID="3" presetClass="mediacall" presetSubtype="0" fill="hold" nodeType="withEffect">
                                  <p:stCondLst>
                                    <p:cond delay="0"/>
                                  </p:stCondLst>
                                  <p:childTnLst>
                                    <p:cmd type="call" cmd="stop">
                                      <p:cBhvr>
                                        <p:cTn id="157" dur="1" fill="hold"/>
                                        <p:tgtEl>
                                          <p:spTgt spid="87"/>
                                        </p:tgtEl>
                                      </p:cBhvr>
                                    </p:cmd>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0" nodeType="clickEffect">
                                  <p:stCondLst>
                                    <p:cond delay="0"/>
                                  </p:stCondLst>
                                  <p:childTnLst>
                                    <p:animEffect transition="out" filter="fade">
                                      <p:cBhvr>
                                        <p:cTn id="161" dur="500"/>
                                        <p:tgtEl>
                                          <p:spTgt spid="103"/>
                                        </p:tgtEl>
                                      </p:cBhvr>
                                    </p:animEffect>
                                    <p:set>
                                      <p:cBhvr>
                                        <p:cTn id="162" dur="1" fill="hold">
                                          <p:stCondLst>
                                            <p:cond delay="499"/>
                                          </p:stCondLst>
                                        </p:cTn>
                                        <p:tgtEl>
                                          <p:spTgt spid="103"/>
                                        </p:tgtEl>
                                        <p:attrNameLst>
                                          <p:attrName>style.visibility</p:attrName>
                                        </p:attrNameLst>
                                      </p:cBhvr>
                                      <p:to>
                                        <p:strVal val="hidden"/>
                                      </p:to>
                                    </p:set>
                                  </p:childTnLst>
                                </p:cTn>
                              </p:par>
                              <p:par>
                                <p:cTn id="163" presetID="3" presetClass="mediacall" presetSubtype="0" fill="hold" nodeType="withEffect">
                                  <p:stCondLst>
                                    <p:cond delay="0"/>
                                  </p:stCondLst>
                                  <p:childTnLst>
                                    <p:cmd type="call" cmd="stop">
                                      <p:cBhvr>
                                        <p:cTn id="164" dur="1" fill="hold"/>
                                        <p:tgtEl>
                                          <p:spTgt spid="87"/>
                                        </p:tgtEl>
                                      </p:cBhvr>
                                    </p:cmd>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104"/>
                                        </p:tgtEl>
                                      </p:cBhvr>
                                    </p:animEffect>
                                    <p:set>
                                      <p:cBhvr>
                                        <p:cTn id="169" dur="1" fill="hold">
                                          <p:stCondLst>
                                            <p:cond delay="499"/>
                                          </p:stCondLst>
                                        </p:cTn>
                                        <p:tgtEl>
                                          <p:spTgt spid="104"/>
                                        </p:tgtEl>
                                        <p:attrNameLst>
                                          <p:attrName>style.visibility</p:attrName>
                                        </p:attrNameLst>
                                      </p:cBhvr>
                                      <p:to>
                                        <p:strVal val="hidden"/>
                                      </p:to>
                                    </p:set>
                                  </p:childTnLst>
                                </p:cTn>
                              </p:par>
                              <p:par>
                                <p:cTn id="170" presetID="3" presetClass="mediacall" presetSubtype="0" fill="hold" nodeType="withEffect">
                                  <p:stCondLst>
                                    <p:cond delay="0"/>
                                  </p:stCondLst>
                                  <p:childTnLst>
                                    <p:cmd type="call" cmd="stop">
                                      <p:cBhvr>
                                        <p:cTn id="171" dur="1" fill="hold"/>
                                        <p:tgtEl>
                                          <p:spTgt spid="87"/>
                                        </p:tgtEl>
                                      </p:cBhvr>
                                    </p:cmd>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0" nodeType="clickEffect">
                                  <p:stCondLst>
                                    <p:cond delay="0"/>
                                  </p:stCondLst>
                                  <p:childTnLst>
                                    <p:animEffect transition="out" filter="fade">
                                      <p:cBhvr>
                                        <p:cTn id="175" dur="500"/>
                                        <p:tgtEl>
                                          <p:spTgt spid="105"/>
                                        </p:tgtEl>
                                      </p:cBhvr>
                                    </p:animEffect>
                                    <p:set>
                                      <p:cBhvr>
                                        <p:cTn id="176" dur="1" fill="hold">
                                          <p:stCondLst>
                                            <p:cond delay="499"/>
                                          </p:stCondLst>
                                        </p:cTn>
                                        <p:tgtEl>
                                          <p:spTgt spid="105"/>
                                        </p:tgtEl>
                                        <p:attrNameLst>
                                          <p:attrName>style.visibility</p:attrName>
                                        </p:attrNameLst>
                                      </p:cBhvr>
                                      <p:to>
                                        <p:strVal val="hidden"/>
                                      </p:to>
                                    </p:set>
                                  </p:childTnLst>
                                </p:cTn>
                              </p:par>
                              <p:par>
                                <p:cTn id="177" presetID="3" presetClass="mediacall" presetSubtype="0" fill="hold" nodeType="withEffect">
                                  <p:stCondLst>
                                    <p:cond delay="0"/>
                                  </p:stCondLst>
                                  <p:childTnLst>
                                    <p:cmd type="call" cmd="stop">
                                      <p:cBhvr>
                                        <p:cTn id="178" dur="1" fill="hold"/>
                                        <p:tgtEl>
                                          <p:spTgt spid="87"/>
                                        </p:tgtEl>
                                      </p:cBhvr>
                                    </p:cmd>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0" nodeType="clickEffect">
                                  <p:stCondLst>
                                    <p:cond delay="0"/>
                                  </p:stCondLst>
                                  <p:childTnLst>
                                    <p:animEffect transition="out" filter="fade">
                                      <p:cBhvr>
                                        <p:cTn id="182" dur="500"/>
                                        <p:tgtEl>
                                          <p:spTgt spid="106"/>
                                        </p:tgtEl>
                                      </p:cBhvr>
                                    </p:animEffect>
                                    <p:set>
                                      <p:cBhvr>
                                        <p:cTn id="183" dur="1" fill="hold">
                                          <p:stCondLst>
                                            <p:cond delay="499"/>
                                          </p:stCondLst>
                                        </p:cTn>
                                        <p:tgtEl>
                                          <p:spTgt spid="106"/>
                                        </p:tgtEl>
                                        <p:attrNameLst>
                                          <p:attrName>style.visibility</p:attrName>
                                        </p:attrNameLst>
                                      </p:cBhvr>
                                      <p:to>
                                        <p:strVal val="hidden"/>
                                      </p:to>
                                    </p:set>
                                  </p:childTnLst>
                                </p:cTn>
                              </p:par>
                              <p:par>
                                <p:cTn id="184" presetID="3" presetClass="mediacall" presetSubtype="0" fill="hold" nodeType="withEffect">
                                  <p:stCondLst>
                                    <p:cond delay="0"/>
                                  </p:stCondLst>
                                  <p:childTnLst>
                                    <p:cmd type="call" cmd="stop">
                                      <p:cBhvr>
                                        <p:cTn id="185" dur="1" fill="hold"/>
                                        <p:tgtEl>
                                          <p:spTgt spid="87"/>
                                        </p:tgtEl>
                                      </p:cBhvr>
                                    </p:cmd>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grpId="0" nodeType="clickEffect">
                                  <p:stCondLst>
                                    <p:cond delay="0"/>
                                  </p:stCondLst>
                                  <p:childTnLst>
                                    <p:animEffect transition="out" filter="fade">
                                      <p:cBhvr>
                                        <p:cTn id="189" dur="500"/>
                                        <p:tgtEl>
                                          <p:spTgt spid="107"/>
                                        </p:tgtEl>
                                      </p:cBhvr>
                                    </p:animEffect>
                                    <p:set>
                                      <p:cBhvr>
                                        <p:cTn id="190" dur="1" fill="hold">
                                          <p:stCondLst>
                                            <p:cond delay="499"/>
                                          </p:stCondLst>
                                        </p:cTn>
                                        <p:tgtEl>
                                          <p:spTgt spid="107"/>
                                        </p:tgtEl>
                                        <p:attrNameLst>
                                          <p:attrName>style.visibility</p:attrName>
                                        </p:attrNameLst>
                                      </p:cBhvr>
                                      <p:to>
                                        <p:strVal val="hidden"/>
                                      </p:to>
                                    </p:set>
                                  </p:childTnLst>
                                </p:cTn>
                              </p:par>
                              <p:par>
                                <p:cTn id="191" presetID="3" presetClass="mediacall" presetSubtype="0" fill="hold" nodeType="withEffect">
                                  <p:stCondLst>
                                    <p:cond delay="0"/>
                                  </p:stCondLst>
                                  <p:childTnLst>
                                    <p:cmd type="call" cmd="stop">
                                      <p:cBhvr>
                                        <p:cTn id="192" dur="1" fill="hold"/>
                                        <p:tgtEl>
                                          <p:spTgt spid="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3" fill="hold" display="0">
                  <p:stCondLst>
                    <p:cond delay="indefinite"/>
                  </p:stCondLst>
                  <p:endCondLst>
                    <p:cond evt="onStopAudio" delay="0">
                      <p:tgtEl>
                        <p:sldTgt/>
                      </p:tgtEl>
                    </p:cond>
                  </p:endCondLst>
                </p:cTn>
                <p:tgtEl>
                  <p:spTgt spid="62"/>
                </p:tgtEl>
              </p:cMediaNode>
            </p:audio>
            <p:seq concurrent="1" nextAc="seek">
              <p:cTn id="194" restart="whenNotActive" fill="hold" evtFilter="cancelBubble" nodeType="interactiveSeq">
                <p:stCondLst>
                  <p:cond evt="onClick" delay="0">
                    <p:tgtEl>
                      <p:spTgt spid="74"/>
                    </p:tgtEl>
                  </p:cond>
                </p:stCondLst>
                <p:endSync evt="end" delay="0">
                  <p:rtn val="all"/>
                </p:endSync>
                <p:childTnLst>
                  <p:par>
                    <p:cTn id="195" fill="hold">
                      <p:stCondLst>
                        <p:cond delay="0"/>
                      </p:stCondLst>
                      <p:childTnLst>
                        <p:par>
                          <p:cTn id="196" fill="hold">
                            <p:stCondLst>
                              <p:cond delay="0"/>
                            </p:stCondLst>
                            <p:childTnLst>
                              <p:par>
                                <p:cTn id="197" presetID="8" presetClass="emph" presetSubtype="0" repeatCount="indefinite" fill="hold" nodeType="clickEffect">
                                  <p:stCondLst>
                                    <p:cond delay="0"/>
                                  </p:stCondLst>
                                  <p:endCondLst>
                                    <p:cond evt="onNext" delay="0">
                                      <p:tgtEl>
                                        <p:sldTgt/>
                                      </p:tgtEl>
                                    </p:cond>
                                  </p:endCondLst>
                                  <p:childTnLst>
                                    <p:animRot by="21600000">
                                      <p:cBhvr>
                                        <p:cTn id="198" dur="500" fill="hold"/>
                                        <p:tgtEl>
                                          <p:spTgt spid="63"/>
                                        </p:tgtEl>
                                        <p:attrNameLst>
                                          <p:attrName>r</p:attrName>
                                        </p:attrNameLst>
                                      </p:cBhvr>
                                    </p:animRot>
                                  </p:childTnLst>
                                </p:cTn>
                              </p:par>
                              <p:par>
                                <p:cTn id="199" presetID="1" presetClass="mediacall" presetSubtype="0" fill="hold" nodeType="withEffect">
                                  <p:stCondLst>
                                    <p:cond delay="0"/>
                                  </p:stCondLst>
                                  <p:childTnLst>
                                    <p:cmd type="call" cmd="playFrom(0.0)">
                                      <p:cBhvr>
                                        <p:cTn id="200" dur="30406" fill="hold"/>
                                        <p:tgtEl>
                                          <p:spTgt spid="87"/>
                                        </p:tgtEl>
                                      </p:cBhvr>
                                    </p:cmd>
                                  </p:childTnLst>
                                </p:cTn>
                              </p:par>
                            </p:childTnLst>
                          </p:cTn>
                        </p:par>
                      </p:childTnLst>
                    </p:cTn>
                  </p:par>
                </p:childTnLst>
              </p:cTn>
              <p:nextCondLst>
                <p:cond evt="onClick" delay="0">
                  <p:tgtEl>
                    <p:spTgt spid="74"/>
                  </p:tgtEl>
                </p:cond>
              </p:nextCondLst>
            </p:seq>
            <p:seq concurrent="1" nextAc="seek">
              <p:cTn id="201" restart="whenNotActive" fill="hold" evtFilter="cancelBubble" nodeType="interactiveSeq">
                <p:stCondLst>
                  <p:cond evt="onClick" delay="0">
                    <p:tgtEl>
                      <p:spTgt spid="75"/>
                    </p:tgtEl>
                  </p:cond>
                </p:stCondLst>
                <p:endSync evt="end" delay="0">
                  <p:rtn val="all"/>
                </p:endSync>
                <p:childTnLst>
                  <p:par>
                    <p:cTn id="202" fill="hold">
                      <p:stCondLst>
                        <p:cond delay="0"/>
                      </p:stCondLst>
                      <p:childTnLst>
                        <p:par>
                          <p:cTn id="203" fill="hold">
                            <p:stCondLst>
                              <p:cond delay="0"/>
                            </p:stCondLst>
                            <p:childTnLst>
                              <p:par>
                                <p:cTn id="204" presetID="1" presetClass="emph" presetSubtype="2" fill="hold" nodeType="clickEffect">
                                  <p:stCondLst>
                                    <p:cond delay="0"/>
                                  </p:stCondLst>
                                  <p:childTnLst>
                                    <p:animClr clrSpc="rgb" dir="cw">
                                      <p:cBhvr>
                                        <p:cTn id="205" dur="500" fill="hold"/>
                                        <p:tgtEl>
                                          <p:spTgt spid="75"/>
                                        </p:tgtEl>
                                        <p:attrNameLst>
                                          <p:attrName>fillcolor</p:attrName>
                                        </p:attrNameLst>
                                      </p:cBhvr>
                                      <p:to>
                                        <a:srgbClr val="000000"/>
                                      </p:to>
                                    </p:animClr>
                                    <p:set>
                                      <p:cBhvr>
                                        <p:cTn id="206" dur="500" fill="hold"/>
                                        <p:tgtEl>
                                          <p:spTgt spid="75"/>
                                        </p:tgtEl>
                                        <p:attrNameLst>
                                          <p:attrName>fill.type</p:attrName>
                                        </p:attrNameLst>
                                      </p:cBhvr>
                                      <p:to>
                                        <p:strVal val="solid"/>
                                      </p:to>
                                    </p:set>
                                    <p:set>
                                      <p:cBhvr>
                                        <p:cTn id="207" dur="500" fill="hold"/>
                                        <p:tgtEl>
                                          <p:spTgt spid="75"/>
                                        </p:tgtEl>
                                        <p:attrNameLst>
                                          <p:attrName>fill.on</p:attrName>
                                        </p:attrNameLst>
                                      </p:cBhvr>
                                      <p:to>
                                        <p:strVal val="true"/>
                                      </p:to>
                                    </p:set>
                                  </p:childTnLst>
                                </p:cTn>
                              </p:par>
                            </p:childTnLst>
                          </p:cTn>
                        </p:par>
                      </p:childTnLst>
                    </p:cTn>
                  </p:par>
                </p:childTnLst>
              </p:cTn>
              <p:nextCondLst>
                <p:cond evt="onClick" delay="0">
                  <p:tgtEl>
                    <p:spTgt spid="75"/>
                  </p:tgtEl>
                </p:cond>
              </p:nextCondLst>
            </p:seq>
            <p:seq concurrent="1" nextAc="seek">
              <p:cTn id="208" restart="whenNotActive" fill="hold" evtFilter="cancelBubble" nodeType="interactiveSeq">
                <p:stCondLst>
                  <p:cond evt="onClick" delay="0">
                    <p:tgtEl>
                      <p:spTgt spid="76"/>
                    </p:tgtEl>
                  </p:cond>
                </p:stCondLst>
                <p:endSync evt="end" delay="0">
                  <p:rtn val="all"/>
                </p:endSync>
                <p:childTnLst>
                  <p:par>
                    <p:cTn id="209" fill="hold">
                      <p:stCondLst>
                        <p:cond delay="0"/>
                      </p:stCondLst>
                      <p:childTnLst>
                        <p:par>
                          <p:cTn id="210" fill="hold">
                            <p:stCondLst>
                              <p:cond delay="0"/>
                            </p:stCondLst>
                            <p:childTnLst>
                              <p:par>
                                <p:cTn id="211" presetID="1" presetClass="emph" presetSubtype="2" fill="hold" nodeType="clickEffect">
                                  <p:stCondLst>
                                    <p:cond delay="0"/>
                                  </p:stCondLst>
                                  <p:childTnLst>
                                    <p:animClr clrSpc="rgb" dir="cw">
                                      <p:cBhvr>
                                        <p:cTn id="212" dur="500" fill="hold"/>
                                        <p:tgtEl>
                                          <p:spTgt spid="76"/>
                                        </p:tgtEl>
                                        <p:attrNameLst>
                                          <p:attrName>fillcolor</p:attrName>
                                        </p:attrNameLst>
                                      </p:cBhvr>
                                      <p:to>
                                        <a:srgbClr val="000000"/>
                                      </p:to>
                                    </p:animClr>
                                    <p:set>
                                      <p:cBhvr>
                                        <p:cTn id="213" dur="500" fill="hold"/>
                                        <p:tgtEl>
                                          <p:spTgt spid="76"/>
                                        </p:tgtEl>
                                        <p:attrNameLst>
                                          <p:attrName>fill.type</p:attrName>
                                        </p:attrNameLst>
                                      </p:cBhvr>
                                      <p:to>
                                        <p:strVal val="solid"/>
                                      </p:to>
                                    </p:set>
                                    <p:set>
                                      <p:cBhvr>
                                        <p:cTn id="214" dur="500" fill="hold"/>
                                        <p:tgtEl>
                                          <p:spTgt spid="76"/>
                                        </p:tgtEl>
                                        <p:attrNameLst>
                                          <p:attrName>fill.on</p:attrName>
                                        </p:attrNameLst>
                                      </p:cBhvr>
                                      <p:to>
                                        <p:strVal val="true"/>
                                      </p:to>
                                    </p:set>
                                  </p:childTnLst>
                                </p:cTn>
                              </p:par>
                            </p:childTnLst>
                          </p:cTn>
                        </p:par>
                      </p:childTnLst>
                    </p:cTn>
                  </p:par>
                </p:childTnLst>
              </p:cTn>
              <p:nextCondLst>
                <p:cond evt="onClick" delay="0">
                  <p:tgtEl>
                    <p:spTgt spid="76"/>
                  </p:tgtEl>
                </p:cond>
              </p:nextCondLst>
            </p:seq>
            <p:seq concurrent="1" nextAc="seek">
              <p:cTn id="215" restart="whenNotActive" fill="hold" evtFilter="cancelBubble" nodeType="interactiveSeq">
                <p:stCondLst>
                  <p:cond evt="onClick" delay="0">
                    <p:tgtEl>
                      <p:spTgt spid="77"/>
                    </p:tgtEl>
                  </p:cond>
                </p:stCondLst>
                <p:endSync evt="end" delay="0">
                  <p:rtn val="all"/>
                </p:endSync>
                <p:childTnLst>
                  <p:par>
                    <p:cTn id="216" fill="hold">
                      <p:stCondLst>
                        <p:cond delay="0"/>
                      </p:stCondLst>
                      <p:childTnLst>
                        <p:par>
                          <p:cTn id="217" fill="hold">
                            <p:stCondLst>
                              <p:cond delay="0"/>
                            </p:stCondLst>
                            <p:childTnLst>
                              <p:par>
                                <p:cTn id="218" presetID="1" presetClass="emph" presetSubtype="2" fill="hold" nodeType="clickEffect">
                                  <p:stCondLst>
                                    <p:cond delay="0"/>
                                  </p:stCondLst>
                                  <p:childTnLst>
                                    <p:animClr clrSpc="rgb" dir="cw">
                                      <p:cBhvr>
                                        <p:cTn id="219" dur="500" fill="hold"/>
                                        <p:tgtEl>
                                          <p:spTgt spid="77"/>
                                        </p:tgtEl>
                                        <p:attrNameLst>
                                          <p:attrName>fillcolor</p:attrName>
                                        </p:attrNameLst>
                                      </p:cBhvr>
                                      <p:to>
                                        <a:srgbClr val="000000"/>
                                      </p:to>
                                    </p:animClr>
                                    <p:set>
                                      <p:cBhvr>
                                        <p:cTn id="220" dur="500" fill="hold"/>
                                        <p:tgtEl>
                                          <p:spTgt spid="77"/>
                                        </p:tgtEl>
                                        <p:attrNameLst>
                                          <p:attrName>fill.type</p:attrName>
                                        </p:attrNameLst>
                                      </p:cBhvr>
                                      <p:to>
                                        <p:strVal val="solid"/>
                                      </p:to>
                                    </p:set>
                                    <p:set>
                                      <p:cBhvr>
                                        <p:cTn id="221" dur="500" fill="hold"/>
                                        <p:tgtEl>
                                          <p:spTgt spid="77"/>
                                        </p:tgtEl>
                                        <p:attrNameLst>
                                          <p:attrName>fill.on</p:attrName>
                                        </p:attrNameLst>
                                      </p:cBhvr>
                                      <p:to>
                                        <p:strVal val="true"/>
                                      </p:to>
                                    </p:set>
                                  </p:childTnLst>
                                </p:cTn>
                              </p:par>
                            </p:childTnLst>
                          </p:cTn>
                        </p:par>
                      </p:childTnLst>
                    </p:cTn>
                  </p:par>
                </p:childTnLst>
              </p:cTn>
              <p:nextCondLst>
                <p:cond evt="onClick" delay="0">
                  <p:tgtEl>
                    <p:spTgt spid="77"/>
                  </p:tgtEl>
                </p:cond>
              </p:nextCondLst>
            </p:seq>
            <p:seq concurrent="1" nextAc="seek">
              <p:cTn id="222" restart="whenNotActive" fill="hold" evtFilter="cancelBubble" nodeType="interactiveSeq">
                <p:stCondLst>
                  <p:cond evt="onClick" delay="0">
                    <p:tgtEl>
                      <p:spTgt spid="78"/>
                    </p:tgtEl>
                  </p:cond>
                </p:stCondLst>
                <p:endSync evt="end" delay="0">
                  <p:rtn val="all"/>
                </p:endSync>
                <p:childTnLst>
                  <p:par>
                    <p:cTn id="223" fill="hold">
                      <p:stCondLst>
                        <p:cond delay="0"/>
                      </p:stCondLst>
                      <p:childTnLst>
                        <p:par>
                          <p:cTn id="224" fill="hold">
                            <p:stCondLst>
                              <p:cond delay="0"/>
                            </p:stCondLst>
                            <p:childTnLst>
                              <p:par>
                                <p:cTn id="225" presetID="1" presetClass="emph" presetSubtype="2" fill="hold" nodeType="clickEffect">
                                  <p:stCondLst>
                                    <p:cond delay="0"/>
                                  </p:stCondLst>
                                  <p:childTnLst>
                                    <p:animClr clrSpc="rgb" dir="cw">
                                      <p:cBhvr>
                                        <p:cTn id="226" dur="500" fill="hold"/>
                                        <p:tgtEl>
                                          <p:spTgt spid="78"/>
                                        </p:tgtEl>
                                        <p:attrNameLst>
                                          <p:attrName>fillcolor</p:attrName>
                                        </p:attrNameLst>
                                      </p:cBhvr>
                                      <p:to>
                                        <a:srgbClr val="000000"/>
                                      </p:to>
                                    </p:animClr>
                                    <p:set>
                                      <p:cBhvr>
                                        <p:cTn id="227" dur="500" fill="hold"/>
                                        <p:tgtEl>
                                          <p:spTgt spid="78"/>
                                        </p:tgtEl>
                                        <p:attrNameLst>
                                          <p:attrName>fill.type</p:attrName>
                                        </p:attrNameLst>
                                      </p:cBhvr>
                                      <p:to>
                                        <p:strVal val="solid"/>
                                      </p:to>
                                    </p:set>
                                    <p:set>
                                      <p:cBhvr>
                                        <p:cTn id="228" dur="500" fill="hold"/>
                                        <p:tgtEl>
                                          <p:spTgt spid="78"/>
                                        </p:tgtEl>
                                        <p:attrNameLst>
                                          <p:attrName>fill.on</p:attrName>
                                        </p:attrNameLst>
                                      </p:cBhvr>
                                      <p:to>
                                        <p:strVal val="true"/>
                                      </p:to>
                                    </p:set>
                                  </p:childTnLst>
                                </p:cTn>
                              </p:par>
                            </p:childTnLst>
                          </p:cTn>
                        </p:par>
                      </p:childTnLst>
                    </p:cTn>
                  </p:par>
                </p:childTnLst>
              </p:cTn>
              <p:nextCondLst>
                <p:cond evt="onClick" delay="0">
                  <p:tgtEl>
                    <p:spTgt spid="78"/>
                  </p:tgtEl>
                </p:cond>
              </p:nextCondLst>
            </p:seq>
            <p:seq concurrent="1" nextAc="seek">
              <p:cTn id="229" restart="whenNotActive" fill="hold" evtFilter="cancelBubble" nodeType="interactiveSeq">
                <p:stCondLst>
                  <p:cond evt="onClick" delay="0">
                    <p:tgtEl>
                      <p:spTgt spid="79"/>
                    </p:tgtEl>
                  </p:cond>
                </p:stCondLst>
                <p:endSync evt="end" delay="0">
                  <p:rtn val="all"/>
                </p:endSync>
                <p:childTnLst>
                  <p:par>
                    <p:cTn id="230" fill="hold">
                      <p:stCondLst>
                        <p:cond delay="0"/>
                      </p:stCondLst>
                      <p:childTnLst>
                        <p:par>
                          <p:cTn id="231" fill="hold">
                            <p:stCondLst>
                              <p:cond delay="0"/>
                            </p:stCondLst>
                            <p:childTnLst>
                              <p:par>
                                <p:cTn id="232" presetID="1" presetClass="emph" presetSubtype="2" fill="hold" nodeType="clickEffect">
                                  <p:stCondLst>
                                    <p:cond delay="0"/>
                                  </p:stCondLst>
                                  <p:childTnLst>
                                    <p:animClr clrSpc="rgb" dir="cw">
                                      <p:cBhvr>
                                        <p:cTn id="233" dur="500" fill="hold"/>
                                        <p:tgtEl>
                                          <p:spTgt spid="79"/>
                                        </p:tgtEl>
                                        <p:attrNameLst>
                                          <p:attrName>fillcolor</p:attrName>
                                        </p:attrNameLst>
                                      </p:cBhvr>
                                      <p:to>
                                        <a:srgbClr val="000000"/>
                                      </p:to>
                                    </p:animClr>
                                    <p:set>
                                      <p:cBhvr>
                                        <p:cTn id="234" dur="500" fill="hold"/>
                                        <p:tgtEl>
                                          <p:spTgt spid="79"/>
                                        </p:tgtEl>
                                        <p:attrNameLst>
                                          <p:attrName>fill.type</p:attrName>
                                        </p:attrNameLst>
                                      </p:cBhvr>
                                      <p:to>
                                        <p:strVal val="solid"/>
                                      </p:to>
                                    </p:set>
                                    <p:set>
                                      <p:cBhvr>
                                        <p:cTn id="235" dur="500" fill="hold"/>
                                        <p:tgtEl>
                                          <p:spTgt spid="79"/>
                                        </p:tgtEl>
                                        <p:attrNameLst>
                                          <p:attrName>fill.on</p:attrName>
                                        </p:attrNameLst>
                                      </p:cBhvr>
                                      <p:to>
                                        <p:strVal val="true"/>
                                      </p:to>
                                    </p:set>
                                  </p:childTnLst>
                                </p:cTn>
                              </p:par>
                            </p:childTnLst>
                          </p:cTn>
                        </p:par>
                      </p:childTnLst>
                    </p:cTn>
                  </p:par>
                </p:childTnLst>
              </p:cTn>
              <p:nextCondLst>
                <p:cond evt="onClick" delay="0">
                  <p:tgtEl>
                    <p:spTgt spid="79"/>
                  </p:tgtEl>
                </p:cond>
              </p:nextCondLst>
            </p:seq>
            <p:seq concurrent="1" nextAc="seek">
              <p:cTn id="236" restart="whenNotActive" fill="hold" evtFilter="cancelBubble" nodeType="interactiveSeq">
                <p:stCondLst>
                  <p:cond evt="onClick" delay="0">
                    <p:tgtEl>
                      <p:spTgt spid="80"/>
                    </p:tgtEl>
                  </p:cond>
                </p:stCondLst>
                <p:endSync evt="end" delay="0">
                  <p:rtn val="all"/>
                </p:endSync>
                <p:childTnLst>
                  <p:par>
                    <p:cTn id="237" fill="hold">
                      <p:stCondLst>
                        <p:cond delay="0"/>
                      </p:stCondLst>
                      <p:childTnLst>
                        <p:par>
                          <p:cTn id="238" fill="hold">
                            <p:stCondLst>
                              <p:cond delay="0"/>
                            </p:stCondLst>
                            <p:childTnLst>
                              <p:par>
                                <p:cTn id="239" presetID="1" presetClass="emph" presetSubtype="2" fill="hold" nodeType="clickEffect">
                                  <p:stCondLst>
                                    <p:cond delay="0"/>
                                  </p:stCondLst>
                                  <p:childTnLst>
                                    <p:animClr clrSpc="rgb" dir="cw">
                                      <p:cBhvr>
                                        <p:cTn id="240" dur="500" fill="hold"/>
                                        <p:tgtEl>
                                          <p:spTgt spid="80"/>
                                        </p:tgtEl>
                                        <p:attrNameLst>
                                          <p:attrName>fillcolor</p:attrName>
                                        </p:attrNameLst>
                                      </p:cBhvr>
                                      <p:to>
                                        <a:srgbClr val="000000"/>
                                      </p:to>
                                    </p:animClr>
                                    <p:set>
                                      <p:cBhvr>
                                        <p:cTn id="241" dur="500" fill="hold"/>
                                        <p:tgtEl>
                                          <p:spTgt spid="80"/>
                                        </p:tgtEl>
                                        <p:attrNameLst>
                                          <p:attrName>fill.type</p:attrName>
                                        </p:attrNameLst>
                                      </p:cBhvr>
                                      <p:to>
                                        <p:strVal val="solid"/>
                                      </p:to>
                                    </p:set>
                                    <p:set>
                                      <p:cBhvr>
                                        <p:cTn id="242" dur="500" fill="hold"/>
                                        <p:tgtEl>
                                          <p:spTgt spid="80"/>
                                        </p:tgtEl>
                                        <p:attrNameLst>
                                          <p:attrName>fill.on</p:attrName>
                                        </p:attrNameLst>
                                      </p:cBhvr>
                                      <p:to>
                                        <p:strVal val="true"/>
                                      </p:to>
                                    </p:set>
                                  </p:childTnLst>
                                </p:cTn>
                              </p:par>
                            </p:childTnLst>
                          </p:cTn>
                        </p:par>
                      </p:childTnLst>
                    </p:cTn>
                  </p:par>
                </p:childTnLst>
              </p:cTn>
              <p:nextCondLst>
                <p:cond evt="onClick" delay="0">
                  <p:tgtEl>
                    <p:spTgt spid="80"/>
                  </p:tgtEl>
                </p:cond>
              </p:nextCondLst>
            </p:seq>
            <p:audio>
              <p:cMediaNode vol="80000">
                <p:cTn id="243" fill="hold" display="0">
                  <p:stCondLst>
                    <p:cond delay="indefinite"/>
                  </p:stCondLst>
                  <p:endCondLst>
                    <p:cond evt="onStopAudio" delay="0">
                      <p:tgtEl>
                        <p:sldTgt/>
                      </p:tgtEl>
                    </p:cond>
                  </p:endCondLst>
                </p:cTn>
                <p:tgtEl>
                  <p:spTgt spid="87"/>
                </p:tgtEl>
              </p:cMediaNode>
            </p:audio>
          </p:childTnLst>
        </p:cTn>
      </p:par>
    </p:tnLst>
    <p:bldLst>
      <p:bldP spid="81" grpId="0"/>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a:solidFill>
                  <a:schemeClr val="tx1">
                    <a:lumMod val="95000"/>
                    <a:lumOff val="5000"/>
                  </a:schemeClr>
                </a:solidFill>
                <a:latin typeface="Times New Roman" panose="02020603050405020304" pitchFamily="18" charset="0"/>
                <a:cs typeface="Times New Roman" panose="02020603050405020304" pitchFamily="18" charset="0"/>
              </a:rPr>
              <a:t>Câu 1:</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Đâu </a:t>
            </a:r>
            <a:r>
              <a:rPr lang="en-US" sz="3200" b="1">
                <a:solidFill>
                  <a:schemeClr val="tx1">
                    <a:lumMod val="95000"/>
                    <a:lumOff val="5000"/>
                  </a:schemeClr>
                </a:solidFill>
                <a:latin typeface="Times New Roman" panose="02020603050405020304" pitchFamily="18" charset="0"/>
                <a:cs typeface="Times New Roman" panose="02020603050405020304" pitchFamily="18" charset="0"/>
              </a:rPr>
              <a:t>không phải</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là các sáng tác của Nguyễn Du?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smtClean="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noProof="0" smtClean="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Truyện Kiều</a:t>
            </a:r>
            <a:endParaRPr kumimoji="0" lang="vi-VN"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a:ln>
                  <a:noFill/>
                </a:ln>
                <a:solidFill>
                  <a:prstClr val="black"/>
                </a:solidFill>
                <a:effectLst/>
                <a:uLnTx/>
                <a:uFillTx/>
                <a:latin typeface="+mj-lt"/>
                <a:ea typeface="+mn-ea"/>
                <a:cs typeface="+mn-cs"/>
              </a:rPr>
              <a:t>B</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r>
              <a:rPr lang="en-US" sz="3200">
                <a:solidFill>
                  <a:schemeClr val="tx1">
                    <a:lumMod val="95000"/>
                    <a:lumOff val="5000"/>
                  </a:schemeClr>
                </a:solidFill>
              </a:rPr>
              <a:t>Thanh Hiên thi tập</a:t>
            </a:r>
            <a:endParaRPr kumimoji="0" lang="vi-V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Times New Roman" panose="02020603050405020304" pitchFamily="18" charset="0"/>
                <a:cs typeface="Times New Roman" panose="02020603050405020304" pitchFamily="18" charset="0"/>
              </a:rPr>
              <a:t>Quốc âm thi tập</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a:ln>
                  <a:noFill/>
                </a:ln>
                <a:solidFill>
                  <a:prstClr val="black"/>
                </a:solidFill>
                <a:effectLst/>
                <a:uLnTx/>
                <a:uFillTx/>
                <a:latin typeface="+mj-lt"/>
                <a:ea typeface="+mn-ea"/>
                <a:cs typeface="+mn-cs"/>
              </a:rPr>
              <a:t>D</a:t>
            </a:r>
            <a:r>
              <a:rPr kumimoji="0" lang="vi-VN" sz="3200" b="0" i="0" u="none" strike="noStrike" kern="1200" cap="none" spc="0" normalizeH="0" baseline="0" noProof="0" smtClean="0">
                <a:ln>
                  <a:noFill/>
                </a:ln>
                <a:solidFill>
                  <a:schemeClr val="tx1">
                    <a:lumMod val="95000"/>
                    <a:lumOff val="5000"/>
                  </a:schemeClr>
                </a:solidFill>
                <a:effectLst/>
                <a:uLnTx/>
                <a:uFillTx/>
                <a:latin typeface="Arial" panose="020B0604020202020204" pitchFamily="34" charset="0"/>
                <a:ea typeface="+mn-ea"/>
                <a:cs typeface="+mn-cs"/>
              </a:rPr>
              <a:t>.</a:t>
            </a:r>
            <a:r>
              <a:rPr lang="en-US" sz="3200">
                <a:solidFill>
                  <a:schemeClr val="tx1">
                    <a:lumMod val="95000"/>
                    <a:lumOff val="5000"/>
                  </a:schemeClr>
                </a:solidFill>
              </a:rPr>
              <a:t> Bắc hành tạp lục</a:t>
            </a:r>
            <a:endParaRPr kumimoji="0" lang="vi-V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Rectangle 16"/>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a:solidFill>
                  <a:schemeClr val="tx1">
                    <a:lumMod val="95000"/>
                    <a:lumOff val="5000"/>
                  </a:schemeClr>
                </a:solidFill>
                <a:latin typeface="Times New Roman" panose="02020603050405020304" pitchFamily="18" charset="0"/>
                <a:cs typeface="Times New Roman" panose="02020603050405020304" pitchFamily="18" charset="0"/>
              </a:rPr>
              <a:t>Câu 2:</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Con đường làm quan của Nguyễn Du có nhiều thuận lợi ở triều đại nào?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1206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prstClr val="black"/>
                </a:solidFill>
                <a:effectLst/>
                <a:uLnTx/>
                <a:uFillTx/>
                <a:latin typeface="+mj-lt"/>
              </a:rPr>
              <a:t>A</a:t>
            </a:r>
            <a:r>
              <a:rPr kumimoji="0" lang="vi-VN" sz="3200" i="0" u="none" strike="noStrike" kern="1200" cap="none" spc="0" normalizeH="0" baseline="0" noProof="0" smtClean="0">
                <a:ln>
                  <a:noFill/>
                </a:ln>
                <a:solidFill>
                  <a:prstClr val="black"/>
                </a:solidFill>
                <a:effectLst/>
                <a:uLnTx/>
                <a:uFillTx/>
                <a:latin typeface="+mj-lt"/>
              </a:rPr>
              <a:t>.</a:t>
            </a:r>
            <a:r>
              <a:rPr kumimoji="0" lang="en-US" sz="3200" i="0" u="none" strike="noStrike" kern="1200" cap="none" spc="0" normalizeH="0" noProof="0" smtClean="0">
                <a:ln>
                  <a:noFill/>
                </a:ln>
                <a:solidFill>
                  <a:prstClr val="black"/>
                </a:solidFill>
                <a:effectLst/>
                <a:uLnTx/>
                <a:uFillTx/>
                <a:latin typeface="+mj-lt"/>
              </a:rPr>
              <a:t> </a:t>
            </a:r>
            <a:r>
              <a:rPr kumimoji="0" lang="en-US" sz="320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Nhà Trần </a:t>
            </a:r>
            <a:endPar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a:defRPr/>
            </a:pPr>
            <a:r>
              <a:rPr kumimoji="0" lang="vi-VN" sz="3200" i="0" u="none" strike="noStrike" kern="1200" cap="none" spc="0" normalizeH="0" baseline="0" noProof="0" smtClean="0">
                <a:ln>
                  <a:noFill/>
                </a:ln>
                <a:solidFill>
                  <a:prstClr val="black"/>
                </a:solidFill>
                <a:effectLst/>
                <a:uLnTx/>
                <a:uFillTx/>
                <a:latin typeface="+mj-lt"/>
              </a:rPr>
              <a:t>B.</a:t>
            </a:r>
            <a:r>
              <a:rPr lang="en-US" sz="3200">
                <a:solidFill>
                  <a:prstClr val="black"/>
                </a:solidFill>
                <a:latin typeface="+mj-lt"/>
              </a:rPr>
              <a:t> </a:t>
            </a:r>
            <a:r>
              <a:rPr lang="en-US" sz="3200">
                <a:solidFill>
                  <a:prstClr val="black"/>
                </a:solidFill>
                <a:latin typeface="Times New Roman" panose="02020603050405020304" pitchFamily="18" charset="0"/>
                <a:cs typeface="Times New Roman" panose="02020603050405020304" pitchFamily="18" charset="0"/>
              </a:rPr>
              <a:t>Nhà Tây Sơn </a:t>
            </a:r>
            <a:r>
              <a:rPr lang="vi-VN" sz="3200">
                <a:solidFill>
                  <a:prstClr val="black"/>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smtClean="0">
                <a:ln>
                  <a:noFill/>
                </a:ln>
                <a:solidFill>
                  <a:prstClr val="black"/>
                </a:solidFill>
                <a:effectLst/>
                <a:uLnTx/>
                <a:uFillTx/>
                <a:latin typeface="+mj-lt"/>
              </a:rPr>
              <a:t> </a:t>
            </a:r>
            <a:endParaRPr kumimoji="0" lang="vi-VN" sz="3200" b="1" i="0" u="none" strike="noStrike" kern="1200" cap="none" spc="0" normalizeH="0" baseline="0" noProof="0" dirty="0">
              <a:ln>
                <a:noFill/>
              </a:ln>
              <a:solidFill>
                <a:prstClr val="black"/>
              </a:solidFill>
              <a:effectLst/>
              <a:uLnTx/>
              <a:uFillTx/>
              <a:latin typeface="+mj-lt"/>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i="0" u="none" strike="noStrike" kern="1200" cap="none" spc="0" normalizeH="0" baseline="0" noProof="0" dirty="0">
                <a:ln>
                  <a:noFill/>
                </a:ln>
                <a:solidFill>
                  <a:prstClr val="black"/>
                </a:solidFill>
                <a:effectLst/>
                <a:uLnTx/>
                <a:uFillTx/>
                <a:latin typeface="+mj-lt"/>
              </a:rPr>
              <a:t>C</a:t>
            </a:r>
            <a:r>
              <a:rPr kumimoji="0" lang="vi-VN" sz="3200" i="0" u="none" strike="noStrike" kern="1200" cap="none" spc="0" normalizeH="0" baseline="0" noProof="0">
                <a:ln>
                  <a:noFill/>
                </a:ln>
                <a:solidFill>
                  <a:prstClr val="black"/>
                </a:solidFill>
                <a:effectLst/>
                <a:uLnTx/>
                <a:uFillTx/>
                <a:latin typeface="+mj-lt"/>
              </a:rPr>
              <a:t>. </a:t>
            </a:r>
            <a:r>
              <a:rPr lang="en-US" sz="3200">
                <a:solidFill>
                  <a:prstClr val="black"/>
                </a:solidFill>
                <a:latin typeface="Times New Roman" panose="02020603050405020304" pitchFamily="18" charset="0"/>
                <a:cs typeface="Times New Roman" panose="02020603050405020304" pitchFamily="18" charset="0"/>
              </a:rPr>
              <a:t>Nhà Lê – </a:t>
            </a:r>
            <a:r>
              <a:rPr lang="en-US" sz="3200" smtClean="0">
                <a:solidFill>
                  <a:prstClr val="black"/>
                </a:solidFill>
                <a:latin typeface="Times New Roman" panose="02020603050405020304" pitchFamily="18" charset="0"/>
                <a:cs typeface="Times New Roman" panose="02020603050405020304" pitchFamily="18" charset="0"/>
              </a:rPr>
              <a:t>Trịnh</a:t>
            </a:r>
            <a:endParaRPr lang="vi-VN" sz="3200">
              <a:solidFill>
                <a:prstClr val="black"/>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320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Nhà Nguyễn</a:t>
            </a:r>
            <a:endPar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4614" y="2902112"/>
            <a:ext cx="732404"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915181"/>
            <a:ext cx="804742"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Rectangle 16"/>
          <p:cNvSpPr/>
          <p:nvPr/>
        </p:nvSpPr>
        <p:spPr>
          <a:xfrm>
            <a:off x="10337378" y="6603127"/>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9" name="Rectangle 18"/>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smtClean="0">
                <a:solidFill>
                  <a:schemeClr val="tx1">
                    <a:lumMod val="95000"/>
                    <a:lumOff val="5000"/>
                  </a:schemeClr>
                </a:solidFill>
                <a:latin typeface="Times New Roman" panose="02020603050405020304" pitchFamily="18" charset="0"/>
                <a:cs typeface="Times New Roman" panose="02020603050405020304" pitchFamily="18" charset="0"/>
              </a:rPr>
              <a:t>Câu 3</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Cuộc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đời gió bụi hơn 10 năm trời của Nguyễn Du bắt đầu từ năm nào?</a:t>
            </a:r>
            <a:endParaRPr kumimoji="0" lang="vi-VN"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Arial" panose="020B0604020202020204" pitchFamily="34" charset="0"/>
              </a:rPr>
              <a:t>1781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Arial" panose="020B0604020202020204" pitchFamily="34" charset="0"/>
              </a:rPr>
              <a:t>1783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Arial" panose="020B0604020202020204" pitchFamily="34" charset="0"/>
              </a:rPr>
              <a:t>1785</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77492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noProof="0" smtClean="0">
                <a:ln>
                  <a:noFill/>
                </a:ln>
                <a:solidFill>
                  <a:prstClr val="black"/>
                </a:solidFill>
                <a:effectLst/>
                <a:uLnTx/>
                <a:uFillTx/>
                <a:latin typeface="Arial" panose="020B0604020202020204" pitchFamily="34" charset="0"/>
                <a:ea typeface="+mn-ea"/>
                <a:cs typeface="+mn-cs"/>
              </a:rPr>
              <a:t> 1787</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Rectangle 16"/>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1758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a:solidFill>
                  <a:schemeClr val="tx1">
                    <a:lumMod val="95000"/>
                    <a:lumOff val="5000"/>
                  </a:schemeClr>
                </a:solidFill>
                <a:latin typeface="Times New Roman" panose="02020603050405020304" pitchFamily="18" charset="0"/>
                <a:cs typeface="Times New Roman" panose="02020603050405020304" pitchFamily="18" charset="0"/>
              </a:rPr>
              <a:t>Câu 4:</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Văn học Việt Nam giai đoạn nửa cuối thế kỉ XVIII nửa đầu thế kỉ XIX, Nguyễn Du được đánh giá như thế nào?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450166" y="1949346"/>
            <a:ext cx="556685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Ông hoàng của </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thơ Nôm</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lumMod val="85000"/>
                    <a:lumOff val="15000"/>
                  </a:schemeClr>
                </a:solidFill>
                <a:latin typeface="Times New Roman" panose="02020603050405020304" pitchFamily="18" charset="0"/>
                <a:cs typeface="Times New Roman" panose="02020603050405020304" pitchFamily="18" charset="0"/>
              </a:rPr>
              <a:t>Nhà thơ nhân đạo</a:t>
            </a:r>
            <a:endParaRPr kumimoji="0" lang="vi-VN" sz="3200" b="0" i="0" u="none" strike="noStrike" kern="1200" cap="none" spc="0" normalizeH="0" baseline="0" noProof="0" dirty="0">
              <a:ln>
                <a:noFill/>
              </a:ln>
              <a:solidFill>
                <a:schemeClr val="tx1">
                  <a:lumMod val="85000"/>
                  <a:lumOff val="15000"/>
                </a:schemeClr>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450166" y="2838518"/>
            <a:ext cx="556685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Nhà văn chính luận kiệt xuất</a:t>
            </a:r>
            <a:endParaRPr kumimoji="0" lang="vi-VN"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Nhà thơ trữ tình chính </a:t>
            </a:r>
            <a:r>
              <a:rPr lang="en-US" sz="3200"/>
              <a:t>trị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606361"/>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Rectangle 16"/>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9" name="Picture 1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20" name="Picture 19"/>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21" name="Picture 2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22" name="Snip Diagonal Corner Rectangle 21"/>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lumMod val="95000"/>
                    <a:lumOff val="5000"/>
                  </a:schemeClr>
                </a:solidFill>
                <a:latin typeface="Times New Roman" panose="02020603050405020304" pitchFamily="18" charset="0"/>
                <a:cs typeface="Times New Roman" panose="02020603050405020304" pitchFamily="18" charset="0"/>
              </a:rPr>
              <a:t>Câu 5:</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Những điểm đặc sắc của tư tưởng, tình cảm Nguyễn Du trong các sáng tác bằng chữ Hán là gì?</a:t>
            </a:r>
          </a:p>
        </p:txBody>
      </p:sp>
      <p:sp>
        <p:nvSpPr>
          <p:cNvPr id="23" name="Rectangle 22"/>
          <p:cNvSpPr/>
          <p:nvPr/>
        </p:nvSpPr>
        <p:spPr>
          <a:xfrm>
            <a:off x="1110220" y="1912063"/>
            <a:ext cx="4906798" cy="14079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a:ln>
                  <a:noFill/>
                </a:ln>
                <a:solidFill>
                  <a:prstClr val="black"/>
                </a:solidFill>
                <a:effectLst/>
                <a:uLnTx/>
                <a:uFillTx/>
                <a:latin typeface="+mj-lt"/>
              </a:rPr>
              <a:t>A</a:t>
            </a:r>
            <a:r>
              <a:rPr kumimoji="0" lang="vi-VN" sz="3200" i="0" u="none" strike="noStrike" kern="1200" cap="none" spc="0" normalizeH="0" baseline="0" noProof="0" smtClean="0">
                <a:ln>
                  <a:noFill/>
                </a:ln>
                <a:solidFill>
                  <a:prstClr val="black"/>
                </a:solidFill>
                <a:effectLst/>
                <a:uLnTx/>
                <a:uFillTx/>
                <a:latin typeface="+mj-lt"/>
              </a:rPr>
              <a:t>.</a:t>
            </a:r>
            <a:r>
              <a:rPr kumimoji="0" lang="en-US" sz="3200" i="0" u="none" strike="noStrike" kern="1200" cap="none" spc="0" normalizeH="0" noProof="0" smtClean="0">
                <a:ln>
                  <a:noFill/>
                </a:ln>
                <a:solidFill>
                  <a:prstClr val="black"/>
                </a:solidFill>
                <a:effectLst/>
                <a:uLnTx/>
                <a:uFillTx/>
                <a:latin typeface="+mj-lt"/>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Ca ngợi, đồng cảm với nhân cách cao thượng và phê phán cái xấu.</a:t>
            </a:r>
            <a:endParaRPr kumimoji="0" lang="vi-VN"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24" name="Rectangle 23"/>
          <p:cNvSpPr/>
          <p:nvPr/>
        </p:nvSpPr>
        <p:spPr>
          <a:xfrm>
            <a:off x="6130615" y="1953535"/>
            <a:ext cx="4906798" cy="13600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a:defRPr/>
            </a:pPr>
            <a:r>
              <a:rPr kumimoji="0" lang="vi-VN" sz="3200" i="0" u="none" strike="noStrike" kern="1200" cap="none" spc="0" normalizeH="0" baseline="0" noProof="0" smtClean="0">
                <a:ln>
                  <a:noFill/>
                </a:ln>
                <a:solidFill>
                  <a:prstClr val="black"/>
                </a:solidFill>
                <a:effectLst/>
                <a:uLnTx/>
                <a:uFillTx/>
                <a:latin typeface="+mj-lt"/>
              </a:rPr>
              <a:t>B.</a:t>
            </a:r>
            <a:r>
              <a:rPr lang="en-US" sz="3200">
                <a:solidFill>
                  <a:prstClr val="black"/>
                </a:solidFill>
                <a:latin typeface="+mj-lt"/>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Phê phán xã hội phong kiến chà đạp lên quyền sống của con người.</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320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vi-VN" sz="320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smtClean="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25" name="Rectangle 24"/>
          <p:cNvSpPr/>
          <p:nvPr/>
        </p:nvSpPr>
        <p:spPr>
          <a:xfrm>
            <a:off x="1110220" y="3738558"/>
            <a:ext cx="4906798" cy="151284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i="0" u="none" strike="noStrike" kern="1200" cap="none" spc="0" normalizeH="0" baseline="0" noProof="0" dirty="0">
                <a:ln>
                  <a:noFill/>
                </a:ln>
                <a:solidFill>
                  <a:prstClr val="black"/>
                </a:solidFill>
                <a:effectLst/>
                <a:uLnTx/>
                <a:uFillTx/>
                <a:latin typeface="+mj-lt"/>
              </a:rPr>
              <a:t>C</a:t>
            </a:r>
            <a:r>
              <a:rPr kumimoji="0" lang="vi-VN" sz="3200" i="0" u="none" strike="noStrike" kern="1200" cap="none" spc="0" normalizeH="0" baseline="0" noProof="0">
                <a:ln>
                  <a:noFill/>
                </a:ln>
                <a:solidFill>
                  <a:prstClr val="black"/>
                </a:solidFill>
                <a:effectLst/>
                <a:uLnTx/>
                <a:uFillTx/>
                <a:latin typeface="+mj-lt"/>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Cảm thông với những số phận nhỏ bé, bị chà đạp.</a:t>
            </a:r>
            <a:endParaRPr lang="vi-VN" sz="32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6130615" y="3810403"/>
            <a:ext cx="4906798" cy="14410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320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Tất cả các đáp án trên đều đúng</a:t>
            </a:r>
            <a:endParaRPr kumimoji="0" lang="vi-VN"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80897" y="3845024"/>
            <a:ext cx="732404" cy="643628"/>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46268" y="4040226"/>
            <a:ext cx="804742" cy="643793"/>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32" name="Cloud 31">
            <a:hlinkClick r:id="rId13" action="ppaction://hlinksldjump"/>
          </p:cNvPr>
          <p:cNvSpPr/>
          <p:nvPr/>
        </p:nvSpPr>
        <p:spPr>
          <a:xfrm>
            <a:off x="4667493" y="5306292"/>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33" name="Rectangle 32"/>
          <p:cNvSpPr/>
          <p:nvPr/>
        </p:nvSpPr>
        <p:spPr>
          <a:xfrm>
            <a:off x="10337378" y="6603127"/>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34" name="Rectangle 33"/>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3565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5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0000" fill="hold"/>
                                        <p:tgtEl>
                                          <p:spTgt spid="40"/>
                                        </p:tgtEl>
                                        <p:attrNameLst>
                                          <p:attrName>ppt_x</p:attrName>
                                        </p:attrNameLst>
                                      </p:cBhvr>
                                      <p:tavLst>
                                        <p:tav tm="0">
                                          <p:val>
                                            <p:strVal val="1+#ppt_w/2"/>
                                          </p:val>
                                        </p:tav>
                                        <p:tav tm="100000">
                                          <p:val>
                                            <p:strVal val="#ppt_x"/>
                                          </p:val>
                                        </p:tav>
                                      </p:tavLst>
                                    </p:anim>
                                    <p:anim calcmode="lin" valueType="num">
                                      <p:cBhvr additive="base">
                                        <p:cTn id="8" dur="20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20000" fill="hold"/>
                                        <p:tgtEl>
                                          <p:spTgt spid="41"/>
                                        </p:tgtEl>
                                        <p:attrNameLst>
                                          <p:attrName>ppt_x</p:attrName>
                                        </p:attrNameLst>
                                      </p:cBhvr>
                                      <p:tavLst>
                                        <p:tav tm="0">
                                          <p:val>
                                            <p:strVal val="0-#ppt_w/2"/>
                                          </p:val>
                                        </p:tav>
                                        <p:tav tm="100000">
                                          <p:val>
                                            <p:strVal val="#ppt_x"/>
                                          </p:val>
                                        </p:tav>
                                      </p:tavLst>
                                    </p:anim>
                                    <p:anim calcmode="lin" valueType="num">
                                      <p:cBhvr additive="base">
                                        <p:cTn id="12" dur="20000" fill="hold"/>
                                        <p:tgtEl>
                                          <p:spTgt spid="4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ppt_x</p:attrName>
                                        </p:attrNameLst>
                                      </p:cBhvr>
                                      <p:tavLst>
                                        <p:tav tm="0">
                                          <p:val>
                                            <p:strVal val="#ppt_x"/>
                                          </p:val>
                                        </p:tav>
                                        <p:tav tm="100000">
                                          <p:val>
                                            <p:strVal val="#ppt_x"/>
                                          </p:val>
                                        </p:tav>
                                      </p:tavLst>
                                    </p:anim>
                                    <p:anim calcmode="lin" valueType="num">
                                      <p:cBhvr>
                                        <p:cTn id="17" dur="5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1"/>
                                          </p:val>
                                        </p:tav>
                                        <p:tav tm="100000">
                                          <p:val>
                                            <p:strVal val="#ppt_y"/>
                                          </p:val>
                                        </p:tav>
                                      </p:tavLst>
                                    </p:anim>
                                  </p:childTnLst>
                                </p:cTn>
                              </p:par>
                              <p:par>
                                <p:cTn id="38" presetID="8" presetClass="emph" presetSubtype="0" repeatCount="indefinite" fill="hold" nodeType="withEffect">
                                  <p:stCondLst>
                                    <p:cond delay="0"/>
                                  </p:stCondLst>
                                  <p:childTnLst>
                                    <p:animRot by="21600000">
                                      <p:cBhvr>
                                        <p:cTn id="39" dur="2250" fill="hold"/>
                                        <p:tgtEl>
                                          <p:spTgt spid="19"/>
                                        </p:tgtEl>
                                        <p:attrNameLst>
                                          <p:attrName>r</p:attrName>
                                        </p:attrNameLst>
                                      </p:cBhvr>
                                    </p:animRot>
                                  </p:childTnLst>
                                </p:cTn>
                              </p:par>
                              <p:par>
                                <p:cTn id="40" presetID="8" presetClass="emph" presetSubtype="0" repeatCount="indefinite" fill="hold" nodeType="withEffect">
                                  <p:stCondLst>
                                    <p:cond delay="0"/>
                                  </p:stCondLst>
                                  <p:childTnLst>
                                    <p:animRot by="21600000">
                                      <p:cBhvr>
                                        <p:cTn id="41" dur="2500" fill="hold"/>
                                        <p:tgtEl>
                                          <p:spTgt spid="20"/>
                                        </p:tgtEl>
                                        <p:attrNameLst>
                                          <p:attrName>r</p:attrName>
                                        </p:attrNameLst>
                                      </p:cBhvr>
                                    </p:animRot>
                                  </p:childTnLst>
                                </p:cTn>
                              </p:par>
                              <p:par>
                                <p:cTn id="42" presetID="8" presetClass="emph" presetSubtype="0" repeatCount="indefinite" fill="hold" nodeType="withEffect">
                                  <p:stCondLst>
                                    <p:cond delay="0"/>
                                  </p:stCondLst>
                                  <p:childTnLst>
                                    <p:animRot by="21600000">
                                      <p:cBhvr>
                                        <p:cTn id="43"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3"/>
                                        </p:tgtEl>
                                        <p:attrNameLst>
                                          <p:attrName>fillcolor</p:attrName>
                                        </p:attrNameLst>
                                      </p:cBhvr>
                                      <p:to>
                                        <a:srgbClr val="FFF2CC"/>
                                      </p:to>
                                    </p:animClr>
                                    <p:set>
                                      <p:cBhvr>
                                        <p:cTn id="49" dur="250" fill="hold"/>
                                        <p:tgtEl>
                                          <p:spTgt spid="23"/>
                                        </p:tgtEl>
                                        <p:attrNameLst>
                                          <p:attrName>fill.type</p:attrName>
                                        </p:attrNameLst>
                                      </p:cBhvr>
                                      <p:to>
                                        <p:strVal val="solid"/>
                                      </p:to>
                                    </p:set>
                                    <p:set>
                                      <p:cBhvr>
                                        <p:cTn id="50" dur="250" fill="hold"/>
                                        <p:tgtEl>
                                          <p:spTgt spid="2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28"/>
                                        </p:tgtEl>
                                        <p:attrNameLst>
                                          <p:attrName>style.visibility</p:attrName>
                                        </p:attrNameLst>
                                      </p:cBhvr>
                                      <p:to>
                                        <p:strVal val="visible"/>
                                      </p:to>
                                    </p:set>
                                    <p:anim calcmode="lin" valueType="num">
                                      <p:cBhvr>
                                        <p:cTn id="53" dur="250" fill="hold"/>
                                        <p:tgtEl>
                                          <p:spTgt spid="28"/>
                                        </p:tgtEl>
                                        <p:attrNameLst>
                                          <p:attrName>ppt_w</p:attrName>
                                        </p:attrNameLst>
                                      </p:cBhvr>
                                      <p:tavLst>
                                        <p:tav tm="0">
                                          <p:val>
                                            <p:strVal val="4*#ppt_w"/>
                                          </p:val>
                                        </p:tav>
                                        <p:tav tm="100000">
                                          <p:val>
                                            <p:strVal val="#ppt_w"/>
                                          </p:val>
                                        </p:tav>
                                      </p:tavLst>
                                    </p:anim>
                                    <p:anim calcmode="lin" valueType="num">
                                      <p:cBhvr>
                                        <p:cTn id="54"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3"/>
                                        </p:tgtEl>
                                        <p:attrNameLst>
                                          <p:attrName>fillcolor</p:attrName>
                                        </p:attrNameLst>
                                      </p:cBhvr>
                                      <p:to>
                                        <a:srgbClr val="FFFF00"/>
                                      </p:to>
                                    </p:animClr>
                                    <p:set>
                                      <p:cBhvr>
                                        <p:cTn id="57" dur="250" fill="hold"/>
                                        <p:tgtEl>
                                          <p:spTgt spid="23"/>
                                        </p:tgtEl>
                                        <p:attrNameLst>
                                          <p:attrName>fill.type</p:attrName>
                                        </p:attrNameLst>
                                      </p:cBhvr>
                                      <p:to>
                                        <p:strVal val="solid"/>
                                      </p:to>
                                    </p:set>
                                    <p:set>
                                      <p:cBhvr>
                                        <p:cTn id="58"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4"/>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24"/>
                                        </p:tgtEl>
                                        <p:attrNameLst>
                                          <p:attrName>fillcolor</p:attrName>
                                        </p:attrNameLst>
                                      </p:cBhvr>
                                      <p:to>
                                        <a:srgbClr val="FFF2CC"/>
                                      </p:to>
                                    </p:animClr>
                                    <p:set>
                                      <p:cBhvr>
                                        <p:cTn id="64" dur="250" fill="hold"/>
                                        <p:tgtEl>
                                          <p:spTgt spid="24"/>
                                        </p:tgtEl>
                                        <p:attrNameLst>
                                          <p:attrName>fill.type</p:attrName>
                                        </p:attrNameLst>
                                      </p:cBhvr>
                                      <p:to>
                                        <p:strVal val="solid"/>
                                      </p:to>
                                    </p:set>
                                    <p:set>
                                      <p:cBhvr>
                                        <p:cTn id="65" dur="250" fill="hold"/>
                                        <p:tgtEl>
                                          <p:spTgt spid="24"/>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31"/>
                                        </p:tgtEl>
                                        <p:attrNameLst>
                                          <p:attrName>style.visibility</p:attrName>
                                        </p:attrNameLst>
                                      </p:cBhvr>
                                      <p:to>
                                        <p:strVal val="visible"/>
                                      </p:to>
                                    </p:set>
                                    <p:anim calcmode="lin" valueType="num">
                                      <p:cBhvr>
                                        <p:cTn id="68" dur="250" fill="hold"/>
                                        <p:tgtEl>
                                          <p:spTgt spid="31"/>
                                        </p:tgtEl>
                                        <p:attrNameLst>
                                          <p:attrName>ppt_w</p:attrName>
                                        </p:attrNameLst>
                                      </p:cBhvr>
                                      <p:tavLst>
                                        <p:tav tm="0">
                                          <p:val>
                                            <p:strVal val="4*#ppt_w"/>
                                          </p:val>
                                        </p:tav>
                                        <p:tav tm="100000">
                                          <p:val>
                                            <p:strVal val="#ppt_w"/>
                                          </p:val>
                                        </p:tav>
                                      </p:tavLst>
                                    </p:anim>
                                    <p:anim calcmode="lin" valueType="num">
                                      <p:cBhvr>
                                        <p:cTn id="69"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24"/>
                                        </p:tgtEl>
                                        <p:attrNameLst>
                                          <p:attrName>fillcolor</p:attrName>
                                        </p:attrNameLst>
                                      </p:cBhvr>
                                      <p:to>
                                        <a:srgbClr val="FFFF00"/>
                                      </p:to>
                                    </p:animClr>
                                    <p:set>
                                      <p:cBhvr>
                                        <p:cTn id="72" dur="250" fill="hold"/>
                                        <p:tgtEl>
                                          <p:spTgt spid="24"/>
                                        </p:tgtEl>
                                        <p:attrNameLst>
                                          <p:attrName>fill.type</p:attrName>
                                        </p:attrNameLst>
                                      </p:cBhvr>
                                      <p:to>
                                        <p:strVal val="solid"/>
                                      </p:to>
                                    </p:set>
                                    <p:set>
                                      <p:cBhvr>
                                        <p:cTn id="73"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25"/>
                                        </p:tgtEl>
                                        <p:attrNameLst>
                                          <p:attrName>fillcolor</p:attrName>
                                        </p:attrNameLst>
                                      </p:cBhvr>
                                      <p:to>
                                        <a:srgbClr val="FFF2CC"/>
                                      </p:to>
                                    </p:animClr>
                                    <p:set>
                                      <p:cBhvr>
                                        <p:cTn id="79" dur="250" fill="hold"/>
                                        <p:tgtEl>
                                          <p:spTgt spid="25"/>
                                        </p:tgtEl>
                                        <p:attrNameLst>
                                          <p:attrName>fill.type</p:attrName>
                                        </p:attrNameLst>
                                      </p:cBhvr>
                                      <p:to>
                                        <p:strVal val="solid"/>
                                      </p:to>
                                    </p:set>
                                    <p:set>
                                      <p:cBhvr>
                                        <p:cTn id="80" dur="250" fill="hold"/>
                                        <p:tgtEl>
                                          <p:spTgt spid="25"/>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29"/>
                                        </p:tgtEl>
                                        <p:attrNameLst>
                                          <p:attrName>style.visibility</p:attrName>
                                        </p:attrNameLst>
                                      </p:cBhvr>
                                      <p:to>
                                        <p:strVal val="visible"/>
                                      </p:to>
                                    </p:set>
                                    <p:anim calcmode="lin" valueType="num">
                                      <p:cBhvr>
                                        <p:cTn id="83" dur="250" fill="hold"/>
                                        <p:tgtEl>
                                          <p:spTgt spid="29"/>
                                        </p:tgtEl>
                                        <p:attrNameLst>
                                          <p:attrName>ppt_w</p:attrName>
                                        </p:attrNameLst>
                                      </p:cBhvr>
                                      <p:tavLst>
                                        <p:tav tm="0">
                                          <p:val>
                                            <p:strVal val="4*#ppt_w"/>
                                          </p:val>
                                        </p:tav>
                                        <p:tav tm="100000">
                                          <p:val>
                                            <p:strVal val="#ppt_w"/>
                                          </p:val>
                                        </p:tav>
                                      </p:tavLst>
                                    </p:anim>
                                    <p:anim calcmode="lin" valueType="num">
                                      <p:cBhvr>
                                        <p:cTn id="84"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25"/>
                                        </p:tgtEl>
                                        <p:attrNameLst>
                                          <p:attrName>fillcolor</p:attrName>
                                        </p:attrNameLst>
                                      </p:cBhvr>
                                      <p:to>
                                        <a:srgbClr val="FFFF00"/>
                                      </p:to>
                                    </p:animClr>
                                    <p:set>
                                      <p:cBhvr>
                                        <p:cTn id="87" dur="250" fill="hold"/>
                                        <p:tgtEl>
                                          <p:spTgt spid="25"/>
                                        </p:tgtEl>
                                        <p:attrNameLst>
                                          <p:attrName>fill.type</p:attrName>
                                        </p:attrNameLst>
                                      </p:cBhvr>
                                      <p:to>
                                        <p:strVal val="solid"/>
                                      </p:to>
                                    </p:set>
                                    <p:set>
                                      <p:cBhvr>
                                        <p:cTn id="88"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9" restart="whenNotActive" fill="hold" evtFilter="cancelBubble" nodeType="interactiveSeq">
                <p:stCondLst>
                  <p:cond evt="onClick" delay="0">
                    <p:tgtEl>
                      <p:spTgt spid="27"/>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27"/>
                                        </p:tgtEl>
                                        <p:attrNameLst>
                                          <p:attrName>fillcolor</p:attrName>
                                        </p:attrNameLst>
                                      </p:cBhvr>
                                      <p:to>
                                        <a:srgbClr val="FFF2CC"/>
                                      </p:to>
                                    </p:animClr>
                                    <p:set>
                                      <p:cBhvr>
                                        <p:cTn id="94" dur="250" fill="hold"/>
                                        <p:tgtEl>
                                          <p:spTgt spid="27"/>
                                        </p:tgtEl>
                                        <p:attrNameLst>
                                          <p:attrName>fill.type</p:attrName>
                                        </p:attrNameLst>
                                      </p:cBhvr>
                                      <p:to>
                                        <p:strVal val="solid"/>
                                      </p:to>
                                    </p:set>
                                    <p:set>
                                      <p:cBhvr>
                                        <p:cTn id="95" dur="250" fill="hold"/>
                                        <p:tgtEl>
                                          <p:spTgt spid="27"/>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30"/>
                                        </p:tgtEl>
                                        <p:attrNameLst>
                                          <p:attrName>style.visibility</p:attrName>
                                        </p:attrNameLst>
                                      </p:cBhvr>
                                      <p:to>
                                        <p:strVal val="visible"/>
                                      </p:to>
                                    </p:set>
                                    <p:anim calcmode="lin" valueType="num">
                                      <p:cBhvr>
                                        <p:cTn id="98" dur="250" fill="hold"/>
                                        <p:tgtEl>
                                          <p:spTgt spid="30"/>
                                        </p:tgtEl>
                                        <p:attrNameLst>
                                          <p:attrName>ppt_w</p:attrName>
                                        </p:attrNameLst>
                                      </p:cBhvr>
                                      <p:tavLst>
                                        <p:tav tm="0">
                                          <p:val>
                                            <p:strVal val="4*#ppt_w"/>
                                          </p:val>
                                        </p:tav>
                                        <p:tav tm="100000">
                                          <p:val>
                                            <p:strVal val="#ppt_w"/>
                                          </p:val>
                                        </p:tav>
                                      </p:tavLst>
                                    </p:anim>
                                    <p:anim calcmode="lin" valueType="num">
                                      <p:cBhvr>
                                        <p:cTn id="99"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27"/>
                                        </p:tgtEl>
                                        <p:attrNameLst>
                                          <p:attrName>fillcolor</p:attrName>
                                        </p:attrNameLst>
                                      </p:cBhvr>
                                      <p:to>
                                        <a:srgbClr val="00B050"/>
                                      </p:to>
                                    </p:animClr>
                                    <p:set>
                                      <p:cBhvr>
                                        <p:cTn id="102" dur="250" fill="hold"/>
                                        <p:tgtEl>
                                          <p:spTgt spid="27"/>
                                        </p:tgtEl>
                                        <p:attrNameLst>
                                          <p:attrName>fill.type</p:attrName>
                                        </p:attrNameLst>
                                      </p:cBhvr>
                                      <p:to>
                                        <p:strVal val="solid"/>
                                      </p:to>
                                    </p:set>
                                    <p:set>
                                      <p:cBhvr>
                                        <p:cTn id="103"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40" grpId="0" animBg="1"/>
      <p:bldP spid="41" grpId="0" animBg="1"/>
      <p:bldP spid="22" grpId="0" animBg="1"/>
      <p:bldP spid="23" grpId="0" animBg="1"/>
      <p:bldP spid="24" grpId="0" animBg="1"/>
      <p:bldP spid="25"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5" y="199869"/>
            <a:ext cx="10748027"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defRPr/>
            </a:pPr>
            <a:r>
              <a:rPr lang="en-US" sz="3200" b="1" smtClean="0">
                <a:solidFill>
                  <a:schemeClr val="tx1">
                    <a:lumMod val="95000"/>
                    <a:lumOff val="5000"/>
                  </a:schemeClr>
                </a:solidFill>
                <a:latin typeface="Times New Roman" panose="02020603050405020304" pitchFamily="18" charset="0"/>
                <a:cs typeface="Times New Roman" panose="02020603050405020304" pitchFamily="18" charset="0"/>
              </a:rPr>
              <a:t>Câu </a:t>
            </a:r>
            <a:r>
              <a:rPr lang="en-US" sz="3200" b="1">
                <a:solidFill>
                  <a:schemeClr val="tx1">
                    <a:lumMod val="95000"/>
                    <a:lumOff val="5000"/>
                  </a:schemeClr>
                </a:solidFill>
                <a:latin typeface="Times New Roman" panose="02020603050405020304" pitchFamily="18" charset="0"/>
                <a:cs typeface="Times New Roman" panose="02020603050405020304" pitchFamily="18" charset="0"/>
              </a:rPr>
              <a:t>6.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Nguyễn Du được Tổ chức Giáo dục, Khoa học và Văn hoá của Liên hợp quốc (UNESCO) năm 1965 vinh danh là </a:t>
            </a:r>
            <a:r>
              <a:rPr lang="en-US" sz="3200" i="1">
                <a:solidFill>
                  <a:schemeClr val="tx1">
                    <a:lumMod val="95000"/>
                    <a:lumOff val="5000"/>
                  </a:schemeClr>
                </a:solidFill>
                <a:latin typeface="Times New Roman" panose="02020603050405020304" pitchFamily="18" charset="0"/>
                <a:cs typeface="Times New Roman" panose="02020603050405020304" pitchFamily="18" charset="0"/>
              </a:rPr>
              <a:t>– Danh nhân văn hoá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vào năm nào?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1965</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1966</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1967</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1967</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8" name="Rectangle 17"/>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42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14">
            <a:extLst>
              <a:ext uri="{FF2B5EF4-FFF2-40B4-BE49-F238E27FC236}">
                <a16:creationId xmlns="" xmlns:a16="http://schemas.microsoft.com/office/drawing/2014/main" id="{5954CDDD-8933-7137-EB53-F7FEC45B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2184080"/>
            <a:ext cx="4516326" cy="4516326"/>
          </a:xfrm>
          <a:prstGeom prst="rect">
            <a:avLst/>
          </a:prstGeom>
        </p:spPr>
      </p:pic>
      <p:sp>
        <p:nvSpPr>
          <p:cNvPr id="4" name="Bong bóng Lời nói: Hình chữ nhật với Góc Tròn 17">
            <a:extLst>
              <a:ext uri="{FF2B5EF4-FFF2-40B4-BE49-F238E27FC236}">
                <a16:creationId xmlns="" xmlns:a16="http://schemas.microsoft.com/office/drawing/2014/main" id="{ECA7104A-17D3-EC39-3D11-552DAC264150}"/>
              </a:ext>
            </a:extLst>
          </p:cNvPr>
          <p:cNvSpPr/>
          <p:nvPr/>
        </p:nvSpPr>
        <p:spPr>
          <a:xfrm>
            <a:off x="3798424" y="1284827"/>
            <a:ext cx="8393576" cy="1448750"/>
          </a:xfrm>
          <a:prstGeom prst="wedgeRoundRectCallout">
            <a:avLst>
              <a:gd name="adj1" fmla="val -60634"/>
              <a:gd name="adj2" fmla="val 51601"/>
              <a:gd name="adj3" fmla="val 16667"/>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ộp Văn bản 21">
            <a:extLst>
              <a:ext uri="{FF2B5EF4-FFF2-40B4-BE49-F238E27FC236}">
                <a16:creationId xmlns="" xmlns:a16="http://schemas.microsoft.com/office/drawing/2014/main" id="{047881A2-C487-A430-BEA6-41A0B6F2A4B0}"/>
              </a:ext>
            </a:extLst>
          </p:cNvPr>
          <p:cNvSpPr txBox="1"/>
          <p:nvPr/>
        </p:nvSpPr>
        <p:spPr>
          <a:xfrm>
            <a:off x="3957950" y="1447110"/>
            <a:ext cx="8099867" cy="523220"/>
          </a:xfrm>
          <a:prstGeom prst="rect">
            <a:avLst/>
          </a:prstGeom>
          <a:noFill/>
        </p:spPr>
        <p:txBody>
          <a:bodyPr wrap="square">
            <a:spAutoFit/>
          </a:bodyPr>
          <a:lstStyle/>
          <a:p>
            <a:r>
              <a:rPr lang="en-US" sz="2800" b="1" smtClean="0">
                <a:solidFill>
                  <a:schemeClr val="bg1"/>
                </a:solidFill>
                <a:latin typeface="Times New Roman" panose="02020603050405020304" pitchFamily="18" charset="0"/>
                <a:cs typeface="Times New Roman" panose="02020603050405020304" pitchFamily="18" charset="0"/>
              </a:rPr>
              <a:t>*Bài tập 1 </a:t>
            </a:r>
            <a:r>
              <a:rPr lang="en-US" sz="2800" b="1"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Vẽ</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đồ</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duy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giả</a:t>
            </a:r>
            <a:r>
              <a:rPr lang="en-US" sz="2800" dirty="0">
                <a:solidFill>
                  <a:schemeClr val="bg1"/>
                </a:solidFill>
                <a:latin typeface="Times New Roman" panose="02020603050405020304" pitchFamily="18" charset="0"/>
                <a:cs typeface="Times New Roman" panose="02020603050405020304" pitchFamily="18" charset="0"/>
              </a:rPr>
              <a:t> </a:t>
            </a:r>
            <a:r>
              <a:rPr lang="en-US" sz="2800" err="1">
                <a:solidFill>
                  <a:schemeClr val="bg1"/>
                </a:solidFill>
                <a:latin typeface="Times New Roman" panose="02020603050405020304" pitchFamily="18" charset="0"/>
                <a:cs typeface="Times New Roman" panose="02020603050405020304" pitchFamily="18" charset="0"/>
              </a:rPr>
              <a:t>Nguyễn</a:t>
            </a:r>
            <a:r>
              <a:rPr lang="en-US" sz="2800">
                <a:solidFill>
                  <a:schemeClr val="bg1"/>
                </a:solidFill>
                <a:latin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cs typeface="Times New Roman" panose="02020603050405020304" pitchFamily="18" charset="0"/>
              </a:rPr>
              <a:t>Du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46AFF36C-9FF4-04F7-D45C-4E437CA7C2DA}"/>
              </a:ext>
            </a:extLst>
          </p:cNvPr>
          <p:cNvSpPr txBox="1"/>
          <p:nvPr/>
        </p:nvSpPr>
        <p:spPr>
          <a:xfrm flipH="1">
            <a:off x="4507770" y="192263"/>
            <a:ext cx="339263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VẬN DỤNG</a:t>
            </a:r>
          </a:p>
        </p:txBody>
      </p:sp>
      <p:sp>
        <p:nvSpPr>
          <p:cNvPr id="7" name="Rectangle 6"/>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3484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D2B2AB3-157F-F1B3-BEDE-5214BE8D5D5D}"/>
              </a:ext>
            </a:extLst>
          </p:cNvPr>
          <p:cNvSpPr>
            <a:spLocks noChangeArrowheads="1"/>
          </p:cNvSpPr>
          <p:nvPr/>
        </p:nvSpPr>
        <p:spPr bwMode="auto">
          <a:xfrm>
            <a:off x="3454399" y="262214"/>
            <a:ext cx="57186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3250" algn="l"/>
              </a:tabLst>
              <a:defRPr>
                <a:solidFill>
                  <a:schemeClr val="tx1"/>
                </a:solidFill>
                <a:latin typeface="Arial" panose="020B0604020202020204" pitchFamily="34" charset="0"/>
              </a:defRPr>
            </a:lvl1pPr>
            <a:lvl2pPr eaLnBrk="0" fontAlgn="base" hangingPunct="0">
              <a:spcBef>
                <a:spcPct val="0"/>
              </a:spcBef>
              <a:spcAft>
                <a:spcPct val="0"/>
              </a:spcAft>
              <a:tabLst>
                <a:tab pos="603250" algn="l"/>
              </a:tabLst>
              <a:defRPr>
                <a:solidFill>
                  <a:schemeClr val="tx1"/>
                </a:solidFill>
                <a:latin typeface="Arial" panose="020B0604020202020204" pitchFamily="34" charset="0"/>
              </a:defRPr>
            </a:lvl2pPr>
            <a:lvl3pPr eaLnBrk="0" fontAlgn="base" hangingPunct="0">
              <a:spcBef>
                <a:spcPct val="0"/>
              </a:spcBef>
              <a:spcAft>
                <a:spcPct val="0"/>
              </a:spcAft>
              <a:tabLst>
                <a:tab pos="603250" algn="l"/>
              </a:tabLst>
              <a:defRPr>
                <a:solidFill>
                  <a:schemeClr val="tx1"/>
                </a:solidFill>
                <a:latin typeface="Arial" panose="020B0604020202020204" pitchFamily="34" charset="0"/>
              </a:defRPr>
            </a:lvl3pPr>
            <a:lvl4pPr eaLnBrk="0" fontAlgn="base" hangingPunct="0">
              <a:spcBef>
                <a:spcPct val="0"/>
              </a:spcBef>
              <a:spcAft>
                <a:spcPct val="0"/>
              </a:spcAft>
              <a:tabLst>
                <a:tab pos="603250" algn="l"/>
              </a:tabLst>
              <a:defRPr>
                <a:solidFill>
                  <a:schemeClr val="tx1"/>
                </a:solidFill>
                <a:latin typeface="Arial" panose="020B0604020202020204" pitchFamily="34" charset="0"/>
              </a:defRPr>
            </a:lvl4pPr>
            <a:lvl5pPr eaLnBrk="0" fontAlgn="base" hangingPunct="0">
              <a:spcBef>
                <a:spcPct val="0"/>
              </a:spcBef>
              <a:spcAft>
                <a:spcPct val="0"/>
              </a:spcAft>
              <a:tabLst>
                <a:tab pos="603250" algn="l"/>
              </a:tabLst>
              <a:defRPr>
                <a:solidFill>
                  <a:schemeClr val="tx1"/>
                </a:solidFill>
                <a:latin typeface="Arial" panose="020B0604020202020204" pitchFamily="34" charset="0"/>
              </a:defRPr>
            </a:lvl5pPr>
            <a:lvl6pPr eaLnBrk="0" fontAlgn="base" hangingPunct="0">
              <a:spcBef>
                <a:spcPct val="0"/>
              </a:spcBef>
              <a:spcAft>
                <a:spcPct val="0"/>
              </a:spcAft>
              <a:tabLst>
                <a:tab pos="603250" algn="l"/>
              </a:tabLst>
              <a:defRPr>
                <a:solidFill>
                  <a:schemeClr val="tx1"/>
                </a:solidFill>
                <a:latin typeface="Arial" panose="020B0604020202020204" pitchFamily="34" charset="0"/>
              </a:defRPr>
            </a:lvl6pPr>
            <a:lvl7pPr eaLnBrk="0" fontAlgn="base" hangingPunct="0">
              <a:spcBef>
                <a:spcPct val="0"/>
              </a:spcBef>
              <a:spcAft>
                <a:spcPct val="0"/>
              </a:spcAft>
              <a:tabLst>
                <a:tab pos="603250" algn="l"/>
              </a:tabLst>
              <a:defRPr>
                <a:solidFill>
                  <a:schemeClr val="tx1"/>
                </a:solidFill>
                <a:latin typeface="Arial" panose="020B0604020202020204" pitchFamily="34" charset="0"/>
              </a:defRPr>
            </a:lvl7pPr>
            <a:lvl8pPr eaLnBrk="0" fontAlgn="base" hangingPunct="0">
              <a:spcBef>
                <a:spcPct val="0"/>
              </a:spcBef>
              <a:spcAft>
                <a:spcPct val="0"/>
              </a:spcAft>
              <a:tabLst>
                <a:tab pos="603250" algn="l"/>
              </a:tabLst>
              <a:defRPr>
                <a:solidFill>
                  <a:schemeClr val="tx1"/>
                </a:solidFill>
                <a:latin typeface="Arial" panose="020B0604020202020204" pitchFamily="34" charset="0"/>
              </a:defRPr>
            </a:lvl8pPr>
            <a:lvl9pPr eaLnBrk="0" fontAlgn="base" hangingPunct="0">
              <a:spcBef>
                <a:spcPct val="0"/>
              </a:spcBef>
              <a:spcAft>
                <a:spcPct val="0"/>
              </a:spcAft>
              <a:tabLst>
                <a:tab pos="603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03250" algn="l"/>
              </a:tabLst>
            </a:pP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Rubrics </a:t>
            </a: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duy</a:t>
            </a:r>
            <a:endParaRPr kumimoji="0" lang="en-US"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aphicFrame>
        <p:nvGraphicFramePr>
          <p:cNvPr id="3" name="Bảng 4">
            <a:extLst>
              <a:ext uri="{FF2B5EF4-FFF2-40B4-BE49-F238E27FC236}">
                <a16:creationId xmlns="" xmlns:a16="http://schemas.microsoft.com/office/drawing/2014/main" id="{23A73725-7340-FCFB-442A-8D8369E46797}"/>
              </a:ext>
            </a:extLst>
          </p:cNvPr>
          <p:cNvGraphicFramePr>
            <a:graphicFrameLocks noGrp="1"/>
          </p:cNvGraphicFramePr>
          <p:nvPr>
            <p:extLst>
              <p:ext uri="{D42A27DB-BD31-4B8C-83A1-F6EECF244321}">
                <p14:modId xmlns:p14="http://schemas.microsoft.com/office/powerpoint/2010/main" val="12650538"/>
              </p:ext>
            </p:extLst>
          </p:nvPr>
        </p:nvGraphicFramePr>
        <p:xfrm>
          <a:off x="1" y="1335314"/>
          <a:ext cx="12192000" cy="5522686"/>
        </p:xfrm>
        <a:graphic>
          <a:graphicData uri="http://schemas.openxmlformats.org/drawingml/2006/table">
            <a:tbl>
              <a:tblPr firstRow="1" firstCol="1" bandRow="1">
                <a:tableStyleId>{5C22544A-7EE6-4342-B048-85BDC9FD1C3A}</a:tableStyleId>
              </a:tblPr>
              <a:tblGrid>
                <a:gridCol w="3047680">
                  <a:extLst>
                    <a:ext uri="{9D8B030D-6E8A-4147-A177-3AD203B41FA5}">
                      <a16:colId xmlns="" xmlns:a16="http://schemas.microsoft.com/office/drawing/2014/main" val="737410456"/>
                    </a:ext>
                  </a:extLst>
                </a:gridCol>
                <a:gridCol w="3047680">
                  <a:extLst>
                    <a:ext uri="{9D8B030D-6E8A-4147-A177-3AD203B41FA5}">
                      <a16:colId xmlns="" xmlns:a16="http://schemas.microsoft.com/office/drawing/2014/main" val="2593041261"/>
                    </a:ext>
                  </a:extLst>
                </a:gridCol>
                <a:gridCol w="3047680">
                  <a:extLst>
                    <a:ext uri="{9D8B030D-6E8A-4147-A177-3AD203B41FA5}">
                      <a16:colId xmlns="" xmlns:a16="http://schemas.microsoft.com/office/drawing/2014/main" val="1195466359"/>
                    </a:ext>
                  </a:extLst>
                </a:gridCol>
                <a:gridCol w="3048960">
                  <a:extLst>
                    <a:ext uri="{9D8B030D-6E8A-4147-A177-3AD203B41FA5}">
                      <a16:colId xmlns="" xmlns:a16="http://schemas.microsoft.com/office/drawing/2014/main" val="3403732449"/>
                    </a:ext>
                  </a:extLst>
                </a:gridCol>
              </a:tblGrid>
              <a:tr h="1280229">
                <a:tc>
                  <a:txBody>
                    <a:bodyPr/>
                    <a:lstStyle/>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endParaRPr lang="en-US" sz="2800" dirty="0">
                        <a:effectLst/>
                        <a:latin typeface="Times New Roman" panose="02020603050405020304" pitchFamily="18" charset="0"/>
                        <a:cs typeface="Times New Roman" panose="02020603050405020304" pitchFamily="18" charset="0"/>
                      </a:endParaRPr>
                    </a:p>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marL="0" marR="0" algn="ctr">
                        <a:lnSpc>
                          <a:spcPct val="115000"/>
                        </a:lnSpc>
                        <a:spcBef>
                          <a:spcPts val="600"/>
                        </a:spcBef>
                        <a:spcAft>
                          <a:spcPts val="600"/>
                        </a:spcAft>
                        <a:tabLst>
                          <a:tab pos="602615" algn="l"/>
                        </a:tabLst>
                      </a:pP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 xmlns:a16="http://schemas.microsoft.com/office/drawing/2014/main" val="2257304891"/>
                  </a:ext>
                </a:extLst>
              </a:tr>
              <a:tr h="4242457">
                <a:tc>
                  <a:txBody>
                    <a:bodyPr/>
                    <a:lstStyle/>
                    <a:p>
                      <a:pPr marL="0" marR="0" algn="ctr">
                        <a:lnSpc>
                          <a:spcPct val="115000"/>
                        </a:lnSpc>
                        <a:spcBef>
                          <a:spcPts val="600"/>
                        </a:spcBef>
                        <a:spcAft>
                          <a:spcPts val="600"/>
                        </a:spcAft>
                        <a:tabLst>
                          <a:tab pos="602615" algn="l"/>
                        </a:tabLst>
                      </a:pPr>
                      <a:r>
                        <a:rPr lang="en-US" sz="2800" dirty="0" err="1">
                          <a:effectLst/>
                          <a:latin typeface="Times New Roman" panose="02020603050405020304" pitchFamily="18" charset="0"/>
                          <a:cs typeface="Times New Roman" panose="02020603050405020304" pitchFamily="18" charset="0"/>
                        </a:rPr>
                        <a:t>Vẽ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duy</a:t>
                      </a:r>
                      <a:r>
                        <a:rPr lang="en-US" sz="2800" dirty="0">
                          <a:effectLst/>
                          <a:latin typeface="Times New Roman" panose="02020603050405020304" pitchFamily="18" charset="0"/>
                          <a:cs typeface="Times New Roman" panose="02020603050405020304" pitchFamily="18" charset="0"/>
                        </a:rPr>
                        <a:t> </a:t>
                      </a:r>
                    </a:p>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(10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Chưa</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đầy</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đủ</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nội</a:t>
                      </a:r>
                      <a:r>
                        <a:rPr lang="en-US" sz="2800" dirty="0">
                          <a:solidFill>
                            <a:schemeClr val="bg1"/>
                          </a:solidFill>
                          <a:effectLst/>
                          <a:latin typeface="Times New Roman" panose="02020603050405020304" pitchFamily="18" charset="0"/>
                          <a:cs typeface="Times New Roman" panose="02020603050405020304" pitchFamily="18" charset="0"/>
                        </a:rPr>
                        <a:t> dung, </a:t>
                      </a:r>
                      <a:r>
                        <a:rPr lang="en-US" sz="2800" dirty="0" err="1">
                          <a:solidFill>
                            <a:schemeClr val="bg1"/>
                          </a:solidFill>
                          <a:effectLst/>
                          <a:latin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thức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chưa</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đẹp</a:t>
                      </a:r>
                      <a:r>
                        <a:rPr lang="en-US" sz="2800" dirty="0">
                          <a:solidFill>
                            <a:schemeClr val="bg1"/>
                          </a:solidFill>
                          <a:effectLst/>
                          <a:latin typeface="Times New Roman" panose="02020603050405020304" pitchFamily="18" charset="0"/>
                          <a:cs typeface="Times New Roman" panose="02020603050405020304" pitchFamily="18" charset="0"/>
                        </a:rPr>
                        <a:t> ( </a:t>
                      </a:r>
                      <a:r>
                        <a:rPr lang="en-US" sz="2800" dirty="0" err="1">
                          <a:solidFill>
                            <a:schemeClr val="bg1"/>
                          </a:solidFill>
                          <a:effectLst/>
                          <a:latin typeface="Times New Roman" panose="02020603050405020304" pitchFamily="18" charset="0"/>
                          <a:cs typeface="Times New Roman" panose="02020603050405020304" pitchFamily="18" charset="0"/>
                        </a:rPr>
                        <a:t>dưới</a:t>
                      </a:r>
                      <a:r>
                        <a:rPr lang="en-US" sz="2800" dirty="0">
                          <a:solidFill>
                            <a:schemeClr val="bg1"/>
                          </a:solidFill>
                          <a:effectLst/>
                          <a:latin typeface="Times New Roman" panose="02020603050405020304" pitchFamily="18" charset="0"/>
                          <a:cs typeface="Times New Roman" panose="02020603050405020304" pitchFamily="18" charset="0"/>
                        </a:rPr>
                        <a:t> 5 </a:t>
                      </a:r>
                      <a:r>
                        <a:rPr lang="en-US" sz="2800" dirty="0" err="1">
                          <a:solidFill>
                            <a:schemeClr val="bg1"/>
                          </a:solidFill>
                          <a:effectLst/>
                          <a:latin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Đầy</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đủ</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nội</a:t>
                      </a:r>
                      <a:r>
                        <a:rPr lang="en-US" sz="2800" dirty="0">
                          <a:solidFill>
                            <a:schemeClr val="bg1"/>
                          </a:solidFill>
                          <a:effectLst/>
                          <a:latin typeface="Times New Roman" panose="02020603050405020304" pitchFamily="18" charset="0"/>
                          <a:cs typeface="Times New Roman" panose="02020603050405020304" pitchFamily="18" charset="0"/>
                        </a:rPr>
                        <a:t> dung </a:t>
                      </a:r>
                      <a:r>
                        <a:rPr lang="en-US" sz="2800" dirty="0" err="1">
                          <a:solidFill>
                            <a:schemeClr val="bg1"/>
                          </a:solidFill>
                          <a:effectLst/>
                          <a:latin typeface="Times New Roman" panose="02020603050405020304" pitchFamily="18" charset="0"/>
                          <a:cs typeface="Times New Roman" panose="02020603050405020304" pitchFamily="18" charset="0"/>
                        </a:rPr>
                        <a:t>nhưng</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thức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trình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bày</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chưa</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sinh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động</a:t>
                      </a:r>
                      <a:r>
                        <a:rPr lang="en-US" sz="2800" dirty="0">
                          <a:solidFill>
                            <a:schemeClr val="bg1"/>
                          </a:solidFill>
                          <a:effectLst/>
                          <a:latin typeface="Times New Roman" panose="02020603050405020304" pitchFamily="18" charset="0"/>
                          <a:cs typeface="Times New Roman" panose="02020603050405020304" pitchFamily="18" charset="0"/>
                        </a:rPr>
                        <a:t>.</a:t>
                      </a:r>
                    </a:p>
                    <a:p>
                      <a:pPr marL="0" marR="0" algn="just">
                        <a:lnSpc>
                          <a:spcPct val="115000"/>
                        </a:lnSpc>
                        <a:spcBef>
                          <a:spcPts val="600"/>
                        </a:spcBef>
                        <a:spcAft>
                          <a:spcPts val="600"/>
                        </a:spcAft>
                        <a:tabLst>
                          <a:tab pos="602615" algn="l"/>
                        </a:tabLst>
                      </a:pPr>
                      <a:r>
                        <a:rPr lang="en-US" sz="2800" dirty="0">
                          <a:solidFill>
                            <a:schemeClr val="bg1"/>
                          </a:solidFill>
                          <a:effectLst/>
                          <a:latin typeface="Times New Roman" panose="02020603050405020304" pitchFamily="18" charset="0"/>
                          <a:cs typeface="Times New Roman" panose="02020603050405020304" pitchFamily="18" charset="0"/>
                        </a:rPr>
                        <a:t> (5-7 </a:t>
                      </a:r>
                      <a:r>
                        <a:rPr lang="en-US" sz="2800" dirty="0" err="1">
                          <a:solidFill>
                            <a:schemeClr val="bg1"/>
                          </a:solidFill>
                          <a:effectLst/>
                          <a:latin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Đầy</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đủ</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nội</a:t>
                      </a:r>
                      <a:r>
                        <a:rPr lang="en-US" sz="2800" dirty="0">
                          <a:solidFill>
                            <a:schemeClr val="bg1"/>
                          </a:solidFill>
                          <a:effectLst/>
                          <a:latin typeface="Times New Roman" panose="02020603050405020304" pitchFamily="18" charset="0"/>
                          <a:cs typeface="Times New Roman" panose="02020603050405020304" pitchFamily="18" charset="0"/>
                        </a:rPr>
                        <a:t> dung, </a:t>
                      </a:r>
                      <a:r>
                        <a:rPr lang="en-US" sz="2800" dirty="0" err="1">
                          <a:solidFill>
                            <a:schemeClr val="bg1"/>
                          </a:solidFill>
                          <a:effectLst/>
                          <a:latin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thức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trình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bày</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đẹp</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sinh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động</a:t>
                      </a:r>
                      <a:r>
                        <a:rPr lang="en-US" sz="2800" dirty="0">
                          <a:solidFill>
                            <a:schemeClr val="bg1"/>
                          </a:solidFill>
                          <a:effectLst/>
                          <a:latin typeface="Times New Roman" panose="02020603050405020304" pitchFamily="18" charset="0"/>
                          <a:cs typeface="Times New Roman" panose="02020603050405020304" pitchFamily="18" charset="0"/>
                        </a:rPr>
                        <a:t>.</a:t>
                      </a:r>
                    </a:p>
                    <a:p>
                      <a:pPr marL="0" marR="0" algn="just">
                        <a:lnSpc>
                          <a:spcPct val="115000"/>
                        </a:lnSpc>
                        <a:spcBef>
                          <a:spcPts val="600"/>
                        </a:spcBef>
                        <a:spcAft>
                          <a:spcPts val="600"/>
                        </a:spcAft>
                        <a:tabLst>
                          <a:tab pos="602615" algn="l"/>
                        </a:tabLst>
                      </a:pPr>
                      <a:r>
                        <a:rPr lang="en-US" sz="2800" dirty="0">
                          <a:solidFill>
                            <a:schemeClr val="bg1"/>
                          </a:solidFill>
                          <a:effectLst/>
                          <a:latin typeface="Times New Roman" panose="02020603050405020304" pitchFamily="18" charset="0"/>
                          <a:cs typeface="Times New Roman" panose="02020603050405020304" pitchFamily="18" charset="0"/>
                        </a:rPr>
                        <a:t> (8 -10 </a:t>
                      </a:r>
                      <a:r>
                        <a:rPr lang="en-US" sz="2800" dirty="0" err="1">
                          <a:solidFill>
                            <a:schemeClr val="bg1"/>
                          </a:solidFill>
                          <a:effectLst/>
                          <a:latin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34822967"/>
                  </a:ext>
                </a:extLst>
              </a:tr>
            </a:tbl>
          </a:graphicData>
        </a:graphic>
      </p:graphicFrame>
      <p:sp>
        <p:nvSpPr>
          <p:cNvPr id="4" name="Rectangle 3"/>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32331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6">
            <a:extLst>
              <a:ext uri="{FF2B5EF4-FFF2-40B4-BE49-F238E27FC236}">
                <a16:creationId xmlns:a16="http://schemas.microsoft.com/office/drawing/2014/main" xmlns="" id="{D936909C-EB85-0221-190C-C2022BE65C38}"/>
              </a:ext>
            </a:extLst>
          </p:cNvPr>
          <p:cNvSpPr/>
          <p:nvPr/>
        </p:nvSpPr>
        <p:spPr>
          <a:xfrm>
            <a:off x="554990" y="234896"/>
            <a:ext cx="11360478" cy="66229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NHÓM 3,4: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II</a:t>
            </a:r>
            <a:r>
              <a:rPr lang="en-US" sz="3200" b="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Đại thi hào dân tộc</a:t>
            </a:r>
            <a:r>
              <a:rPr lang="en-US" sz="3200" b="1" smtClean="0">
                <a:solidFill>
                  <a:schemeClr val="bg1"/>
                </a:solidFill>
                <a:latin typeface="Times New Roman" panose="02020603050405020304" pitchFamily="18" charset="0"/>
                <a:cs typeface="Times New Roman" panose="02020603050405020304" pitchFamily="18" charset="0"/>
              </a:rPr>
              <a:t>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7AB8ECA9-B1E6-F536-DD9D-8EDD12067B0C}"/>
              </a:ext>
            </a:extLst>
          </p:cNvPr>
          <p:cNvSpPr>
            <a:spLocks noChangeArrowheads="1"/>
          </p:cNvSpPr>
          <p:nvPr/>
        </p:nvSpPr>
        <p:spPr bwMode="auto">
          <a:xfrm>
            <a:off x="3617259" y="900943"/>
            <a:ext cx="55401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152400" algn="l"/>
              </a:tabLst>
            </a:pP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02</a:t>
            </a:r>
            <a:r>
              <a:rPr kumimoji="0" lang="en-US" altLang="en-US" sz="3200" b="0"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4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xmlns="" id="{89146E66-8F7E-28AC-8B66-EC5435F57022}"/>
              </a:ext>
            </a:extLst>
          </p:cNvPr>
          <p:cNvGraphicFramePr>
            <a:graphicFrameLocks noGrp="1"/>
          </p:cNvGraphicFramePr>
          <p:nvPr>
            <p:extLst>
              <p:ext uri="{D42A27DB-BD31-4B8C-83A1-F6EECF244321}">
                <p14:modId xmlns:p14="http://schemas.microsoft.com/office/powerpoint/2010/main" val="4254787947"/>
              </p:ext>
            </p:extLst>
          </p:nvPr>
        </p:nvGraphicFramePr>
        <p:xfrm>
          <a:off x="0" y="1762179"/>
          <a:ext cx="12192000" cy="5179680"/>
        </p:xfrm>
        <a:graphic>
          <a:graphicData uri="http://schemas.openxmlformats.org/drawingml/2006/table">
            <a:tbl>
              <a:tblPr firstRow="1" firstCol="1" bandRow="1">
                <a:tableStyleId>{5C22544A-7EE6-4342-B048-85BDC9FD1C3A}</a:tableStyleId>
              </a:tblPr>
              <a:tblGrid>
                <a:gridCol w="3465262">
                  <a:extLst>
                    <a:ext uri="{9D8B030D-6E8A-4147-A177-3AD203B41FA5}">
                      <a16:colId xmlns:a16="http://schemas.microsoft.com/office/drawing/2014/main" xmlns="" val="571024207"/>
                    </a:ext>
                  </a:extLst>
                </a:gridCol>
                <a:gridCol w="8726738">
                  <a:extLst>
                    <a:ext uri="{9D8B030D-6E8A-4147-A177-3AD203B41FA5}">
                      <a16:colId xmlns:a16="http://schemas.microsoft.com/office/drawing/2014/main" xmlns="" val="3497056902"/>
                    </a:ext>
                  </a:extLst>
                </a:gridCol>
              </a:tblGrid>
              <a:tr h="576303">
                <a:tc>
                  <a:txBody>
                    <a:bodyPr/>
                    <a:lstStyle/>
                    <a:p>
                      <a:pPr marL="0" marR="57150" algn="ctr">
                        <a:lnSpc>
                          <a:spcPct val="100000"/>
                        </a:lnSpc>
                        <a:spcBef>
                          <a:spcPts val="600"/>
                        </a:spcBef>
                        <a:spcAft>
                          <a:spcPts val="600"/>
                        </a:spcAft>
                        <a:tabLst>
                          <a:tab pos="0" algn="l"/>
                          <a:tab pos="57150" algn="l"/>
                          <a:tab pos="152400" algn="l"/>
                        </a:tabLst>
                      </a:pPr>
                      <a:r>
                        <a:rPr lang="en-US" sz="2400" dirty="0" err="1">
                          <a:effectLst/>
                          <a:latin typeface="Times New Roman" panose="02020603050405020304" pitchFamily="18" charset="0"/>
                          <a:cs typeface="Times New Roman" panose="02020603050405020304" pitchFamily="18" charset="0"/>
                        </a:rPr>
                        <a:t>Lĩnh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vực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194"/>
                    </a:solidFill>
                  </a:tcPr>
                </a:tc>
                <a:tc>
                  <a:txBody>
                    <a:bodyPr/>
                    <a:lstStyle/>
                    <a:p>
                      <a:pPr marL="0" marR="57150" algn="ctr">
                        <a:lnSpc>
                          <a:spcPct val="100000"/>
                        </a:lnSpc>
                        <a:spcBef>
                          <a:spcPts val="600"/>
                        </a:spcBef>
                        <a:spcAft>
                          <a:spcPts val="600"/>
                        </a:spcAft>
                        <a:tabLst>
                          <a:tab pos="0" algn="l"/>
                          <a:tab pos="57150" algn="l"/>
                          <a:tab pos="152400" algn="l"/>
                        </a:tabLst>
                      </a:pP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194"/>
                    </a:solidFill>
                  </a:tcPr>
                </a:tc>
                <a:extLst>
                  <a:ext uri="{0D108BD9-81ED-4DB2-BD59-A6C34878D82A}">
                    <a16:rowId xmlns:a16="http://schemas.microsoft.com/office/drawing/2014/main" xmlns="" val="16846062"/>
                  </a:ext>
                </a:extLst>
              </a:tr>
              <a:tr h="3241148">
                <a:tc>
                  <a:txBody>
                    <a:bodyPr/>
                    <a:lstStyle/>
                    <a:p>
                      <a:pPr marL="0" marR="57150" algn="ctr">
                        <a:lnSpc>
                          <a:spcPct val="100000"/>
                        </a:lnSpc>
                        <a:spcBef>
                          <a:spcPts val="600"/>
                        </a:spcBef>
                        <a:spcAft>
                          <a:spcPts val="600"/>
                        </a:spcAft>
                        <a:tabLst>
                          <a:tab pos="0" algn="l"/>
                          <a:tab pos="57150" algn="l"/>
                          <a:tab pos="152400" algn="l"/>
                        </a:tabLst>
                      </a:pPr>
                      <a:r>
                        <a:rPr lang="en-US" sz="2800" dirty="0" err="1">
                          <a:solidFill>
                            <a:schemeClr val="bg1"/>
                          </a:solidFill>
                          <a:effectLst/>
                          <a:latin typeface="Times New Roman" panose="02020603050405020304" pitchFamily="18" charset="0"/>
                          <a:cs typeface="Times New Roman" panose="02020603050405020304" pitchFamily="18" charset="0"/>
                        </a:rPr>
                        <a:t>Câu</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hỏi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tìm</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hiểu</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194"/>
                    </a:solidFill>
                  </a:tcPr>
                </a:tc>
                <a:tc>
                  <a:txBody>
                    <a:bodyPr/>
                    <a:lstStyle/>
                    <a:p>
                      <a:pPr marL="0" marR="57150" indent="0" algn="just">
                        <a:lnSpc>
                          <a:spcPct val="100000"/>
                        </a:lnSpc>
                        <a:spcBef>
                          <a:spcPts val="600"/>
                        </a:spcBef>
                        <a:spcAft>
                          <a:spcPts val="600"/>
                        </a:spcAft>
                        <a:buFontTx/>
                        <a:buNone/>
                        <a:tabLst>
                          <a:tab pos="0" algn="l"/>
                          <a:tab pos="57150" algn="l"/>
                          <a:tab pos="152400" algn="l"/>
                        </a:tabLst>
                      </a:pPr>
                      <a:r>
                        <a:rPr lang="en-US" sz="2800" smtClean="0">
                          <a:solidFill>
                            <a:schemeClr val="bg1"/>
                          </a:solidFill>
                          <a:effectLst/>
                          <a:latin typeface="Times New Roman" panose="02020603050405020304" pitchFamily="18" charset="0"/>
                          <a:cs typeface="Times New Roman" panose="02020603050405020304" pitchFamily="18" charset="0"/>
                        </a:rPr>
                        <a:t>- Nội </a:t>
                      </a:r>
                      <a:r>
                        <a:rPr lang="en-US" sz="2800" dirty="0">
                          <a:solidFill>
                            <a:schemeClr val="bg1"/>
                          </a:solidFill>
                          <a:effectLst/>
                          <a:latin typeface="Times New Roman" panose="02020603050405020304" pitchFamily="18" charset="0"/>
                          <a:cs typeface="Times New Roman" panose="02020603050405020304" pitchFamily="18" charset="0"/>
                        </a:rPr>
                        <a:t>dung </a:t>
                      </a:r>
                      <a:r>
                        <a:rPr lang="en-US" sz="2800" dirty="0" err="1">
                          <a:solidFill>
                            <a:schemeClr val="bg1"/>
                          </a:solidFill>
                          <a:effectLst/>
                          <a:latin typeface="Times New Roman" panose="02020603050405020304" pitchFamily="18" charset="0"/>
                          <a:cs typeface="Times New Roman" panose="02020603050405020304" pitchFamily="18" charset="0"/>
                        </a:rPr>
                        <a:t>chính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của</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thơ</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văn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err="1">
                          <a:solidFill>
                            <a:schemeClr val="bg1"/>
                          </a:solidFill>
                          <a:effectLst/>
                          <a:latin typeface="Times New Roman" panose="02020603050405020304" pitchFamily="18" charset="0"/>
                          <a:cs typeface="Times New Roman" panose="02020603050405020304" pitchFamily="18" charset="0"/>
                        </a:rPr>
                        <a:t>Nguyễn</a:t>
                      </a:r>
                      <a:r>
                        <a:rPr lang="en-US" sz="2800">
                          <a:solidFill>
                            <a:schemeClr val="bg1"/>
                          </a:solidFill>
                          <a:effectLst/>
                          <a:latin typeface="Times New Roman" panose="02020603050405020304" pitchFamily="18" charset="0"/>
                          <a:cs typeface="Times New Roman" panose="02020603050405020304" pitchFamily="18" charset="0"/>
                        </a:rPr>
                        <a:t> </a:t>
                      </a:r>
                      <a:r>
                        <a:rPr lang="en-US" sz="2800" smtClean="0">
                          <a:solidFill>
                            <a:schemeClr val="bg1"/>
                          </a:solidFill>
                          <a:effectLst/>
                          <a:latin typeface="Times New Roman" panose="02020603050405020304" pitchFamily="18" charset="0"/>
                          <a:cs typeface="Times New Roman" panose="02020603050405020304" pitchFamily="18" charset="0"/>
                        </a:rPr>
                        <a:t>Du </a:t>
                      </a:r>
                      <a:r>
                        <a:rPr lang="en-US" sz="2800" dirty="0" err="1">
                          <a:solidFill>
                            <a:schemeClr val="bg1"/>
                          </a:solidFill>
                          <a:effectLst/>
                          <a:latin typeface="Times New Roman" panose="02020603050405020304" pitchFamily="18" charset="0"/>
                          <a:cs typeface="Times New Roman" panose="02020603050405020304" pitchFamily="18" charset="0"/>
                        </a:rPr>
                        <a:t>được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trình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bày</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trong</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bài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viết</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gồm</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những</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err="1">
                          <a:solidFill>
                            <a:schemeClr val="bg1"/>
                          </a:solidFill>
                          <a:effectLst/>
                          <a:latin typeface="Times New Roman" panose="02020603050405020304" pitchFamily="18" charset="0"/>
                          <a:cs typeface="Times New Roman" panose="02020603050405020304" pitchFamily="18" charset="0"/>
                        </a:rPr>
                        <a:t>gì</a:t>
                      </a:r>
                      <a:r>
                        <a:rPr lang="en-US" sz="2800" smtClean="0">
                          <a:solidFill>
                            <a:schemeClr val="bg1"/>
                          </a:solidFill>
                          <a:effectLst/>
                          <a:latin typeface="Times New Roman" panose="02020603050405020304" pitchFamily="18" charset="0"/>
                          <a:cs typeface="Times New Roman" panose="02020603050405020304" pitchFamily="18" charset="0"/>
                        </a:rPr>
                        <a:t>?</a:t>
                      </a:r>
                    </a:p>
                    <a:p>
                      <a:pPr marL="0" marR="57150" algn="just">
                        <a:lnSpc>
                          <a:spcPct val="100000"/>
                        </a:lnSpc>
                        <a:spcBef>
                          <a:spcPts val="600"/>
                        </a:spcBef>
                        <a:spcAft>
                          <a:spcPts val="600"/>
                        </a:spcAft>
                        <a:tabLst>
                          <a:tab pos="0" algn="l"/>
                          <a:tab pos="57150" algn="l"/>
                          <a:tab pos="152400" algn="l"/>
                        </a:tabLst>
                      </a:pPr>
                      <a:r>
                        <a:rPr lang="en-US" sz="2800" smtClean="0">
                          <a:solidFill>
                            <a:schemeClr val="bg1"/>
                          </a:solidFill>
                          <a:effectLst/>
                          <a:latin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cs typeface="Times New Roman" panose="02020603050405020304" pitchFamily="18" charset="0"/>
                        </a:rPr>
                        <a:t>Qua </a:t>
                      </a:r>
                      <a:r>
                        <a:rPr lang="en-US" sz="2800" dirty="0" err="1">
                          <a:solidFill>
                            <a:schemeClr val="bg1"/>
                          </a:solidFill>
                          <a:effectLst/>
                          <a:latin typeface="Times New Roman" panose="02020603050405020304" pitchFamily="18" charset="0"/>
                          <a:cs typeface="Times New Roman" panose="02020603050405020304" pitchFamily="18" charset="0"/>
                        </a:rPr>
                        <a:t>thơ</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văn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err="1">
                          <a:solidFill>
                            <a:schemeClr val="bg1"/>
                          </a:solidFill>
                          <a:effectLst/>
                          <a:latin typeface="Times New Roman" panose="02020603050405020304" pitchFamily="18" charset="0"/>
                          <a:cs typeface="Times New Roman" panose="02020603050405020304" pitchFamily="18" charset="0"/>
                        </a:rPr>
                        <a:t>Nguyễn</a:t>
                      </a:r>
                      <a:r>
                        <a:rPr lang="en-US" sz="2800">
                          <a:solidFill>
                            <a:schemeClr val="bg1"/>
                          </a:solidFill>
                          <a:effectLst/>
                          <a:latin typeface="Times New Roman" panose="02020603050405020304" pitchFamily="18" charset="0"/>
                          <a:cs typeface="Times New Roman" panose="02020603050405020304" pitchFamily="18" charset="0"/>
                        </a:rPr>
                        <a:t> </a:t>
                      </a:r>
                      <a:r>
                        <a:rPr lang="en-US" sz="2800" smtClean="0">
                          <a:solidFill>
                            <a:schemeClr val="bg1"/>
                          </a:solidFill>
                          <a:effectLst/>
                          <a:latin typeface="Times New Roman" panose="02020603050405020304" pitchFamily="18" charset="0"/>
                          <a:cs typeface="Times New Roman" panose="02020603050405020304" pitchFamily="18" charset="0"/>
                        </a:rPr>
                        <a:t>Du </a:t>
                      </a:r>
                      <a:r>
                        <a:rPr lang="en-US" sz="2800" dirty="0" err="1">
                          <a:solidFill>
                            <a:schemeClr val="bg1"/>
                          </a:solidFill>
                          <a:effectLst/>
                          <a:latin typeface="Times New Roman" panose="02020603050405020304" pitchFamily="18" charset="0"/>
                          <a:cs typeface="Times New Roman" panose="02020603050405020304" pitchFamily="18" charset="0"/>
                        </a:rPr>
                        <a:t>là</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một</a:t>
                      </a:r>
                      <a:r>
                        <a:rPr lang="en-US" sz="2800" dirty="0">
                          <a:solidFill>
                            <a:schemeClr val="bg1"/>
                          </a:solidFill>
                          <a:effectLst/>
                          <a:latin typeface="Times New Roman" panose="02020603050405020304" pitchFamily="18" charset="0"/>
                          <a:cs typeface="Times New Roman" panose="02020603050405020304" pitchFamily="18" charset="0"/>
                        </a:rPr>
                        <a:t> con </a:t>
                      </a:r>
                      <a:r>
                        <a:rPr lang="en-US" sz="2800" dirty="0" err="1">
                          <a:solidFill>
                            <a:schemeClr val="bg1"/>
                          </a:solidFill>
                          <a:effectLst/>
                          <a:latin typeface="Times New Roman" panose="02020603050405020304" pitchFamily="18" charset="0"/>
                          <a:cs typeface="Times New Roman" panose="02020603050405020304" pitchFamily="18" charset="0"/>
                        </a:rPr>
                        <a:t>người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như</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thế</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nào</a:t>
                      </a:r>
                      <a:r>
                        <a:rPr lang="en-US" sz="280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194"/>
                    </a:solidFill>
                  </a:tcPr>
                </a:tc>
                <a:extLst>
                  <a:ext uri="{0D108BD9-81ED-4DB2-BD59-A6C34878D82A}">
                    <a16:rowId xmlns:a16="http://schemas.microsoft.com/office/drawing/2014/main" xmlns="" val="1251787312"/>
                  </a:ext>
                </a:extLst>
              </a:tr>
              <a:tr h="1362229">
                <a:tc>
                  <a:txBody>
                    <a:bodyPr/>
                    <a:lstStyle/>
                    <a:p>
                      <a:pPr marL="0" marR="57150" algn="ctr">
                        <a:lnSpc>
                          <a:spcPct val="100000"/>
                        </a:lnSpc>
                        <a:spcBef>
                          <a:spcPts val="600"/>
                        </a:spcBef>
                        <a:spcAft>
                          <a:spcPts val="600"/>
                        </a:spcAft>
                        <a:tabLst>
                          <a:tab pos="0" algn="l"/>
                          <a:tab pos="57150" algn="l"/>
                          <a:tab pos="152400" algn="l"/>
                        </a:tabLst>
                      </a:pPr>
                      <a:r>
                        <a:rPr lang="en-US" sz="2800" dirty="0" err="1">
                          <a:solidFill>
                            <a:schemeClr val="bg1"/>
                          </a:solidFill>
                          <a:effectLst/>
                          <a:latin typeface="Times New Roman" panose="02020603050405020304" pitchFamily="18" charset="0"/>
                          <a:cs typeface="Times New Roman" panose="02020603050405020304" pitchFamily="18" charset="0"/>
                        </a:rPr>
                        <a:t>Câu</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trả</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lời</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194"/>
                    </a:solidFill>
                  </a:tcPr>
                </a:tc>
                <a:tc>
                  <a:txBody>
                    <a:bodyPr/>
                    <a:lstStyle/>
                    <a:p>
                      <a:pPr marL="0" marR="57150" algn="ctr">
                        <a:lnSpc>
                          <a:spcPct val="100000"/>
                        </a:lnSpc>
                        <a:spcBef>
                          <a:spcPts val="600"/>
                        </a:spcBef>
                        <a:spcAft>
                          <a:spcPts val="600"/>
                        </a:spcAft>
                        <a:tabLst>
                          <a:tab pos="0" algn="l"/>
                          <a:tab pos="57150" algn="l"/>
                          <a:tab pos="152400" algn="l"/>
                        </a:tabLst>
                      </a:pPr>
                      <a:r>
                        <a:rPr lang="en-US" sz="280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194"/>
                    </a:solidFill>
                  </a:tcPr>
                </a:tc>
                <a:extLst>
                  <a:ext uri="{0D108BD9-81ED-4DB2-BD59-A6C34878D82A}">
                    <a16:rowId xmlns:a16="http://schemas.microsoft.com/office/drawing/2014/main" xmlns="" val="2027537156"/>
                  </a:ext>
                </a:extLst>
              </a:tr>
            </a:tbl>
          </a:graphicData>
        </a:graphic>
      </p:graphicFrame>
    </p:spTree>
    <p:extLst>
      <p:ext uri="{BB962C8B-B14F-4D97-AF65-F5344CB8AC3E}">
        <p14:creationId xmlns:p14="http://schemas.microsoft.com/office/powerpoint/2010/main" val="3492698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224" y="0"/>
            <a:ext cx="12475224"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descr="Smart Art">
            <a:extLst>
              <a:ext uri="{FF2B5EF4-FFF2-40B4-BE49-F238E27FC236}">
                <a16:creationId xmlns="" xmlns:a16="http://schemas.microsoft.com/office/drawing/2014/main" id="{D4F03EC1-D08C-45FA-AC9F-7C43CAF52CB1}"/>
              </a:ext>
            </a:extLst>
          </p:cNvPr>
          <p:cNvGraphicFramePr>
            <a:graphicFrameLocks/>
          </p:cNvGraphicFramePr>
          <p:nvPr>
            <p:extLst>
              <p:ext uri="{D42A27DB-BD31-4B8C-83A1-F6EECF244321}">
                <p14:modId xmlns:p14="http://schemas.microsoft.com/office/powerpoint/2010/main" val="2967959694"/>
              </p:ext>
            </p:extLst>
          </p:nvPr>
        </p:nvGraphicFramePr>
        <p:xfrm>
          <a:off x="6212541" y="0"/>
          <a:ext cx="597945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 xmlns:a16="http://schemas.microsoft.com/office/drawing/2014/main" id="{46EC6A0A-8EDD-4CAD-8301-B0613EFB68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12175" y="1005675"/>
            <a:ext cx="4800601" cy="4870174"/>
          </a:xfrm>
          <a:prstGeom prst="rect">
            <a:avLst/>
          </a:prstGeom>
          <a:solidFill>
            <a:schemeClr val="accent2">
              <a:lumMod val="40000"/>
              <a:lumOff val="60000"/>
            </a:schemeClr>
          </a:solidFill>
          <a:ln w="6350" cap="sq" cmpd="sng" algn="ctr">
            <a:noFill/>
            <a:prstDash val="solid"/>
            <a:miter lim="800000"/>
          </a:ln>
          <a:effectLst/>
        </p:spPr>
      </p:sp>
      <p:pic>
        <p:nvPicPr>
          <p:cNvPr id="5" name="Content Placeholder 3" descr="Planting">
            <a:extLst>
              <a:ext uri="{FF2B5EF4-FFF2-40B4-BE49-F238E27FC236}">
                <a16:creationId xmlns="" xmlns:a16="http://schemas.microsoft.com/office/drawing/2014/main" id="{36C5320A-DFA9-4A31-8D7F-EE05D1E3801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04515" y="1328394"/>
            <a:ext cx="4188221" cy="4227415"/>
          </a:xfrm>
          <a:prstGeom prst="rect">
            <a:avLst/>
          </a:prstGeom>
          <a:solidFill>
            <a:schemeClr val="accent2">
              <a:lumMod val="40000"/>
              <a:lumOff val="60000"/>
            </a:schemeClr>
          </a:solidFill>
        </p:spPr>
      </p:pic>
      <p:pic>
        <p:nvPicPr>
          <p:cNvPr id="6" name="Picture 5" descr="C:\Users\Admin\Desktop\download.jpg"/>
          <p:cNvPicPr/>
          <p:nvPr/>
        </p:nvPicPr>
        <p:blipFill>
          <a:blip r:embed="rId8">
            <a:extLst>
              <a:ext uri="{28A0092B-C50C-407E-A947-70E740481C1C}">
                <a14:useLocalDpi xmlns:a14="http://schemas.microsoft.com/office/drawing/2010/main" val="0"/>
              </a:ext>
            </a:extLst>
          </a:blip>
          <a:srcRect/>
          <a:stretch>
            <a:fillRect/>
          </a:stretch>
        </p:blipFill>
        <p:spPr bwMode="auto">
          <a:xfrm>
            <a:off x="1304516" y="1328394"/>
            <a:ext cx="4188220" cy="4227415"/>
          </a:xfrm>
          <a:prstGeom prst="rect">
            <a:avLst/>
          </a:prstGeom>
          <a:noFill/>
          <a:ln>
            <a:noFill/>
          </a:ln>
        </p:spPr>
      </p:pic>
    </p:spTree>
    <p:extLst>
      <p:ext uri="{BB962C8B-B14F-4D97-AF65-F5344CB8AC3E}">
        <p14:creationId xmlns:p14="http://schemas.microsoft.com/office/powerpoint/2010/main" val="516275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20733724">
            <a:off x="5908251" y="-28831"/>
            <a:ext cx="4574050" cy="3180412"/>
          </a:xfrm>
          <a:prstGeom prst="ellipse">
            <a:avLst/>
          </a:prstGeom>
          <a:solidFill>
            <a:srgbClr val="99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Nguyễn Du – </a:t>
            </a:r>
          </a:p>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thiên tài </a:t>
            </a:r>
          </a:p>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nghệ thuật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Oval 5"/>
          <p:cNvSpPr/>
          <p:nvPr/>
        </p:nvSpPr>
        <p:spPr>
          <a:xfrm>
            <a:off x="5393143" y="3850013"/>
            <a:ext cx="4574050" cy="3186413"/>
          </a:xfrm>
          <a:prstGeom prst="ellipse">
            <a:avLst/>
          </a:prstGeom>
          <a:solidFill>
            <a:srgbClr val="99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Nhà </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thơ </a:t>
            </a:r>
          </a:p>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với cái nhìn</a:t>
            </a:r>
          </a:p>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 hiện thực </a:t>
            </a:r>
          </a:p>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sâu sắc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Oval 6"/>
          <p:cNvSpPr/>
          <p:nvPr/>
        </p:nvSpPr>
        <p:spPr>
          <a:xfrm>
            <a:off x="6870961" y="2048638"/>
            <a:ext cx="4574050" cy="2967472"/>
          </a:xfrm>
          <a:prstGeom prst="ellipse">
            <a:avLst/>
          </a:prstGeom>
          <a:solidFill>
            <a:srgbClr val="99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Nhà nhân đạo</a:t>
            </a:r>
          </a:p>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 chủ nghĩa</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Oval 10"/>
          <p:cNvSpPr/>
          <p:nvPr/>
        </p:nvSpPr>
        <p:spPr>
          <a:xfrm rot="1150542">
            <a:off x="1584099" y="14173"/>
            <a:ext cx="4574050" cy="2967472"/>
          </a:xfrm>
          <a:prstGeom prst="ellipse">
            <a:avLst/>
          </a:prstGeom>
          <a:solidFill>
            <a:srgbClr val="99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lumMod val="85000"/>
                    <a:lumOff val="15000"/>
                  </a:schemeClr>
                </a:solidFill>
                <a:latin typeface="Times New Roman" panose="02020603050405020304" pitchFamily="18" charset="0"/>
                <a:cs typeface="Times New Roman" panose="02020603050405020304" pitchFamily="18" charset="0"/>
              </a:rPr>
              <a:t>Cuộc đời từng </a:t>
            </a:r>
            <a:r>
              <a:rPr lang="en-US" sz="2400" smtClean="0">
                <a:solidFill>
                  <a:schemeClr val="tx1">
                    <a:lumMod val="85000"/>
                    <a:lumOff val="15000"/>
                  </a:schemeClr>
                </a:solidFill>
                <a:latin typeface="Times New Roman" panose="02020603050405020304" pitchFamily="18" charset="0"/>
                <a:cs typeface="Times New Roman" panose="02020603050405020304" pitchFamily="18" charset="0"/>
              </a:rPr>
              <a:t>trải</a:t>
            </a:r>
          </a:p>
          <a:p>
            <a:r>
              <a:rPr lang="en-US" sz="2400" smtClean="0">
                <a:solidFill>
                  <a:schemeClr val="tx1">
                    <a:lumMod val="85000"/>
                    <a:lumOff val="15000"/>
                  </a:schemeClr>
                </a:solidFill>
                <a:latin typeface="Times New Roman" panose="02020603050405020304" pitchFamily="18" charset="0"/>
                <a:cs typeface="Times New Roman" panose="02020603050405020304" pitchFamily="18" charset="0"/>
              </a:rPr>
              <a:t> với vốn </a:t>
            </a:r>
            <a:r>
              <a:rPr lang="en-US" sz="2400">
                <a:solidFill>
                  <a:schemeClr val="tx1">
                    <a:lumMod val="85000"/>
                    <a:lumOff val="15000"/>
                  </a:schemeClr>
                </a:solidFill>
                <a:latin typeface="Times New Roman" panose="02020603050405020304" pitchFamily="18" charset="0"/>
                <a:cs typeface="Times New Roman" panose="02020603050405020304" pitchFamily="18" charset="0"/>
              </a:rPr>
              <a:t>sống </a:t>
            </a:r>
            <a:endParaRPr lang="en-US" sz="240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en-US" sz="2400" smtClean="0">
                <a:solidFill>
                  <a:schemeClr val="tx1">
                    <a:lumMod val="85000"/>
                    <a:lumOff val="15000"/>
                  </a:schemeClr>
                </a:solidFill>
                <a:latin typeface="Times New Roman" panose="02020603050405020304" pitchFamily="18" charset="0"/>
                <a:cs typeface="Times New Roman" panose="02020603050405020304" pitchFamily="18" charset="0"/>
              </a:rPr>
              <a:t>phong </a:t>
            </a:r>
            <a:r>
              <a:rPr lang="en-US" sz="2400">
                <a:solidFill>
                  <a:schemeClr val="tx1">
                    <a:lumMod val="85000"/>
                    <a:lumOff val="15000"/>
                  </a:schemeClr>
                </a:solidFill>
                <a:latin typeface="Times New Roman" panose="02020603050405020304" pitchFamily="18" charset="0"/>
                <a:cs typeface="Times New Roman" panose="02020603050405020304" pitchFamily="18" charset="0"/>
              </a:rPr>
              <a:t>phú</a:t>
            </a:r>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Oval 11"/>
          <p:cNvSpPr/>
          <p:nvPr/>
        </p:nvSpPr>
        <p:spPr>
          <a:xfrm>
            <a:off x="430347" y="1906073"/>
            <a:ext cx="4962796" cy="2682766"/>
          </a:xfrm>
          <a:prstGeom prst="ellipse">
            <a:avLst/>
          </a:prstGeom>
          <a:solidFill>
            <a:srgbClr val="99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Những biến cố </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tác động tới sáng</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 tác văn chương</a:t>
            </a:r>
            <a:endParaRPr lang="en-US" sz="24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Oval 12"/>
          <p:cNvSpPr/>
          <p:nvPr/>
        </p:nvSpPr>
        <p:spPr>
          <a:xfrm rot="20649839">
            <a:off x="1259266" y="3873154"/>
            <a:ext cx="4574050" cy="3140130"/>
          </a:xfrm>
          <a:prstGeom prst="ellipse">
            <a:avLst/>
          </a:prstGeom>
          <a:solidFill>
            <a:srgbClr val="99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Tác giả</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 giữ vị trí </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hàng đầu</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 trong </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lịch sử </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văn học</a:t>
            </a:r>
          </a:p>
          <a:p>
            <a:pPr algn="ctr"/>
            <a:r>
              <a:rPr lang="en-US" sz="2400" smtClean="0">
                <a:solidFill>
                  <a:schemeClr val="tx1">
                    <a:lumMod val="95000"/>
                    <a:lumOff val="5000"/>
                  </a:schemeClr>
                </a:solidFill>
                <a:latin typeface="Times New Roman" panose="02020603050405020304" pitchFamily="18" charset="0"/>
                <a:cs typeface="Times New Roman" panose="02020603050405020304" pitchFamily="18" charset="0"/>
              </a:rPr>
              <a:t> Việt Nam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Oval 13"/>
          <p:cNvSpPr/>
          <p:nvPr/>
        </p:nvSpPr>
        <p:spPr>
          <a:xfrm>
            <a:off x="3969220" y="1463048"/>
            <a:ext cx="3683358" cy="312579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Nguyễn Du – danh nhân</a:t>
            </a:r>
          </a:p>
          <a:p>
            <a:pPr algn="ctr"/>
            <a:r>
              <a:rPr lang="en-US" sz="2400" b="1" smtClean="0">
                <a:solidFill>
                  <a:schemeClr val="tx1"/>
                </a:solidFill>
                <a:latin typeface="Times New Roman" panose="02020603050405020304" pitchFamily="18" charset="0"/>
                <a:cs typeface="Times New Roman" panose="02020603050405020304" pitchFamily="18" charset="0"/>
              </a:rPr>
              <a:t> văn hóa</a:t>
            </a:r>
          </a:p>
          <a:p>
            <a:pPr algn="ctr"/>
            <a:r>
              <a:rPr lang="en-US" sz="2400" b="1" smtClean="0">
                <a:solidFill>
                  <a:schemeClr val="tx1"/>
                </a:solidFill>
                <a:latin typeface="Times New Roman" panose="02020603050405020304" pitchFamily="18" charset="0"/>
                <a:cs typeface="Times New Roman" panose="02020603050405020304" pitchFamily="18" charset="0"/>
              </a:rPr>
              <a:t> thế giới </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4389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0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1000"/>
                                        <p:tgtEl>
                                          <p:spTgt spid="1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10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3" name="Bong bóng Lời nói: Hình chữ nhật với Góc Tròn 17">
            <a:extLst>
              <a:ext uri="{FF2B5EF4-FFF2-40B4-BE49-F238E27FC236}">
                <a16:creationId xmlns:a16="http://schemas.microsoft.com/office/drawing/2014/main" xmlns="" id="{ECA7104A-17D3-EC39-3D11-552DAC264150}"/>
              </a:ext>
            </a:extLst>
          </p:cNvPr>
          <p:cNvSpPr/>
          <p:nvPr/>
        </p:nvSpPr>
        <p:spPr>
          <a:xfrm>
            <a:off x="2293225" y="931441"/>
            <a:ext cx="9654001" cy="1172279"/>
          </a:xfrm>
          <a:prstGeom prst="wedgeRoundRectCallout">
            <a:avLst>
              <a:gd name="adj1" fmla="val -52356"/>
              <a:gd name="adj2" fmla="val 44588"/>
              <a:gd name="adj3" fmla="val 16667"/>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latin typeface="Times New Roman" panose="02020603050405020304" pitchFamily="18" charset="0"/>
                <a:cs typeface="Times New Roman" panose="02020603050405020304" pitchFamily="18" charset="0"/>
              </a:rPr>
              <a:t>Bài tập 2</a:t>
            </a:r>
            <a:r>
              <a:rPr lang="en-US" sz="2800" smtClean="0">
                <a:latin typeface="Times New Roman" panose="02020603050405020304" pitchFamily="18" charset="0"/>
                <a:cs typeface="Times New Roman" panose="02020603050405020304" pitchFamily="18" charset="0"/>
              </a:rPr>
              <a:t>. Trong bài thơ </a:t>
            </a:r>
            <a:r>
              <a:rPr lang="en-US" sz="2800" i="1" smtClean="0">
                <a:latin typeface="Times New Roman" panose="02020603050405020304" pitchFamily="18" charset="0"/>
                <a:cs typeface="Times New Roman" panose="02020603050405020304" pitchFamily="18" charset="0"/>
              </a:rPr>
              <a:t>Kính gửi cụ Nguyễn Du </a:t>
            </a:r>
            <a:r>
              <a:rPr lang="en-US" sz="2800" smtClean="0">
                <a:latin typeface="Times New Roman" panose="02020603050405020304" pitchFamily="18" charset="0"/>
                <a:cs typeface="Times New Roman" panose="02020603050405020304" pitchFamily="18" charset="0"/>
              </a:rPr>
              <a:t>nhà thơ Tố Hữu viết: “</a:t>
            </a:r>
            <a:r>
              <a:rPr lang="en-US" sz="2800" i="1" smtClean="0">
                <a:latin typeface="Times New Roman" panose="02020603050405020304" pitchFamily="18" charset="0"/>
                <a:cs typeface="Times New Roman" panose="02020603050405020304" pitchFamily="18" charset="0"/>
              </a:rPr>
              <a:t>Hỡi người xưa của ta nay”. </a:t>
            </a:r>
            <a:r>
              <a:rPr lang="en-US" sz="2800" smtClean="0">
                <a:latin typeface="Times New Roman" panose="02020603050405020304" pitchFamily="18" charset="0"/>
                <a:cs typeface="Times New Roman" panose="02020603050405020304" pitchFamily="18" charset="0"/>
              </a:rPr>
              <a:t>Em có suy nghĩ gì về nhân định đó </a:t>
            </a:r>
            <a:endParaRPr lang="en-US" sz="2800" dirty="0">
              <a:latin typeface="Times New Roman" panose="02020603050405020304" pitchFamily="18" charset="0"/>
              <a:cs typeface="Times New Roman" panose="02020603050405020304" pitchFamily="18" charset="0"/>
            </a:endParaRPr>
          </a:p>
        </p:txBody>
      </p:sp>
      <p:pic>
        <p:nvPicPr>
          <p:cNvPr id="4" name="Hình ảnh 14">
            <a:extLst>
              <a:ext uri="{FF2B5EF4-FFF2-40B4-BE49-F238E27FC236}">
                <a16:creationId xmlns="" xmlns:a16="http://schemas.microsoft.com/office/drawing/2014/main" id="{5954CDDD-8933-7137-EB53-F7FEC45B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5077" y="1596086"/>
            <a:ext cx="4516326" cy="4516326"/>
          </a:xfrm>
          <a:prstGeom prst="rect">
            <a:avLst/>
          </a:prstGeom>
        </p:spPr>
      </p:pic>
      <p:pic>
        <p:nvPicPr>
          <p:cNvPr id="6" name="Hình ảnh 10">
            <a:extLst>
              <a:ext uri="{FF2B5EF4-FFF2-40B4-BE49-F238E27FC236}">
                <a16:creationId xmlns:a16="http://schemas.microsoft.com/office/drawing/2014/main" xmlns="" id="{89411E92-21C0-BA0B-5780-AB6C40C95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948" y="4969552"/>
            <a:ext cx="1814052" cy="1814052"/>
          </a:xfrm>
          <a:prstGeom prst="rect">
            <a:avLst/>
          </a:prstGeom>
        </p:spPr>
      </p:pic>
      <p:sp>
        <p:nvSpPr>
          <p:cNvPr id="7" name="Hộp Văn bản 2">
            <a:extLst>
              <a:ext uri="{FF2B5EF4-FFF2-40B4-BE49-F238E27FC236}">
                <a16:creationId xmlns:a16="http://schemas.microsoft.com/office/drawing/2014/main" xmlns="" id="{19F253BE-5522-BECF-FB26-0B9016C745CF}"/>
              </a:ext>
            </a:extLst>
          </p:cNvPr>
          <p:cNvSpPr txBox="1"/>
          <p:nvPr/>
        </p:nvSpPr>
        <p:spPr>
          <a:xfrm>
            <a:off x="2293225" y="2458918"/>
            <a:ext cx="9826289" cy="2009061"/>
          </a:xfrm>
          <a:prstGeom prst="roundRect">
            <a:avLst/>
          </a:prstGeom>
          <a:noFill/>
          <a:ln w="28575">
            <a:solidFill>
              <a:srgbClr val="00B050"/>
            </a:solidFill>
          </a:ln>
        </p:spPr>
        <p:txBody>
          <a:bodyPr wrap="square">
            <a:spAutoFit/>
          </a:bodyPr>
          <a:lstStyle/>
          <a:p>
            <a:pPr algn="just">
              <a:spcBef>
                <a:spcPts val="600"/>
              </a:spcBef>
              <a:spcAft>
                <a:spcPts val="600"/>
              </a:spcAft>
            </a:pP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Cách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nói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là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smtClean="0">
                <a:solidFill>
                  <a:schemeClr val="bg1"/>
                </a:solidFill>
                <a:latin typeface="Times New Roman" panose="02020603050405020304" pitchFamily="18" charset="0"/>
                <a:cs typeface="Times New Roman" panose="02020603050405020304" pitchFamily="18" charset="0"/>
              </a:rPr>
              <a:t>người </a:t>
            </a:r>
            <a:r>
              <a:rPr lang="en-US" sz="2800" i="1">
                <a:solidFill>
                  <a:schemeClr val="bg1"/>
                </a:solidFill>
                <a:latin typeface="Times New Roman" panose="02020603050405020304" pitchFamily="18" charset="0"/>
                <a:cs typeface="Times New Roman" panose="02020603050405020304" pitchFamily="18" charset="0"/>
              </a:rPr>
              <a:t>xưa của ta </a:t>
            </a:r>
            <a:r>
              <a:rPr lang="en-US" sz="2800" i="1" smtClean="0">
                <a:solidFill>
                  <a:schemeClr val="bg1"/>
                </a:solidFill>
                <a:latin typeface="Times New Roman" panose="02020603050405020304" pitchFamily="18" charset="0"/>
                <a:cs typeface="Times New Roman" panose="02020603050405020304" pitchFamily="18" charset="0"/>
              </a:rPr>
              <a:t>nay” </a:t>
            </a:r>
            <a:r>
              <a:rPr lang="en-US" sz="2800" smtClean="0">
                <a:solidFill>
                  <a:schemeClr val="bg1"/>
                </a:solidFill>
                <a:latin typeface="Times New Roman" panose="02020603050405020304" pitchFamily="18" charset="0"/>
                <a:cs typeface="Times New Roman" panose="02020603050405020304" pitchFamily="18" charset="0"/>
              </a:rPr>
              <a:t>bao hàm sự khẳng định: Nguyễn </a:t>
            </a:r>
            <a:r>
              <a:rPr lang="en-US" sz="2800">
                <a:solidFill>
                  <a:schemeClr val="bg1"/>
                </a:solidFill>
                <a:latin typeface="Times New Roman" panose="02020603050405020304" pitchFamily="18" charset="0"/>
                <a:cs typeface="Times New Roman" panose="02020603050405020304" pitchFamily="18" charset="0"/>
              </a:rPr>
              <a:t>Du là con người của lịch sử nhưng đang đồng </a:t>
            </a:r>
            <a:r>
              <a:rPr lang="en-US" sz="2800" smtClean="0">
                <a:solidFill>
                  <a:schemeClr val="bg1"/>
                </a:solidFill>
                <a:latin typeface="Times New Roman" panose="02020603050405020304" pitchFamily="18" charset="0"/>
                <a:cs typeface="Times New Roman" panose="02020603050405020304" pitchFamily="18" charset="0"/>
              </a:rPr>
              <a:t>hành cùng con người thời đại ngày nay, bởi tác phẩm của ông đặt ra nhiều vấn đề cơ bản, thiết yếu trong đời sống hiện đại. </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5">
            <a:extLst>
              <a:ext uri="{FF2B5EF4-FFF2-40B4-BE49-F238E27FC236}">
                <a16:creationId xmlns="" xmlns:a16="http://schemas.microsoft.com/office/drawing/2014/main" id="{46AFF36C-9FF4-04F7-D45C-4E437CA7C2DA}"/>
              </a:ext>
            </a:extLst>
          </p:cNvPr>
          <p:cNvSpPr txBox="1"/>
          <p:nvPr/>
        </p:nvSpPr>
        <p:spPr>
          <a:xfrm flipH="1">
            <a:off x="68618" y="2721"/>
            <a:ext cx="3392631" cy="822305"/>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7658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3" name="Bong bóng Lời nói: Hình chữ nhật với Góc Tròn 17">
            <a:extLst>
              <a:ext uri="{FF2B5EF4-FFF2-40B4-BE49-F238E27FC236}">
                <a16:creationId xmlns:a16="http://schemas.microsoft.com/office/drawing/2014/main" xmlns="" id="{ECA7104A-17D3-EC39-3D11-552DAC264150}"/>
              </a:ext>
            </a:extLst>
          </p:cNvPr>
          <p:cNvSpPr/>
          <p:nvPr/>
        </p:nvSpPr>
        <p:spPr>
          <a:xfrm>
            <a:off x="1574445" y="987380"/>
            <a:ext cx="9654001" cy="1130648"/>
          </a:xfrm>
          <a:prstGeom prst="wedgeRoundRectCallout">
            <a:avLst>
              <a:gd name="adj1" fmla="val -52356"/>
              <a:gd name="adj2" fmla="val 44588"/>
              <a:gd name="adj3" fmla="val 16667"/>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anose="02020603050405020304" pitchFamily="18" charset="0"/>
                <a:cs typeface="Times New Roman" panose="02020603050405020304" pitchFamily="18" charset="0"/>
              </a:rPr>
              <a:t>Trong bài thơ </a:t>
            </a:r>
            <a:r>
              <a:rPr lang="en-US" sz="2800" i="1">
                <a:latin typeface="Times New Roman" panose="02020603050405020304" pitchFamily="18" charset="0"/>
                <a:cs typeface="Times New Roman" panose="02020603050405020304" pitchFamily="18" charset="0"/>
              </a:rPr>
              <a:t>Kính gửi cụ Nguyễn Du </a:t>
            </a:r>
            <a:r>
              <a:rPr lang="en-US" sz="2800">
                <a:latin typeface="Times New Roman" panose="02020603050405020304" pitchFamily="18" charset="0"/>
                <a:cs typeface="Times New Roman" panose="02020603050405020304" pitchFamily="18" charset="0"/>
              </a:rPr>
              <a:t>nhà thơ Tố Hữu viết: “</a:t>
            </a:r>
            <a:r>
              <a:rPr lang="en-US" sz="2800" i="1">
                <a:latin typeface="Times New Roman" panose="02020603050405020304" pitchFamily="18" charset="0"/>
                <a:cs typeface="Times New Roman" panose="02020603050405020304" pitchFamily="18" charset="0"/>
              </a:rPr>
              <a:t>Hỡi người xưa của ta nay”. </a:t>
            </a:r>
            <a:r>
              <a:rPr lang="en-US" sz="2800">
                <a:latin typeface="Times New Roman" panose="02020603050405020304" pitchFamily="18" charset="0"/>
                <a:cs typeface="Times New Roman" panose="02020603050405020304" pitchFamily="18" charset="0"/>
              </a:rPr>
              <a:t>Em có suy nghĩ gì về nhân định đó </a:t>
            </a:r>
            <a:endParaRPr lang="en-US" sz="2800" dirty="0">
              <a:latin typeface="Times New Roman" panose="02020603050405020304" pitchFamily="18" charset="0"/>
              <a:cs typeface="Times New Roman" panose="02020603050405020304" pitchFamily="18" charset="0"/>
            </a:endParaRPr>
          </a:p>
        </p:txBody>
      </p:sp>
      <p:sp>
        <p:nvSpPr>
          <p:cNvPr id="8" name="Hộp Văn bản 5">
            <a:extLst>
              <a:ext uri="{FF2B5EF4-FFF2-40B4-BE49-F238E27FC236}">
                <a16:creationId xmlns="" xmlns:a16="http://schemas.microsoft.com/office/drawing/2014/main" id="{46AFF36C-9FF4-04F7-D45C-4E437CA7C2DA}"/>
              </a:ext>
            </a:extLst>
          </p:cNvPr>
          <p:cNvSpPr txBox="1"/>
          <p:nvPr/>
        </p:nvSpPr>
        <p:spPr>
          <a:xfrm flipH="1">
            <a:off x="0" y="0"/>
            <a:ext cx="3392631" cy="822305"/>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VẬN DỤNG</a:t>
            </a:r>
          </a:p>
        </p:txBody>
      </p:sp>
      <p:sp>
        <p:nvSpPr>
          <p:cNvPr id="5" name="Rectangle 4"/>
          <p:cNvSpPr/>
          <p:nvPr/>
        </p:nvSpPr>
        <p:spPr>
          <a:xfrm>
            <a:off x="1" y="4468396"/>
            <a:ext cx="12192000" cy="23896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14">
            <a:extLst>
              <a:ext uri="{FF2B5EF4-FFF2-40B4-BE49-F238E27FC236}">
                <a16:creationId xmlns="" xmlns:a16="http://schemas.microsoft.com/office/drawing/2014/main" id="{5954CDDD-8933-7137-EB53-F7FEC45B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61872" y="1877059"/>
            <a:ext cx="4516326" cy="4516326"/>
          </a:xfrm>
          <a:prstGeom prst="rect">
            <a:avLst/>
          </a:prstGeom>
        </p:spPr>
      </p:pic>
      <p:pic>
        <p:nvPicPr>
          <p:cNvPr id="10" name="Hình ảnh 10">
            <a:extLst>
              <a:ext uri="{FF2B5EF4-FFF2-40B4-BE49-F238E27FC236}">
                <a16:creationId xmlns:a16="http://schemas.microsoft.com/office/drawing/2014/main" xmlns="" id="{89411E92-21C0-BA0B-5780-AB6C40C95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3988" y="5586135"/>
            <a:ext cx="1424257" cy="1222315"/>
          </a:xfrm>
          <a:prstGeom prst="rect">
            <a:avLst/>
          </a:prstGeom>
        </p:spPr>
      </p:pic>
      <p:sp>
        <p:nvSpPr>
          <p:cNvPr id="11" name="Hộp Văn bản 2">
            <a:extLst>
              <a:ext uri="{FF2B5EF4-FFF2-40B4-BE49-F238E27FC236}">
                <a16:creationId xmlns:a16="http://schemas.microsoft.com/office/drawing/2014/main" xmlns="" id="{19F253BE-5522-BECF-FB26-0B9016C745CF}"/>
              </a:ext>
            </a:extLst>
          </p:cNvPr>
          <p:cNvSpPr txBox="1"/>
          <p:nvPr/>
        </p:nvSpPr>
        <p:spPr>
          <a:xfrm>
            <a:off x="2082019" y="2283103"/>
            <a:ext cx="9812412" cy="3303032"/>
          </a:xfrm>
          <a:prstGeom prst="roundRect">
            <a:avLst/>
          </a:prstGeom>
          <a:noFill/>
          <a:ln w="28575">
            <a:solidFill>
              <a:srgbClr val="00B050"/>
            </a:solidFill>
          </a:ln>
        </p:spPr>
        <p:txBody>
          <a:bodyPr wrap="square">
            <a:spAutoFit/>
          </a:bodyPr>
          <a:lstStyle/>
          <a:p>
            <a:pPr algn="just">
              <a:spcBef>
                <a:spcPts val="600"/>
              </a:spcBef>
              <a:spcAft>
                <a:spcPts val="600"/>
              </a:spcAft>
            </a:pPr>
            <a:r>
              <a:rPr lang="en-US" sz="24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Nguyễn Du là </a:t>
            </a:r>
            <a:r>
              <a:rPr lang="en-US" sz="2400" i="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 xưa của ta nay </a:t>
            </a:r>
            <a:r>
              <a:rPr lang="en-US" sz="24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 cả hai phương diện: </a:t>
            </a:r>
          </a:p>
          <a:p>
            <a:pPr algn="just">
              <a:spcBef>
                <a:spcPts val="600"/>
              </a:spcBef>
              <a:spcAft>
                <a:spcPts val="600"/>
              </a:spcAft>
            </a:pPr>
            <a:r>
              <a:rPr lang="en-US" sz="24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Về nội dung sáng tác: Lòng nhân đạo hướng tới con người nhất là những số phận chịu thiệt thòi, bất hạnh; khát vọng của con người về cuộc sống hạnh phúc, về tự do, về bình đẳng</a:t>
            </a:r>
          </a:p>
          <a:p>
            <a:pPr algn="just">
              <a:spcBef>
                <a:spcPts val="600"/>
              </a:spcBef>
              <a:spcAft>
                <a:spcPts val="600"/>
              </a:spcAft>
            </a:pPr>
            <a:r>
              <a:rPr lang="en-US" sz="24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Về nghệ thuật tác phẩm: Ngôn ngữ dân tộc – tiếng Việt giàu và đẹp, ngôn ngữ dân gian, đại chúng ở Truyện Kiều vẫn được sử dụng trong giao tiếp hàng ngày ….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69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Hình chữ nhật 223">
            <a:extLst>
              <a:ext uri="{FF2B5EF4-FFF2-40B4-BE49-F238E27FC236}">
                <a16:creationId xmlns:a16="http://schemas.microsoft.com/office/drawing/2014/main" xmlns="" id="{A771D005-2679-92FB-46F0-4E03DECFD18B}"/>
              </a:ext>
            </a:extLst>
          </p:cNvPr>
          <p:cNvSpPr/>
          <p:nvPr/>
        </p:nvSpPr>
        <p:spPr>
          <a:xfrm>
            <a:off x="10034377" y="1619918"/>
            <a:ext cx="161617" cy="73152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3" name="Hình chữ nhật 222">
            <a:extLst>
              <a:ext uri="{FF2B5EF4-FFF2-40B4-BE49-F238E27FC236}">
                <a16:creationId xmlns:a16="http://schemas.microsoft.com/office/drawing/2014/main" xmlns="" id="{0AD98377-F2FB-12ED-471E-4AA63BB45317}"/>
              </a:ext>
            </a:extLst>
          </p:cNvPr>
          <p:cNvSpPr/>
          <p:nvPr/>
        </p:nvSpPr>
        <p:spPr>
          <a:xfrm>
            <a:off x="7067093" y="1519004"/>
            <a:ext cx="161617" cy="73152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 name="Hình chữ nhật 221">
            <a:extLst>
              <a:ext uri="{FF2B5EF4-FFF2-40B4-BE49-F238E27FC236}">
                <a16:creationId xmlns:a16="http://schemas.microsoft.com/office/drawing/2014/main" xmlns="" id="{2852D980-1793-0AC5-6496-D548146EEA8E}"/>
              </a:ext>
            </a:extLst>
          </p:cNvPr>
          <p:cNvSpPr/>
          <p:nvPr/>
        </p:nvSpPr>
        <p:spPr>
          <a:xfrm>
            <a:off x="4471136" y="1206983"/>
            <a:ext cx="161617" cy="192024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1" name="Hình chữ nhật 220">
            <a:extLst>
              <a:ext uri="{FF2B5EF4-FFF2-40B4-BE49-F238E27FC236}">
                <a16:creationId xmlns:a16="http://schemas.microsoft.com/office/drawing/2014/main" xmlns="" id="{53BA9C96-46B1-84A8-AEB1-52A1B434B838}"/>
              </a:ext>
            </a:extLst>
          </p:cNvPr>
          <p:cNvSpPr/>
          <p:nvPr/>
        </p:nvSpPr>
        <p:spPr>
          <a:xfrm>
            <a:off x="2147196" y="576950"/>
            <a:ext cx="161617" cy="155448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Hình tự do: Hình 169">
            <a:extLst>
              <a:ext uri="{FF2B5EF4-FFF2-40B4-BE49-F238E27FC236}">
                <a16:creationId xmlns:a16="http://schemas.microsoft.com/office/drawing/2014/main" xmlns="" id="{1B062615-2AD7-3557-034B-C3FA974B2BE9}"/>
              </a:ext>
            </a:extLst>
          </p:cNvPr>
          <p:cNvSpPr/>
          <p:nvPr/>
        </p:nvSpPr>
        <p:spPr>
          <a:xfrm>
            <a:off x="3227594" y="3582794"/>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Hình tự do: Hình 122">
            <a:extLst>
              <a:ext uri="{FF2B5EF4-FFF2-40B4-BE49-F238E27FC236}">
                <a16:creationId xmlns:a16="http://schemas.microsoft.com/office/drawing/2014/main" xmlns="" id="{2D0868B1-7560-9FD7-EBA9-B1C8FFBB91C5}"/>
              </a:ext>
            </a:extLst>
          </p:cNvPr>
          <p:cNvSpPr/>
          <p:nvPr/>
        </p:nvSpPr>
        <p:spPr>
          <a:xfrm rot="10800000">
            <a:off x="4027031" y="3468221"/>
            <a:ext cx="1188441" cy="114573"/>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Hình tự do: Hình 115">
            <a:extLst>
              <a:ext uri="{FF2B5EF4-FFF2-40B4-BE49-F238E27FC236}">
                <a16:creationId xmlns:a16="http://schemas.microsoft.com/office/drawing/2014/main" xmlns="" id="{03E06364-02B3-4B40-EA96-806A4009DDB2}"/>
              </a:ext>
            </a:extLst>
          </p:cNvPr>
          <p:cNvSpPr/>
          <p:nvPr/>
        </p:nvSpPr>
        <p:spPr>
          <a:xfrm rot="10800000">
            <a:off x="3957735" y="2907011"/>
            <a:ext cx="1327036" cy="25217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Hình tự do: Hình 148">
            <a:extLst>
              <a:ext uri="{FF2B5EF4-FFF2-40B4-BE49-F238E27FC236}">
                <a16:creationId xmlns:a16="http://schemas.microsoft.com/office/drawing/2014/main" xmlns="" id="{5CC69C38-522E-0ECA-901D-FC4531D4D297}"/>
              </a:ext>
            </a:extLst>
          </p:cNvPr>
          <p:cNvSpPr/>
          <p:nvPr/>
        </p:nvSpPr>
        <p:spPr>
          <a:xfrm rot="10800000">
            <a:off x="3979658" y="3256416"/>
            <a:ext cx="1287878" cy="114573"/>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Hình tự do: Hình 167">
            <a:extLst>
              <a:ext uri="{FF2B5EF4-FFF2-40B4-BE49-F238E27FC236}">
                <a16:creationId xmlns:a16="http://schemas.microsoft.com/office/drawing/2014/main" xmlns="" id="{ACA27425-CBA9-1242-ED6E-14AEFBC1593B}"/>
              </a:ext>
            </a:extLst>
          </p:cNvPr>
          <p:cNvSpPr/>
          <p:nvPr/>
        </p:nvSpPr>
        <p:spPr>
          <a:xfrm>
            <a:off x="3227594" y="3577362"/>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6" name="Hình tự do: Hình 185">
            <a:extLst>
              <a:ext uri="{FF2B5EF4-FFF2-40B4-BE49-F238E27FC236}">
                <a16:creationId xmlns:a16="http://schemas.microsoft.com/office/drawing/2014/main" xmlns="" id="{9D1421F8-BC88-2155-D310-6748924CC712}"/>
              </a:ext>
            </a:extLst>
          </p:cNvPr>
          <p:cNvSpPr/>
          <p:nvPr/>
        </p:nvSpPr>
        <p:spPr>
          <a:xfrm rot="10800000">
            <a:off x="3227594" y="5136455"/>
            <a:ext cx="2784058" cy="1698705"/>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FF2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Hình Bầu dục 172">
            <a:extLst>
              <a:ext uri="{FF2B5EF4-FFF2-40B4-BE49-F238E27FC236}">
                <a16:creationId xmlns:a16="http://schemas.microsoft.com/office/drawing/2014/main" xmlns="" id="{08AA325D-67AC-2E8B-7C8E-E53B1569F10C}"/>
              </a:ext>
            </a:extLst>
          </p:cNvPr>
          <p:cNvSpPr/>
          <p:nvPr/>
        </p:nvSpPr>
        <p:spPr>
          <a:xfrm>
            <a:off x="3265904" y="4813898"/>
            <a:ext cx="2707436" cy="64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Hình tự do: Hình 196">
            <a:extLst>
              <a:ext uri="{FF2B5EF4-FFF2-40B4-BE49-F238E27FC236}">
                <a16:creationId xmlns:a16="http://schemas.microsoft.com/office/drawing/2014/main" xmlns="" id="{EB912872-0516-9BEE-2D4C-98A9148C93F4}"/>
              </a:ext>
            </a:extLst>
          </p:cNvPr>
          <p:cNvSpPr/>
          <p:nvPr/>
        </p:nvSpPr>
        <p:spPr>
          <a:xfrm>
            <a:off x="5980751" y="2689975"/>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 name="Hình tự do: Hình 197">
            <a:extLst>
              <a:ext uri="{FF2B5EF4-FFF2-40B4-BE49-F238E27FC236}">
                <a16:creationId xmlns:a16="http://schemas.microsoft.com/office/drawing/2014/main" xmlns="" id="{B5C7884C-916E-5066-40EA-4F7E9DD0608A}"/>
              </a:ext>
            </a:extLst>
          </p:cNvPr>
          <p:cNvSpPr/>
          <p:nvPr/>
        </p:nvSpPr>
        <p:spPr>
          <a:xfrm rot="10800000">
            <a:off x="6651042" y="2592953"/>
            <a:ext cx="996453" cy="97022"/>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Hình tự do: Hình 198">
            <a:extLst>
              <a:ext uri="{FF2B5EF4-FFF2-40B4-BE49-F238E27FC236}">
                <a16:creationId xmlns:a16="http://schemas.microsoft.com/office/drawing/2014/main" xmlns="" id="{4A4E787E-7F81-B32D-AF01-AD2710E1A04F}"/>
              </a:ext>
            </a:extLst>
          </p:cNvPr>
          <p:cNvSpPr/>
          <p:nvPr/>
        </p:nvSpPr>
        <p:spPr>
          <a:xfrm rot="10800000">
            <a:off x="6592940" y="2117715"/>
            <a:ext cx="1112658" cy="21354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Hình tự do: Hình 199">
            <a:extLst>
              <a:ext uri="{FF2B5EF4-FFF2-40B4-BE49-F238E27FC236}">
                <a16:creationId xmlns:a16="http://schemas.microsoft.com/office/drawing/2014/main" xmlns="" id="{CC0645C9-C614-33AC-9E37-E8FE322F3A38}"/>
              </a:ext>
            </a:extLst>
          </p:cNvPr>
          <p:cNvSpPr/>
          <p:nvPr/>
        </p:nvSpPr>
        <p:spPr>
          <a:xfrm rot="10800000">
            <a:off x="6611322" y="2413595"/>
            <a:ext cx="1079826" cy="97022"/>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Hình tự do: Hình 200">
            <a:extLst>
              <a:ext uri="{FF2B5EF4-FFF2-40B4-BE49-F238E27FC236}">
                <a16:creationId xmlns:a16="http://schemas.microsoft.com/office/drawing/2014/main" xmlns="" id="{7874129A-FF86-79B1-7FBA-77C8F6D812FE}"/>
              </a:ext>
            </a:extLst>
          </p:cNvPr>
          <p:cNvSpPr/>
          <p:nvPr/>
        </p:nvSpPr>
        <p:spPr>
          <a:xfrm>
            <a:off x="5980751" y="2685375"/>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Hình tự do: Hình 201">
            <a:extLst>
              <a:ext uri="{FF2B5EF4-FFF2-40B4-BE49-F238E27FC236}">
                <a16:creationId xmlns:a16="http://schemas.microsoft.com/office/drawing/2014/main" xmlns="" id="{0F3E34FF-A96F-1D5D-1054-E574D855CC49}"/>
              </a:ext>
            </a:extLst>
          </p:cNvPr>
          <p:cNvSpPr/>
          <p:nvPr/>
        </p:nvSpPr>
        <p:spPr>
          <a:xfrm rot="10800000">
            <a:off x="5980751" y="4005633"/>
            <a:ext cx="2334304" cy="1438482"/>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D1CC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 name="Hình Bầu dục 202">
            <a:extLst>
              <a:ext uri="{FF2B5EF4-FFF2-40B4-BE49-F238E27FC236}">
                <a16:creationId xmlns:a16="http://schemas.microsoft.com/office/drawing/2014/main" xmlns="" id="{DC3EB92B-7200-C2D4-C134-EA55F1D1E11B}"/>
              </a:ext>
            </a:extLst>
          </p:cNvPr>
          <p:cNvSpPr/>
          <p:nvPr/>
        </p:nvSpPr>
        <p:spPr>
          <a:xfrm>
            <a:off x="6012872" y="3732488"/>
            <a:ext cx="2270060" cy="546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Hình tự do: Hình 205">
            <a:extLst>
              <a:ext uri="{FF2B5EF4-FFF2-40B4-BE49-F238E27FC236}">
                <a16:creationId xmlns:a16="http://schemas.microsoft.com/office/drawing/2014/main" xmlns="" id="{D6860ADD-714A-7E5A-FEAD-B3CE4AB8DD0F}"/>
              </a:ext>
            </a:extLst>
          </p:cNvPr>
          <p:cNvSpPr/>
          <p:nvPr/>
        </p:nvSpPr>
        <p:spPr>
          <a:xfrm>
            <a:off x="1100877" y="2671729"/>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 name="Hình tự do: Hình 206">
            <a:extLst>
              <a:ext uri="{FF2B5EF4-FFF2-40B4-BE49-F238E27FC236}">
                <a16:creationId xmlns:a16="http://schemas.microsoft.com/office/drawing/2014/main" xmlns="" id="{8AA21E37-89FB-FCF3-5EB3-71FE34051AAE}"/>
              </a:ext>
            </a:extLst>
          </p:cNvPr>
          <p:cNvSpPr/>
          <p:nvPr/>
        </p:nvSpPr>
        <p:spPr>
          <a:xfrm rot="10800000">
            <a:off x="1755108" y="2547693"/>
            <a:ext cx="996453" cy="97022"/>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 name="Hình tự do: Hình 207">
            <a:extLst>
              <a:ext uri="{FF2B5EF4-FFF2-40B4-BE49-F238E27FC236}">
                <a16:creationId xmlns:a16="http://schemas.microsoft.com/office/drawing/2014/main" xmlns="" id="{6A666AC2-E126-BA27-14FB-650BC9760870}"/>
              </a:ext>
            </a:extLst>
          </p:cNvPr>
          <p:cNvSpPr/>
          <p:nvPr/>
        </p:nvSpPr>
        <p:spPr>
          <a:xfrm rot="10800000">
            <a:off x="1697006" y="2072455"/>
            <a:ext cx="1112658" cy="21354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 name="Hình tự do: Hình 208">
            <a:extLst>
              <a:ext uri="{FF2B5EF4-FFF2-40B4-BE49-F238E27FC236}">
                <a16:creationId xmlns:a16="http://schemas.microsoft.com/office/drawing/2014/main" xmlns="" id="{6769DAB0-E861-4D8D-66F5-64BDF7836326}"/>
              </a:ext>
            </a:extLst>
          </p:cNvPr>
          <p:cNvSpPr/>
          <p:nvPr/>
        </p:nvSpPr>
        <p:spPr>
          <a:xfrm rot="10800000">
            <a:off x="1715388" y="2368335"/>
            <a:ext cx="1079826" cy="97022"/>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0" name="Hình tự do: Hình 209">
            <a:extLst>
              <a:ext uri="{FF2B5EF4-FFF2-40B4-BE49-F238E27FC236}">
                <a16:creationId xmlns:a16="http://schemas.microsoft.com/office/drawing/2014/main" xmlns="" id="{1511F477-9F41-1D56-8086-FA4914E82A4C}"/>
              </a:ext>
            </a:extLst>
          </p:cNvPr>
          <p:cNvSpPr/>
          <p:nvPr/>
        </p:nvSpPr>
        <p:spPr>
          <a:xfrm>
            <a:off x="1070399" y="2666297"/>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1" name="Hình tự do: Hình 210">
            <a:extLst>
              <a:ext uri="{FF2B5EF4-FFF2-40B4-BE49-F238E27FC236}">
                <a16:creationId xmlns:a16="http://schemas.microsoft.com/office/drawing/2014/main" xmlns="" id="{27FCA8E3-5661-2231-4D56-F34D84F51D3A}"/>
              </a:ext>
            </a:extLst>
          </p:cNvPr>
          <p:cNvSpPr/>
          <p:nvPr/>
        </p:nvSpPr>
        <p:spPr>
          <a:xfrm rot="10800000">
            <a:off x="1084817" y="3960373"/>
            <a:ext cx="2334304" cy="1438482"/>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 name="Hình Bầu dục 211">
            <a:extLst>
              <a:ext uri="{FF2B5EF4-FFF2-40B4-BE49-F238E27FC236}">
                <a16:creationId xmlns:a16="http://schemas.microsoft.com/office/drawing/2014/main" xmlns="" id="{9BDD41AD-DF62-2338-428E-B6F68B9443B0}"/>
              </a:ext>
            </a:extLst>
          </p:cNvPr>
          <p:cNvSpPr/>
          <p:nvPr/>
        </p:nvSpPr>
        <p:spPr>
          <a:xfrm>
            <a:off x="1134643" y="3687382"/>
            <a:ext cx="2270060" cy="546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Hình tự do: Hình 213">
            <a:extLst>
              <a:ext uri="{FF2B5EF4-FFF2-40B4-BE49-F238E27FC236}">
                <a16:creationId xmlns:a16="http://schemas.microsoft.com/office/drawing/2014/main" xmlns="" id="{6E09D005-4D41-4D19-8FEB-8E2FED7A050F}"/>
              </a:ext>
            </a:extLst>
          </p:cNvPr>
          <p:cNvSpPr/>
          <p:nvPr/>
        </p:nvSpPr>
        <p:spPr>
          <a:xfrm>
            <a:off x="8669453" y="2830317"/>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 name="Hình tự do: Hình 214">
            <a:extLst>
              <a:ext uri="{FF2B5EF4-FFF2-40B4-BE49-F238E27FC236}">
                <a16:creationId xmlns:a16="http://schemas.microsoft.com/office/drawing/2014/main" xmlns="" id="{446EF1FC-9B88-7BA6-FD1B-B12C34DA31ED}"/>
              </a:ext>
            </a:extLst>
          </p:cNvPr>
          <p:cNvSpPr/>
          <p:nvPr/>
        </p:nvSpPr>
        <p:spPr>
          <a:xfrm rot="10800000">
            <a:off x="9468890" y="2715744"/>
            <a:ext cx="1188441" cy="114573"/>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6" name="Hình tự do: Hình 215">
            <a:extLst>
              <a:ext uri="{FF2B5EF4-FFF2-40B4-BE49-F238E27FC236}">
                <a16:creationId xmlns:a16="http://schemas.microsoft.com/office/drawing/2014/main" xmlns="" id="{5D16094B-2528-71F8-331E-BB365BEF5E0F}"/>
              </a:ext>
            </a:extLst>
          </p:cNvPr>
          <p:cNvSpPr/>
          <p:nvPr/>
        </p:nvSpPr>
        <p:spPr>
          <a:xfrm rot="10800000">
            <a:off x="9399594" y="2154534"/>
            <a:ext cx="1327036" cy="25217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7" name="Hình tự do: Hình 216">
            <a:extLst>
              <a:ext uri="{FF2B5EF4-FFF2-40B4-BE49-F238E27FC236}">
                <a16:creationId xmlns:a16="http://schemas.microsoft.com/office/drawing/2014/main" xmlns="" id="{C3C7857F-5A7A-F713-2ED7-6D77207A1615}"/>
              </a:ext>
            </a:extLst>
          </p:cNvPr>
          <p:cNvSpPr/>
          <p:nvPr/>
        </p:nvSpPr>
        <p:spPr>
          <a:xfrm rot="10800000">
            <a:off x="9421517" y="2503939"/>
            <a:ext cx="1287878" cy="114573"/>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8" name="Hình tự do: Hình 217">
            <a:extLst>
              <a:ext uri="{FF2B5EF4-FFF2-40B4-BE49-F238E27FC236}">
                <a16:creationId xmlns:a16="http://schemas.microsoft.com/office/drawing/2014/main" xmlns="" id="{2A170547-2C1F-08E4-019A-3528622F0994}"/>
              </a:ext>
            </a:extLst>
          </p:cNvPr>
          <p:cNvSpPr/>
          <p:nvPr/>
        </p:nvSpPr>
        <p:spPr>
          <a:xfrm>
            <a:off x="8669453" y="2824885"/>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Hình tự do: Hình 218">
            <a:extLst>
              <a:ext uri="{FF2B5EF4-FFF2-40B4-BE49-F238E27FC236}">
                <a16:creationId xmlns:a16="http://schemas.microsoft.com/office/drawing/2014/main" xmlns="" id="{6E5D45A4-B483-8440-B466-6425E657060A}"/>
              </a:ext>
            </a:extLst>
          </p:cNvPr>
          <p:cNvSpPr/>
          <p:nvPr/>
        </p:nvSpPr>
        <p:spPr>
          <a:xfrm rot="10800000">
            <a:off x="8669453" y="4383978"/>
            <a:ext cx="2784058" cy="1698705"/>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FF33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0" name="Hình Bầu dục 219">
            <a:extLst>
              <a:ext uri="{FF2B5EF4-FFF2-40B4-BE49-F238E27FC236}">
                <a16:creationId xmlns:a16="http://schemas.microsoft.com/office/drawing/2014/main" xmlns="" id="{48B809CC-38B9-A38C-F5EB-433491F8C9FD}"/>
              </a:ext>
            </a:extLst>
          </p:cNvPr>
          <p:cNvSpPr/>
          <p:nvPr/>
        </p:nvSpPr>
        <p:spPr>
          <a:xfrm>
            <a:off x="8707763" y="4061421"/>
            <a:ext cx="2707436" cy="64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Hình ảnh 227">
            <a:extLst>
              <a:ext uri="{FF2B5EF4-FFF2-40B4-BE49-F238E27FC236}">
                <a16:creationId xmlns:a16="http://schemas.microsoft.com/office/drawing/2014/main" xmlns="" id="{0DCFB16D-C45C-AF4F-2158-9F602A6CE3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7727" y="3770014"/>
            <a:ext cx="1549285" cy="1549285"/>
          </a:xfrm>
          <a:prstGeom prst="rect">
            <a:avLst/>
          </a:prstGeom>
        </p:spPr>
      </p:pic>
      <p:pic>
        <p:nvPicPr>
          <p:cNvPr id="230" name="Hình ảnh 229">
            <a:extLst>
              <a:ext uri="{FF2B5EF4-FFF2-40B4-BE49-F238E27FC236}">
                <a16:creationId xmlns:a16="http://schemas.microsoft.com/office/drawing/2014/main" xmlns="" id="{49F6A265-87E3-2246-23A5-8081EAF7B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992" y="2860021"/>
            <a:ext cx="1448750" cy="1448750"/>
          </a:xfrm>
          <a:prstGeom prst="rect">
            <a:avLst/>
          </a:prstGeom>
        </p:spPr>
      </p:pic>
      <p:pic>
        <p:nvPicPr>
          <p:cNvPr id="232" name="Hình ảnh 231">
            <a:extLst>
              <a:ext uri="{FF2B5EF4-FFF2-40B4-BE49-F238E27FC236}">
                <a16:creationId xmlns:a16="http://schemas.microsoft.com/office/drawing/2014/main" xmlns="" id="{9282AA34-8422-EB5C-9EF1-29E0FDEFDB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6637" y="2830317"/>
            <a:ext cx="1817095" cy="1817095"/>
          </a:xfrm>
          <a:prstGeom prst="rect">
            <a:avLst/>
          </a:prstGeom>
        </p:spPr>
      </p:pic>
      <p:sp>
        <p:nvSpPr>
          <p:cNvPr id="233" name="Hộp Văn bản 232">
            <a:extLst>
              <a:ext uri="{FF2B5EF4-FFF2-40B4-BE49-F238E27FC236}">
                <a16:creationId xmlns:a16="http://schemas.microsoft.com/office/drawing/2014/main" xmlns="" id="{A8D5E73B-3125-390A-C655-D0BCA0C1968E}"/>
              </a:ext>
            </a:extLst>
          </p:cNvPr>
          <p:cNvSpPr txBox="1"/>
          <p:nvPr/>
        </p:nvSpPr>
        <p:spPr>
          <a:xfrm>
            <a:off x="1302973" y="4233670"/>
            <a:ext cx="2011680" cy="954107"/>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KHỞI ĐỘNG</a:t>
            </a:r>
          </a:p>
        </p:txBody>
      </p:sp>
      <p:sp>
        <p:nvSpPr>
          <p:cNvPr id="234" name="Hộp Văn bản 233">
            <a:extLst>
              <a:ext uri="{FF2B5EF4-FFF2-40B4-BE49-F238E27FC236}">
                <a16:creationId xmlns:a16="http://schemas.microsoft.com/office/drawing/2014/main" xmlns="" id="{7FC18B76-1F62-32A2-1599-F5E35C76AC52}"/>
              </a:ext>
            </a:extLst>
          </p:cNvPr>
          <p:cNvSpPr txBox="1"/>
          <p:nvPr/>
        </p:nvSpPr>
        <p:spPr>
          <a:xfrm>
            <a:off x="3112780" y="5511249"/>
            <a:ext cx="3013683" cy="954107"/>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HÌNH THÀNH KIẾN THỨC</a:t>
            </a:r>
          </a:p>
        </p:txBody>
      </p:sp>
      <p:sp>
        <p:nvSpPr>
          <p:cNvPr id="235" name="Hộp Văn bản 234">
            <a:extLst>
              <a:ext uri="{FF2B5EF4-FFF2-40B4-BE49-F238E27FC236}">
                <a16:creationId xmlns:a16="http://schemas.microsoft.com/office/drawing/2014/main" xmlns="" id="{3380811F-DB91-182A-FB7B-173848F81D3D}"/>
              </a:ext>
            </a:extLst>
          </p:cNvPr>
          <p:cNvSpPr txBox="1"/>
          <p:nvPr/>
        </p:nvSpPr>
        <p:spPr>
          <a:xfrm>
            <a:off x="6076922" y="4269400"/>
            <a:ext cx="2011680" cy="954107"/>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LUYỆN TẬP</a:t>
            </a:r>
          </a:p>
        </p:txBody>
      </p:sp>
      <p:sp>
        <p:nvSpPr>
          <p:cNvPr id="236" name="Hộp Văn bản 235">
            <a:extLst>
              <a:ext uri="{FF2B5EF4-FFF2-40B4-BE49-F238E27FC236}">
                <a16:creationId xmlns:a16="http://schemas.microsoft.com/office/drawing/2014/main" xmlns="" id="{5372C6E6-55A2-3C4A-7154-92A7CCCB3F65}"/>
              </a:ext>
            </a:extLst>
          </p:cNvPr>
          <p:cNvSpPr txBox="1"/>
          <p:nvPr/>
        </p:nvSpPr>
        <p:spPr>
          <a:xfrm>
            <a:off x="9144241" y="4808009"/>
            <a:ext cx="2011680" cy="954107"/>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VẬN DỤNG</a:t>
            </a:r>
          </a:p>
        </p:txBody>
      </p:sp>
      <p:sp>
        <p:nvSpPr>
          <p:cNvPr id="238" name="Mặt trăng 237">
            <a:extLst>
              <a:ext uri="{FF2B5EF4-FFF2-40B4-BE49-F238E27FC236}">
                <a16:creationId xmlns:a16="http://schemas.microsoft.com/office/drawing/2014/main" xmlns="" id="{6384AEE9-DBAE-71A4-5834-2965532839B0}"/>
              </a:ext>
            </a:extLst>
          </p:cNvPr>
          <p:cNvSpPr/>
          <p:nvPr/>
        </p:nvSpPr>
        <p:spPr>
          <a:xfrm rot="16551678">
            <a:off x="6075736" y="-4402069"/>
            <a:ext cx="1150612" cy="11063181"/>
          </a:xfrm>
          <a:prstGeom prst="moon">
            <a:avLst>
              <a:gd name="adj" fmla="val 29673"/>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 name="Hình ảnh 42">
            <a:extLst>
              <a:ext uri="{FF2B5EF4-FFF2-40B4-BE49-F238E27FC236}">
                <a16:creationId xmlns:a16="http://schemas.microsoft.com/office/drawing/2014/main" xmlns="" id="{C4AB24F7-C7D2-2FD9-F3E2-0A4DFE6FF6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916" y="2883936"/>
            <a:ext cx="1338943" cy="1338943"/>
          </a:xfrm>
          <a:prstGeom prst="rect">
            <a:avLst/>
          </a:prstGeom>
        </p:spPr>
      </p:pic>
    </p:spTree>
    <p:extLst>
      <p:ext uri="{BB962C8B-B14F-4D97-AF65-F5344CB8AC3E}">
        <p14:creationId xmlns:p14="http://schemas.microsoft.com/office/powerpoint/2010/main" val="236475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anim calcmode="lin" valueType="num">
                                      <p:cBhvr>
                                        <p:cTn id="8" dur="1000" fill="hold"/>
                                        <p:tgtEl>
                                          <p:spTgt spid="221"/>
                                        </p:tgtEl>
                                        <p:attrNameLst>
                                          <p:attrName>ppt_x</p:attrName>
                                        </p:attrNameLst>
                                      </p:cBhvr>
                                      <p:tavLst>
                                        <p:tav tm="0">
                                          <p:val>
                                            <p:strVal val="#ppt_x"/>
                                          </p:val>
                                        </p:tav>
                                        <p:tav tm="100000">
                                          <p:val>
                                            <p:strVal val="#ppt_x"/>
                                          </p:val>
                                        </p:tav>
                                      </p:tavLst>
                                    </p:anim>
                                    <p:anim calcmode="lin" valueType="num">
                                      <p:cBhvr>
                                        <p:cTn id="9" dur="1000" fill="hold"/>
                                        <p:tgtEl>
                                          <p:spTgt spid="2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1000"/>
                                        <p:tgtEl>
                                          <p:spTgt spid="206"/>
                                        </p:tgtEl>
                                      </p:cBhvr>
                                    </p:animEffect>
                                    <p:anim calcmode="lin" valueType="num">
                                      <p:cBhvr>
                                        <p:cTn id="13" dur="1000" fill="hold"/>
                                        <p:tgtEl>
                                          <p:spTgt spid="206"/>
                                        </p:tgtEl>
                                        <p:attrNameLst>
                                          <p:attrName>ppt_x</p:attrName>
                                        </p:attrNameLst>
                                      </p:cBhvr>
                                      <p:tavLst>
                                        <p:tav tm="0">
                                          <p:val>
                                            <p:strVal val="#ppt_x"/>
                                          </p:val>
                                        </p:tav>
                                        <p:tav tm="100000">
                                          <p:val>
                                            <p:strVal val="#ppt_x"/>
                                          </p:val>
                                        </p:tav>
                                      </p:tavLst>
                                    </p:anim>
                                    <p:anim calcmode="lin" valueType="num">
                                      <p:cBhvr>
                                        <p:cTn id="14" dur="1000" fill="hold"/>
                                        <p:tgtEl>
                                          <p:spTgt spid="20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1000"/>
                                        <p:tgtEl>
                                          <p:spTgt spid="207"/>
                                        </p:tgtEl>
                                      </p:cBhvr>
                                    </p:animEffect>
                                    <p:anim calcmode="lin" valueType="num">
                                      <p:cBhvr>
                                        <p:cTn id="18" dur="1000" fill="hold"/>
                                        <p:tgtEl>
                                          <p:spTgt spid="207"/>
                                        </p:tgtEl>
                                        <p:attrNameLst>
                                          <p:attrName>ppt_x</p:attrName>
                                        </p:attrNameLst>
                                      </p:cBhvr>
                                      <p:tavLst>
                                        <p:tav tm="0">
                                          <p:val>
                                            <p:strVal val="#ppt_x"/>
                                          </p:val>
                                        </p:tav>
                                        <p:tav tm="100000">
                                          <p:val>
                                            <p:strVal val="#ppt_x"/>
                                          </p:val>
                                        </p:tav>
                                      </p:tavLst>
                                    </p:anim>
                                    <p:anim calcmode="lin" valueType="num">
                                      <p:cBhvr>
                                        <p:cTn id="19" dur="1000" fill="hold"/>
                                        <p:tgtEl>
                                          <p:spTgt spid="20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1000"/>
                                        <p:tgtEl>
                                          <p:spTgt spid="208"/>
                                        </p:tgtEl>
                                      </p:cBhvr>
                                    </p:animEffect>
                                    <p:anim calcmode="lin" valueType="num">
                                      <p:cBhvr>
                                        <p:cTn id="23" dur="1000" fill="hold"/>
                                        <p:tgtEl>
                                          <p:spTgt spid="208"/>
                                        </p:tgtEl>
                                        <p:attrNameLst>
                                          <p:attrName>ppt_x</p:attrName>
                                        </p:attrNameLst>
                                      </p:cBhvr>
                                      <p:tavLst>
                                        <p:tav tm="0">
                                          <p:val>
                                            <p:strVal val="#ppt_x"/>
                                          </p:val>
                                        </p:tav>
                                        <p:tav tm="100000">
                                          <p:val>
                                            <p:strVal val="#ppt_x"/>
                                          </p:val>
                                        </p:tav>
                                      </p:tavLst>
                                    </p:anim>
                                    <p:anim calcmode="lin" valueType="num">
                                      <p:cBhvr>
                                        <p:cTn id="24" dur="1000" fill="hold"/>
                                        <p:tgtEl>
                                          <p:spTgt spid="2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1000"/>
                                        <p:tgtEl>
                                          <p:spTgt spid="209"/>
                                        </p:tgtEl>
                                      </p:cBhvr>
                                    </p:animEffect>
                                    <p:anim calcmode="lin" valueType="num">
                                      <p:cBhvr>
                                        <p:cTn id="28" dur="1000" fill="hold"/>
                                        <p:tgtEl>
                                          <p:spTgt spid="209"/>
                                        </p:tgtEl>
                                        <p:attrNameLst>
                                          <p:attrName>ppt_x</p:attrName>
                                        </p:attrNameLst>
                                      </p:cBhvr>
                                      <p:tavLst>
                                        <p:tav tm="0">
                                          <p:val>
                                            <p:strVal val="#ppt_x"/>
                                          </p:val>
                                        </p:tav>
                                        <p:tav tm="100000">
                                          <p:val>
                                            <p:strVal val="#ppt_x"/>
                                          </p:val>
                                        </p:tav>
                                      </p:tavLst>
                                    </p:anim>
                                    <p:anim calcmode="lin" valueType="num">
                                      <p:cBhvr>
                                        <p:cTn id="29" dur="1000" fill="hold"/>
                                        <p:tgtEl>
                                          <p:spTgt spid="20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0"/>
                                        </p:tgtEl>
                                        <p:attrNameLst>
                                          <p:attrName>style.visibility</p:attrName>
                                        </p:attrNameLst>
                                      </p:cBhvr>
                                      <p:to>
                                        <p:strVal val="visible"/>
                                      </p:to>
                                    </p:set>
                                    <p:animEffect transition="in" filter="fade">
                                      <p:cBhvr>
                                        <p:cTn id="32" dur="1000"/>
                                        <p:tgtEl>
                                          <p:spTgt spid="210"/>
                                        </p:tgtEl>
                                      </p:cBhvr>
                                    </p:animEffect>
                                    <p:anim calcmode="lin" valueType="num">
                                      <p:cBhvr>
                                        <p:cTn id="33" dur="1000" fill="hold"/>
                                        <p:tgtEl>
                                          <p:spTgt spid="210"/>
                                        </p:tgtEl>
                                        <p:attrNameLst>
                                          <p:attrName>ppt_x</p:attrName>
                                        </p:attrNameLst>
                                      </p:cBhvr>
                                      <p:tavLst>
                                        <p:tav tm="0">
                                          <p:val>
                                            <p:strVal val="#ppt_x"/>
                                          </p:val>
                                        </p:tav>
                                        <p:tav tm="100000">
                                          <p:val>
                                            <p:strVal val="#ppt_x"/>
                                          </p:val>
                                        </p:tav>
                                      </p:tavLst>
                                    </p:anim>
                                    <p:anim calcmode="lin" valueType="num">
                                      <p:cBhvr>
                                        <p:cTn id="34" dur="1000" fill="hold"/>
                                        <p:tgtEl>
                                          <p:spTgt spid="2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1"/>
                                        </p:tgtEl>
                                        <p:attrNameLst>
                                          <p:attrName>style.visibility</p:attrName>
                                        </p:attrNameLst>
                                      </p:cBhvr>
                                      <p:to>
                                        <p:strVal val="visible"/>
                                      </p:to>
                                    </p:set>
                                    <p:animEffect transition="in" filter="fade">
                                      <p:cBhvr>
                                        <p:cTn id="37" dur="1000"/>
                                        <p:tgtEl>
                                          <p:spTgt spid="211"/>
                                        </p:tgtEl>
                                      </p:cBhvr>
                                    </p:animEffect>
                                    <p:anim calcmode="lin" valueType="num">
                                      <p:cBhvr>
                                        <p:cTn id="38" dur="1000" fill="hold"/>
                                        <p:tgtEl>
                                          <p:spTgt spid="211"/>
                                        </p:tgtEl>
                                        <p:attrNameLst>
                                          <p:attrName>ppt_x</p:attrName>
                                        </p:attrNameLst>
                                      </p:cBhvr>
                                      <p:tavLst>
                                        <p:tav tm="0">
                                          <p:val>
                                            <p:strVal val="#ppt_x"/>
                                          </p:val>
                                        </p:tav>
                                        <p:tav tm="100000">
                                          <p:val>
                                            <p:strVal val="#ppt_x"/>
                                          </p:val>
                                        </p:tav>
                                      </p:tavLst>
                                    </p:anim>
                                    <p:anim calcmode="lin" valueType="num">
                                      <p:cBhvr>
                                        <p:cTn id="39" dur="1000" fill="hold"/>
                                        <p:tgtEl>
                                          <p:spTgt spid="2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fade">
                                      <p:cBhvr>
                                        <p:cTn id="42" dur="1000"/>
                                        <p:tgtEl>
                                          <p:spTgt spid="212"/>
                                        </p:tgtEl>
                                      </p:cBhvr>
                                    </p:animEffect>
                                    <p:anim calcmode="lin" valueType="num">
                                      <p:cBhvr>
                                        <p:cTn id="43" dur="1000" fill="hold"/>
                                        <p:tgtEl>
                                          <p:spTgt spid="212"/>
                                        </p:tgtEl>
                                        <p:attrNameLst>
                                          <p:attrName>ppt_x</p:attrName>
                                        </p:attrNameLst>
                                      </p:cBhvr>
                                      <p:tavLst>
                                        <p:tav tm="0">
                                          <p:val>
                                            <p:strVal val="#ppt_x"/>
                                          </p:val>
                                        </p:tav>
                                        <p:tav tm="100000">
                                          <p:val>
                                            <p:strVal val="#ppt_x"/>
                                          </p:val>
                                        </p:tav>
                                      </p:tavLst>
                                    </p:anim>
                                    <p:anim calcmode="lin" valueType="num">
                                      <p:cBhvr>
                                        <p:cTn id="44" dur="1000" fill="hold"/>
                                        <p:tgtEl>
                                          <p:spTgt spid="2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fade">
                                      <p:cBhvr>
                                        <p:cTn id="52" dur="1000"/>
                                        <p:tgtEl>
                                          <p:spTgt spid="233"/>
                                        </p:tgtEl>
                                      </p:cBhvr>
                                    </p:animEffect>
                                    <p:anim calcmode="lin" valueType="num">
                                      <p:cBhvr>
                                        <p:cTn id="53" dur="1000" fill="hold"/>
                                        <p:tgtEl>
                                          <p:spTgt spid="233"/>
                                        </p:tgtEl>
                                        <p:attrNameLst>
                                          <p:attrName>ppt_x</p:attrName>
                                        </p:attrNameLst>
                                      </p:cBhvr>
                                      <p:tavLst>
                                        <p:tav tm="0">
                                          <p:val>
                                            <p:strVal val="#ppt_x"/>
                                          </p:val>
                                        </p:tav>
                                        <p:tav tm="100000">
                                          <p:val>
                                            <p:strVal val="#ppt_x"/>
                                          </p:val>
                                        </p:tav>
                                      </p:tavLst>
                                    </p:anim>
                                    <p:anim calcmode="lin" valueType="num">
                                      <p:cBhvr>
                                        <p:cTn id="54" dur="1000" fill="hold"/>
                                        <p:tgtEl>
                                          <p:spTgt spid="23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2"/>
                                        </p:tgtEl>
                                        <p:attrNameLst>
                                          <p:attrName>style.visibility</p:attrName>
                                        </p:attrNameLst>
                                      </p:cBhvr>
                                      <p:to>
                                        <p:strVal val="visible"/>
                                      </p:to>
                                    </p:set>
                                    <p:animEffect transition="in" filter="fade">
                                      <p:cBhvr>
                                        <p:cTn id="59" dur="1000"/>
                                        <p:tgtEl>
                                          <p:spTgt spid="222"/>
                                        </p:tgtEl>
                                      </p:cBhvr>
                                    </p:animEffect>
                                    <p:anim calcmode="lin" valueType="num">
                                      <p:cBhvr>
                                        <p:cTn id="60" dur="1000" fill="hold"/>
                                        <p:tgtEl>
                                          <p:spTgt spid="222"/>
                                        </p:tgtEl>
                                        <p:attrNameLst>
                                          <p:attrName>ppt_x</p:attrName>
                                        </p:attrNameLst>
                                      </p:cBhvr>
                                      <p:tavLst>
                                        <p:tav tm="0">
                                          <p:val>
                                            <p:strVal val="#ppt_x"/>
                                          </p:val>
                                        </p:tav>
                                        <p:tav tm="100000">
                                          <p:val>
                                            <p:strVal val="#ppt_x"/>
                                          </p:val>
                                        </p:tav>
                                      </p:tavLst>
                                    </p:anim>
                                    <p:anim calcmode="lin" valueType="num">
                                      <p:cBhvr>
                                        <p:cTn id="61" dur="1000" fill="hold"/>
                                        <p:tgtEl>
                                          <p:spTgt spid="2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0"/>
                                        </p:tgtEl>
                                        <p:attrNameLst>
                                          <p:attrName>style.visibility</p:attrName>
                                        </p:attrNameLst>
                                      </p:cBhvr>
                                      <p:to>
                                        <p:strVal val="visible"/>
                                      </p:to>
                                    </p:set>
                                    <p:animEffect transition="in" filter="fade">
                                      <p:cBhvr>
                                        <p:cTn id="64" dur="1000"/>
                                        <p:tgtEl>
                                          <p:spTgt spid="170"/>
                                        </p:tgtEl>
                                      </p:cBhvr>
                                    </p:animEffect>
                                    <p:anim calcmode="lin" valueType="num">
                                      <p:cBhvr>
                                        <p:cTn id="65" dur="1000" fill="hold"/>
                                        <p:tgtEl>
                                          <p:spTgt spid="170"/>
                                        </p:tgtEl>
                                        <p:attrNameLst>
                                          <p:attrName>ppt_x</p:attrName>
                                        </p:attrNameLst>
                                      </p:cBhvr>
                                      <p:tavLst>
                                        <p:tav tm="0">
                                          <p:val>
                                            <p:strVal val="#ppt_x"/>
                                          </p:val>
                                        </p:tav>
                                        <p:tav tm="100000">
                                          <p:val>
                                            <p:strVal val="#ppt_x"/>
                                          </p:val>
                                        </p:tav>
                                      </p:tavLst>
                                    </p:anim>
                                    <p:anim calcmode="lin" valueType="num">
                                      <p:cBhvr>
                                        <p:cTn id="66" dur="1000" fill="hold"/>
                                        <p:tgtEl>
                                          <p:spTgt spid="17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1000"/>
                                        <p:tgtEl>
                                          <p:spTgt spid="123"/>
                                        </p:tgtEl>
                                      </p:cBhvr>
                                    </p:animEffect>
                                    <p:anim calcmode="lin" valueType="num">
                                      <p:cBhvr>
                                        <p:cTn id="70" dur="1000" fill="hold"/>
                                        <p:tgtEl>
                                          <p:spTgt spid="123"/>
                                        </p:tgtEl>
                                        <p:attrNameLst>
                                          <p:attrName>ppt_x</p:attrName>
                                        </p:attrNameLst>
                                      </p:cBhvr>
                                      <p:tavLst>
                                        <p:tav tm="0">
                                          <p:val>
                                            <p:strVal val="#ppt_x"/>
                                          </p:val>
                                        </p:tav>
                                        <p:tav tm="100000">
                                          <p:val>
                                            <p:strVal val="#ppt_x"/>
                                          </p:val>
                                        </p:tav>
                                      </p:tavLst>
                                    </p:anim>
                                    <p:anim calcmode="lin" valueType="num">
                                      <p:cBhvr>
                                        <p:cTn id="71" dur="1000" fill="hold"/>
                                        <p:tgtEl>
                                          <p:spTgt spid="1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1000"/>
                                        <p:tgtEl>
                                          <p:spTgt spid="116"/>
                                        </p:tgtEl>
                                      </p:cBhvr>
                                    </p:animEffect>
                                    <p:anim calcmode="lin" valueType="num">
                                      <p:cBhvr>
                                        <p:cTn id="75" dur="1000" fill="hold"/>
                                        <p:tgtEl>
                                          <p:spTgt spid="116"/>
                                        </p:tgtEl>
                                        <p:attrNameLst>
                                          <p:attrName>ppt_x</p:attrName>
                                        </p:attrNameLst>
                                      </p:cBhvr>
                                      <p:tavLst>
                                        <p:tav tm="0">
                                          <p:val>
                                            <p:strVal val="#ppt_x"/>
                                          </p:val>
                                        </p:tav>
                                        <p:tav tm="100000">
                                          <p:val>
                                            <p:strVal val="#ppt_x"/>
                                          </p:val>
                                        </p:tav>
                                      </p:tavLst>
                                    </p:anim>
                                    <p:anim calcmode="lin" valueType="num">
                                      <p:cBhvr>
                                        <p:cTn id="76" dur="1000" fill="hold"/>
                                        <p:tgtEl>
                                          <p:spTgt spid="1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49"/>
                                        </p:tgtEl>
                                        <p:attrNameLst>
                                          <p:attrName>style.visibility</p:attrName>
                                        </p:attrNameLst>
                                      </p:cBhvr>
                                      <p:to>
                                        <p:strVal val="visible"/>
                                      </p:to>
                                    </p:set>
                                    <p:animEffect transition="in" filter="fade">
                                      <p:cBhvr>
                                        <p:cTn id="79" dur="1000"/>
                                        <p:tgtEl>
                                          <p:spTgt spid="149"/>
                                        </p:tgtEl>
                                      </p:cBhvr>
                                    </p:animEffect>
                                    <p:anim calcmode="lin" valueType="num">
                                      <p:cBhvr>
                                        <p:cTn id="80" dur="1000" fill="hold"/>
                                        <p:tgtEl>
                                          <p:spTgt spid="149"/>
                                        </p:tgtEl>
                                        <p:attrNameLst>
                                          <p:attrName>ppt_x</p:attrName>
                                        </p:attrNameLst>
                                      </p:cBhvr>
                                      <p:tavLst>
                                        <p:tav tm="0">
                                          <p:val>
                                            <p:strVal val="#ppt_x"/>
                                          </p:val>
                                        </p:tav>
                                        <p:tav tm="100000">
                                          <p:val>
                                            <p:strVal val="#ppt_x"/>
                                          </p:val>
                                        </p:tav>
                                      </p:tavLst>
                                    </p:anim>
                                    <p:anim calcmode="lin" valueType="num">
                                      <p:cBhvr>
                                        <p:cTn id="81" dur="1000" fill="hold"/>
                                        <p:tgtEl>
                                          <p:spTgt spid="14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fade">
                                      <p:cBhvr>
                                        <p:cTn id="84" dur="1000"/>
                                        <p:tgtEl>
                                          <p:spTgt spid="168"/>
                                        </p:tgtEl>
                                      </p:cBhvr>
                                    </p:animEffect>
                                    <p:anim calcmode="lin" valueType="num">
                                      <p:cBhvr>
                                        <p:cTn id="85" dur="1000" fill="hold"/>
                                        <p:tgtEl>
                                          <p:spTgt spid="168"/>
                                        </p:tgtEl>
                                        <p:attrNameLst>
                                          <p:attrName>ppt_x</p:attrName>
                                        </p:attrNameLst>
                                      </p:cBhvr>
                                      <p:tavLst>
                                        <p:tav tm="0">
                                          <p:val>
                                            <p:strVal val="#ppt_x"/>
                                          </p:val>
                                        </p:tav>
                                        <p:tav tm="100000">
                                          <p:val>
                                            <p:strVal val="#ppt_x"/>
                                          </p:val>
                                        </p:tav>
                                      </p:tavLst>
                                    </p:anim>
                                    <p:anim calcmode="lin" valueType="num">
                                      <p:cBhvr>
                                        <p:cTn id="86" dur="1000" fill="hold"/>
                                        <p:tgtEl>
                                          <p:spTgt spid="16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86"/>
                                        </p:tgtEl>
                                        <p:attrNameLst>
                                          <p:attrName>style.visibility</p:attrName>
                                        </p:attrNameLst>
                                      </p:cBhvr>
                                      <p:to>
                                        <p:strVal val="visible"/>
                                      </p:to>
                                    </p:set>
                                    <p:animEffect transition="in" filter="fade">
                                      <p:cBhvr>
                                        <p:cTn id="89" dur="1000"/>
                                        <p:tgtEl>
                                          <p:spTgt spid="186"/>
                                        </p:tgtEl>
                                      </p:cBhvr>
                                    </p:animEffect>
                                    <p:anim calcmode="lin" valueType="num">
                                      <p:cBhvr>
                                        <p:cTn id="90" dur="1000" fill="hold"/>
                                        <p:tgtEl>
                                          <p:spTgt spid="186"/>
                                        </p:tgtEl>
                                        <p:attrNameLst>
                                          <p:attrName>ppt_x</p:attrName>
                                        </p:attrNameLst>
                                      </p:cBhvr>
                                      <p:tavLst>
                                        <p:tav tm="0">
                                          <p:val>
                                            <p:strVal val="#ppt_x"/>
                                          </p:val>
                                        </p:tav>
                                        <p:tav tm="100000">
                                          <p:val>
                                            <p:strVal val="#ppt_x"/>
                                          </p:val>
                                        </p:tav>
                                      </p:tavLst>
                                    </p:anim>
                                    <p:anim calcmode="lin" valueType="num">
                                      <p:cBhvr>
                                        <p:cTn id="91" dur="1000" fill="hold"/>
                                        <p:tgtEl>
                                          <p:spTgt spid="18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3"/>
                                        </p:tgtEl>
                                        <p:attrNameLst>
                                          <p:attrName>style.visibility</p:attrName>
                                        </p:attrNameLst>
                                      </p:cBhvr>
                                      <p:to>
                                        <p:strVal val="visible"/>
                                      </p:to>
                                    </p:set>
                                    <p:animEffect transition="in" filter="fade">
                                      <p:cBhvr>
                                        <p:cTn id="94" dur="1000"/>
                                        <p:tgtEl>
                                          <p:spTgt spid="173"/>
                                        </p:tgtEl>
                                      </p:cBhvr>
                                    </p:animEffect>
                                    <p:anim calcmode="lin" valueType="num">
                                      <p:cBhvr>
                                        <p:cTn id="95" dur="1000" fill="hold"/>
                                        <p:tgtEl>
                                          <p:spTgt spid="173"/>
                                        </p:tgtEl>
                                        <p:attrNameLst>
                                          <p:attrName>ppt_x</p:attrName>
                                        </p:attrNameLst>
                                      </p:cBhvr>
                                      <p:tavLst>
                                        <p:tav tm="0">
                                          <p:val>
                                            <p:strVal val="#ppt_x"/>
                                          </p:val>
                                        </p:tav>
                                        <p:tav tm="100000">
                                          <p:val>
                                            <p:strVal val="#ppt_x"/>
                                          </p:val>
                                        </p:tav>
                                      </p:tavLst>
                                    </p:anim>
                                    <p:anim calcmode="lin" valueType="num">
                                      <p:cBhvr>
                                        <p:cTn id="96" dur="1000" fill="hold"/>
                                        <p:tgtEl>
                                          <p:spTgt spid="17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28"/>
                                        </p:tgtEl>
                                        <p:attrNameLst>
                                          <p:attrName>style.visibility</p:attrName>
                                        </p:attrNameLst>
                                      </p:cBhvr>
                                      <p:to>
                                        <p:strVal val="visible"/>
                                      </p:to>
                                    </p:set>
                                    <p:animEffect transition="in" filter="fade">
                                      <p:cBhvr>
                                        <p:cTn id="99" dur="1000"/>
                                        <p:tgtEl>
                                          <p:spTgt spid="228"/>
                                        </p:tgtEl>
                                      </p:cBhvr>
                                    </p:animEffect>
                                    <p:anim calcmode="lin" valueType="num">
                                      <p:cBhvr>
                                        <p:cTn id="100" dur="1000" fill="hold"/>
                                        <p:tgtEl>
                                          <p:spTgt spid="228"/>
                                        </p:tgtEl>
                                        <p:attrNameLst>
                                          <p:attrName>ppt_x</p:attrName>
                                        </p:attrNameLst>
                                      </p:cBhvr>
                                      <p:tavLst>
                                        <p:tav tm="0">
                                          <p:val>
                                            <p:strVal val="#ppt_x"/>
                                          </p:val>
                                        </p:tav>
                                        <p:tav tm="100000">
                                          <p:val>
                                            <p:strVal val="#ppt_x"/>
                                          </p:val>
                                        </p:tav>
                                      </p:tavLst>
                                    </p:anim>
                                    <p:anim calcmode="lin" valueType="num">
                                      <p:cBhvr>
                                        <p:cTn id="101" dur="1000" fill="hold"/>
                                        <p:tgtEl>
                                          <p:spTgt spid="22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34"/>
                                        </p:tgtEl>
                                        <p:attrNameLst>
                                          <p:attrName>style.visibility</p:attrName>
                                        </p:attrNameLst>
                                      </p:cBhvr>
                                      <p:to>
                                        <p:strVal val="visible"/>
                                      </p:to>
                                    </p:set>
                                    <p:animEffect transition="in" filter="fade">
                                      <p:cBhvr>
                                        <p:cTn id="104" dur="1000"/>
                                        <p:tgtEl>
                                          <p:spTgt spid="234"/>
                                        </p:tgtEl>
                                      </p:cBhvr>
                                    </p:animEffect>
                                    <p:anim calcmode="lin" valueType="num">
                                      <p:cBhvr>
                                        <p:cTn id="105" dur="1000" fill="hold"/>
                                        <p:tgtEl>
                                          <p:spTgt spid="234"/>
                                        </p:tgtEl>
                                        <p:attrNameLst>
                                          <p:attrName>ppt_x</p:attrName>
                                        </p:attrNameLst>
                                      </p:cBhvr>
                                      <p:tavLst>
                                        <p:tav tm="0">
                                          <p:val>
                                            <p:strVal val="#ppt_x"/>
                                          </p:val>
                                        </p:tav>
                                        <p:tav tm="100000">
                                          <p:val>
                                            <p:strVal val="#ppt_x"/>
                                          </p:val>
                                        </p:tav>
                                      </p:tavLst>
                                    </p:anim>
                                    <p:anim calcmode="lin" valueType="num">
                                      <p:cBhvr>
                                        <p:cTn id="106"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23"/>
                                        </p:tgtEl>
                                        <p:attrNameLst>
                                          <p:attrName>style.visibility</p:attrName>
                                        </p:attrNameLst>
                                      </p:cBhvr>
                                      <p:to>
                                        <p:strVal val="visible"/>
                                      </p:to>
                                    </p:set>
                                    <p:animEffect transition="in" filter="fade">
                                      <p:cBhvr>
                                        <p:cTn id="111" dur="1000"/>
                                        <p:tgtEl>
                                          <p:spTgt spid="223"/>
                                        </p:tgtEl>
                                      </p:cBhvr>
                                    </p:animEffect>
                                    <p:anim calcmode="lin" valueType="num">
                                      <p:cBhvr>
                                        <p:cTn id="112" dur="1000" fill="hold"/>
                                        <p:tgtEl>
                                          <p:spTgt spid="223"/>
                                        </p:tgtEl>
                                        <p:attrNameLst>
                                          <p:attrName>ppt_x</p:attrName>
                                        </p:attrNameLst>
                                      </p:cBhvr>
                                      <p:tavLst>
                                        <p:tav tm="0">
                                          <p:val>
                                            <p:strVal val="#ppt_x"/>
                                          </p:val>
                                        </p:tav>
                                        <p:tav tm="100000">
                                          <p:val>
                                            <p:strVal val="#ppt_x"/>
                                          </p:val>
                                        </p:tav>
                                      </p:tavLst>
                                    </p:anim>
                                    <p:anim calcmode="lin" valueType="num">
                                      <p:cBhvr>
                                        <p:cTn id="113" dur="1000" fill="hold"/>
                                        <p:tgtEl>
                                          <p:spTgt spid="22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97"/>
                                        </p:tgtEl>
                                        <p:attrNameLst>
                                          <p:attrName>style.visibility</p:attrName>
                                        </p:attrNameLst>
                                      </p:cBhvr>
                                      <p:to>
                                        <p:strVal val="visible"/>
                                      </p:to>
                                    </p:set>
                                    <p:animEffect transition="in" filter="fade">
                                      <p:cBhvr>
                                        <p:cTn id="116" dur="1000"/>
                                        <p:tgtEl>
                                          <p:spTgt spid="197"/>
                                        </p:tgtEl>
                                      </p:cBhvr>
                                    </p:animEffect>
                                    <p:anim calcmode="lin" valueType="num">
                                      <p:cBhvr>
                                        <p:cTn id="117" dur="1000" fill="hold"/>
                                        <p:tgtEl>
                                          <p:spTgt spid="197"/>
                                        </p:tgtEl>
                                        <p:attrNameLst>
                                          <p:attrName>ppt_x</p:attrName>
                                        </p:attrNameLst>
                                      </p:cBhvr>
                                      <p:tavLst>
                                        <p:tav tm="0">
                                          <p:val>
                                            <p:strVal val="#ppt_x"/>
                                          </p:val>
                                        </p:tav>
                                        <p:tav tm="100000">
                                          <p:val>
                                            <p:strVal val="#ppt_x"/>
                                          </p:val>
                                        </p:tav>
                                      </p:tavLst>
                                    </p:anim>
                                    <p:anim calcmode="lin" valueType="num">
                                      <p:cBhvr>
                                        <p:cTn id="118" dur="1000" fill="hold"/>
                                        <p:tgtEl>
                                          <p:spTgt spid="19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98"/>
                                        </p:tgtEl>
                                        <p:attrNameLst>
                                          <p:attrName>style.visibility</p:attrName>
                                        </p:attrNameLst>
                                      </p:cBhvr>
                                      <p:to>
                                        <p:strVal val="visible"/>
                                      </p:to>
                                    </p:set>
                                    <p:animEffect transition="in" filter="fade">
                                      <p:cBhvr>
                                        <p:cTn id="121" dur="1000"/>
                                        <p:tgtEl>
                                          <p:spTgt spid="198"/>
                                        </p:tgtEl>
                                      </p:cBhvr>
                                    </p:animEffect>
                                    <p:anim calcmode="lin" valueType="num">
                                      <p:cBhvr>
                                        <p:cTn id="122" dur="1000" fill="hold"/>
                                        <p:tgtEl>
                                          <p:spTgt spid="198"/>
                                        </p:tgtEl>
                                        <p:attrNameLst>
                                          <p:attrName>ppt_x</p:attrName>
                                        </p:attrNameLst>
                                      </p:cBhvr>
                                      <p:tavLst>
                                        <p:tav tm="0">
                                          <p:val>
                                            <p:strVal val="#ppt_x"/>
                                          </p:val>
                                        </p:tav>
                                        <p:tav tm="100000">
                                          <p:val>
                                            <p:strVal val="#ppt_x"/>
                                          </p:val>
                                        </p:tav>
                                      </p:tavLst>
                                    </p:anim>
                                    <p:anim calcmode="lin" valueType="num">
                                      <p:cBhvr>
                                        <p:cTn id="123" dur="1000" fill="hold"/>
                                        <p:tgtEl>
                                          <p:spTgt spid="19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9"/>
                                        </p:tgtEl>
                                        <p:attrNameLst>
                                          <p:attrName>style.visibility</p:attrName>
                                        </p:attrNameLst>
                                      </p:cBhvr>
                                      <p:to>
                                        <p:strVal val="visible"/>
                                      </p:to>
                                    </p:set>
                                    <p:animEffect transition="in" filter="fade">
                                      <p:cBhvr>
                                        <p:cTn id="126" dur="1000"/>
                                        <p:tgtEl>
                                          <p:spTgt spid="199"/>
                                        </p:tgtEl>
                                      </p:cBhvr>
                                    </p:animEffect>
                                    <p:anim calcmode="lin" valueType="num">
                                      <p:cBhvr>
                                        <p:cTn id="127" dur="1000" fill="hold"/>
                                        <p:tgtEl>
                                          <p:spTgt spid="199"/>
                                        </p:tgtEl>
                                        <p:attrNameLst>
                                          <p:attrName>ppt_x</p:attrName>
                                        </p:attrNameLst>
                                      </p:cBhvr>
                                      <p:tavLst>
                                        <p:tav tm="0">
                                          <p:val>
                                            <p:strVal val="#ppt_x"/>
                                          </p:val>
                                        </p:tav>
                                        <p:tav tm="100000">
                                          <p:val>
                                            <p:strVal val="#ppt_x"/>
                                          </p:val>
                                        </p:tav>
                                      </p:tavLst>
                                    </p:anim>
                                    <p:anim calcmode="lin" valueType="num">
                                      <p:cBhvr>
                                        <p:cTn id="128" dur="1000" fill="hold"/>
                                        <p:tgtEl>
                                          <p:spTgt spid="19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00"/>
                                        </p:tgtEl>
                                        <p:attrNameLst>
                                          <p:attrName>style.visibility</p:attrName>
                                        </p:attrNameLst>
                                      </p:cBhvr>
                                      <p:to>
                                        <p:strVal val="visible"/>
                                      </p:to>
                                    </p:set>
                                    <p:animEffect transition="in" filter="fade">
                                      <p:cBhvr>
                                        <p:cTn id="131" dur="1000"/>
                                        <p:tgtEl>
                                          <p:spTgt spid="200"/>
                                        </p:tgtEl>
                                      </p:cBhvr>
                                    </p:animEffect>
                                    <p:anim calcmode="lin" valueType="num">
                                      <p:cBhvr>
                                        <p:cTn id="132" dur="1000" fill="hold"/>
                                        <p:tgtEl>
                                          <p:spTgt spid="200"/>
                                        </p:tgtEl>
                                        <p:attrNameLst>
                                          <p:attrName>ppt_x</p:attrName>
                                        </p:attrNameLst>
                                      </p:cBhvr>
                                      <p:tavLst>
                                        <p:tav tm="0">
                                          <p:val>
                                            <p:strVal val="#ppt_x"/>
                                          </p:val>
                                        </p:tav>
                                        <p:tav tm="100000">
                                          <p:val>
                                            <p:strVal val="#ppt_x"/>
                                          </p:val>
                                        </p:tav>
                                      </p:tavLst>
                                    </p:anim>
                                    <p:anim calcmode="lin" valueType="num">
                                      <p:cBhvr>
                                        <p:cTn id="133" dur="1000" fill="hold"/>
                                        <p:tgtEl>
                                          <p:spTgt spid="200"/>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01"/>
                                        </p:tgtEl>
                                        <p:attrNameLst>
                                          <p:attrName>style.visibility</p:attrName>
                                        </p:attrNameLst>
                                      </p:cBhvr>
                                      <p:to>
                                        <p:strVal val="visible"/>
                                      </p:to>
                                    </p:set>
                                    <p:animEffect transition="in" filter="fade">
                                      <p:cBhvr>
                                        <p:cTn id="136" dur="1000"/>
                                        <p:tgtEl>
                                          <p:spTgt spid="201"/>
                                        </p:tgtEl>
                                      </p:cBhvr>
                                    </p:animEffect>
                                    <p:anim calcmode="lin" valueType="num">
                                      <p:cBhvr>
                                        <p:cTn id="137" dur="1000" fill="hold"/>
                                        <p:tgtEl>
                                          <p:spTgt spid="201"/>
                                        </p:tgtEl>
                                        <p:attrNameLst>
                                          <p:attrName>ppt_x</p:attrName>
                                        </p:attrNameLst>
                                      </p:cBhvr>
                                      <p:tavLst>
                                        <p:tav tm="0">
                                          <p:val>
                                            <p:strVal val="#ppt_x"/>
                                          </p:val>
                                        </p:tav>
                                        <p:tav tm="100000">
                                          <p:val>
                                            <p:strVal val="#ppt_x"/>
                                          </p:val>
                                        </p:tav>
                                      </p:tavLst>
                                    </p:anim>
                                    <p:anim calcmode="lin" valueType="num">
                                      <p:cBhvr>
                                        <p:cTn id="138" dur="1000" fill="hold"/>
                                        <p:tgtEl>
                                          <p:spTgt spid="20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02"/>
                                        </p:tgtEl>
                                        <p:attrNameLst>
                                          <p:attrName>style.visibility</p:attrName>
                                        </p:attrNameLst>
                                      </p:cBhvr>
                                      <p:to>
                                        <p:strVal val="visible"/>
                                      </p:to>
                                    </p:set>
                                    <p:animEffect transition="in" filter="fade">
                                      <p:cBhvr>
                                        <p:cTn id="141" dur="1000"/>
                                        <p:tgtEl>
                                          <p:spTgt spid="202"/>
                                        </p:tgtEl>
                                      </p:cBhvr>
                                    </p:animEffect>
                                    <p:anim calcmode="lin" valueType="num">
                                      <p:cBhvr>
                                        <p:cTn id="142" dur="1000" fill="hold"/>
                                        <p:tgtEl>
                                          <p:spTgt spid="202"/>
                                        </p:tgtEl>
                                        <p:attrNameLst>
                                          <p:attrName>ppt_x</p:attrName>
                                        </p:attrNameLst>
                                      </p:cBhvr>
                                      <p:tavLst>
                                        <p:tav tm="0">
                                          <p:val>
                                            <p:strVal val="#ppt_x"/>
                                          </p:val>
                                        </p:tav>
                                        <p:tav tm="100000">
                                          <p:val>
                                            <p:strVal val="#ppt_x"/>
                                          </p:val>
                                        </p:tav>
                                      </p:tavLst>
                                    </p:anim>
                                    <p:anim calcmode="lin" valueType="num">
                                      <p:cBhvr>
                                        <p:cTn id="143" dur="1000" fill="hold"/>
                                        <p:tgtEl>
                                          <p:spTgt spid="20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03"/>
                                        </p:tgtEl>
                                        <p:attrNameLst>
                                          <p:attrName>style.visibility</p:attrName>
                                        </p:attrNameLst>
                                      </p:cBhvr>
                                      <p:to>
                                        <p:strVal val="visible"/>
                                      </p:to>
                                    </p:set>
                                    <p:animEffect transition="in" filter="fade">
                                      <p:cBhvr>
                                        <p:cTn id="146" dur="1000"/>
                                        <p:tgtEl>
                                          <p:spTgt spid="203"/>
                                        </p:tgtEl>
                                      </p:cBhvr>
                                    </p:animEffect>
                                    <p:anim calcmode="lin" valueType="num">
                                      <p:cBhvr>
                                        <p:cTn id="147" dur="1000" fill="hold"/>
                                        <p:tgtEl>
                                          <p:spTgt spid="203"/>
                                        </p:tgtEl>
                                        <p:attrNameLst>
                                          <p:attrName>ppt_x</p:attrName>
                                        </p:attrNameLst>
                                      </p:cBhvr>
                                      <p:tavLst>
                                        <p:tav tm="0">
                                          <p:val>
                                            <p:strVal val="#ppt_x"/>
                                          </p:val>
                                        </p:tav>
                                        <p:tav tm="100000">
                                          <p:val>
                                            <p:strVal val="#ppt_x"/>
                                          </p:val>
                                        </p:tav>
                                      </p:tavLst>
                                    </p:anim>
                                    <p:anim calcmode="lin" valueType="num">
                                      <p:cBhvr>
                                        <p:cTn id="148" dur="1000" fill="hold"/>
                                        <p:tgtEl>
                                          <p:spTgt spid="203"/>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230"/>
                                        </p:tgtEl>
                                        <p:attrNameLst>
                                          <p:attrName>style.visibility</p:attrName>
                                        </p:attrNameLst>
                                      </p:cBhvr>
                                      <p:to>
                                        <p:strVal val="visible"/>
                                      </p:to>
                                    </p:set>
                                    <p:animEffect transition="in" filter="fade">
                                      <p:cBhvr>
                                        <p:cTn id="151" dur="1000"/>
                                        <p:tgtEl>
                                          <p:spTgt spid="230"/>
                                        </p:tgtEl>
                                      </p:cBhvr>
                                    </p:animEffect>
                                    <p:anim calcmode="lin" valueType="num">
                                      <p:cBhvr>
                                        <p:cTn id="152" dur="1000" fill="hold"/>
                                        <p:tgtEl>
                                          <p:spTgt spid="230"/>
                                        </p:tgtEl>
                                        <p:attrNameLst>
                                          <p:attrName>ppt_x</p:attrName>
                                        </p:attrNameLst>
                                      </p:cBhvr>
                                      <p:tavLst>
                                        <p:tav tm="0">
                                          <p:val>
                                            <p:strVal val="#ppt_x"/>
                                          </p:val>
                                        </p:tav>
                                        <p:tav tm="100000">
                                          <p:val>
                                            <p:strVal val="#ppt_x"/>
                                          </p:val>
                                        </p:tav>
                                      </p:tavLst>
                                    </p:anim>
                                    <p:anim calcmode="lin" valueType="num">
                                      <p:cBhvr>
                                        <p:cTn id="153" dur="1000" fill="hold"/>
                                        <p:tgtEl>
                                          <p:spTgt spid="230"/>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235"/>
                                        </p:tgtEl>
                                        <p:attrNameLst>
                                          <p:attrName>style.visibility</p:attrName>
                                        </p:attrNameLst>
                                      </p:cBhvr>
                                      <p:to>
                                        <p:strVal val="visible"/>
                                      </p:to>
                                    </p:set>
                                    <p:animEffect transition="in" filter="fade">
                                      <p:cBhvr>
                                        <p:cTn id="156" dur="1000"/>
                                        <p:tgtEl>
                                          <p:spTgt spid="235"/>
                                        </p:tgtEl>
                                      </p:cBhvr>
                                    </p:animEffect>
                                    <p:anim calcmode="lin" valueType="num">
                                      <p:cBhvr>
                                        <p:cTn id="157" dur="1000" fill="hold"/>
                                        <p:tgtEl>
                                          <p:spTgt spid="235"/>
                                        </p:tgtEl>
                                        <p:attrNameLst>
                                          <p:attrName>ppt_x</p:attrName>
                                        </p:attrNameLst>
                                      </p:cBhvr>
                                      <p:tavLst>
                                        <p:tav tm="0">
                                          <p:val>
                                            <p:strVal val="#ppt_x"/>
                                          </p:val>
                                        </p:tav>
                                        <p:tav tm="100000">
                                          <p:val>
                                            <p:strVal val="#ppt_x"/>
                                          </p:val>
                                        </p:tav>
                                      </p:tavLst>
                                    </p:anim>
                                    <p:anim calcmode="lin" valueType="num">
                                      <p:cBhvr>
                                        <p:cTn id="158" dur="1000" fill="hold"/>
                                        <p:tgtEl>
                                          <p:spTgt spid="235"/>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224"/>
                                        </p:tgtEl>
                                        <p:attrNameLst>
                                          <p:attrName>style.visibility</p:attrName>
                                        </p:attrNameLst>
                                      </p:cBhvr>
                                      <p:to>
                                        <p:strVal val="visible"/>
                                      </p:to>
                                    </p:set>
                                    <p:animEffect transition="in" filter="fade">
                                      <p:cBhvr>
                                        <p:cTn id="163" dur="1000"/>
                                        <p:tgtEl>
                                          <p:spTgt spid="224"/>
                                        </p:tgtEl>
                                      </p:cBhvr>
                                    </p:animEffect>
                                    <p:anim calcmode="lin" valueType="num">
                                      <p:cBhvr>
                                        <p:cTn id="164" dur="1000" fill="hold"/>
                                        <p:tgtEl>
                                          <p:spTgt spid="224"/>
                                        </p:tgtEl>
                                        <p:attrNameLst>
                                          <p:attrName>ppt_x</p:attrName>
                                        </p:attrNameLst>
                                      </p:cBhvr>
                                      <p:tavLst>
                                        <p:tav tm="0">
                                          <p:val>
                                            <p:strVal val="#ppt_x"/>
                                          </p:val>
                                        </p:tav>
                                        <p:tav tm="100000">
                                          <p:val>
                                            <p:strVal val="#ppt_x"/>
                                          </p:val>
                                        </p:tav>
                                      </p:tavLst>
                                    </p:anim>
                                    <p:anim calcmode="lin" valueType="num">
                                      <p:cBhvr>
                                        <p:cTn id="165" dur="1000" fill="hold"/>
                                        <p:tgtEl>
                                          <p:spTgt spid="224"/>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214"/>
                                        </p:tgtEl>
                                        <p:attrNameLst>
                                          <p:attrName>style.visibility</p:attrName>
                                        </p:attrNameLst>
                                      </p:cBhvr>
                                      <p:to>
                                        <p:strVal val="visible"/>
                                      </p:to>
                                    </p:set>
                                    <p:animEffect transition="in" filter="fade">
                                      <p:cBhvr>
                                        <p:cTn id="168" dur="1000"/>
                                        <p:tgtEl>
                                          <p:spTgt spid="214"/>
                                        </p:tgtEl>
                                      </p:cBhvr>
                                    </p:animEffect>
                                    <p:anim calcmode="lin" valueType="num">
                                      <p:cBhvr>
                                        <p:cTn id="169" dur="1000" fill="hold"/>
                                        <p:tgtEl>
                                          <p:spTgt spid="214"/>
                                        </p:tgtEl>
                                        <p:attrNameLst>
                                          <p:attrName>ppt_x</p:attrName>
                                        </p:attrNameLst>
                                      </p:cBhvr>
                                      <p:tavLst>
                                        <p:tav tm="0">
                                          <p:val>
                                            <p:strVal val="#ppt_x"/>
                                          </p:val>
                                        </p:tav>
                                        <p:tav tm="100000">
                                          <p:val>
                                            <p:strVal val="#ppt_x"/>
                                          </p:val>
                                        </p:tav>
                                      </p:tavLst>
                                    </p:anim>
                                    <p:anim calcmode="lin" valueType="num">
                                      <p:cBhvr>
                                        <p:cTn id="170" dur="1000" fill="hold"/>
                                        <p:tgtEl>
                                          <p:spTgt spid="214"/>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215"/>
                                        </p:tgtEl>
                                        <p:attrNameLst>
                                          <p:attrName>style.visibility</p:attrName>
                                        </p:attrNameLst>
                                      </p:cBhvr>
                                      <p:to>
                                        <p:strVal val="visible"/>
                                      </p:to>
                                    </p:set>
                                    <p:animEffect transition="in" filter="fade">
                                      <p:cBhvr>
                                        <p:cTn id="173" dur="1000"/>
                                        <p:tgtEl>
                                          <p:spTgt spid="215"/>
                                        </p:tgtEl>
                                      </p:cBhvr>
                                    </p:animEffect>
                                    <p:anim calcmode="lin" valueType="num">
                                      <p:cBhvr>
                                        <p:cTn id="174" dur="1000" fill="hold"/>
                                        <p:tgtEl>
                                          <p:spTgt spid="215"/>
                                        </p:tgtEl>
                                        <p:attrNameLst>
                                          <p:attrName>ppt_x</p:attrName>
                                        </p:attrNameLst>
                                      </p:cBhvr>
                                      <p:tavLst>
                                        <p:tav tm="0">
                                          <p:val>
                                            <p:strVal val="#ppt_x"/>
                                          </p:val>
                                        </p:tav>
                                        <p:tav tm="100000">
                                          <p:val>
                                            <p:strVal val="#ppt_x"/>
                                          </p:val>
                                        </p:tav>
                                      </p:tavLst>
                                    </p:anim>
                                    <p:anim calcmode="lin" valueType="num">
                                      <p:cBhvr>
                                        <p:cTn id="175" dur="1000" fill="hold"/>
                                        <p:tgtEl>
                                          <p:spTgt spid="215"/>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216"/>
                                        </p:tgtEl>
                                        <p:attrNameLst>
                                          <p:attrName>style.visibility</p:attrName>
                                        </p:attrNameLst>
                                      </p:cBhvr>
                                      <p:to>
                                        <p:strVal val="visible"/>
                                      </p:to>
                                    </p:set>
                                    <p:animEffect transition="in" filter="fade">
                                      <p:cBhvr>
                                        <p:cTn id="178" dur="1000"/>
                                        <p:tgtEl>
                                          <p:spTgt spid="216"/>
                                        </p:tgtEl>
                                      </p:cBhvr>
                                    </p:animEffect>
                                    <p:anim calcmode="lin" valueType="num">
                                      <p:cBhvr>
                                        <p:cTn id="179" dur="1000" fill="hold"/>
                                        <p:tgtEl>
                                          <p:spTgt spid="216"/>
                                        </p:tgtEl>
                                        <p:attrNameLst>
                                          <p:attrName>ppt_x</p:attrName>
                                        </p:attrNameLst>
                                      </p:cBhvr>
                                      <p:tavLst>
                                        <p:tav tm="0">
                                          <p:val>
                                            <p:strVal val="#ppt_x"/>
                                          </p:val>
                                        </p:tav>
                                        <p:tav tm="100000">
                                          <p:val>
                                            <p:strVal val="#ppt_x"/>
                                          </p:val>
                                        </p:tav>
                                      </p:tavLst>
                                    </p:anim>
                                    <p:anim calcmode="lin" valueType="num">
                                      <p:cBhvr>
                                        <p:cTn id="180" dur="1000" fill="hold"/>
                                        <p:tgtEl>
                                          <p:spTgt spid="216"/>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217"/>
                                        </p:tgtEl>
                                        <p:attrNameLst>
                                          <p:attrName>style.visibility</p:attrName>
                                        </p:attrNameLst>
                                      </p:cBhvr>
                                      <p:to>
                                        <p:strVal val="visible"/>
                                      </p:to>
                                    </p:set>
                                    <p:animEffect transition="in" filter="fade">
                                      <p:cBhvr>
                                        <p:cTn id="183" dur="1000"/>
                                        <p:tgtEl>
                                          <p:spTgt spid="217"/>
                                        </p:tgtEl>
                                      </p:cBhvr>
                                    </p:animEffect>
                                    <p:anim calcmode="lin" valueType="num">
                                      <p:cBhvr>
                                        <p:cTn id="184" dur="1000" fill="hold"/>
                                        <p:tgtEl>
                                          <p:spTgt spid="217"/>
                                        </p:tgtEl>
                                        <p:attrNameLst>
                                          <p:attrName>ppt_x</p:attrName>
                                        </p:attrNameLst>
                                      </p:cBhvr>
                                      <p:tavLst>
                                        <p:tav tm="0">
                                          <p:val>
                                            <p:strVal val="#ppt_x"/>
                                          </p:val>
                                        </p:tav>
                                        <p:tav tm="100000">
                                          <p:val>
                                            <p:strVal val="#ppt_x"/>
                                          </p:val>
                                        </p:tav>
                                      </p:tavLst>
                                    </p:anim>
                                    <p:anim calcmode="lin" valueType="num">
                                      <p:cBhvr>
                                        <p:cTn id="185" dur="1000" fill="hold"/>
                                        <p:tgtEl>
                                          <p:spTgt spid="217"/>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218"/>
                                        </p:tgtEl>
                                        <p:attrNameLst>
                                          <p:attrName>style.visibility</p:attrName>
                                        </p:attrNameLst>
                                      </p:cBhvr>
                                      <p:to>
                                        <p:strVal val="visible"/>
                                      </p:to>
                                    </p:set>
                                    <p:animEffect transition="in" filter="fade">
                                      <p:cBhvr>
                                        <p:cTn id="188" dur="1000"/>
                                        <p:tgtEl>
                                          <p:spTgt spid="218"/>
                                        </p:tgtEl>
                                      </p:cBhvr>
                                    </p:animEffect>
                                    <p:anim calcmode="lin" valueType="num">
                                      <p:cBhvr>
                                        <p:cTn id="189" dur="1000" fill="hold"/>
                                        <p:tgtEl>
                                          <p:spTgt spid="218"/>
                                        </p:tgtEl>
                                        <p:attrNameLst>
                                          <p:attrName>ppt_x</p:attrName>
                                        </p:attrNameLst>
                                      </p:cBhvr>
                                      <p:tavLst>
                                        <p:tav tm="0">
                                          <p:val>
                                            <p:strVal val="#ppt_x"/>
                                          </p:val>
                                        </p:tav>
                                        <p:tav tm="100000">
                                          <p:val>
                                            <p:strVal val="#ppt_x"/>
                                          </p:val>
                                        </p:tav>
                                      </p:tavLst>
                                    </p:anim>
                                    <p:anim calcmode="lin" valueType="num">
                                      <p:cBhvr>
                                        <p:cTn id="190" dur="1000" fill="hold"/>
                                        <p:tgtEl>
                                          <p:spTgt spid="218"/>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219"/>
                                        </p:tgtEl>
                                        <p:attrNameLst>
                                          <p:attrName>style.visibility</p:attrName>
                                        </p:attrNameLst>
                                      </p:cBhvr>
                                      <p:to>
                                        <p:strVal val="visible"/>
                                      </p:to>
                                    </p:set>
                                    <p:animEffect transition="in" filter="fade">
                                      <p:cBhvr>
                                        <p:cTn id="193" dur="1000"/>
                                        <p:tgtEl>
                                          <p:spTgt spid="219"/>
                                        </p:tgtEl>
                                      </p:cBhvr>
                                    </p:animEffect>
                                    <p:anim calcmode="lin" valueType="num">
                                      <p:cBhvr>
                                        <p:cTn id="194" dur="1000" fill="hold"/>
                                        <p:tgtEl>
                                          <p:spTgt spid="219"/>
                                        </p:tgtEl>
                                        <p:attrNameLst>
                                          <p:attrName>ppt_x</p:attrName>
                                        </p:attrNameLst>
                                      </p:cBhvr>
                                      <p:tavLst>
                                        <p:tav tm="0">
                                          <p:val>
                                            <p:strVal val="#ppt_x"/>
                                          </p:val>
                                        </p:tav>
                                        <p:tav tm="100000">
                                          <p:val>
                                            <p:strVal val="#ppt_x"/>
                                          </p:val>
                                        </p:tav>
                                      </p:tavLst>
                                    </p:anim>
                                    <p:anim calcmode="lin" valueType="num">
                                      <p:cBhvr>
                                        <p:cTn id="195" dur="1000" fill="hold"/>
                                        <p:tgtEl>
                                          <p:spTgt spid="219"/>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220"/>
                                        </p:tgtEl>
                                        <p:attrNameLst>
                                          <p:attrName>style.visibility</p:attrName>
                                        </p:attrNameLst>
                                      </p:cBhvr>
                                      <p:to>
                                        <p:strVal val="visible"/>
                                      </p:to>
                                    </p:set>
                                    <p:animEffect transition="in" filter="fade">
                                      <p:cBhvr>
                                        <p:cTn id="198" dur="1000"/>
                                        <p:tgtEl>
                                          <p:spTgt spid="220"/>
                                        </p:tgtEl>
                                      </p:cBhvr>
                                    </p:animEffect>
                                    <p:anim calcmode="lin" valueType="num">
                                      <p:cBhvr>
                                        <p:cTn id="199" dur="1000" fill="hold"/>
                                        <p:tgtEl>
                                          <p:spTgt spid="220"/>
                                        </p:tgtEl>
                                        <p:attrNameLst>
                                          <p:attrName>ppt_x</p:attrName>
                                        </p:attrNameLst>
                                      </p:cBhvr>
                                      <p:tavLst>
                                        <p:tav tm="0">
                                          <p:val>
                                            <p:strVal val="#ppt_x"/>
                                          </p:val>
                                        </p:tav>
                                        <p:tav tm="100000">
                                          <p:val>
                                            <p:strVal val="#ppt_x"/>
                                          </p:val>
                                        </p:tav>
                                      </p:tavLst>
                                    </p:anim>
                                    <p:anim calcmode="lin" valueType="num">
                                      <p:cBhvr>
                                        <p:cTn id="200" dur="1000" fill="hold"/>
                                        <p:tgtEl>
                                          <p:spTgt spid="220"/>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0"/>
                                  </p:stCondLst>
                                  <p:childTnLst>
                                    <p:set>
                                      <p:cBhvr>
                                        <p:cTn id="202" dur="1" fill="hold">
                                          <p:stCondLst>
                                            <p:cond delay="0"/>
                                          </p:stCondLst>
                                        </p:cTn>
                                        <p:tgtEl>
                                          <p:spTgt spid="232"/>
                                        </p:tgtEl>
                                        <p:attrNameLst>
                                          <p:attrName>style.visibility</p:attrName>
                                        </p:attrNameLst>
                                      </p:cBhvr>
                                      <p:to>
                                        <p:strVal val="visible"/>
                                      </p:to>
                                    </p:set>
                                    <p:animEffect transition="in" filter="fade">
                                      <p:cBhvr>
                                        <p:cTn id="203" dur="1000"/>
                                        <p:tgtEl>
                                          <p:spTgt spid="232"/>
                                        </p:tgtEl>
                                      </p:cBhvr>
                                    </p:animEffect>
                                    <p:anim calcmode="lin" valueType="num">
                                      <p:cBhvr>
                                        <p:cTn id="204" dur="1000" fill="hold"/>
                                        <p:tgtEl>
                                          <p:spTgt spid="232"/>
                                        </p:tgtEl>
                                        <p:attrNameLst>
                                          <p:attrName>ppt_x</p:attrName>
                                        </p:attrNameLst>
                                      </p:cBhvr>
                                      <p:tavLst>
                                        <p:tav tm="0">
                                          <p:val>
                                            <p:strVal val="#ppt_x"/>
                                          </p:val>
                                        </p:tav>
                                        <p:tav tm="100000">
                                          <p:val>
                                            <p:strVal val="#ppt_x"/>
                                          </p:val>
                                        </p:tav>
                                      </p:tavLst>
                                    </p:anim>
                                    <p:anim calcmode="lin" valueType="num">
                                      <p:cBhvr>
                                        <p:cTn id="205" dur="1000" fill="hold"/>
                                        <p:tgtEl>
                                          <p:spTgt spid="232"/>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236"/>
                                        </p:tgtEl>
                                        <p:attrNameLst>
                                          <p:attrName>style.visibility</p:attrName>
                                        </p:attrNameLst>
                                      </p:cBhvr>
                                      <p:to>
                                        <p:strVal val="visible"/>
                                      </p:to>
                                    </p:set>
                                    <p:animEffect transition="in" filter="fade">
                                      <p:cBhvr>
                                        <p:cTn id="208" dur="1000"/>
                                        <p:tgtEl>
                                          <p:spTgt spid="236"/>
                                        </p:tgtEl>
                                      </p:cBhvr>
                                    </p:animEffect>
                                    <p:anim calcmode="lin" valueType="num">
                                      <p:cBhvr>
                                        <p:cTn id="209" dur="1000" fill="hold"/>
                                        <p:tgtEl>
                                          <p:spTgt spid="236"/>
                                        </p:tgtEl>
                                        <p:attrNameLst>
                                          <p:attrName>ppt_x</p:attrName>
                                        </p:attrNameLst>
                                      </p:cBhvr>
                                      <p:tavLst>
                                        <p:tav tm="0">
                                          <p:val>
                                            <p:strVal val="#ppt_x"/>
                                          </p:val>
                                        </p:tav>
                                        <p:tav tm="100000">
                                          <p:val>
                                            <p:strVal val="#ppt_x"/>
                                          </p:val>
                                        </p:tav>
                                      </p:tavLst>
                                    </p:anim>
                                    <p:anim calcmode="lin" valueType="num">
                                      <p:cBhvr>
                                        <p:cTn id="210"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3" grpId="0" animBg="1"/>
      <p:bldP spid="222" grpId="0" animBg="1"/>
      <p:bldP spid="221" grpId="0" animBg="1"/>
      <p:bldP spid="170" grpId="0" animBg="1"/>
      <p:bldP spid="123" grpId="0" animBg="1"/>
      <p:bldP spid="116" grpId="0" animBg="1"/>
      <p:bldP spid="149" grpId="0" animBg="1"/>
      <p:bldP spid="168" grpId="0" animBg="1"/>
      <p:bldP spid="186" grpId="0" animBg="1"/>
      <p:bldP spid="173" grpId="0" animBg="1"/>
      <p:bldP spid="197" grpId="0" animBg="1"/>
      <p:bldP spid="198" grpId="0" animBg="1"/>
      <p:bldP spid="199" grpId="0" animBg="1"/>
      <p:bldP spid="200" grpId="0" animBg="1"/>
      <p:bldP spid="201" grpId="0" animBg="1"/>
      <p:bldP spid="202" grpId="0" animBg="1"/>
      <p:bldP spid="203" grpId="0" animBg="1"/>
      <p:bldP spid="206" grpId="0" animBg="1"/>
      <p:bldP spid="207" grpId="0" animBg="1"/>
      <p:bldP spid="208" grpId="0" animBg="1"/>
      <p:bldP spid="209" grpId="0" animBg="1"/>
      <p:bldP spid="210" grpId="0" animBg="1"/>
      <p:bldP spid="211" grpId="0" animBg="1"/>
      <p:bldP spid="212" grpId="0" animBg="1"/>
      <p:bldP spid="214" grpId="0" animBg="1"/>
      <p:bldP spid="215" grpId="0" animBg="1"/>
      <p:bldP spid="216" grpId="0" animBg="1"/>
      <p:bldP spid="217" grpId="0" animBg="1"/>
      <p:bldP spid="218" grpId="0" animBg="1"/>
      <p:bldP spid="219" grpId="0" animBg="1"/>
      <p:bldP spid="220" grpId="0" animBg="1"/>
      <p:bldP spid="233" grpId="0"/>
      <p:bldP spid="234" grpId="0"/>
      <p:bldP spid="235" grpId="0"/>
      <p:bldP spid="2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4">
            <a:extLst>
              <a:ext uri="{FF2B5EF4-FFF2-40B4-BE49-F238E27FC236}">
                <a16:creationId xmlns:a16="http://schemas.microsoft.com/office/drawing/2014/main" xmlns="" id="{5954CDDD-8933-7137-EB53-F7FEC45B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9056" y="2264564"/>
            <a:ext cx="4516326" cy="4516326"/>
          </a:xfrm>
          <a:prstGeom prst="rect">
            <a:avLst/>
          </a:prstGeom>
        </p:spPr>
      </p:pic>
      <p:sp>
        <p:nvSpPr>
          <p:cNvPr id="3" name="Hộp Văn bản 5">
            <a:extLst>
              <a:ext uri="{FF2B5EF4-FFF2-40B4-BE49-F238E27FC236}">
                <a16:creationId xmlns:a16="http://schemas.microsoft.com/office/drawing/2014/main" xmlns="" id="{46AFF36C-9FF4-04F7-D45C-4E437CA7C2DA}"/>
              </a:ext>
            </a:extLst>
          </p:cNvPr>
          <p:cNvSpPr txBox="1"/>
          <p:nvPr/>
        </p:nvSpPr>
        <p:spPr>
          <a:xfrm flipH="1">
            <a:off x="5305054" y="236004"/>
            <a:ext cx="339263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KHỞI ĐỘNG</a:t>
            </a:r>
          </a:p>
        </p:txBody>
      </p:sp>
      <p:sp>
        <p:nvSpPr>
          <p:cNvPr id="4" name="Bong bóng Lời nói: Hình chữ nhật với Góc Tròn 17">
            <a:extLst>
              <a:ext uri="{FF2B5EF4-FFF2-40B4-BE49-F238E27FC236}">
                <a16:creationId xmlns:a16="http://schemas.microsoft.com/office/drawing/2014/main" xmlns="" id="{ECA7104A-17D3-EC39-3D11-552DAC264150}"/>
              </a:ext>
            </a:extLst>
          </p:cNvPr>
          <p:cNvSpPr/>
          <p:nvPr/>
        </p:nvSpPr>
        <p:spPr>
          <a:xfrm>
            <a:off x="3415286" y="1310869"/>
            <a:ext cx="8302418" cy="2965647"/>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ộp Văn bản 21">
            <a:extLst>
              <a:ext uri="{FF2B5EF4-FFF2-40B4-BE49-F238E27FC236}">
                <a16:creationId xmlns:a16="http://schemas.microsoft.com/office/drawing/2014/main" xmlns="" id="{047881A2-C487-A430-BEA6-41A0B6F2A4B0}"/>
              </a:ext>
            </a:extLst>
          </p:cNvPr>
          <p:cNvSpPr txBox="1"/>
          <p:nvPr/>
        </p:nvSpPr>
        <p:spPr>
          <a:xfrm>
            <a:off x="3513652" y="1376642"/>
            <a:ext cx="8106464" cy="954107"/>
          </a:xfrm>
          <a:prstGeom prst="rect">
            <a:avLst/>
          </a:prstGeom>
          <a:noFill/>
        </p:spPr>
        <p:txBody>
          <a:bodyPr wrap="square">
            <a:spAutoFit/>
          </a:bodyPr>
          <a:lstStyle/>
          <a:p>
            <a:pPr>
              <a:spcBef>
                <a:spcPts val="600"/>
              </a:spcBef>
              <a:spcAft>
                <a:spcPts val="600"/>
              </a:spcAft>
              <a:tabLst>
                <a:tab pos="1386840" algn="l"/>
              </a:tabLst>
            </a:pPr>
            <a:r>
              <a:rPr lang="en-US" sz="2800" b="1" dirty="0" err="1">
                <a:solidFill>
                  <a:schemeClr val="bg1"/>
                </a:solidFill>
                <a:effectLst/>
                <a:latin typeface="Times New Roman" panose="02020603050405020304" pitchFamily="18" charset="0"/>
                <a:ea typeface="Times New Roman" panose="02020603050405020304" pitchFamily="18" charset="0"/>
              </a:rPr>
              <a:t>Yêu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cầu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Kể</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Hộp Văn bản 7">
            <a:extLst>
              <a:ext uri="{FF2B5EF4-FFF2-40B4-BE49-F238E27FC236}">
                <a16:creationId xmlns:a16="http://schemas.microsoft.com/office/drawing/2014/main" xmlns="" id="{C59535EB-112C-25FF-0A6B-C3A0B7D1C9D6}"/>
              </a:ext>
            </a:extLst>
          </p:cNvPr>
          <p:cNvSpPr txBox="1"/>
          <p:nvPr/>
        </p:nvSpPr>
        <p:spPr>
          <a:xfrm>
            <a:off x="3559126" y="2250831"/>
            <a:ext cx="8109784" cy="1815882"/>
          </a:xfrm>
          <a:prstGeom prst="rect">
            <a:avLst/>
          </a:prstGeom>
          <a:noFill/>
        </p:spPr>
        <p:txBody>
          <a:bodyPr wrap="square">
            <a:spAutoFit/>
          </a:bodyPr>
          <a:lstStyle/>
          <a:p>
            <a:pPr algn="just">
              <a:spcBef>
                <a:spcPts val="600"/>
              </a:spcBef>
              <a:spcAft>
                <a:spcPts val="600"/>
              </a:spcAft>
              <a:tabLst>
                <a:tab pos="1386840" algn="l"/>
              </a:tabLst>
            </a:pPr>
            <a:r>
              <a:rPr lang="en-US" sz="2800" b="1" dirty="0" err="1">
                <a:solidFill>
                  <a:schemeClr val="bg1"/>
                </a:solidFill>
                <a:effectLst/>
                <a:latin typeface="Times New Roman" panose="02020603050405020304" pitchFamily="18" charset="0"/>
                <a:ea typeface="Times New Roman" panose="02020603050405020304" pitchFamily="18" charset="0"/>
              </a:rPr>
              <a:t>Yêu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cầu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Theo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(UNESCO)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1965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danh</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Danh</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10">
            <a:extLst>
              <a:ext uri="{FF2B5EF4-FFF2-40B4-BE49-F238E27FC236}">
                <a16:creationId xmlns:a16="http://schemas.microsoft.com/office/drawing/2014/main" xmlns="" id="{C246E062-9F59-A3F2-B748-415E71284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933" y="4745701"/>
            <a:ext cx="3589067" cy="2208656"/>
          </a:xfrm>
          <a:prstGeom prst="rect">
            <a:avLst/>
          </a:prstGeom>
        </p:spPr>
      </p:pic>
    </p:spTree>
    <p:extLst>
      <p:ext uri="{BB962C8B-B14F-4D97-AF65-F5344CB8AC3E}">
        <p14:creationId xmlns:p14="http://schemas.microsoft.com/office/powerpoint/2010/main" val="188421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4">
            <a:extLst>
              <a:ext uri="{FF2B5EF4-FFF2-40B4-BE49-F238E27FC236}">
                <a16:creationId xmlns:a16="http://schemas.microsoft.com/office/drawing/2014/main" xmlns="" id="{5954CDDD-8933-7137-EB53-F7FEC45B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9056" y="1499584"/>
            <a:ext cx="5299882" cy="5306051"/>
          </a:xfrm>
          <a:prstGeom prst="rect">
            <a:avLst/>
          </a:prstGeom>
        </p:spPr>
      </p:pic>
      <p:sp>
        <p:nvSpPr>
          <p:cNvPr id="3" name="Bong bóng Lời nói: Hình chữ nhật với Góc Tròn 17">
            <a:extLst>
              <a:ext uri="{FF2B5EF4-FFF2-40B4-BE49-F238E27FC236}">
                <a16:creationId xmlns:a16="http://schemas.microsoft.com/office/drawing/2014/main" xmlns="" id="{ECA7104A-17D3-EC39-3D11-552DAC264150}"/>
              </a:ext>
            </a:extLst>
          </p:cNvPr>
          <p:cNvSpPr/>
          <p:nvPr/>
        </p:nvSpPr>
        <p:spPr>
          <a:xfrm>
            <a:off x="3392405" y="1090430"/>
            <a:ext cx="8106464" cy="1127531"/>
          </a:xfrm>
          <a:prstGeom prst="wedgeRoundRectCallout">
            <a:avLst>
              <a:gd name="adj1" fmla="val -56243"/>
              <a:gd name="adj2" fmla="val 53544"/>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910022" y="1248034"/>
            <a:ext cx="7467600" cy="954107"/>
          </a:xfrm>
          <a:prstGeom prst="rect">
            <a:avLst/>
          </a:prstGeom>
        </p:spPr>
        <p:txBody>
          <a:bodyPr wrap="square">
            <a:spAutoFit/>
          </a:bodyPr>
          <a:lstStyle/>
          <a:p>
            <a:pPr>
              <a:spcBef>
                <a:spcPts val="600"/>
              </a:spcBef>
              <a:spcAft>
                <a:spcPts val="600"/>
              </a:spcAft>
              <a:tabLst>
                <a:tab pos="1386840" algn="l"/>
              </a:tabLst>
            </a:pPr>
            <a:r>
              <a:rPr lang="en-US" sz="2800" b="1">
                <a:solidFill>
                  <a:schemeClr val="bg1"/>
                </a:solidFill>
                <a:latin typeface="Times New Roman" panose="02020603050405020304" pitchFamily="18" charset="0"/>
                <a:ea typeface="Times New Roman" panose="02020603050405020304" pitchFamily="18" charset="0"/>
              </a:rPr>
              <a:t>Yêu cầu: </a:t>
            </a:r>
            <a:r>
              <a:rPr lang="en-US" sz="280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Kể</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tên những tác phẩm của Nguyễn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 em đã được học hoặc được đọc.</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3">
            <a:extLst>
              <a:ext uri="{FF2B5EF4-FFF2-40B4-BE49-F238E27FC236}">
                <a16:creationId xmlns:a16="http://schemas.microsoft.com/office/drawing/2014/main" xmlns="" id="{A556763E-C550-8239-A200-C53CF94B13F1}"/>
              </a:ext>
            </a:extLst>
          </p:cNvPr>
          <p:cNvSpPr txBox="1"/>
          <p:nvPr/>
        </p:nvSpPr>
        <p:spPr>
          <a:xfrm>
            <a:off x="3513652" y="2813782"/>
            <a:ext cx="7863970" cy="2677656"/>
          </a:xfrm>
          <a:prstGeom prst="rect">
            <a:avLst/>
          </a:prstGeom>
          <a:noFill/>
          <a:ln w="57150">
            <a:solidFill>
              <a:srgbClr val="00B050"/>
            </a:solidFill>
          </a:ln>
        </p:spPr>
        <p:txBody>
          <a:bodyPr wrap="square">
            <a:spAutoFit/>
          </a:bodyPr>
          <a:lstStyle/>
          <a:p>
            <a:pPr marL="0" marR="91440"/>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a:t>
            </a:r>
            <a:r>
              <a:rPr lang="en-US" sz="280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 sinh</a:t>
            </a:r>
            <a:r>
              <a:rPr lang="en-US" sz="280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THCS</a:t>
            </a:r>
            <a:r>
              <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91440" algn="just"/>
            <a:r>
              <a:rPr lang="en-US" sz="2800" i="1">
                <a:solidFill>
                  <a:schemeClr val="bg1"/>
                </a:solidFill>
                <a:latin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cs typeface="Times New Roman" panose="02020603050405020304" pitchFamily="18" charset="0"/>
              </a:rPr>
              <a:t>Đoạn trích</a:t>
            </a:r>
            <a:r>
              <a:rPr lang="en-US" sz="2800" i="1">
                <a:solidFill>
                  <a:schemeClr val="bg1"/>
                </a:solidFill>
                <a:latin typeface="Times New Roman" panose="02020603050405020304" pitchFamily="18" charset="0"/>
                <a:cs typeface="Times New Roman" panose="02020603050405020304" pitchFamily="18" charset="0"/>
              </a:rPr>
              <a:t> “Chị em Thúy Kiều”,”Cảnh ngày xuân”, “Kiều ở lầu Ngưng </a:t>
            </a:r>
            <a:r>
              <a:rPr lang="en-US" sz="2800" i="1" smtClean="0">
                <a:solidFill>
                  <a:schemeClr val="bg1"/>
                </a:solidFill>
                <a:latin typeface="Times New Roman" panose="02020603050405020304" pitchFamily="18" charset="0"/>
                <a:cs typeface="Times New Roman" panose="02020603050405020304" pitchFamily="18" charset="0"/>
              </a:rPr>
              <a:t>Bích</a:t>
            </a:r>
            <a:r>
              <a:rPr lang="en-US" sz="2800" i="1">
                <a:solidFill>
                  <a:schemeClr val="bg1"/>
                </a:solidFill>
                <a:latin typeface="Times New Roman" panose="02020603050405020304" pitchFamily="18" charset="0"/>
                <a:cs typeface="Times New Roman" panose="02020603050405020304" pitchFamily="18" charset="0"/>
              </a:rPr>
              <a:t>” - </a:t>
            </a:r>
            <a:r>
              <a:rPr lang="en-US" sz="2800">
                <a:solidFill>
                  <a:schemeClr val="bg1"/>
                </a:solidFill>
                <a:latin typeface="Times New Roman" panose="02020603050405020304" pitchFamily="18" charset="0"/>
                <a:cs typeface="Times New Roman" panose="02020603050405020304" pitchFamily="18" charset="0"/>
              </a:rPr>
              <a:t>trích</a:t>
            </a:r>
            <a:r>
              <a:rPr lang="en-US" sz="2800" i="1">
                <a:solidFill>
                  <a:schemeClr val="bg1"/>
                </a:solidFill>
                <a:latin typeface="Times New Roman" panose="02020603050405020304" pitchFamily="18" charset="0"/>
                <a:cs typeface="Times New Roman" panose="02020603050405020304" pitchFamily="18" charset="0"/>
              </a:rPr>
              <a:t>  “Truyện Kiều”.</a:t>
            </a:r>
            <a:endParaRPr lang="en-US" sz="2800">
              <a:solidFill>
                <a:schemeClr val="bg1"/>
              </a:solidFill>
              <a:latin typeface="Times New Roman" panose="02020603050405020304" pitchFamily="18" charset="0"/>
              <a:cs typeface="Times New Roman" panose="02020603050405020304" pitchFamily="18" charset="0"/>
            </a:endParaRPr>
          </a:p>
          <a:p>
            <a:pPr marL="0" marR="91440"/>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4">
            <a:extLst>
              <a:ext uri="{FF2B5EF4-FFF2-40B4-BE49-F238E27FC236}">
                <a16:creationId xmlns:a16="http://schemas.microsoft.com/office/drawing/2014/main" xmlns="" id="{75864FF1-4215-4CD0-4A26-9822AC026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48232" y="0"/>
            <a:ext cx="1338943" cy="1338943"/>
          </a:xfrm>
          <a:prstGeom prst="rect">
            <a:avLst/>
          </a:prstGeom>
        </p:spPr>
      </p:pic>
      <p:pic>
        <p:nvPicPr>
          <p:cNvPr id="7" name="Hình ảnh 10">
            <a:extLst>
              <a:ext uri="{FF2B5EF4-FFF2-40B4-BE49-F238E27FC236}">
                <a16:creationId xmlns:a16="http://schemas.microsoft.com/office/drawing/2014/main" xmlns="" id="{C246E062-9F59-A3F2-B748-415E71284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247" y="5491438"/>
            <a:ext cx="2348753" cy="1366562"/>
          </a:xfrm>
          <a:prstGeom prst="rect">
            <a:avLst/>
          </a:prstGeom>
        </p:spPr>
      </p:pic>
    </p:spTree>
    <p:extLst>
      <p:ext uri="{BB962C8B-B14F-4D97-AF65-F5344CB8AC3E}">
        <p14:creationId xmlns:p14="http://schemas.microsoft.com/office/powerpoint/2010/main" val="10002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4">
            <a:extLst>
              <a:ext uri="{FF2B5EF4-FFF2-40B4-BE49-F238E27FC236}">
                <a16:creationId xmlns:a16="http://schemas.microsoft.com/office/drawing/2014/main" xmlns="" id="{5954CDDD-8933-7137-EB53-F7FEC45B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9056" y="1474839"/>
            <a:ext cx="5299882" cy="5306051"/>
          </a:xfrm>
          <a:prstGeom prst="rect">
            <a:avLst/>
          </a:prstGeom>
        </p:spPr>
      </p:pic>
      <p:sp>
        <p:nvSpPr>
          <p:cNvPr id="3" name="Bong bóng Lời nói: Hình chữ nhật với Góc Tròn 17">
            <a:extLst>
              <a:ext uri="{FF2B5EF4-FFF2-40B4-BE49-F238E27FC236}">
                <a16:creationId xmlns:a16="http://schemas.microsoft.com/office/drawing/2014/main" xmlns="" id="{ECA7104A-17D3-EC39-3D11-552DAC264150}"/>
              </a:ext>
            </a:extLst>
          </p:cNvPr>
          <p:cNvSpPr/>
          <p:nvPr/>
        </p:nvSpPr>
        <p:spPr>
          <a:xfrm>
            <a:off x="3271158" y="325310"/>
            <a:ext cx="8106464" cy="1924251"/>
          </a:xfrm>
          <a:prstGeom prst="wedgeRoundRectCallout">
            <a:avLst>
              <a:gd name="adj1" fmla="val -56243"/>
              <a:gd name="adj2" fmla="val 53544"/>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388659" y="420725"/>
            <a:ext cx="7988963" cy="2400657"/>
          </a:xfrm>
          <a:prstGeom prst="rect">
            <a:avLst/>
          </a:prstGeom>
        </p:spPr>
        <p:txBody>
          <a:bodyPr wrap="square">
            <a:spAutoFit/>
          </a:bodyPr>
          <a:lstStyle/>
          <a:p>
            <a:pPr algn="just">
              <a:spcBef>
                <a:spcPts val="600"/>
              </a:spcBef>
              <a:spcAft>
                <a:spcPts val="600"/>
              </a:spcAft>
              <a:tabLst>
                <a:tab pos="1386840" algn="l"/>
              </a:tabLst>
            </a:pPr>
            <a:r>
              <a:rPr lang="en-US" sz="2800" b="1">
                <a:solidFill>
                  <a:schemeClr val="bg1"/>
                </a:solidFill>
                <a:latin typeface="Times New Roman" panose="02020603050405020304" pitchFamily="18" charset="0"/>
                <a:ea typeface="Times New Roman" panose="02020603050405020304" pitchFamily="18" charset="0"/>
              </a:rPr>
              <a:t>Yêu cầu: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Theo em, vì sao mà Nguyễn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 Tổ chức Giáo dục, Khoa học và Văn hoá của Liên hợp quốc (UNESCO) năm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1965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vinh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danh là</a:t>
            </a:r>
            <a:r>
              <a:rPr lang="en-US" sz="2800" i="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Danh nhân văn hoá?</a:t>
            </a:r>
            <a:endPar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600"/>
              </a:spcAft>
              <a:tabLst>
                <a:tab pos="1386840" algn="l"/>
              </a:tabLst>
            </a:pP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3">
            <a:extLst>
              <a:ext uri="{FF2B5EF4-FFF2-40B4-BE49-F238E27FC236}">
                <a16:creationId xmlns:a16="http://schemas.microsoft.com/office/drawing/2014/main" xmlns="" id="{A556763E-C550-8239-A200-C53CF94B13F1}"/>
              </a:ext>
            </a:extLst>
          </p:cNvPr>
          <p:cNvSpPr txBox="1"/>
          <p:nvPr/>
        </p:nvSpPr>
        <p:spPr>
          <a:xfrm>
            <a:off x="3318721" y="2634937"/>
            <a:ext cx="8230854" cy="3080651"/>
          </a:xfrm>
          <a:prstGeom prst="rect">
            <a:avLst/>
          </a:prstGeom>
          <a:noFill/>
          <a:ln w="57150">
            <a:solidFill>
              <a:srgbClr val="00B050"/>
            </a:solidFill>
          </a:ln>
        </p:spPr>
        <p:txBody>
          <a:bodyPr wrap="square">
            <a:spAutoFit/>
          </a:bodyPr>
          <a:lstStyle/>
          <a:p>
            <a:pPr marR="91440" algn="just"/>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 Tổ chức Giáo dục, Khoa học và Văn hoá của Liên hợp quốc (UNESCO) năm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1965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vinh danh là </a:t>
            </a:r>
            <a:r>
              <a:rPr lang="en-US" sz="2800" i="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Danh nhân văn hoá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bởi những đóng góp của ông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 hoá, văn học của đất nước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a:t>
            </a:r>
            <a:r>
              <a:rPr lang="en-US" sz="2800" smtClean="0"/>
              <a:t> </a:t>
            </a:r>
            <a:r>
              <a:rPr lang="en-US" sz="2800" smtClean="0">
                <a:solidFill>
                  <a:schemeClr val="bg1"/>
                </a:solidFill>
                <a:latin typeface="Times New Roman" panose="02020603050405020304" pitchFamily="18" charset="0"/>
                <a:cs typeface="Times New Roman" panose="02020603050405020304" pitchFamily="18" charset="0"/>
              </a:rPr>
              <a:t>và </a:t>
            </a:r>
            <a:r>
              <a:rPr lang="en-US" sz="2800">
                <a:solidFill>
                  <a:schemeClr val="bg1"/>
                </a:solidFill>
                <a:latin typeface="Times New Roman" panose="02020603050405020304" pitchFamily="18" charset="0"/>
                <a:cs typeface="Times New Roman" panose="02020603050405020304" pitchFamily="18" charset="0"/>
              </a:rPr>
              <a:t>còn mang tầm vóc quốc tế</a:t>
            </a:r>
          </a:p>
          <a:p>
            <a:pPr marR="91440" algn="just"/>
            <a:endPar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91440"/>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4">
            <a:extLst>
              <a:ext uri="{FF2B5EF4-FFF2-40B4-BE49-F238E27FC236}">
                <a16:creationId xmlns:a16="http://schemas.microsoft.com/office/drawing/2014/main" xmlns="" id="{75864FF1-4215-4CD0-4A26-9822AC026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48232" y="0"/>
            <a:ext cx="1338943" cy="1338943"/>
          </a:xfrm>
          <a:prstGeom prst="rect">
            <a:avLst/>
          </a:prstGeom>
        </p:spPr>
      </p:pic>
      <p:pic>
        <p:nvPicPr>
          <p:cNvPr id="7" name="Hình ảnh 10">
            <a:extLst>
              <a:ext uri="{FF2B5EF4-FFF2-40B4-BE49-F238E27FC236}">
                <a16:creationId xmlns:a16="http://schemas.microsoft.com/office/drawing/2014/main" xmlns="" id="{C246E062-9F59-A3F2-B748-415E71284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247" y="5491438"/>
            <a:ext cx="2348753" cy="1366562"/>
          </a:xfrm>
          <a:prstGeom prst="rect">
            <a:avLst/>
          </a:prstGeom>
        </p:spPr>
      </p:pic>
    </p:spTree>
    <p:extLst>
      <p:ext uri="{BB962C8B-B14F-4D97-AF65-F5344CB8AC3E}">
        <p14:creationId xmlns:p14="http://schemas.microsoft.com/office/powerpoint/2010/main" val="35230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5">
            <a:extLst>
              <a:ext uri="{FF2B5EF4-FFF2-40B4-BE49-F238E27FC236}">
                <a16:creationId xmlns:a16="http://schemas.microsoft.com/office/drawing/2014/main" xmlns="" id="{46AFF36C-9FF4-04F7-D45C-4E437CA7C2DA}"/>
              </a:ext>
            </a:extLst>
          </p:cNvPr>
          <p:cNvSpPr txBox="1"/>
          <p:nvPr/>
        </p:nvSpPr>
        <p:spPr>
          <a:xfrm flipH="1">
            <a:off x="2848003" y="785906"/>
            <a:ext cx="756186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HÌNH THÀNH KIẾN THỨC</a:t>
            </a:r>
          </a:p>
        </p:txBody>
      </p:sp>
      <p:pic>
        <p:nvPicPr>
          <p:cNvPr id="3" name="Hình ảnh 4">
            <a:extLst>
              <a:ext uri="{FF2B5EF4-FFF2-40B4-BE49-F238E27FC236}">
                <a16:creationId xmlns:a16="http://schemas.microsoft.com/office/drawing/2014/main" xmlns="" id="{45993DE1-BF81-1E48-B50C-EC0E5FE55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373" y="1277246"/>
            <a:ext cx="5410723" cy="5531205"/>
          </a:xfrm>
          <a:prstGeom prst="rect">
            <a:avLst/>
          </a:prstGeom>
        </p:spPr>
      </p:pic>
      <p:pic>
        <p:nvPicPr>
          <p:cNvPr id="4" name="Hình ảnh 4">
            <a:extLst>
              <a:ext uri="{FF2B5EF4-FFF2-40B4-BE49-F238E27FC236}">
                <a16:creationId xmlns:a16="http://schemas.microsoft.com/office/drawing/2014/main" xmlns="" id="{75864FF1-4215-4CD0-4A26-9822AC026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48232" y="0"/>
            <a:ext cx="1338943" cy="1338943"/>
          </a:xfrm>
          <a:prstGeom prst="rect">
            <a:avLst/>
          </a:prstGeom>
        </p:spPr>
      </p:pic>
      <p:sp>
        <p:nvSpPr>
          <p:cNvPr id="5" name="Rectangle 4"/>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883349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6">
            <a:extLst>
              <a:ext uri="{FF2B5EF4-FFF2-40B4-BE49-F238E27FC236}">
                <a16:creationId xmlns:a16="http://schemas.microsoft.com/office/drawing/2014/main" xmlns="" id="{689BD84B-9E07-7DCD-87E8-FE928F53BEB0}"/>
              </a:ext>
            </a:extLst>
          </p:cNvPr>
          <p:cNvSpPr txBox="1"/>
          <p:nvPr/>
        </p:nvSpPr>
        <p:spPr>
          <a:xfrm>
            <a:off x="730045" y="140086"/>
            <a:ext cx="6398543" cy="613245"/>
          </a:xfrm>
          <a:prstGeom prst="rect">
            <a:avLst/>
          </a:prstGeom>
          <a:noFill/>
        </p:spPr>
        <p:txBody>
          <a:bodyPr wrap="square">
            <a:spAutoFit/>
          </a:bodyPr>
          <a:lstStyle/>
          <a:p>
            <a:pPr marL="0" marR="0" algn="just">
              <a:lnSpc>
                <a:spcPct val="115000"/>
              </a:lnSpc>
              <a:spcBef>
                <a:spcPts val="600"/>
              </a:spcBef>
              <a:spcAft>
                <a:spcPts val="600"/>
              </a:spcAft>
            </a:pPr>
            <a:r>
              <a:rPr lang="en-US" sz="3200" b="1" smtClean="0">
                <a:solidFill>
                  <a:schemeClr val="bg1"/>
                </a:solidFill>
                <a:latin typeface="Times New Roman" panose="02020603050405020304" pitchFamily="18" charset="0"/>
                <a:cs typeface="Times New Roman" panose="02020603050405020304" pitchFamily="18" charset="0"/>
              </a:rPr>
              <a:t>I. </a:t>
            </a:r>
            <a:r>
              <a:rPr lang="en-US" sz="3200" b="1">
                <a:solidFill>
                  <a:schemeClr val="bg1"/>
                </a:solidFill>
                <a:latin typeface="Times New Roman" panose="02020603050405020304" pitchFamily="18" charset="0"/>
                <a:cs typeface="Times New Roman" panose="02020603050405020304" pitchFamily="18" charset="0"/>
              </a:rPr>
              <a:t>Tìm hiểu chung về văn bản</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3" name="Hình ảnh 12">
            <a:extLst>
              <a:ext uri="{FF2B5EF4-FFF2-40B4-BE49-F238E27FC236}">
                <a16:creationId xmlns:a16="http://schemas.microsoft.com/office/drawing/2014/main" xmlns="" id="{E66E9A26-71C6-E1D8-BB12-0C757FB6D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2942262"/>
            <a:ext cx="2905112" cy="3989415"/>
          </a:xfrm>
          <a:prstGeom prst="rect">
            <a:avLst/>
          </a:prstGeom>
        </p:spPr>
      </p:pic>
      <p:sp>
        <p:nvSpPr>
          <p:cNvPr id="4" name="Hộp Văn bản 17">
            <a:extLst>
              <a:ext uri="{FF2B5EF4-FFF2-40B4-BE49-F238E27FC236}">
                <a16:creationId xmlns:a16="http://schemas.microsoft.com/office/drawing/2014/main" xmlns="" id="{AFBAF398-8D90-BFDD-B1F1-D27894082B6D}"/>
              </a:ext>
            </a:extLst>
          </p:cNvPr>
          <p:cNvSpPr txBox="1"/>
          <p:nvPr/>
        </p:nvSpPr>
        <p:spPr>
          <a:xfrm>
            <a:off x="2544774" y="2752877"/>
            <a:ext cx="8531006" cy="954107"/>
          </a:xfrm>
          <a:prstGeom prst="rect">
            <a:avLst/>
          </a:prstGeom>
          <a:noFill/>
        </p:spPr>
        <p:txBody>
          <a:bodyPr wrap="square">
            <a:spAutoFit/>
          </a:bodyPr>
          <a:lstStyle/>
          <a:p>
            <a:pPr algn="just">
              <a:spcBef>
                <a:spcPts val="600"/>
              </a:spcBef>
              <a:spcAft>
                <a:spcPts val="600"/>
              </a:spcAf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it-IT"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 bản </a:t>
            </a:r>
            <a:r>
              <a:rPr lang="it-IT"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 </a:t>
            </a:r>
            <a:r>
              <a:rPr lang="it-IT" sz="2800" i="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Du </a:t>
            </a:r>
            <a:r>
              <a:rPr lang="it-IT"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Cuộc đời và sự nghiệp</a:t>
            </a:r>
            <a:r>
              <a:rPr lang="it-IT"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gồm mấy phần, mỗi phần giới thiệu cho người đọc nội dung gì?</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16">
            <a:extLst>
              <a:ext uri="{FF2B5EF4-FFF2-40B4-BE49-F238E27FC236}">
                <a16:creationId xmlns:a16="http://schemas.microsoft.com/office/drawing/2014/main" xmlns="" id="{B429C12C-7E82-E4AC-7252-5BAE6724C389}"/>
              </a:ext>
            </a:extLst>
          </p:cNvPr>
          <p:cNvSpPr txBox="1"/>
          <p:nvPr/>
        </p:nvSpPr>
        <p:spPr>
          <a:xfrm>
            <a:off x="2517774" y="1785645"/>
            <a:ext cx="8531006" cy="954107"/>
          </a:xfrm>
          <a:prstGeom prst="rect">
            <a:avLst/>
          </a:prstGeom>
          <a:noFill/>
        </p:spPr>
        <p:txBody>
          <a:bodyPr wrap="square">
            <a:spAutoFit/>
          </a:bodyPr>
          <a:lstStyle/>
          <a:p>
            <a:pPr algn="just">
              <a:spcBef>
                <a:spcPts val="600"/>
              </a:spcBef>
              <a:spcAft>
                <a:spcPts val="600"/>
              </a:spcAf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thập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lĩnh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vực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Bong bóng Lời nói: Hình chữ nhật với Góc Tròn 14">
            <a:extLst>
              <a:ext uri="{FF2B5EF4-FFF2-40B4-BE49-F238E27FC236}">
                <a16:creationId xmlns:a16="http://schemas.microsoft.com/office/drawing/2014/main" xmlns="" id="{57264208-4A58-6C31-CD37-50683E79D5D3}"/>
              </a:ext>
            </a:extLst>
          </p:cNvPr>
          <p:cNvSpPr/>
          <p:nvPr/>
        </p:nvSpPr>
        <p:spPr>
          <a:xfrm>
            <a:off x="2421430" y="981628"/>
            <a:ext cx="8654350" cy="3079384"/>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ộp Văn bản 15">
            <a:extLst>
              <a:ext uri="{FF2B5EF4-FFF2-40B4-BE49-F238E27FC236}">
                <a16:creationId xmlns:a16="http://schemas.microsoft.com/office/drawing/2014/main" xmlns="" id="{19ACE8E4-C412-4D3E-8055-CEEA2EF0F058}"/>
              </a:ext>
            </a:extLst>
          </p:cNvPr>
          <p:cNvSpPr txBox="1"/>
          <p:nvPr/>
        </p:nvSpPr>
        <p:spPr>
          <a:xfrm>
            <a:off x="2517774" y="1195234"/>
            <a:ext cx="8531006" cy="548099"/>
          </a:xfrm>
          <a:prstGeom prst="rect">
            <a:avLst/>
          </a:prstGeom>
          <a:noFill/>
        </p:spPr>
        <p:txBody>
          <a:bodyPr wrap="square">
            <a:spAutoFit/>
          </a:bodyPr>
          <a:lstStyle/>
          <a:p>
            <a:pPr algn="just">
              <a:lnSpc>
                <a:spcPct val="115000"/>
              </a:lnSpc>
              <a:spcBef>
                <a:spcPts val="600"/>
              </a:spcBef>
              <a:spcAft>
                <a:spcPts val="600"/>
              </a:spcAft>
            </a:pPr>
            <a:r>
              <a:rPr lang="nl-NL"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Dựa vào nhan đề cho biết văn bản đề cập đến vấn đề gì?</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0337378" y="6589059"/>
            <a:ext cx="1782136" cy="219392"/>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pic>
        <p:nvPicPr>
          <p:cNvPr id="10" name="Hình ảnh 4">
            <a:extLst>
              <a:ext uri="{FF2B5EF4-FFF2-40B4-BE49-F238E27FC236}">
                <a16:creationId xmlns:a16="http://schemas.microsoft.com/office/drawing/2014/main" xmlns="" id="{75864FF1-4215-4CD0-4A26-9822AC026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54812" y="5592734"/>
            <a:ext cx="1338943" cy="1338943"/>
          </a:xfrm>
          <a:prstGeom prst="rect">
            <a:avLst/>
          </a:prstGeom>
        </p:spPr>
      </p:pic>
    </p:spTree>
    <p:extLst>
      <p:ext uri="{BB962C8B-B14F-4D97-AF65-F5344CB8AC3E}">
        <p14:creationId xmlns:p14="http://schemas.microsoft.com/office/powerpoint/2010/main" val="356647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2805</Words>
  <Application>Microsoft Office PowerPoint</Application>
  <PresentationFormat>Widescreen</PresentationFormat>
  <Paragraphs>292</Paragraphs>
  <Slides>33</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Tahoma</vt:lpstr>
      <vt:lpstr>Calibri</vt:lpstr>
      <vt:lpstr>Algerian</vt:lpstr>
      <vt:lpstr>Arial</vt:lpstr>
      <vt:lpstr>Times New Roman</vt:lpstr>
      <vt:lpstr>ArialMT</vt:lpstr>
      <vt:lpstr>Palatino Linotype</vt:lpstr>
      <vt:lpstr>Calibri Light</vt:lpstr>
      <vt:lpstr>MS Mincho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173</cp:revision>
  <dcterms:created xsi:type="dcterms:W3CDTF">2018-05-10T00:06:18Z</dcterms:created>
  <dcterms:modified xsi:type="dcterms:W3CDTF">2023-08-13T16:18:37Z</dcterms:modified>
</cp:coreProperties>
</file>