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3" r:id="rId4"/>
    <p:sldMasterId id="2147483718" r:id="rId5"/>
    <p:sldMasterId id="2147483733" r:id="rId6"/>
    <p:sldMasterId id="2147483735" r:id="rId7"/>
  </p:sldMasterIdLst>
  <p:notesMasterIdLst>
    <p:notesMasterId r:id="rId35"/>
  </p:notesMasterIdLst>
  <p:sldIdLst>
    <p:sldId id="288" r:id="rId8"/>
    <p:sldId id="289" r:id="rId9"/>
    <p:sldId id="286"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82" r:id="rId24"/>
    <p:sldId id="274" r:id="rId25"/>
    <p:sldId id="276" r:id="rId26"/>
    <p:sldId id="277" r:id="rId27"/>
    <p:sldId id="278" r:id="rId28"/>
    <p:sldId id="283" r:id="rId29"/>
    <p:sldId id="275" r:id="rId30"/>
    <p:sldId id="279" r:id="rId31"/>
    <p:sldId id="280" r:id="rId32"/>
    <p:sldId id="281"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22" d="100"/>
          <a:sy n="122" d="100"/>
        </p:scale>
        <p:origin x="-120" y="-24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A061-E10A-4CC1-A79F-D8DEBE5439B6}" type="datetimeFigureOut">
              <a:rPr lang="en-US" smtClean="0"/>
              <a:pPr/>
              <a:t>8/12/2023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6316F-49B0-48E6-9D1A-B19792F9DACB}" type="slidenum">
              <a:rPr lang="en-US" smtClean="0"/>
              <a:pPr/>
              <a:t>‹#›</a:t>
            </a:fld>
            <a:endParaRPr lang="en-US"/>
          </a:p>
        </p:txBody>
      </p:sp>
    </p:spTree>
    <p:extLst>
      <p:ext uri="{BB962C8B-B14F-4D97-AF65-F5344CB8AC3E}">
        <p14:creationId xmlns:p14="http://schemas.microsoft.com/office/powerpoint/2010/main" xmlns="" val="255836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1C70E0-2D0B-4D72-AA81-863F3E3923C0}" type="slidenum">
              <a:rPr kumimoji="0" lang="zh-CN" altLang="en-US" sz="1200" b="0" i="0" u="none" strike="noStrike" kern="1200" cap="none" spc="0" normalizeH="0" baseline="0" noProof="0">
                <a:ln>
                  <a:noFill/>
                </a:ln>
                <a:solidFill>
                  <a:srgbClr val="000000"/>
                </a:solidFill>
                <a:effectLst/>
                <a:uLnTx/>
                <a:uFillTx/>
                <a:latin typeface="Trebuchet MS"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srgbClr val="000000"/>
              </a:solidFill>
              <a:effectLst/>
              <a:uLnTx/>
              <a:uFillTx/>
              <a:latin typeface="Trebuchet MS" pitchFamily="34" charset="0"/>
              <a:ea typeface="宋体" panose="02010600030101010101" pitchFamily="2" charset="-122"/>
              <a:cs typeface="+mn-cs"/>
            </a:endParaRPr>
          </a:p>
        </p:txBody>
      </p:sp>
    </p:spTree>
    <p:extLst>
      <p:ext uri="{BB962C8B-B14F-4D97-AF65-F5344CB8AC3E}">
        <p14:creationId xmlns:p14="http://schemas.microsoft.com/office/powerpoint/2010/main" xmlns="" val="127175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2F03F-5A65-4332-93C3-538B561A441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89831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1C70E0-2D0B-4D72-AA81-863F3E3923C0}" type="slidenum">
              <a:rPr kumimoji="0" lang="zh-CN" altLang="en-US" sz="1200" b="0" i="0" u="none" strike="noStrike" kern="1200" cap="none" spc="0" normalizeH="0" baseline="0" noProof="0">
                <a:ln>
                  <a:noFill/>
                </a:ln>
                <a:solidFill>
                  <a:srgbClr val="000000"/>
                </a:solidFill>
                <a:effectLst/>
                <a:uLnTx/>
                <a:uFillTx/>
                <a:latin typeface="Trebuchet MS"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srgbClr val="000000"/>
              </a:solidFill>
              <a:effectLst/>
              <a:uLnTx/>
              <a:uFillTx/>
              <a:latin typeface="Trebuchet MS" pitchFamily="34" charset="0"/>
              <a:ea typeface="宋体" panose="02010600030101010101" pitchFamily="2" charset="-122"/>
              <a:cs typeface="+mn-cs"/>
            </a:endParaRPr>
          </a:p>
        </p:txBody>
      </p:sp>
    </p:spTree>
    <p:extLst>
      <p:ext uri="{BB962C8B-B14F-4D97-AF65-F5344CB8AC3E}">
        <p14:creationId xmlns:p14="http://schemas.microsoft.com/office/powerpoint/2010/main" xmlns="" val="326414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1C70E0-2D0B-4D72-AA81-863F3E3923C0}" type="slidenum">
              <a:rPr kumimoji="0" lang="zh-CN" altLang="en-US" sz="1200" b="0" i="0" u="none" strike="noStrike" kern="1200" cap="none" spc="0" normalizeH="0" baseline="0" noProof="0">
                <a:ln>
                  <a:noFill/>
                </a:ln>
                <a:solidFill>
                  <a:srgbClr val="000000"/>
                </a:solidFill>
                <a:effectLst/>
                <a:uLnTx/>
                <a:uFillTx/>
                <a:latin typeface="Trebuchet MS"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srgbClr val="000000"/>
              </a:solidFill>
              <a:effectLst/>
              <a:uLnTx/>
              <a:uFillTx/>
              <a:latin typeface="Trebuchet MS" pitchFamily="34" charset="0"/>
              <a:ea typeface="宋体" panose="02010600030101010101" pitchFamily="2" charset="-122"/>
              <a:cs typeface="+mn-cs"/>
            </a:endParaRPr>
          </a:p>
        </p:txBody>
      </p:sp>
    </p:spTree>
    <p:extLst>
      <p:ext uri="{BB962C8B-B14F-4D97-AF65-F5344CB8AC3E}">
        <p14:creationId xmlns:p14="http://schemas.microsoft.com/office/powerpoint/2010/main" xmlns="" val="372718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7396837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9922805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27547879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102D2DF-BC4A-43B1-B7E5-0D649298FBA2}"/>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2107" r="33079"/>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 id="{2FDE3A19-431F-45E3-B4FD-E47BA7B1BD8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1673525"/>
            <a:ext cx="5184475" cy="5184475"/>
          </a:xfrm>
          <a:prstGeom prst="rect">
            <a:avLst/>
          </a:prstGeom>
        </p:spPr>
      </p:pic>
      <p:pic>
        <p:nvPicPr>
          <p:cNvPr id="11" name="图片 10">
            <a:extLst>
              <a:ext uri="{FF2B5EF4-FFF2-40B4-BE49-F238E27FC236}">
                <a16:creationId xmlns:a16="http://schemas.microsoft.com/office/drawing/2014/main" xmlns="" id="{E6C3CADB-B3CA-473F-B4B4-426CADA77A8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7007526" y="1673526"/>
            <a:ext cx="5184475" cy="5184475"/>
          </a:xfrm>
          <a:prstGeom prst="rect">
            <a:avLst/>
          </a:prstGeom>
        </p:spPr>
      </p:pic>
      <p:sp>
        <p:nvSpPr>
          <p:cNvPr id="12" name="矩形: 圆角 11">
            <a:extLst>
              <a:ext uri="{FF2B5EF4-FFF2-40B4-BE49-F238E27FC236}">
                <a16:creationId xmlns:a16="http://schemas.microsoft.com/office/drawing/2014/main" xmlns="" id="{139CC87A-B8D4-4D13-89FB-6E7FA06A6D4B}"/>
              </a:ext>
            </a:extLst>
          </p:cNvPr>
          <p:cNvSpPr/>
          <p:nvPr userDrawn="1"/>
        </p:nvSpPr>
        <p:spPr>
          <a:xfrm>
            <a:off x="484175" y="378304"/>
            <a:ext cx="11223653" cy="6101395"/>
          </a:xfrm>
          <a:prstGeom prst="roundRect">
            <a:avLst>
              <a:gd name="adj" fmla="val 99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圆角 12">
            <a:extLst>
              <a:ext uri="{FF2B5EF4-FFF2-40B4-BE49-F238E27FC236}">
                <a16:creationId xmlns:a16="http://schemas.microsoft.com/office/drawing/2014/main" xmlns="" id="{079F9862-B28E-4C76-AC6C-3469DC73DF93}"/>
              </a:ext>
            </a:extLst>
          </p:cNvPr>
          <p:cNvSpPr/>
          <p:nvPr userDrawn="1"/>
        </p:nvSpPr>
        <p:spPr>
          <a:xfrm>
            <a:off x="668942" y="575194"/>
            <a:ext cx="10854116" cy="5707615"/>
          </a:xfrm>
          <a:prstGeom prst="roundRect">
            <a:avLst>
              <a:gd name="adj" fmla="val 9903"/>
            </a:avLst>
          </a:prstGeom>
          <a:noFill/>
          <a:ln w="317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23459869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6973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5"/>
        <p:cNvGrpSpPr/>
        <p:nvPr/>
      </p:nvGrpSpPr>
      <p:grpSpPr>
        <a:xfrm>
          <a:off x="0" y="0"/>
          <a:ext cx="0" cy="0"/>
          <a:chOff x="0" y="0"/>
          <a:chExt cx="0" cy="0"/>
        </a:xfrm>
      </p:grpSpPr>
      <p:grpSp>
        <p:nvGrpSpPr>
          <p:cNvPr id="1006" name="Google Shape;1006;p24"/>
          <p:cNvGrpSpPr/>
          <p:nvPr/>
        </p:nvGrpSpPr>
        <p:grpSpPr>
          <a:xfrm>
            <a:off x="127" y="33"/>
            <a:ext cx="12191959" cy="6857928"/>
            <a:chOff x="95" y="25"/>
            <a:chExt cx="9143969" cy="5143446"/>
          </a:xfrm>
        </p:grpSpPr>
        <p:sp>
          <p:nvSpPr>
            <p:cNvPr id="1007" name="Google Shape;1007;p2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8" name="Google Shape;1008;p2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9" name="Google Shape;1009;p2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0" name="Google Shape;1010;p2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1" name="Google Shape;1011;p2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2" name="Google Shape;1012;p2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3" name="Google Shape;1013;p2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4" name="Google Shape;1014;p2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5" name="Google Shape;1015;p2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6" name="Google Shape;1016;p2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7" name="Google Shape;1017;p2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8" name="Google Shape;1018;p2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9" name="Google Shape;1019;p2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0" name="Google Shape;1020;p2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1" name="Google Shape;1021;p2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2" name="Google Shape;1022;p2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3" name="Google Shape;1023;p2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Google Shape;1024;p2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Google Shape;1025;p2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Google Shape;1026;p2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Google Shape;1027;p2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Google Shape;1028;p2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Google Shape;1029;p2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Google Shape;1030;p2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Google Shape;1031;p2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2" name="Google Shape;1032;p24"/>
          <p:cNvSpPr txBox="1">
            <a:spLocks noGrp="1"/>
          </p:cNvSpPr>
          <p:nvPr>
            <p:ph type="title"/>
          </p:nvPr>
        </p:nvSpPr>
        <p:spPr>
          <a:xfrm>
            <a:off x="4866900" y="3376333"/>
            <a:ext cx="5760800" cy="108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3600"/>
              <a:buNone/>
              <a:defRPr sz="7400">
                <a:solidFill>
                  <a:srgbClr val="212529"/>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033" name="Google Shape;1033;p24"/>
          <p:cNvSpPr txBox="1">
            <a:spLocks noGrp="1"/>
          </p:cNvSpPr>
          <p:nvPr>
            <p:ph type="title" idx="2" hasCustomPrompt="1"/>
          </p:nvPr>
        </p:nvSpPr>
        <p:spPr>
          <a:xfrm>
            <a:off x="8466565" y="1334567"/>
            <a:ext cx="2161200" cy="152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7200"/>
              <a:buNone/>
              <a:defRPr sz="9867"/>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1034" name="Google Shape;1034;p24"/>
          <p:cNvSpPr txBox="1">
            <a:spLocks noGrp="1"/>
          </p:cNvSpPr>
          <p:nvPr>
            <p:ph type="subTitle" idx="1"/>
          </p:nvPr>
        </p:nvSpPr>
        <p:spPr>
          <a:xfrm>
            <a:off x="4866900" y="4727533"/>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182850" tIns="182850" rIns="182850" bIns="182850" anchor="ctr" anchorCtr="0">
            <a:noAutofit/>
          </a:bodyPr>
          <a:lstStyle>
            <a:lvl1pPr lvl="0" algn="ctr" rtl="0">
              <a:lnSpc>
                <a:spcPct val="100000"/>
              </a:lnSpc>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5" name="Google Shape;1035;p24"/>
          <p:cNvSpPr/>
          <p:nvPr/>
        </p:nvSpPr>
        <p:spPr>
          <a:xfrm flipH="1">
            <a:off x="5647565" y="40229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Google Shape;1036;p24"/>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Google Shape;1037;p24"/>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Google Shape;1038;p24"/>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Google Shape;1039;p24"/>
          <p:cNvSpPr/>
          <p:nvPr/>
        </p:nvSpPr>
        <p:spPr>
          <a:xfrm flipH="1">
            <a:off x="6268164" y="60414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Google Shape;1040;p24"/>
          <p:cNvSpPr/>
          <p:nvPr/>
        </p:nvSpPr>
        <p:spPr>
          <a:xfrm flipH="1">
            <a:off x="11468614" y="5557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Google Shape;1041;p24"/>
          <p:cNvSpPr/>
          <p:nvPr/>
        </p:nvSpPr>
        <p:spPr>
          <a:xfrm flipH="1">
            <a:off x="1247332" y="7140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042" name="Google Shape;1042;p24"/>
          <p:cNvGrpSpPr/>
          <p:nvPr/>
        </p:nvGrpSpPr>
        <p:grpSpPr>
          <a:xfrm>
            <a:off x="2645531" y="1999000"/>
            <a:ext cx="706533" cy="199133"/>
            <a:chOff x="3898800" y="2624300"/>
            <a:chExt cx="529900" cy="149350"/>
          </a:xfrm>
        </p:grpSpPr>
        <p:sp>
          <p:nvSpPr>
            <p:cNvPr id="1043" name="Google Shape;1043;p2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Google Shape;1044;p2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45" name="Google Shape;1045;p24"/>
          <p:cNvGrpSpPr/>
          <p:nvPr/>
        </p:nvGrpSpPr>
        <p:grpSpPr>
          <a:xfrm flipH="1">
            <a:off x="2286431" y="6124201"/>
            <a:ext cx="775100" cy="225967"/>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xmlns="" val="275976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0675536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55917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5032019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6736959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846057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0807160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9642243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45739670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5783443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58444878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6105587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74100752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102D2DF-BC4A-43B1-B7E5-0D649298FBA2}"/>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2107" r="33079"/>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 id="{2FDE3A19-431F-45E3-B4FD-E47BA7B1BD8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1673525"/>
            <a:ext cx="5184475" cy="5184475"/>
          </a:xfrm>
          <a:prstGeom prst="rect">
            <a:avLst/>
          </a:prstGeom>
        </p:spPr>
      </p:pic>
      <p:pic>
        <p:nvPicPr>
          <p:cNvPr id="11" name="图片 10">
            <a:extLst>
              <a:ext uri="{FF2B5EF4-FFF2-40B4-BE49-F238E27FC236}">
                <a16:creationId xmlns:a16="http://schemas.microsoft.com/office/drawing/2014/main" xmlns="" id="{E6C3CADB-B3CA-473F-B4B4-426CADA77A8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7007526" y="1673526"/>
            <a:ext cx="5184475" cy="5184475"/>
          </a:xfrm>
          <a:prstGeom prst="rect">
            <a:avLst/>
          </a:prstGeom>
        </p:spPr>
      </p:pic>
      <p:sp>
        <p:nvSpPr>
          <p:cNvPr id="12" name="矩形: 圆角 11">
            <a:extLst>
              <a:ext uri="{FF2B5EF4-FFF2-40B4-BE49-F238E27FC236}">
                <a16:creationId xmlns:a16="http://schemas.microsoft.com/office/drawing/2014/main" xmlns="" id="{139CC87A-B8D4-4D13-89FB-6E7FA06A6D4B}"/>
              </a:ext>
            </a:extLst>
          </p:cNvPr>
          <p:cNvSpPr/>
          <p:nvPr userDrawn="1"/>
        </p:nvSpPr>
        <p:spPr>
          <a:xfrm>
            <a:off x="484175" y="378304"/>
            <a:ext cx="11223653" cy="6101395"/>
          </a:xfrm>
          <a:prstGeom prst="roundRect">
            <a:avLst>
              <a:gd name="adj" fmla="val 99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圆角 12">
            <a:extLst>
              <a:ext uri="{FF2B5EF4-FFF2-40B4-BE49-F238E27FC236}">
                <a16:creationId xmlns:a16="http://schemas.microsoft.com/office/drawing/2014/main" xmlns="" id="{079F9862-B28E-4C76-AC6C-3469DC73DF93}"/>
              </a:ext>
            </a:extLst>
          </p:cNvPr>
          <p:cNvSpPr/>
          <p:nvPr userDrawn="1"/>
        </p:nvSpPr>
        <p:spPr>
          <a:xfrm>
            <a:off x="668942" y="575194"/>
            <a:ext cx="10854116" cy="5707615"/>
          </a:xfrm>
          <a:prstGeom prst="roundRect">
            <a:avLst>
              <a:gd name="adj" fmla="val 9903"/>
            </a:avLst>
          </a:prstGeom>
          <a:noFill/>
          <a:ln w="317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89098587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88563691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0337324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930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35752619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3565444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34979084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7846341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00783735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615320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72780647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96837212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5744974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102D2DF-BC4A-43B1-B7E5-0D649298FBA2}"/>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2107" r="33079"/>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 id="{2FDE3A19-431F-45E3-B4FD-E47BA7B1BD8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1673525"/>
            <a:ext cx="5184475" cy="5184475"/>
          </a:xfrm>
          <a:prstGeom prst="rect">
            <a:avLst/>
          </a:prstGeom>
        </p:spPr>
      </p:pic>
      <p:pic>
        <p:nvPicPr>
          <p:cNvPr id="11" name="图片 10">
            <a:extLst>
              <a:ext uri="{FF2B5EF4-FFF2-40B4-BE49-F238E27FC236}">
                <a16:creationId xmlns:a16="http://schemas.microsoft.com/office/drawing/2014/main" xmlns="" id="{E6C3CADB-B3CA-473F-B4B4-426CADA77A8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7007526" y="1673526"/>
            <a:ext cx="5184475" cy="5184475"/>
          </a:xfrm>
          <a:prstGeom prst="rect">
            <a:avLst/>
          </a:prstGeom>
        </p:spPr>
      </p:pic>
      <p:sp>
        <p:nvSpPr>
          <p:cNvPr id="12" name="矩形: 圆角 11">
            <a:extLst>
              <a:ext uri="{FF2B5EF4-FFF2-40B4-BE49-F238E27FC236}">
                <a16:creationId xmlns:a16="http://schemas.microsoft.com/office/drawing/2014/main" xmlns="" id="{139CC87A-B8D4-4D13-89FB-6E7FA06A6D4B}"/>
              </a:ext>
            </a:extLst>
          </p:cNvPr>
          <p:cNvSpPr/>
          <p:nvPr userDrawn="1"/>
        </p:nvSpPr>
        <p:spPr>
          <a:xfrm>
            <a:off x="484175" y="378304"/>
            <a:ext cx="11223653" cy="6101395"/>
          </a:xfrm>
          <a:prstGeom prst="roundRect">
            <a:avLst>
              <a:gd name="adj" fmla="val 99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圆角 12">
            <a:extLst>
              <a:ext uri="{FF2B5EF4-FFF2-40B4-BE49-F238E27FC236}">
                <a16:creationId xmlns:a16="http://schemas.microsoft.com/office/drawing/2014/main" xmlns="" id="{079F9862-B28E-4C76-AC6C-3469DC73DF93}"/>
              </a:ext>
            </a:extLst>
          </p:cNvPr>
          <p:cNvSpPr/>
          <p:nvPr userDrawn="1"/>
        </p:nvSpPr>
        <p:spPr>
          <a:xfrm>
            <a:off x="668942" y="575194"/>
            <a:ext cx="10854116" cy="5707615"/>
          </a:xfrm>
          <a:prstGeom prst="roundRect">
            <a:avLst>
              <a:gd name="adj" fmla="val 9903"/>
            </a:avLst>
          </a:prstGeom>
          <a:noFill/>
          <a:ln w="317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89369445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183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88619993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5"/>
        <p:cNvGrpSpPr/>
        <p:nvPr/>
      </p:nvGrpSpPr>
      <p:grpSpPr>
        <a:xfrm>
          <a:off x="0" y="0"/>
          <a:ext cx="0" cy="0"/>
          <a:chOff x="0" y="0"/>
          <a:chExt cx="0" cy="0"/>
        </a:xfrm>
      </p:grpSpPr>
      <p:grpSp>
        <p:nvGrpSpPr>
          <p:cNvPr id="1006" name="Google Shape;1006;p24"/>
          <p:cNvGrpSpPr/>
          <p:nvPr/>
        </p:nvGrpSpPr>
        <p:grpSpPr>
          <a:xfrm>
            <a:off x="127" y="33"/>
            <a:ext cx="12191959" cy="6857928"/>
            <a:chOff x="95" y="25"/>
            <a:chExt cx="9143969" cy="5143446"/>
          </a:xfrm>
        </p:grpSpPr>
        <p:sp>
          <p:nvSpPr>
            <p:cNvPr id="1007" name="Google Shape;1007;p2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8" name="Google Shape;1008;p2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9" name="Google Shape;1009;p2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0" name="Google Shape;1010;p2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1" name="Google Shape;1011;p2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2" name="Google Shape;1012;p2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3" name="Google Shape;1013;p2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4" name="Google Shape;1014;p2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5" name="Google Shape;1015;p2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6" name="Google Shape;1016;p2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7" name="Google Shape;1017;p2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8" name="Google Shape;1018;p2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9" name="Google Shape;1019;p2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0" name="Google Shape;1020;p2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1" name="Google Shape;1021;p2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2" name="Google Shape;1022;p2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3" name="Google Shape;1023;p2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Google Shape;1024;p2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Google Shape;1025;p2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Google Shape;1026;p2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Google Shape;1027;p2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Google Shape;1028;p2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Google Shape;1029;p2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Google Shape;1030;p2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Google Shape;1031;p2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2" name="Google Shape;1032;p24"/>
          <p:cNvSpPr txBox="1">
            <a:spLocks noGrp="1"/>
          </p:cNvSpPr>
          <p:nvPr>
            <p:ph type="title"/>
          </p:nvPr>
        </p:nvSpPr>
        <p:spPr>
          <a:xfrm>
            <a:off x="4866900" y="3376333"/>
            <a:ext cx="5760800" cy="108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3600"/>
              <a:buNone/>
              <a:defRPr sz="7400">
                <a:solidFill>
                  <a:srgbClr val="212529"/>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033" name="Google Shape;1033;p24"/>
          <p:cNvSpPr txBox="1">
            <a:spLocks noGrp="1"/>
          </p:cNvSpPr>
          <p:nvPr>
            <p:ph type="title" idx="2" hasCustomPrompt="1"/>
          </p:nvPr>
        </p:nvSpPr>
        <p:spPr>
          <a:xfrm>
            <a:off x="8466565" y="1334567"/>
            <a:ext cx="2161200" cy="152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7200"/>
              <a:buNone/>
              <a:defRPr sz="9867"/>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1034" name="Google Shape;1034;p24"/>
          <p:cNvSpPr txBox="1">
            <a:spLocks noGrp="1"/>
          </p:cNvSpPr>
          <p:nvPr>
            <p:ph type="subTitle" idx="1"/>
          </p:nvPr>
        </p:nvSpPr>
        <p:spPr>
          <a:xfrm>
            <a:off x="4866900" y="4727533"/>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182850" tIns="182850" rIns="182850" bIns="182850" anchor="ctr" anchorCtr="0">
            <a:noAutofit/>
          </a:bodyPr>
          <a:lstStyle>
            <a:lvl1pPr lvl="0" algn="ctr" rtl="0">
              <a:lnSpc>
                <a:spcPct val="100000"/>
              </a:lnSpc>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5" name="Google Shape;1035;p24"/>
          <p:cNvSpPr/>
          <p:nvPr/>
        </p:nvSpPr>
        <p:spPr>
          <a:xfrm flipH="1">
            <a:off x="5647565" y="40229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Google Shape;1036;p24"/>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Google Shape;1037;p24"/>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Google Shape;1038;p24"/>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Google Shape;1039;p24"/>
          <p:cNvSpPr/>
          <p:nvPr/>
        </p:nvSpPr>
        <p:spPr>
          <a:xfrm flipH="1">
            <a:off x="6268164" y="60414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Google Shape;1040;p24"/>
          <p:cNvSpPr/>
          <p:nvPr/>
        </p:nvSpPr>
        <p:spPr>
          <a:xfrm flipH="1">
            <a:off x="11468614" y="5557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Google Shape;1041;p24"/>
          <p:cNvSpPr/>
          <p:nvPr/>
        </p:nvSpPr>
        <p:spPr>
          <a:xfrm flipH="1">
            <a:off x="1247332" y="7140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042" name="Google Shape;1042;p24"/>
          <p:cNvGrpSpPr/>
          <p:nvPr/>
        </p:nvGrpSpPr>
        <p:grpSpPr>
          <a:xfrm>
            <a:off x="2645531" y="1999000"/>
            <a:ext cx="706533" cy="199133"/>
            <a:chOff x="3898800" y="2624300"/>
            <a:chExt cx="529900" cy="149350"/>
          </a:xfrm>
        </p:grpSpPr>
        <p:sp>
          <p:nvSpPr>
            <p:cNvPr id="1043" name="Google Shape;1043;p2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Google Shape;1044;p2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45" name="Google Shape;1045;p24"/>
          <p:cNvGrpSpPr/>
          <p:nvPr/>
        </p:nvGrpSpPr>
        <p:grpSpPr>
          <a:xfrm flipH="1">
            <a:off x="2286431" y="6124201"/>
            <a:ext cx="775100" cy="225967"/>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xmlns="" val="3724724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8313176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8104531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57219834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44856669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03424792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67355587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65799153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61098520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71087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02889752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09328102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87004926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102D2DF-BC4A-43B1-B7E5-0D649298FBA2}"/>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2107" r="33079"/>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 id="{2FDE3A19-431F-45E3-B4FD-E47BA7B1BD8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1673525"/>
            <a:ext cx="5184475" cy="5184475"/>
          </a:xfrm>
          <a:prstGeom prst="rect">
            <a:avLst/>
          </a:prstGeom>
        </p:spPr>
      </p:pic>
      <p:pic>
        <p:nvPicPr>
          <p:cNvPr id="11" name="图片 10">
            <a:extLst>
              <a:ext uri="{FF2B5EF4-FFF2-40B4-BE49-F238E27FC236}">
                <a16:creationId xmlns:a16="http://schemas.microsoft.com/office/drawing/2014/main" xmlns="" id="{E6C3CADB-B3CA-473F-B4B4-426CADA77A8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7007526" y="1673526"/>
            <a:ext cx="5184475" cy="5184475"/>
          </a:xfrm>
          <a:prstGeom prst="rect">
            <a:avLst/>
          </a:prstGeom>
        </p:spPr>
      </p:pic>
      <p:sp>
        <p:nvSpPr>
          <p:cNvPr id="12" name="矩形: 圆角 11">
            <a:extLst>
              <a:ext uri="{FF2B5EF4-FFF2-40B4-BE49-F238E27FC236}">
                <a16:creationId xmlns:a16="http://schemas.microsoft.com/office/drawing/2014/main" xmlns="" id="{139CC87A-B8D4-4D13-89FB-6E7FA06A6D4B}"/>
              </a:ext>
            </a:extLst>
          </p:cNvPr>
          <p:cNvSpPr/>
          <p:nvPr userDrawn="1"/>
        </p:nvSpPr>
        <p:spPr>
          <a:xfrm>
            <a:off x="484175" y="378304"/>
            <a:ext cx="11223653" cy="6101395"/>
          </a:xfrm>
          <a:prstGeom prst="roundRect">
            <a:avLst>
              <a:gd name="adj" fmla="val 99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圆角 12">
            <a:extLst>
              <a:ext uri="{FF2B5EF4-FFF2-40B4-BE49-F238E27FC236}">
                <a16:creationId xmlns:a16="http://schemas.microsoft.com/office/drawing/2014/main" xmlns="" id="{079F9862-B28E-4C76-AC6C-3469DC73DF93}"/>
              </a:ext>
            </a:extLst>
          </p:cNvPr>
          <p:cNvSpPr/>
          <p:nvPr userDrawn="1"/>
        </p:nvSpPr>
        <p:spPr>
          <a:xfrm>
            <a:off x="668942" y="575194"/>
            <a:ext cx="10854116" cy="5707615"/>
          </a:xfrm>
          <a:prstGeom prst="roundRect">
            <a:avLst>
              <a:gd name="adj" fmla="val 9903"/>
            </a:avLst>
          </a:prstGeom>
          <a:noFill/>
          <a:ln w="317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58900990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34084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5"/>
        <p:cNvGrpSpPr/>
        <p:nvPr/>
      </p:nvGrpSpPr>
      <p:grpSpPr>
        <a:xfrm>
          <a:off x="0" y="0"/>
          <a:ext cx="0" cy="0"/>
          <a:chOff x="0" y="0"/>
          <a:chExt cx="0" cy="0"/>
        </a:xfrm>
      </p:grpSpPr>
      <p:grpSp>
        <p:nvGrpSpPr>
          <p:cNvPr id="1006" name="Google Shape;1006;p24"/>
          <p:cNvGrpSpPr/>
          <p:nvPr/>
        </p:nvGrpSpPr>
        <p:grpSpPr>
          <a:xfrm>
            <a:off x="127" y="33"/>
            <a:ext cx="12191959" cy="6857928"/>
            <a:chOff x="95" y="25"/>
            <a:chExt cx="9143969" cy="5143446"/>
          </a:xfrm>
        </p:grpSpPr>
        <p:sp>
          <p:nvSpPr>
            <p:cNvPr id="1007" name="Google Shape;1007;p2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8" name="Google Shape;1008;p2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9" name="Google Shape;1009;p2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0" name="Google Shape;1010;p2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1" name="Google Shape;1011;p2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2" name="Google Shape;1012;p2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3" name="Google Shape;1013;p2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4" name="Google Shape;1014;p2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5" name="Google Shape;1015;p2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6" name="Google Shape;1016;p2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7" name="Google Shape;1017;p2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8" name="Google Shape;1018;p2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9" name="Google Shape;1019;p2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0" name="Google Shape;1020;p2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1" name="Google Shape;1021;p2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2" name="Google Shape;1022;p2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3" name="Google Shape;1023;p2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Google Shape;1024;p2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Google Shape;1025;p2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Google Shape;1026;p2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Google Shape;1027;p2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Google Shape;1028;p2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Google Shape;1029;p2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Google Shape;1030;p2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Google Shape;1031;p2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2" name="Google Shape;1032;p24"/>
          <p:cNvSpPr txBox="1">
            <a:spLocks noGrp="1"/>
          </p:cNvSpPr>
          <p:nvPr>
            <p:ph type="title"/>
          </p:nvPr>
        </p:nvSpPr>
        <p:spPr>
          <a:xfrm>
            <a:off x="4866900" y="3376333"/>
            <a:ext cx="5760800" cy="108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3600"/>
              <a:buNone/>
              <a:defRPr sz="7400">
                <a:solidFill>
                  <a:srgbClr val="212529"/>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033" name="Google Shape;1033;p24"/>
          <p:cNvSpPr txBox="1">
            <a:spLocks noGrp="1"/>
          </p:cNvSpPr>
          <p:nvPr>
            <p:ph type="title" idx="2" hasCustomPrompt="1"/>
          </p:nvPr>
        </p:nvSpPr>
        <p:spPr>
          <a:xfrm>
            <a:off x="8466565" y="1334567"/>
            <a:ext cx="2161200" cy="152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7200"/>
              <a:buNone/>
              <a:defRPr sz="9867"/>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1034" name="Google Shape;1034;p24"/>
          <p:cNvSpPr txBox="1">
            <a:spLocks noGrp="1"/>
          </p:cNvSpPr>
          <p:nvPr>
            <p:ph type="subTitle" idx="1"/>
          </p:nvPr>
        </p:nvSpPr>
        <p:spPr>
          <a:xfrm>
            <a:off x="4866900" y="4727533"/>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182850" tIns="182850" rIns="182850" bIns="182850" anchor="ctr" anchorCtr="0">
            <a:noAutofit/>
          </a:bodyPr>
          <a:lstStyle>
            <a:lvl1pPr lvl="0" algn="ctr" rtl="0">
              <a:lnSpc>
                <a:spcPct val="100000"/>
              </a:lnSpc>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5" name="Google Shape;1035;p24"/>
          <p:cNvSpPr/>
          <p:nvPr/>
        </p:nvSpPr>
        <p:spPr>
          <a:xfrm flipH="1">
            <a:off x="5647565" y="40229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Google Shape;1036;p24"/>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Google Shape;1037;p24"/>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Google Shape;1038;p24"/>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Google Shape;1039;p24"/>
          <p:cNvSpPr/>
          <p:nvPr/>
        </p:nvSpPr>
        <p:spPr>
          <a:xfrm flipH="1">
            <a:off x="6268164" y="60414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Google Shape;1040;p24"/>
          <p:cNvSpPr/>
          <p:nvPr/>
        </p:nvSpPr>
        <p:spPr>
          <a:xfrm flipH="1">
            <a:off x="11468614" y="5557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Google Shape;1041;p24"/>
          <p:cNvSpPr/>
          <p:nvPr/>
        </p:nvSpPr>
        <p:spPr>
          <a:xfrm flipH="1">
            <a:off x="1247332" y="7140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042" name="Google Shape;1042;p24"/>
          <p:cNvGrpSpPr/>
          <p:nvPr/>
        </p:nvGrpSpPr>
        <p:grpSpPr>
          <a:xfrm>
            <a:off x="2645531" y="1999000"/>
            <a:ext cx="706533" cy="199133"/>
            <a:chOff x="3898800" y="2624300"/>
            <a:chExt cx="529900" cy="149350"/>
          </a:xfrm>
        </p:grpSpPr>
        <p:sp>
          <p:nvSpPr>
            <p:cNvPr id="1043" name="Google Shape;1043;p2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Google Shape;1044;p2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45" name="Google Shape;1045;p24"/>
          <p:cNvGrpSpPr/>
          <p:nvPr/>
        </p:nvGrpSpPr>
        <p:grpSpPr>
          <a:xfrm flipH="1">
            <a:off x="2286431" y="6124201"/>
            <a:ext cx="775100" cy="225967"/>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xmlns="" val="2853148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64092517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95456390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74268174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3139807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6379116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1510031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26991896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31402415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52314029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04348748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74488651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84730048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102D2DF-BC4A-43B1-B7E5-0D649298FBA2}"/>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2107" r="33079"/>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 id="{2FDE3A19-431F-45E3-B4FD-E47BA7B1BD8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1673525"/>
            <a:ext cx="5184475" cy="5184475"/>
          </a:xfrm>
          <a:prstGeom prst="rect">
            <a:avLst/>
          </a:prstGeom>
        </p:spPr>
      </p:pic>
      <p:pic>
        <p:nvPicPr>
          <p:cNvPr id="11" name="图片 10">
            <a:extLst>
              <a:ext uri="{FF2B5EF4-FFF2-40B4-BE49-F238E27FC236}">
                <a16:creationId xmlns:a16="http://schemas.microsoft.com/office/drawing/2014/main" xmlns="" id="{E6C3CADB-B3CA-473F-B4B4-426CADA77A8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7007526" y="1673526"/>
            <a:ext cx="5184475" cy="5184475"/>
          </a:xfrm>
          <a:prstGeom prst="rect">
            <a:avLst/>
          </a:prstGeom>
        </p:spPr>
      </p:pic>
      <p:sp>
        <p:nvSpPr>
          <p:cNvPr id="12" name="矩形: 圆角 11">
            <a:extLst>
              <a:ext uri="{FF2B5EF4-FFF2-40B4-BE49-F238E27FC236}">
                <a16:creationId xmlns:a16="http://schemas.microsoft.com/office/drawing/2014/main" xmlns="" id="{139CC87A-B8D4-4D13-89FB-6E7FA06A6D4B}"/>
              </a:ext>
            </a:extLst>
          </p:cNvPr>
          <p:cNvSpPr/>
          <p:nvPr userDrawn="1"/>
        </p:nvSpPr>
        <p:spPr>
          <a:xfrm>
            <a:off x="484175" y="378304"/>
            <a:ext cx="11223653" cy="6101395"/>
          </a:xfrm>
          <a:prstGeom prst="roundRect">
            <a:avLst>
              <a:gd name="adj" fmla="val 99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圆角 12">
            <a:extLst>
              <a:ext uri="{FF2B5EF4-FFF2-40B4-BE49-F238E27FC236}">
                <a16:creationId xmlns:a16="http://schemas.microsoft.com/office/drawing/2014/main" xmlns="" id="{079F9862-B28E-4C76-AC6C-3469DC73DF93}"/>
              </a:ext>
            </a:extLst>
          </p:cNvPr>
          <p:cNvSpPr/>
          <p:nvPr userDrawn="1"/>
        </p:nvSpPr>
        <p:spPr>
          <a:xfrm>
            <a:off x="668942" y="575194"/>
            <a:ext cx="10854116" cy="5707615"/>
          </a:xfrm>
          <a:prstGeom prst="roundRect">
            <a:avLst>
              <a:gd name="adj" fmla="val 9903"/>
            </a:avLst>
          </a:prstGeom>
          <a:noFill/>
          <a:ln w="317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71709819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63434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5"/>
        <p:cNvGrpSpPr/>
        <p:nvPr/>
      </p:nvGrpSpPr>
      <p:grpSpPr>
        <a:xfrm>
          <a:off x="0" y="0"/>
          <a:ext cx="0" cy="0"/>
          <a:chOff x="0" y="0"/>
          <a:chExt cx="0" cy="0"/>
        </a:xfrm>
      </p:grpSpPr>
      <p:grpSp>
        <p:nvGrpSpPr>
          <p:cNvPr id="1006" name="Google Shape;1006;p24"/>
          <p:cNvGrpSpPr/>
          <p:nvPr/>
        </p:nvGrpSpPr>
        <p:grpSpPr>
          <a:xfrm>
            <a:off x="127" y="33"/>
            <a:ext cx="12191959" cy="6857928"/>
            <a:chOff x="95" y="25"/>
            <a:chExt cx="9143969" cy="5143446"/>
          </a:xfrm>
        </p:grpSpPr>
        <p:sp>
          <p:nvSpPr>
            <p:cNvPr id="1007" name="Google Shape;1007;p2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8" name="Google Shape;1008;p2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09" name="Google Shape;1009;p2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0" name="Google Shape;1010;p2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1" name="Google Shape;1011;p2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2" name="Google Shape;1012;p2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3" name="Google Shape;1013;p2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4" name="Google Shape;1014;p2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5" name="Google Shape;1015;p2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6" name="Google Shape;1016;p2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7" name="Google Shape;1017;p2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8" name="Google Shape;1018;p2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19" name="Google Shape;1019;p2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0" name="Google Shape;1020;p2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1" name="Google Shape;1021;p2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2" name="Google Shape;1022;p2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3" name="Google Shape;1023;p2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Google Shape;1024;p2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Google Shape;1025;p2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Google Shape;1026;p2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Google Shape;1027;p2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Google Shape;1028;p2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Google Shape;1029;p2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Google Shape;1030;p2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Google Shape;1031;p2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2" name="Google Shape;1032;p24"/>
          <p:cNvSpPr txBox="1">
            <a:spLocks noGrp="1"/>
          </p:cNvSpPr>
          <p:nvPr>
            <p:ph type="title"/>
          </p:nvPr>
        </p:nvSpPr>
        <p:spPr>
          <a:xfrm>
            <a:off x="4866900" y="3376333"/>
            <a:ext cx="5760800" cy="108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3600"/>
              <a:buNone/>
              <a:defRPr sz="7400">
                <a:solidFill>
                  <a:srgbClr val="212529"/>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033" name="Google Shape;1033;p24"/>
          <p:cNvSpPr txBox="1">
            <a:spLocks noGrp="1"/>
          </p:cNvSpPr>
          <p:nvPr>
            <p:ph type="title" idx="2" hasCustomPrompt="1"/>
          </p:nvPr>
        </p:nvSpPr>
        <p:spPr>
          <a:xfrm>
            <a:off x="8466565" y="1334567"/>
            <a:ext cx="2161200" cy="1528000"/>
          </a:xfrm>
          <a:prstGeom prst="rect">
            <a:avLst/>
          </a:prstGeom>
        </p:spPr>
        <p:txBody>
          <a:bodyPr spcFirstLastPara="1" wrap="square" lIns="182850" tIns="182850" rIns="182850" bIns="182850" anchor="ctr" anchorCtr="0">
            <a:noAutofit/>
          </a:bodyPr>
          <a:lstStyle>
            <a:lvl1pPr lvl="0" algn="r" rtl="0">
              <a:spcBef>
                <a:spcPts val="0"/>
              </a:spcBef>
              <a:spcAft>
                <a:spcPts val="0"/>
              </a:spcAft>
              <a:buSzPts val="7200"/>
              <a:buNone/>
              <a:defRPr sz="9867"/>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1034" name="Google Shape;1034;p24"/>
          <p:cNvSpPr txBox="1">
            <a:spLocks noGrp="1"/>
          </p:cNvSpPr>
          <p:nvPr>
            <p:ph type="subTitle" idx="1"/>
          </p:nvPr>
        </p:nvSpPr>
        <p:spPr>
          <a:xfrm>
            <a:off x="4866900" y="4727533"/>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182850" tIns="182850" rIns="182850" bIns="182850" anchor="ctr" anchorCtr="0">
            <a:noAutofit/>
          </a:bodyPr>
          <a:lstStyle>
            <a:lvl1pPr lvl="0" algn="ctr" rtl="0">
              <a:lnSpc>
                <a:spcPct val="100000"/>
              </a:lnSpc>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5" name="Google Shape;1035;p24"/>
          <p:cNvSpPr/>
          <p:nvPr/>
        </p:nvSpPr>
        <p:spPr>
          <a:xfrm flipH="1">
            <a:off x="5647565" y="40229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Google Shape;1036;p24"/>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Google Shape;1037;p24"/>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Google Shape;1038;p24"/>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Google Shape;1039;p24"/>
          <p:cNvSpPr/>
          <p:nvPr/>
        </p:nvSpPr>
        <p:spPr>
          <a:xfrm flipH="1">
            <a:off x="6268164" y="60414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Google Shape;1040;p24"/>
          <p:cNvSpPr/>
          <p:nvPr/>
        </p:nvSpPr>
        <p:spPr>
          <a:xfrm flipH="1">
            <a:off x="11468614" y="5557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Google Shape;1041;p24"/>
          <p:cNvSpPr/>
          <p:nvPr/>
        </p:nvSpPr>
        <p:spPr>
          <a:xfrm flipH="1">
            <a:off x="1247332" y="7140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042" name="Google Shape;1042;p24"/>
          <p:cNvGrpSpPr/>
          <p:nvPr/>
        </p:nvGrpSpPr>
        <p:grpSpPr>
          <a:xfrm>
            <a:off x="2645531" y="1999000"/>
            <a:ext cx="706533" cy="199133"/>
            <a:chOff x="3898800" y="2624300"/>
            <a:chExt cx="529900" cy="149350"/>
          </a:xfrm>
        </p:grpSpPr>
        <p:sp>
          <p:nvSpPr>
            <p:cNvPr id="1043" name="Google Shape;1043;p2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Google Shape;1044;p2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45" name="Google Shape;1045;p24"/>
          <p:cNvGrpSpPr/>
          <p:nvPr/>
        </p:nvGrpSpPr>
        <p:grpSpPr>
          <a:xfrm flipH="1">
            <a:off x="2286431" y="6124201"/>
            <a:ext cx="775100" cy="225967"/>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xmlns="" val="2825422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4"/>
            <a:ext cx="2844800" cy="476251"/>
          </a:xfrm>
          <a:prstGeom prst="rect">
            <a:avLst/>
          </a:prstGeom>
        </p:spPr>
        <p:txBody>
          <a:bodyPr lIns="38346" tIns="19172" rIns="38346" bIns="19172"/>
          <a:lstStyle>
            <a:lvl1pPr defTabSz="913096" fontAlgn="auto">
              <a:spcBef>
                <a:spcPts val="0"/>
              </a:spcBef>
              <a:spcAft>
                <a:spcPts val="0"/>
              </a:spcAft>
              <a:defRPr sz="1900">
                <a:solidFill>
                  <a:prstClr val="black"/>
                </a:solidFill>
                <a:latin typeface="Calibri"/>
              </a:defRPr>
            </a:lvl1pPr>
          </a:lstStyle>
          <a:p>
            <a:pPr marL="0" marR="0" lvl="0" indent="0" algn="l" defTabSz="91309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5"/>
          <p:cNvSpPr>
            <a:spLocks noGrp="1" noChangeArrowheads="1"/>
          </p:cNvSpPr>
          <p:nvPr>
            <p:ph type="ftr" sz="quarter" idx="11"/>
          </p:nvPr>
        </p:nvSpPr>
        <p:spPr>
          <a:xfrm>
            <a:off x="4165600" y="6245234"/>
            <a:ext cx="3860800" cy="476251"/>
          </a:xfrm>
          <a:prstGeom prst="rect">
            <a:avLst/>
          </a:prstGeom>
        </p:spPr>
        <p:txBody>
          <a:bodyPr lIns="38346" tIns="19172" rIns="38346" bIns="19172"/>
          <a:lstStyle>
            <a:lvl1pPr defTabSz="913096" fontAlgn="auto">
              <a:spcBef>
                <a:spcPts val="0"/>
              </a:spcBef>
              <a:spcAft>
                <a:spcPts val="0"/>
              </a:spcAft>
              <a:defRPr sz="1900">
                <a:solidFill>
                  <a:prstClr val="black"/>
                </a:solidFill>
                <a:latin typeface="Calibri"/>
              </a:defRPr>
            </a:lvl1pPr>
          </a:lstStyle>
          <a:p>
            <a:pPr marL="0" marR="0" lvl="0" indent="0" algn="l" defTabSz="91309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6"/>
          <p:cNvSpPr>
            <a:spLocks noGrp="1" noChangeArrowheads="1"/>
          </p:cNvSpPr>
          <p:nvPr>
            <p:ph type="sldNum" sz="quarter" idx="12"/>
          </p:nvPr>
        </p:nvSpPr>
        <p:spPr>
          <a:xfrm>
            <a:off x="8737600" y="6245234"/>
            <a:ext cx="2844800" cy="476251"/>
          </a:xfrm>
          <a:prstGeom prst="rect">
            <a:avLst/>
          </a:prstGeom>
        </p:spPr>
        <p:txBody>
          <a:bodyPr lIns="38346" tIns="19172" rIns="38346" bIns="19172"/>
          <a:lstStyle>
            <a:lvl1pPr defTabSz="913096" fontAlgn="auto">
              <a:spcBef>
                <a:spcPts val="0"/>
              </a:spcBef>
              <a:spcAft>
                <a:spcPts val="0"/>
              </a:spcAft>
              <a:defRPr sz="1900">
                <a:solidFill>
                  <a:prstClr val="black"/>
                </a:solidFill>
                <a:latin typeface="Calibri"/>
              </a:defRPr>
            </a:lvl1pPr>
          </a:lstStyle>
          <a:p>
            <a:pPr marL="0" marR="0" lvl="0" indent="0" algn="l" defTabSz="913096" rtl="0" eaLnBrk="1" fontAlgn="auto" latinLnBrk="0" hangingPunct="1">
              <a:lnSpc>
                <a:spcPct val="100000"/>
              </a:lnSpc>
              <a:spcBef>
                <a:spcPts val="0"/>
              </a:spcBef>
              <a:spcAft>
                <a:spcPts val="0"/>
              </a:spcAft>
              <a:buClrTx/>
              <a:buSzTx/>
              <a:buFontTx/>
              <a:buNone/>
              <a:tabLst/>
              <a:defRPr/>
            </a:pPr>
            <a:fld id="{D212395B-93B1-4EFB-857C-0A2880633600}" type="slidenum">
              <a:rPr kumimoji="0" lang="en-US" sz="1900" b="0" i="0" u="none" strike="noStrike" kern="1200" cap="none" spc="0" normalizeH="0" baseline="0" noProof="0">
                <a:ln>
                  <a:noFill/>
                </a:ln>
                <a:solidFill>
                  <a:prstClr val="black"/>
                </a:solidFill>
                <a:effectLst/>
                <a:uLnTx/>
                <a:uFillTx/>
                <a:latin typeface="Calibri"/>
                <a:ea typeface="+mn-ea"/>
                <a:cs typeface="+mn-cs"/>
              </a:rPr>
              <a:pPr marL="0" marR="0" lvl="0" indent="0" algn="l" defTabSz="913096" rtl="0" eaLnBrk="1" fontAlgn="auto" latinLnBrk="0" hangingPunct="1">
                <a:lnSpc>
                  <a:spcPct val="100000"/>
                </a:lnSpc>
                <a:spcBef>
                  <a:spcPts val="0"/>
                </a:spcBef>
                <a:spcAft>
                  <a:spcPts val="0"/>
                </a:spcAft>
                <a:buClrTx/>
                <a:buSzTx/>
                <a:buFontTx/>
                <a:buNone/>
                <a:tabLst/>
                <a:defRPr/>
              </a:pPr>
              <a:t>‹#›</a:t>
            </a:fld>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156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98662029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 name="Freeform 300"/>
          <p:cNvSpPr>
            <a:spLocks/>
          </p:cNvSpPr>
          <p:nvPr/>
        </p:nvSpPr>
        <p:spPr bwMode="ltGray">
          <a:xfrm>
            <a:off x="3" y="804904"/>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 name="Freeform 301"/>
          <p:cNvSpPr>
            <a:spLocks/>
          </p:cNvSpPr>
          <p:nvPr/>
        </p:nvSpPr>
        <p:spPr bwMode="gray">
          <a:xfrm>
            <a:off x="10033000" y="4033879"/>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8" name="Freeform 302"/>
          <p:cNvSpPr>
            <a:spLocks/>
          </p:cNvSpPr>
          <p:nvPr/>
        </p:nvSpPr>
        <p:spPr bwMode="gray">
          <a:xfrm>
            <a:off x="11283978"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1" u="none" strike="noStrike" kern="1200" cap="none" spc="0" normalizeH="0" baseline="0" noProof="0" smtClean="0">
                <a:ln>
                  <a:noFill/>
                </a:ln>
                <a:solidFill>
                  <a:srgbClr val="D7181F"/>
                </a:solidFill>
                <a:effectLst/>
                <a:uLnTx/>
                <a:uFillTx/>
                <a:latin typeface="Arial Black" pitchFamily="34" charset="0"/>
                <a:ea typeface="+mn-ea"/>
                <a:cs typeface="Arial" pitchFamily="34" charset="0"/>
              </a:rPr>
              <a:t>LOGO</a:t>
            </a:r>
          </a:p>
        </p:txBody>
      </p:sp>
      <p:sp>
        <p:nvSpPr>
          <p:cNvPr id="10" name="Rectangle 304" descr="01"/>
          <p:cNvSpPr>
            <a:spLocks noChangeArrowheads="1"/>
          </p:cNvSpPr>
          <p:nvPr/>
        </p:nvSpPr>
        <p:spPr bwMode="gray">
          <a:xfrm>
            <a:off x="27"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a:ea typeface="+mn-ea"/>
              <a:cs typeface="Arial" charset="0"/>
            </a:endParaRPr>
          </a:p>
        </p:txBody>
      </p:sp>
      <p:sp>
        <p:nvSpPr>
          <p:cNvPr id="11" name="Rectangle 305"/>
          <p:cNvSpPr>
            <a:spLocks noChangeArrowheads="1"/>
          </p:cNvSpPr>
          <p:nvPr/>
        </p:nvSpPr>
        <p:spPr bwMode="gray">
          <a:xfrm>
            <a:off x="3860800" y="1797091"/>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a:ea typeface="+mn-ea"/>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reeform 296"/>
          <p:cNvSpPr>
            <a:spLocks/>
          </p:cNvSpPr>
          <p:nvPr/>
        </p:nvSpPr>
        <p:spPr bwMode="gray">
          <a:xfrm>
            <a:off x="1331412"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41"/>
            <a:ext cx="508000" cy="244475"/>
          </a:xfrm>
        </p:spPr>
        <p:txBody>
          <a:bodyPr/>
          <a:lstStyle>
            <a:lvl1pPr eaLnBrk="0" hangingPunct="0">
              <a:defRPr sz="1200" b="1">
                <a:solidFill>
                  <a:srgbClr val="000000"/>
                </a:solidFill>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E15204DF-D78A-4216-93D3-6DE7F524B4AD}" type="slidenum">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 name="Rectangle 5"/>
          <p:cNvSpPr>
            <a:spLocks noGrp="1" noChangeArrowheads="1"/>
          </p:cNvSpPr>
          <p:nvPr>
            <p:ph type="ftr" sz="quarter" idx="11"/>
          </p:nvPr>
        </p:nvSpPr>
        <p:spPr>
          <a:xfrm>
            <a:off x="203200" y="6537366"/>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en-US" sz="2100" b="0" i="1" u="none" strike="noStrike" kern="1200" cap="none" spc="0" normalizeH="0" baseline="0" noProof="0">
              <a:ln>
                <a:noFill/>
              </a:ln>
              <a:solidFill>
                <a:srgbClr val="000000"/>
              </a:solidFill>
              <a:effectLst/>
              <a:uLnTx/>
              <a:uFillTx/>
              <a:latin typeface="Arial Black" pitchFamily="34" charset="0"/>
              <a:ea typeface="+mn-ea"/>
              <a:cs typeface="Arial" pitchFamily="34" charset="0"/>
            </a:endParaRPr>
          </a:p>
        </p:txBody>
      </p:sp>
    </p:spTree>
    <p:extLst>
      <p:ext uri="{BB962C8B-B14F-4D97-AF65-F5344CB8AC3E}">
        <p14:creationId xmlns:p14="http://schemas.microsoft.com/office/powerpoint/2010/main" xmlns="" val="26390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12D3DAC8-1944-43A9-80EF-A43823D8B587}"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15296592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6C6F4771-CFBC-4A3F-A272-B6D16AC748E1}"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31232585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D53BAC76-BB8A-43C8-96A8-70E50808FE53}"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30144074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769B625C-ACA1-484A-8C0F-B7084218A657}"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22583925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3C95BD9B-D212-4305-B38A-BC67ED3C9CDB}"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11483192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2668D7D6-174B-4F9E-B2EA-C1F1E4B71BBD}"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35551469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D41FB593-4419-44B9-9B33-DBA30EC03C26}"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81730875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8E60241B-B22F-4664-B6E0-1119B3CC3CAD}"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12533335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6AE2930D-8945-4A6C-A9F9-02FB25DE7F65}"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562938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41632463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C98E7866-C1DB-495F-880D-1E4AE01A3CA4}"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5445846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0A982373-869E-4F4B-B305-FFB91511F70A}" type="slidenum">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85477674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p:spPr>
        <p:txBody>
          <a:bodyPr lIns="45711" tIns="22855" rIns="45711" bIns="22855"/>
          <a:lstStyle>
            <a:lvl1pPr defTabSz="1088394" fontAlgn="auto">
              <a:spcBef>
                <a:spcPts val="0"/>
              </a:spcBef>
              <a:spcAft>
                <a:spcPts val="0"/>
              </a:spcAft>
              <a:defRPr>
                <a:latin typeface="+mn-lt"/>
                <a:cs typeface="+mn-cs"/>
              </a:defRPr>
            </a:lvl1pPr>
          </a:lstStyle>
          <a:p>
            <a:pPr marL="0" marR="0" lvl="0" indent="0" algn="l" defTabSz="1088394" rtl="0" eaLnBrk="1" fontAlgn="auto" latinLnBrk="0" hangingPunct="1">
              <a:lnSpc>
                <a:spcPct val="100000"/>
              </a:lnSpc>
              <a:spcBef>
                <a:spcPts val="0"/>
              </a:spcBef>
              <a:spcAft>
                <a:spcPts val="0"/>
              </a:spcAft>
              <a:buClrTx/>
              <a:buSzTx/>
              <a:buFontTx/>
              <a:buNone/>
              <a:tabLst/>
              <a:defRPr/>
            </a:pPr>
            <a:fld id="{D821AE0C-34D9-42F2-940A-CD21416A424D}" type="datetimeFigureOut">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l" defTabSz="1088394" rtl="0" eaLnBrk="1" fontAlgn="auto" latinLnBrk="0" hangingPunct="1">
                <a:lnSpc>
                  <a:spcPct val="100000"/>
                </a:lnSpc>
                <a:spcBef>
                  <a:spcPts val="0"/>
                </a:spcBef>
                <a:spcAft>
                  <a:spcPts val="0"/>
                </a:spcAft>
                <a:buClrTx/>
                <a:buSzTx/>
                <a:buFontTx/>
                <a:buNone/>
                <a:tabLst/>
                <a:defRPr/>
              </a:pPr>
              <a:t>8/12/2023</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4"/>
          <p:cNvSpPr>
            <a:spLocks noGrp="1"/>
          </p:cNvSpPr>
          <p:nvPr>
            <p:ph type="ftr" sz="quarter" idx="11"/>
          </p:nvPr>
        </p:nvSpPr>
        <p:spPr>
          <a:xfrm>
            <a:off x="4165600" y="6356351"/>
            <a:ext cx="3860800" cy="365125"/>
          </a:xfrm>
        </p:spPr>
        <p:txBody>
          <a:bodyPr lIns="45711" tIns="22855" rIns="45711" bIns="22855"/>
          <a:lstStyle>
            <a:lvl1pPr defTabSz="1088394" fontAlgn="auto">
              <a:spcBef>
                <a:spcPts val="0"/>
              </a:spcBef>
              <a:spcAft>
                <a:spcPts val="0"/>
              </a:spcAft>
              <a:defRPr>
                <a:latin typeface="+mn-lt"/>
                <a:cs typeface="+mn-cs"/>
              </a:defRPr>
            </a:lvl1pPr>
          </a:lstStyle>
          <a:p>
            <a:pPr marL="0" marR="0" lvl="0" indent="0" algn="r" defTabSz="1088394"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5"/>
          <p:cNvSpPr>
            <a:spLocks noGrp="1"/>
          </p:cNvSpPr>
          <p:nvPr>
            <p:ph type="sldNum" sz="quarter" idx="12"/>
          </p:nvPr>
        </p:nvSpPr>
        <p:spPr>
          <a:xfrm>
            <a:off x="8737600" y="6356351"/>
            <a:ext cx="2844800" cy="365125"/>
          </a:xfrm>
        </p:spPr>
        <p:txBody>
          <a:bodyPr lIns="45711" tIns="22855" rIns="45711" bIns="22855"/>
          <a:lstStyle>
            <a:lvl1pPr defTabSz="1088394" fontAlgn="auto">
              <a:spcBef>
                <a:spcPts val="0"/>
              </a:spcBef>
              <a:spcAft>
                <a:spcPts val="0"/>
              </a:spcAft>
              <a:defRPr>
                <a:latin typeface="+mn-lt"/>
                <a:cs typeface="+mn-cs"/>
              </a:defRPr>
            </a:lvl1pPr>
          </a:lstStyle>
          <a:p>
            <a:pPr marL="0" marR="0" lvl="0" indent="0" algn="ctr" defTabSz="1088394" rtl="0" eaLnBrk="1" fontAlgn="auto" latinLnBrk="0" hangingPunct="1">
              <a:lnSpc>
                <a:spcPct val="100000"/>
              </a:lnSpc>
              <a:spcBef>
                <a:spcPts val="0"/>
              </a:spcBef>
              <a:spcAft>
                <a:spcPts val="0"/>
              </a:spcAft>
              <a:buClrTx/>
              <a:buSzTx/>
              <a:buFontTx/>
              <a:buNone/>
              <a:tabLst/>
              <a:defRPr/>
            </a:pPr>
            <a:fld id="{B84F2359-DC9A-4C55-B06A-564943574739}"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ctr" defTabSz="108839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xmlns="" val="4081048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0772441"/>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7649335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4.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1232138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5335931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2208631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9741022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8/12/2023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xmlns="" val="393906643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marL="0" marR="0" lvl="0" indent="0" algn="ctr" defTabSz="91309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2922076925"/>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911992" rtl="0" eaLnBrk="0" fontAlgn="base" hangingPunct="0">
        <a:spcBef>
          <a:spcPct val="0"/>
        </a:spcBef>
        <a:spcAft>
          <a:spcPct val="0"/>
        </a:spcAft>
        <a:defRPr sz="4400" kern="1200">
          <a:solidFill>
            <a:schemeClr val="tx1"/>
          </a:solidFill>
          <a:latin typeface="+mj-lt"/>
          <a:ea typeface="+mj-ea"/>
          <a:cs typeface="+mj-cs"/>
        </a:defRPr>
      </a:lvl1pPr>
      <a:lvl2pPr algn="ctr" defTabSz="911992" rtl="0" eaLnBrk="0" fontAlgn="base" hangingPunct="0">
        <a:spcBef>
          <a:spcPct val="0"/>
        </a:spcBef>
        <a:spcAft>
          <a:spcPct val="0"/>
        </a:spcAft>
        <a:defRPr sz="4400">
          <a:solidFill>
            <a:schemeClr val="tx1"/>
          </a:solidFill>
          <a:latin typeface="Calibri" pitchFamily="34" charset="0"/>
        </a:defRPr>
      </a:lvl2pPr>
      <a:lvl3pPr algn="ctr" defTabSz="911992" rtl="0" eaLnBrk="0" fontAlgn="base" hangingPunct="0">
        <a:spcBef>
          <a:spcPct val="0"/>
        </a:spcBef>
        <a:spcAft>
          <a:spcPct val="0"/>
        </a:spcAft>
        <a:defRPr sz="4400">
          <a:solidFill>
            <a:schemeClr val="tx1"/>
          </a:solidFill>
          <a:latin typeface="Calibri" pitchFamily="34" charset="0"/>
        </a:defRPr>
      </a:lvl3pPr>
      <a:lvl4pPr algn="ctr" defTabSz="911992" rtl="0" eaLnBrk="0" fontAlgn="base" hangingPunct="0">
        <a:spcBef>
          <a:spcPct val="0"/>
        </a:spcBef>
        <a:spcAft>
          <a:spcPct val="0"/>
        </a:spcAft>
        <a:defRPr sz="4400">
          <a:solidFill>
            <a:schemeClr val="tx1"/>
          </a:solidFill>
          <a:latin typeface="Calibri" pitchFamily="34" charset="0"/>
        </a:defRPr>
      </a:lvl4pPr>
      <a:lvl5pPr algn="ctr" defTabSz="911992" rtl="0" eaLnBrk="0" fontAlgn="base" hangingPunct="0">
        <a:spcBef>
          <a:spcPct val="0"/>
        </a:spcBef>
        <a:spcAft>
          <a:spcPct val="0"/>
        </a:spcAft>
        <a:defRPr sz="4400">
          <a:solidFill>
            <a:schemeClr val="tx1"/>
          </a:solidFill>
          <a:latin typeface="Calibri" pitchFamily="34" charset="0"/>
        </a:defRPr>
      </a:lvl5pPr>
      <a:lvl6pPr marL="456793" algn="ctr" defTabSz="911992" rtl="0" fontAlgn="base">
        <a:spcBef>
          <a:spcPct val="0"/>
        </a:spcBef>
        <a:spcAft>
          <a:spcPct val="0"/>
        </a:spcAft>
        <a:defRPr sz="4400">
          <a:solidFill>
            <a:schemeClr val="tx1"/>
          </a:solidFill>
          <a:latin typeface="Calibri" pitchFamily="34" charset="0"/>
        </a:defRPr>
      </a:lvl6pPr>
      <a:lvl7pPr marL="913578" algn="ctr" defTabSz="911992" rtl="0" fontAlgn="base">
        <a:spcBef>
          <a:spcPct val="0"/>
        </a:spcBef>
        <a:spcAft>
          <a:spcPct val="0"/>
        </a:spcAft>
        <a:defRPr sz="4400">
          <a:solidFill>
            <a:schemeClr val="tx1"/>
          </a:solidFill>
          <a:latin typeface="Calibri" pitchFamily="34" charset="0"/>
        </a:defRPr>
      </a:lvl7pPr>
      <a:lvl8pPr marL="1370365" algn="ctr" defTabSz="911992" rtl="0" fontAlgn="base">
        <a:spcBef>
          <a:spcPct val="0"/>
        </a:spcBef>
        <a:spcAft>
          <a:spcPct val="0"/>
        </a:spcAft>
        <a:defRPr sz="4400">
          <a:solidFill>
            <a:schemeClr val="tx1"/>
          </a:solidFill>
          <a:latin typeface="Calibri" pitchFamily="34" charset="0"/>
        </a:defRPr>
      </a:lvl8pPr>
      <a:lvl9pPr marL="1827157" algn="ctr" defTabSz="911992" rtl="0" fontAlgn="base">
        <a:spcBef>
          <a:spcPct val="0"/>
        </a:spcBef>
        <a:spcAft>
          <a:spcPct val="0"/>
        </a:spcAft>
        <a:defRPr sz="4400">
          <a:solidFill>
            <a:schemeClr val="tx1"/>
          </a:solidFill>
          <a:latin typeface="Calibri" pitchFamily="34" charset="0"/>
        </a:defRPr>
      </a:lvl9pPr>
    </p:titleStyle>
    <p:bodyStyle>
      <a:lvl1pPr marL="341008" indent="-341008" algn="l" defTabSz="911992"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96" indent="-283906" algn="l" defTabSz="911992"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88" indent="-226809" algn="l" defTabSz="911992"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174" indent="-226809" algn="l" defTabSz="911992"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966" indent="-226809" algn="l" defTabSz="911992"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1009" indent="-228277"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560" indent="-228277"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05" indent="-228277"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653" indent="-228277"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96" rtl="0" eaLnBrk="1" latinLnBrk="0" hangingPunct="1">
        <a:defRPr sz="1900" kern="1200">
          <a:solidFill>
            <a:schemeClr val="tx1"/>
          </a:solidFill>
          <a:latin typeface="+mn-lt"/>
          <a:ea typeface="+mn-ea"/>
          <a:cs typeface="+mn-cs"/>
        </a:defRPr>
      </a:lvl1pPr>
      <a:lvl2pPr marL="456550" algn="l" defTabSz="913096" rtl="0" eaLnBrk="1" latinLnBrk="0" hangingPunct="1">
        <a:defRPr sz="1900" kern="1200">
          <a:solidFill>
            <a:schemeClr val="tx1"/>
          </a:solidFill>
          <a:latin typeface="+mn-lt"/>
          <a:ea typeface="+mn-ea"/>
          <a:cs typeface="+mn-cs"/>
        </a:defRPr>
      </a:lvl2pPr>
      <a:lvl3pPr marL="913096" algn="l" defTabSz="913096" rtl="0" eaLnBrk="1" latinLnBrk="0" hangingPunct="1">
        <a:defRPr sz="1900" kern="1200">
          <a:solidFill>
            <a:schemeClr val="tx1"/>
          </a:solidFill>
          <a:latin typeface="+mn-lt"/>
          <a:ea typeface="+mn-ea"/>
          <a:cs typeface="+mn-cs"/>
        </a:defRPr>
      </a:lvl3pPr>
      <a:lvl4pPr marL="1369642" algn="l" defTabSz="913096" rtl="0" eaLnBrk="1" latinLnBrk="0" hangingPunct="1">
        <a:defRPr sz="1900" kern="1200">
          <a:solidFill>
            <a:schemeClr val="tx1"/>
          </a:solidFill>
          <a:latin typeface="+mn-lt"/>
          <a:ea typeface="+mn-ea"/>
          <a:cs typeface="+mn-cs"/>
        </a:defRPr>
      </a:lvl4pPr>
      <a:lvl5pPr marL="1826191" algn="l" defTabSz="913096" rtl="0" eaLnBrk="1" latinLnBrk="0" hangingPunct="1">
        <a:defRPr sz="1900" kern="1200">
          <a:solidFill>
            <a:schemeClr val="tx1"/>
          </a:solidFill>
          <a:latin typeface="+mn-lt"/>
          <a:ea typeface="+mn-ea"/>
          <a:cs typeface="+mn-cs"/>
        </a:defRPr>
      </a:lvl5pPr>
      <a:lvl6pPr marL="2282735" algn="l" defTabSz="913096" rtl="0" eaLnBrk="1" latinLnBrk="0" hangingPunct="1">
        <a:defRPr sz="1900" kern="1200">
          <a:solidFill>
            <a:schemeClr val="tx1"/>
          </a:solidFill>
          <a:latin typeface="+mn-lt"/>
          <a:ea typeface="+mn-ea"/>
          <a:cs typeface="+mn-cs"/>
        </a:defRPr>
      </a:lvl6pPr>
      <a:lvl7pPr marL="2739285" algn="l" defTabSz="913096" rtl="0" eaLnBrk="1" latinLnBrk="0" hangingPunct="1">
        <a:defRPr sz="1900" kern="1200">
          <a:solidFill>
            <a:schemeClr val="tx1"/>
          </a:solidFill>
          <a:latin typeface="+mn-lt"/>
          <a:ea typeface="+mn-ea"/>
          <a:cs typeface="+mn-cs"/>
        </a:defRPr>
      </a:lvl7pPr>
      <a:lvl8pPr marL="3195832" algn="l" defTabSz="913096" rtl="0" eaLnBrk="1" latinLnBrk="0" hangingPunct="1">
        <a:defRPr sz="1900" kern="1200">
          <a:solidFill>
            <a:schemeClr val="tx1"/>
          </a:solidFill>
          <a:latin typeface="+mn-lt"/>
          <a:ea typeface="+mn-ea"/>
          <a:cs typeface="+mn-cs"/>
        </a:defRPr>
      </a:lvl8pPr>
      <a:lvl9pPr marL="3652380" algn="l" defTabSz="913096"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smtClean="0">
                <a:ln>
                  <a:noFill/>
                </a:ln>
                <a:solidFill>
                  <a:srgbClr val="D7181F"/>
                </a:solidFill>
                <a:effectLst/>
                <a:uLnTx/>
                <a:uFillTx/>
                <a:latin typeface="Arial"/>
                <a:ea typeface="+mn-ea"/>
                <a:cs typeface="Arial" charset="0"/>
              </a:rPr>
              <a:t>LOGO</a:t>
            </a:r>
          </a:p>
        </p:txBody>
      </p:sp>
      <p:sp>
        <p:nvSpPr>
          <p:cNvPr id="1029" name="Rectangle 5"/>
          <p:cNvSpPr>
            <a:spLocks noGrp="1" noChangeArrowheads="1"/>
          </p:cNvSpPr>
          <p:nvPr>
            <p:ph type="ftr" sz="quarter" idx="3"/>
          </p:nvPr>
        </p:nvSpPr>
        <p:spPr bwMode="gray">
          <a:xfrm>
            <a:off x="7704667" y="6531016"/>
            <a:ext cx="2844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mn-ea"/>
                <a:cs typeface="+mn-cs"/>
              </a:rPr>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4C18570-CB20-4672-9175-2F1A562E1E9E}"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pic>
        <p:nvPicPr>
          <p:cNvPr id="11273" name="Picture 189" descr="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03203" y="219116"/>
            <a:ext cx="7493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215" name="Picture 191" descr="2"/>
          <p:cNvSpPr>
            <a:spLocks noChangeAspect="1" noChangeArrowheads="1"/>
          </p:cNvSpPr>
          <p:nvPr/>
        </p:nvSpPr>
        <p:spPr bwMode="auto">
          <a:xfrm>
            <a:off x="9855228" y="50800"/>
            <a:ext cx="1513417"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a:ea typeface="+mn-ea"/>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7705013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nhmung@gmail.com" TargetMode="External"/><Relationship Id="rId2" Type="http://schemas.openxmlformats.org/officeDocument/2006/relationships/hyperlink" Target="mailto:lethiven.c3tvc@soctrang.edu.vn"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NUL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76.xml"/><Relationship Id="rId6" Type="http://schemas.openxmlformats.org/officeDocument/2006/relationships/image" Target="../media/image3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13" Type="http://schemas.openxmlformats.org/officeDocument/2006/relationships/image" Target="../media/image27.svg"/><Relationship Id="rId18" Type="http://schemas.openxmlformats.org/officeDocument/2006/relationships/image" Target="../media/image25.png"/><Relationship Id="rId21" Type="http://schemas.openxmlformats.org/officeDocument/2006/relationships/image" Target="../media/image27.png"/><Relationship Id="rId12" Type="http://schemas.openxmlformats.org/officeDocument/2006/relationships/image" Target="../media/image22.png"/><Relationship Id="rId17" Type="http://schemas.openxmlformats.org/officeDocument/2006/relationships/image" Target="../media/image9.svg"/><Relationship Id="rId25" Type="http://schemas.openxmlformats.org/officeDocument/2006/relationships/image" Target="../media/image30.png"/><Relationship Id="rId2" Type="http://schemas.openxmlformats.org/officeDocument/2006/relationships/image" Target="../media/image21.png"/><Relationship Id="rId16" Type="http://schemas.openxmlformats.org/officeDocument/2006/relationships/image" Target="../media/image24.png"/><Relationship Id="rId20" Type="http://schemas.openxmlformats.org/officeDocument/2006/relationships/image" Target="../media/image47.svg"/><Relationship Id="rId1" Type="http://schemas.openxmlformats.org/officeDocument/2006/relationships/slideLayout" Target="../slideLayouts/slideLayout21.xml"/><Relationship Id="rId11" Type="http://schemas.openxmlformats.org/officeDocument/2006/relationships/image" Target="../media/image25.svg"/><Relationship Id="rId24" Type="http://schemas.openxmlformats.org/officeDocument/2006/relationships/image" Target="../media/image29.png"/><Relationship Id="rId15" Type="http://schemas.openxmlformats.org/officeDocument/2006/relationships/image" Target="../media/image29.svg"/><Relationship Id="rId23" Type="http://schemas.openxmlformats.org/officeDocument/2006/relationships/image" Target="../media/image28.png"/><Relationship Id="rId19" Type="http://schemas.openxmlformats.org/officeDocument/2006/relationships/image" Target="../media/image26.png"/><Relationship Id="rId14" Type="http://schemas.openxmlformats.org/officeDocument/2006/relationships/image" Target="../media/image23.png"/><Relationship Id="rId22" Type="http://schemas.openxmlformats.org/officeDocument/2006/relationships/image" Target="../media/image49.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398954" y="1219201"/>
            <a:ext cx="899115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70C0"/>
                </a:solidFill>
                <a:effectLst/>
                <a:latin typeface="Arial" pitchFamily="34" charset="0"/>
                <a:ea typeface="Calibri" pitchFamily="34" charset="0"/>
                <a:cs typeface="Times New Roman" pitchFamily="18" charset="0"/>
              </a:rPr>
              <a:t>Người</a:t>
            </a:r>
            <a:r>
              <a:rPr kumimoji="0" lang="en-US"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 </a:t>
            </a:r>
            <a:r>
              <a:rPr kumimoji="0" lang="en-US" b="1" i="0" u="none" strike="noStrike" cap="none" normalizeH="0" baseline="0" dirty="0" err="1" smtClean="0">
                <a:ln>
                  <a:noFill/>
                </a:ln>
                <a:solidFill>
                  <a:srgbClr val="0070C0"/>
                </a:solidFill>
                <a:effectLst/>
                <a:latin typeface="Arial" pitchFamily="34" charset="0"/>
                <a:ea typeface="Calibri" pitchFamily="34" charset="0"/>
                <a:cs typeface="Times New Roman" pitchFamily="18" charset="0"/>
              </a:rPr>
              <a:t>soạn</a:t>
            </a:r>
            <a:r>
              <a:rPr kumimoji="0" lang="en-US"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Lê</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Thị</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Vẹn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(THPT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Thiều</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Văn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Chòi</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Huyện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Kế</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Sách</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Sóc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Trăng</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Mail:</a:t>
            </a:r>
            <a:r>
              <a:rPr kumimoji="0" lang="fr-FR" b="0" i="0" u="none" strike="noStrike" cap="none" normalizeH="0" baseline="0" dirty="0" smtClean="0">
                <a:ln>
                  <a:noFill/>
                </a:ln>
                <a:solidFill>
                  <a:srgbClr val="000000"/>
                </a:solidFill>
                <a:effectLst/>
                <a:latin typeface="Calibri Light" pitchFamily="34" charset="0"/>
                <a:ea typeface="Times New Roman" pitchFamily="18" charset="0"/>
                <a:cs typeface="Times New Roman" pitchFamily="18" charset="0"/>
              </a:rPr>
              <a:t> </a:t>
            </a:r>
            <a:r>
              <a:rPr kumimoji="0" lang="fr-FR" b="0" i="0" u="sng" strike="noStrike" cap="none" normalizeH="0" baseline="0" dirty="0" smtClean="0">
                <a:ln>
                  <a:noFill/>
                </a:ln>
                <a:solidFill>
                  <a:srgbClr val="0563C1"/>
                </a:solidFill>
                <a:effectLst/>
                <a:latin typeface="Arial" pitchFamily="34" charset="0"/>
                <a:ea typeface="Times New Roman" pitchFamily="18" charset="0"/>
                <a:cs typeface="Times New Roman" pitchFamily="18" charset="0"/>
                <a:hlinkClick r:id="rId2"/>
              </a:rPr>
              <a:t>lethiven.c3tvc@soctrang.edu.vn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SĐT </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0383063501</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Người</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kiểm</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tra</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 </a:t>
            </a:r>
            <a:r>
              <a:rPr kumimoji="0" lang="fr-FR"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Nguyễn</a:t>
            </a:r>
            <a:r>
              <a:rPr kumimoji="0" lang="fr-FR"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Thị</a:t>
            </a:r>
            <a:r>
              <a:rPr kumimoji="0" lang="fr-FR"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Mừng</a:t>
            </a:r>
            <a:r>
              <a:rPr kumimoji="0" lang="fr-FR"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THPT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Chân</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Mộng</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Đoan</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Hùng</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Phú</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Thọ</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Mail : </a:t>
            </a:r>
            <a:r>
              <a:rPr kumimoji="0" lang="fr-FR" b="0" i="0" u="sng" strike="noStrike" cap="none" normalizeH="0" baseline="0" dirty="0" smtClean="0">
                <a:ln>
                  <a:noFill/>
                </a:ln>
                <a:solidFill>
                  <a:srgbClr val="0563C1"/>
                </a:solidFill>
                <a:effectLst/>
                <a:latin typeface="Arial" pitchFamily="34" charset="0"/>
                <a:ea typeface="Times New Roman" pitchFamily="18" charset="0"/>
                <a:cs typeface="Times New Roman" pitchFamily="18" charset="0"/>
                <a:hlinkClick r:id="rId3"/>
              </a:rPr>
              <a:t>hanhmung@gmail.com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SĐT :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0984789279</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9059" y="-50200"/>
            <a:ext cx="12359841" cy="6908200"/>
          </a:xfrm>
          <a:prstGeom prst="rect">
            <a:avLst/>
          </a:prstGeom>
        </p:spPr>
      </p:pic>
      <p:sp>
        <p:nvSpPr>
          <p:cNvPr id="8" name="Rectangle 4"/>
          <p:cNvSpPr>
            <a:spLocks noChangeArrowheads="1"/>
          </p:cNvSpPr>
          <p:nvPr/>
        </p:nvSpPr>
        <p:spPr bwMode="auto">
          <a:xfrm>
            <a:off x="-167841" y="1240781"/>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106241" y="124705"/>
            <a:ext cx="12085759" cy="1116076"/>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lvl="0" algn="just" defTabSz="609630"/>
            <a:r>
              <a:rPr kumimoji="0" lang="vi-VN" sz="36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a. Đối tượng được bàn luận trong bài viết thuộc ngành nghệ thuật kịch. Văn bản có thể chia thành 3 phần. Cụ thể:</a:t>
            </a:r>
            <a:endParaRPr kumimoji="0" lang="en-US" sz="3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6" name="Rounded Rectangle 5"/>
          <p:cNvSpPr/>
          <p:nvPr/>
        </p:nvSpPr>
        <p:spPr>
          <a:xfrm>
            <a:off x="106241" y="1415686"/>
            <a:ext cx="12085759" cy="1702627"/>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lvl="0" algn="just" defTabSz="609630"/>
            <a:r>
              <a:rPr lang="en-US" sz="3600" dirty="0" smtClean="0">
                <a:effectLst/>
                <a:latin typeface="Times New Roman" panose="02020603050405020304" pitchFamily="18" charset="0"/>
                <a:ea typeface="Times New Roman" panose="02020603050405020304" pitchFamily="18" charset="0"/>
              </a:rPr>
              <a:t> </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Phần</a:t>
            </a:r>
            <a:r>
              <a:rPr lang="en-US" sz="3600" b="1" dirty="0" smtClean="0">
                <a:effectLst/>
                <a:latin typeface="Times New Roman" panose="02020603050405020304" pitchFamily="18" charset="0"/>
                <a:ea typeface="Times New Roman" panose="02020603050405020304" pitchFamily="18" charset="0"/>
              </a:rPr>
              <a:t> 1: </a:t>
            </a:r>
            <a:r>
              <a:rPr lang="en-US" sz="3600" i="1" dirty="0" err="1" smtClean="0">
                <a:effectLst/>
                <a:latin typeface="Times New Roman" panose="02020603050405020304" pitchFamily="18" charset="0"/>
                <a:ea typeface="Times New Roman" panose="02020603050405020304" pitchFamily="18" charset="0"/>
              </a:rPr>
              <a:t>Khán</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giả</a:t>
            </a:r>
            <a:r>
              <a:rPr lang="en-US" sz="3600" i="1" dirty="0" smtClean="0">
                <a:effectLst/>
                <a:latin typeface="Times New Roman" panose="02020603050405020304" pitchFamily="18" charset="0"/>
                <a:ea typeface="Times New Roman" panose="02020603050405020304" pitchFamily="18" charset="0"/>
              </a:rPr>
              <a:t> …. </a:t>
            </a:r>
            <a:r>
              <a:rPr lang="en-US" sz="3600" i="1" dirty="0" err="1" smtClean="0">
                <a:effectLst/>
                <a:latin typeface="Times New Roman" panose="02020603050405020304" pitchFamily="18" charset="0"/>
                <a:ea typeface="Times New Roman" panose="02020603050405020304" pitchFamily="18" charset="0"/>
              </a:rPr>
              <a:t>hòa</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mình</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trong</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thế</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giới</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của</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tác</a:t>
            </a:r>
            <a:r>
              <a:rPr lang="en-US" sz="3600" i="1" dirty="0" smtClean="0">
                <a:effectLst/>
                <a:latin typeface="Times New Roman" panose="02020603050405020304" pitchFamily="18" charset="0"/>
                <a:ea typeface="Times New Roman" panose="02020603050405020304" pitchFamily="18" charset="0"/>
              </a:rPr>
              <a:t> </a:t>
            </a:r>
            <a:r>
              <a:rPr lang="en-US" sz="3600" i="1" dirty="0" err="1" smtClean="0">
                <a:effectLst/>
                <a:latin typeface="Times New Roman" panose="02020603050405020304" pitchFamily="18" charset="0"/>
                <a:ea typeface="Times New Roman" panose="02020603050405020304" pitchFamily="18" charset="0"/>
              </a:rPr>
              <a:t>phẩm</a:t>
            </a:r>
            <a:r>
              <a:rPr lang="en-US" sz="3600" i="1" dirty="0" smtClean="0">
                <a:effectLst/>
                <a:latin typeface="Times New Roman" panose="02020603050405020304" pitchFamily="18" charset="0"/>
                <a:ea typeface="Times New Roman" panose="02020603050405020304" pitchFamily="18" charset="0"/>
              </a:rPr>
              <a:t> </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Giới</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thiệu</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tác</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phẩm</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được</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nói</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đến</a:t>
            </a:r>
            <a:r>
              <a:rPr lang="en-US" sz="3600" dirty="0" smtClean="0">
                <a:effectLst/>
                <a:latin typeface="Times New Roman" panose="02020603050405020304" pitchFamily="18" charset="0"/>
                <a:ea typeface="Times New Roman" panose="02020603050405020304" pitchFamily="18" charset="0"/>
              </a:rPr>
              <a:t>.</a:t>
            </a:r>
            <a:endParaRPr kumimoji="0" lang="en-US" sz="3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7" name="Rounded Rectangle 6"/>
          <p:cNvSpPr/>
          <p:nvPr/>
        </p:nvSpPr>
        <p:spPr>
          <a:xfrm>
            <a:off x="106241" y="3378800"/>
            <a:ext cx="12085759" cy="1702627"/>
          </a:xfrm>
          <a:prstGeom prst="roundRect">
            <a:avLst/>
          </a:prstGeom>
          <a:solidFill>
            <a:schemeClr val="accent5">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lvl="0" algn="just" defTabSz="609630"/>
            <a:r>
              <a:rPr lang="en-US" sz="3600" dirty="0" smtClean="0">
                <a:effectLst/>
                <a:latin typeface="Times New Roman" panose="02020603050405020304" pitchFamily="18" charset="0"/>
                <a:ea typeface="Times New Roman" panose="02020603050405020304" pitchFamily="18" charset="0"/>
              </a:rPr>
              <a:t> </a:t>
            </a:r>
            <a:r>
              <a:rPr lang="vi-VN" sz="3600" b="1" dirty="0" smtClean="0">
                <a:effectLst/>
                <a:latin typeface="Times New Roman" panose="02020603050405020304" pitchFamily="18" charset="0"/>
                <a:ea typeface="Times New Roman" panose="02020603050405020304" pitchFamily="18" charset="0"/>
              </a:rPr>
              <a:t>+ Phần 2: </a:t>
            </a:r>
            <a:r>
              <a:rPr lang="vi-VN" sz="3600" i="1" dirty="0" smtClean="0">
                <a:effectLst/>
                <a:latin typeface="Times New Roman" panose="02020603050405020304" pitchFamily="18" charset="0"/>
                <a:ea typeface="Times New Roman" panose="02020603050405020304" pitchFamily="18" charset="0"/>
              </a:rPr>
              <a:t>Đó là … tôn trọng nguyên tác </a:t>
            </a:r>
            <a:r>
              <a:rPr lang="vi-VN" sz="3600" dirty="0" smtClean="0">
                <a:effectLst/>
                <a:latin typeface="Times New Roman" panose="02020603050405020304" pitchFamily="18" charset="0"/>
                <a:ea typeface="Times New Roman" panose="02020603050405020304" pitchFamily="18" charset="0"/>
              </a:rPr>
              <a:t>→ Những nhận xét của tác giả về ưu nhược điểm của tác phẩm.</a:t>
            </a:r>
            <a:endParaRPr kumimoji="0" lang="en-US" sz="3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9" name="Rounded Rectangle 8"/>
          <p:cNvSpPr/>
          <p:nvPr/>
        </p:nvSpPr>
        <p:spPr>
          <a:xfrm>
            <a:off x="127981" y="5232785"/>
            <a:ext cx="12085759" cy="1308587"/>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lvl="0" algn="just" defTabSz="609630"/>
            <a:r>
              <a:rPr lang="en-US" sz="3600" dirty="0" smtClean="0">
                <a:effectLst/>
                <a:latin typeface="Times New Roman" panose="02020603050405020304" pitchFamily="18" charset="0"/>
                <a:ea typeface="Times New Roman" panose="02020603050405020304" pitchFamily="18" charset="0"/>
              </a:rPr>
              <a:t> </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Phần</a:t>
            </a:r>
            <a:r>
              <a:rPr lang="en-US" sz="3600" b="1" dirty="0" smtClean="0">
                <a:effectLst/>
                <a:latin typeface="Times New Roman" panose="02020603050405020304" pitchFamily="18" charset="0"/>
                <a:ea typeface="Times New Roman" panose="02020603050405020304" pitchFamily="18" charset="0"/>
              </a:rPr>
              <a:t> 3: </a:t>
            </a:r>
            <a:r>
              <a:rPr lang="en-US" sz="3600" dirty="0" err="1" smtClean="0">
                <a:effectLst/>
                <a:latin typeface="Times New Roman" panose="02020603050405020304" pitchFamily="18" charset="0"/>
                <a:ea typeface="Times New Roman" panose="02020603050405020304" pitchFamily="18" charset="0"/>
              </a:rPr>
              <a:t>còn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lại</a:t>
            </a:r>
            <a:r>
              <a:rPr lang="en-US" sz="3600" dirty="0" smtClean="0">
                <a:effectLst/>
                <a:latin typeface="Times New Roman" panose="02020603050405020304" pitchFamily="18" charset="0"/>
                <a:ea typeface="Times New Roman" panose="02020603050405020304" pitchFamily="18" charset="0"/>
              </a:rPr>
              <a:t> → </a:t>
            </a:r>
            <a:r>
              <a:rPr lang="en-US" sz="3600" dirty="0" err="1" smtClean="0">
                <a:effectLst/>
                <a:latin typeface="Times New Roman" panose="02020603050405020304" pitchFamily="18" charset="0"/>
                <a:ea typeface="Times New Roman" panose="02020603050405020304" pitchFamily="18" charset="0"/>
              </a:rPr>
              <a:t>Nêu</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nhận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xét</a:t>
            </a:r>
            <a:r>
              <a:rPr lang="en-US" sz="3600" dirty="0" smtClean="0">
                <a:effectLst/>
                <a:latin typeface="Times New Roman" panose="02020603050405020304" pitchFamily="18" charset="0"/>
                <a:ea typeface="Times New Roman" panose="02020603050405020304" pitchFamily="18" charset="0"/>
              </a:rPr>
              <a:t>.</a:t>
            </a:r>
            <a:endParaRPr kumimoji="0" lang="en-US" sz="3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3401677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30801" y="-50200"/>
            <a:ext cx="12359841" cy="6908200"/>
          </a:xfrm>
          <a:prstGeom prst="rect">
            <a:avLst/>
          </a:prstGeom>
        </p:spPr>
      </p:pic>
      <p:sp>
        <p:nvSpPr>
          <p:cNvPr id="8" name="Rectangle 4"/>
          <p:cNvSpPr>
            <a:spLocks noChangeArrowheads="1"/>
          </p:cNvSpPr>
          <p:nvPr/>
        </p:nvSpPr>
        <p:spPr bwMode="auto">
          <a:xfrm>
            <a:off x="-167841" y="1240781"/>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106241" y="124705"/>
            <a:ext cx="12085759" cy="1116076"/>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lvl="0" algn="just" defTabSz="609630"/>
            <a:r>
              <a:rPr kumimoji="0" lang="vi-VN" sz="36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b. Tác giả đã nêu thành công và hạn chế của tác phẩm như sau:</a:t>
            </a:r>
            <a:endParaRPr kumimoji="0" lang="en-US" sz="3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6" name="Rounded Rectangle 5"/>
          <p:cNvSpPr/>
          <p:nvPr/>
        </p:nvSpPr>
        <p:spPr>
          <a:xfrm>
            <a:off x="106241" y="1415686"/>
            <a:ext cx="12085759" cy="5022059"/>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lvl="0" algn="just" defTabSz="609630">
              <a:lnSpc>
                <a:spcPct val="150000"/>
              </a:lnSpc>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3600" b="1" dirty="0">
                <a:solidFill>
                  <a:prstClr val="black"/>
                </a:solidFill>
                <a:latin typeface="Times New Roman" panose="02020603050405020304" pitchFamily="18" charset="0"/>
                <a:ea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rPr>
              <a:t>Thành</a:t>
            </a:r>
            <a:r>
              <a:rPr lang="en-US" sz="3600" b="1" dirty="0">
                <a:solidFill>
                  <a:prstClr val="black"/>
                </a:solidFill>
                <a:latin typeface="Times New Roman" panose="02020603050405020304" pitchFamily="18" charset="0"/>
                <a:ea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rPr>
              <a:t>công</a:t>
            </a:r>
            <a:r>
              <a:rPr lang="en-US" sz="3600" b="1" dirty="0">
                <a:solidFill>
                  <a:prstClr val="black"/>
                </a:solidFill>
                <a:latin typeface="Times New Roman" panose="02020603050405020304" pitchFamily="18" charset="0"/>
                <a:ea typeface="Times New Roman" panose="02020603050405020304" pitchFamily="18" charset="0"/>
              </a:rPr>
              <a:t>:</a:t>
            </a:r>
          </a:p>
          <a:p>
            <a:pPr lvl="0" algn="just" defTabSz="609630">
              <a:lnSpc>
                <a:spcPct val="150000"/>
              </a:lnSpc>
            </a:pPr>
            <a:r>
              <a:rPr lang="en-US" sz="3600" b="1" dirty="0">
                <a:solidFill>
                  <a:prstClr val="black"/>
                </a:solidFill>
                <a:latin typeface="Times New Roman" panose="02020603050405020304" pitchFamily="18" charset="0"/>
                <a:ea typeface="Times New Roman" panose="02020603050405020304" pitchFamily="18" charset="0"/>
              </a:rPr>
              <a:t>  </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Các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diễn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viên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chính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và</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phụ</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vô</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cùng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nhập</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tâm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Thấy</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hiểu</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nhân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vật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từ</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câu</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chữ</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của</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Nguyễn</a:t>
            </a:r>
            <a:r>
              <a:rPr lang="en-US" sz="3600" dirty="0">
                <a:solidFill>
                  <a:prstClr val="black"/>
                </a:solidFill>
                <a:latin typeface="Times New Roman" panose="02020603050405020304" pitchFamily="18" charset="0"/>
                <a:ea typeface="Times New Roman" panose="02020603050405020304" pitchFamily="18" charset="0"/>
              </a:rPr>
              <a:t> Du </a:t>
            </a:r>
            <a:r>
              <a:rPr lang="en-US" sz="3600" dirty="0" err="1">
                <a:solidFill>
                  <a:prstClr val="black"/>
                </a:solidFill>
                <a:latin typeface="Times New Roman" panose="02020603050405020304" pitchFamily="18" charset="0"/>
                <a:ea typeface="Times New Roman" panose="02020603050405020304" pitchFamily="18" charset="0"/>
              </a:rPr>
              <a:t>và</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thể</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hiện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xuất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sắc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bản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chất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nhân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vật</a:t>
            </a:r>
            <a:r>
              <a:rPr lang="en-US" sz="3600" dirty="0">
                <a:solidFill>
                  <a:prstClr val="black"/>
                </a:solidFill>
                <a:latin typeface="Times New Roman" panose="02020603050405020304" pitchFamily="18" charset="0"/>
                <a:ea typeface="Times New Roman" panose="02020603050405020304" pitchFamily="18" charset="0"/>
              </a:rPr>
              <a:t>.</a:t>
            </a:r>
          </a:p>
          <a:p>
            <a:pPr lvl="0" algn="just" defTabSz="609630">
              <a:lnSpc>
                <a:spcPct val="150000"/>
              </a:lnSpc>
            </a:pPr>
            <a:r>
              <a:rPr lang="en-US" sz="3600" dirty="0">
                <a:solidFill>
                  <a:prstClr val="black"/>
                </a:solidFill>
                <a:latin typeface="Times New Roman" panose="02020603050405020304" pitchFamily="18" charset="0"/>
                <a:ea typeface="Times New Roman" panose="02020603050405020304" pitchFamily="18" charset="0"/>
              </a:rPr>
              <a:t>   + </a:t>
            </a:r>
            <a:r>
              <a:rPr lang="en-US" sz="3600" dirty="0" err="1">
                <a:solidFill>
                  <a:prstClr val="black"/>
                </a:solidFill>
                <a:latin typeface="Times New Roman" panose="02020603050405020304" pitchFamily="18" charset="0"/>
                <a:ea typeface="Times New Roman" panose="02020603050405020304" pitchFamily="18" charset="0"/>
              </a:rPr>
              <a:t>Vũ</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đạo</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và</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âm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nhạc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của</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vở</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kịch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góp</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phần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thể</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hiện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thành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công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dụng</a:t>
            </a:r>
            <a:r>
              <a:rPr lang="en-US" sz="3600" dirty="0">
                <a:solidFill>
                  <a:prstClr val="black"/>
                </a:solidFill>
                <a:latin typeface="Times New Roman" panose="02020603050405020304" pitchFamily="18" charset="0"/>
                <a:ea typeface="Times New Roman" panose="02020603050405020304" pitchFamily="18" charset="0"/>
              </a:rPr>
              <a:t> ý </a:t>
            </a:r>
            <a:r>
              <a:rPr lang="en-US" sz="3600" dirty="0" err="1">
                <a:solidFill>
                  <a:prstClr val="black"/>
                </a:solidFill>
                <a:latin typeface="Times New Roman" panose="02020603050405020304" pitchFamily="18" charset="0"/>
                <a:ea typeface="Times New Roman" panose="02020603050405020304" pitchFamily="18" charset="0"/>
              </a:rPr>
              <a:t>của</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tác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giả</a:t>
            </a:r>
            <a:r>
              <a:rPr lang="en-US" sz="36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xmlns="" val="3384772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30801" y="-50200"/>
            <a:ext cx="12359841" cy="6908200"/>
          </a:xfrm>
          <a:prstGeom prst="rect">
            <a:avLst/>
          </a:prstGeom>
        </p:spPr>
      </p:pic>
      <p:sp>
        <p:nvSpPr>
          <p:cNvPr id="8" name="Rectangle 4"/>
          <p:cNvSpPr>
            <a:spLocks noChangeArrowheads="1"/>
          </p:cNvSpPr>
          <p:nvPr/>
        </p:nvSpPr>
        <p:spPr bwMode="auto">
          <a:xfrm>
            <a:off x="-167841" y="1240781"/>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106241" y="124705"/>
            <a:ext cx="12085759" cy="1116076"/>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b. Tác giả đã nêu thành công và hạn chế của tác phẩm như sau:</a:t>
            </a:r>
            <a:endParaRPr kumimoji="0" lang="en-US" sz="3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6" name="Rounded Rectangle 5"/>
          <p:cNvSpPr/>
          <p:nvPr/>
        </p:nvSpPr>
        <p:spPr>
          <a:xfrm>
            <a:off x="106241" y="1641015"/>
            <a:ext cx="12085759" cy="3983930"/>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R="61595" algn="just">
              <a:lnSpc>
                <a:spcPct val="150000"/>
              </a:lnSpc>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Hạn</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chế</a:t>
            </a:r>
            <a:r>
              <a:rPr lang="en-US" sz="3600" b="1" dirty="0" smtClean="0">
                <a:effectLst/>
                <a:latin typeface="Times New Roman" panose="02020603050405020304" pitchFamily="18" charset="0"/>
                <a:ea typeface="Times New Roman" panose="02020603050405020304" pitchFamily="18" charset="0"/>
              </a:rPr>
              <a:t>:</a:t>
            </a:r>
            <a:endParaRPr lang="en-US" sz="3600" dirty="0" smtClean="0">
              <a:effectLst/>
              <a:latin typeface="Times New Roman" panose="02020603050405020304" pitchFamily="18" charset="0"/>
              <a:ea typeface="Times New Roman" panose="02020603050405020304" pitchFamily="18" charset="0"/>
            </a:endParaRPr>
          </a:p>
          <a:p>
            <a:pPr marR="61595" algn="just">
              <a:lnSpc>
                <a:spcPct val="150000"/>
              </a:lnSpc>
            </a:pPr>
            <a:r>
              <a:rPr lang="en-US" sz="3600" dirty="0" smtClean="0">
                <a:effectLst/>
                <a:latin typeface="Times New Roman" panose="02020603050405020304" pitchFamily="18" charset="0"/>
                <a:ea typeface="Times New Roman" panose="02020603050405020304" pitchFamily="18" charset="0"/>
              </a:rPr>
              <a:t>   + </a:t>
            </a:r>
            <a:r>
              <a:rPr lang="en-US" sz="3600" dirty="0" err="1" smtClean="0">
                <a:effectLst/>
                <a:latin typeface="Times New Roman" panose="02020603050405020304" pitchFamily="18" charset="0"/>
                <a:ea typeface="Times New Roman" panose="02020603050405020304" pitchFamily="18" charset="0"/>
              </a:rPr>
              <a:t>Sự</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kết</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hợp</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chưa</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thật</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nhuyễn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giữa</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âm</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nhạc</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và</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vũ</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đạo</a:t>
            </a:r>
            <a:r>
              <a:rPr lang="en-US" sz="3600" dirty="0" smtClean="0">
                <a:effectLst/>
                <a:latin typeface="Times New Roman" panose="02020603050405020304" pitchFamily="18" charset="0"/>
                <a:ea typeface="Times New Roman" panose="02020603050405020304" pitchFamily="18" charset="0"/>
              </a:rPr>
              <a:t>.</a:t>
            </a:r>
          </a:p>
          <a:p>
            <a:pPr marR="61595" algn="just">
              <a:lnSpc>
                <a:spcPct val="150000"/>
              </a:lnSpc>
            </a:pPr>
            <a:r>
              <a:rPr lang="en-US" sz="3600" dirty="0" smtClean="0">
                <a:effectLst/>
                <a:latin typeface="Times New Roman" panose="02020603050405020304" pitchFamily="18" charset="0"/>
                <a:ea typeface="Times New Roman" panose="02020603050405020304" pitchFamily="18" charset="0"/>
              </a:rPr>
              <a:t>   + </a:t>
            </a:r>
            <a:r>
              <a:rPr lang="en-US" sz="3600" dirty="0" err="1" smtClean="0">
                <a:effectLst/>
                <a:latin typeface="Times New Roman" panose="02020603050405020304" pitchFamily="18" charset="0"/>
                <a:ea typeface="Times New Roman" panose="02020603050405020304" pitchFamily="18" charset="0"/>
              </a:rPr>
              <a:t>Chưa</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có</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sự</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mạnh</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dạn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đẩy</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sự</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sáng</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tạo</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đến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mức</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phá</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cách</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làm</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điểm</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nhấn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vượt</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ra</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khỏi</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cái</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khung</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nội</a:t>
            </a:r>
            <a:r>
              <a:rPr lang="en-US" sz="3600" dirty="0" smtClean="0">
                <a:effectLst/>
                <a:latin typeface="Times New Roman" panose="02020603050405020304" pitchFamily="18" charset="0"/>
                <a:ea typeface="Times New Roman" panose="02020603050405020304" pitchFamily="18" charset="0"/>
              </a:rPr>
              <a:t> dung </a:t>
            </a:r>
            <a:r>
              <a:rPr lang="en-US" sz="3600" dirty="0" err="1" smtClean="0">
                <a:effectLst/>
                <a:latin typeface="Times New Roman" panose="02020603050405020304" pitchFamily="18" charset="0"/>
                <a:ea typeface="Times New Roman" panose="02020603050405020304" pitchFamily="18" charset="0"/>
              </a:rPr>
              <a:t>Truyện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Kiều</a:t>
            </a:r>
            <a:r>
              <a:rPr lang="en-US" sz="3600" dirty="0" smtClean="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14504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30801" y="-50200"/>
            <a:ext cx="12359841" cy="6908200"/>
          </a:xfrm>
          <a:prstGeom prst="rect">
            <a:avLst/>
          </a:prstGeom>
        </p:spPr>
      </p:pic>
      <p:sp>
        <p:nvSpPr>
          <p:cNvPr id="8" name="Rectangle 4"/>
          <p:cNvSpPr>
            <a:spLocks noChangeArrowheads="1"/>
          </p:cNvSpPr>
          <p:nvPr/>
        </p:nvSpPr>
        <p:spPr bwMode="auto">
          <a:xfrm>
            <a:off x="-167841" y="1240781"/>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106241" y="124705"/>
            <a:ext cx="12085759" cy="1116076"/>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lvl="0" algn="just" defTabSz="609630"/>
            <a:r>
              <a:rPr kumimoji="0" lang="vi-VN" sz="36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c. Bài học rút ra qua ngữ liệu</a:t>
            </a:r>
            <a:endParaRPr kumimoji="0" lang="en-US" sz="3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6" name="Rounded Rectangle 5"/>
          <p:cNvSpPr/>
          <p:nvPr/>
        </p:nvSpPr>
        <p:spPr>
          <a:xfrm>
            <a:off x="106241" y="1641015"/>
            <a:ext cx="12085759" cy="3983930"/>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R="61595" lvl="0" algn="just">
              <a:lnSpc>
                <a:spcPct val="150000"/>
              </a:lnSpc>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36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Khi</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nghị</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luận</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về</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một</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tác</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phẩm</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nghệ</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thuật</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cần</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tìm</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hiểu</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thật</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kĩ</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về</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tác</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phẩm</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để</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có</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những</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nhận</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xét</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đánh</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giá</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khách</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quan</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và</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chân</a:t>
            </a:r>
            <a:r>
              <a:rPr lang="en-US" sz="4800" dirty="0" smtClean="0">
                <a:effectLst/>
                <a:latin typeface="Times New Roman" panose="02020603050405020304" pitchFamily="18" charset="0"/>
                <a:ea typeface="Times New Roman" panose="02020603050405020304" pitchFamily="18" charset="0"/>
              </a:rPr>
              <a:t> </a:t>
            </a:r>
            <a:r>
              <a:rPr lang="en-US" sz="4800" dirty="0" err="1" smtClean="0">
                <a:effectLst/>
                <a:latin typeface="Times New Roman" panose="02020603050405020304" pitchFamily="18" charset="0"/>
                <a:ea typeface="Times New Roman" panose="02020603050405020304" pitchFamily="18" charset="0"/>
              </a:rPr>
              <a:t>thực</a:t>
            </a:r>
            <a:r>
              <a:rPr lang="en-US" sz="4800" dirty="0" smtClean="0">
                <a:effectLst/>
                <a:latin typeface="Times New Roman" panose="02020603050405020304" pitchFamily="18" charset="0"/>
                <a:ea typeface="Times New Roman" panose="02020603050405020304" pitchFamily="18" charset="0"/>
              </a:rPr>
              <a:t>.</a:t>
            </a:r>
            <a:endParaRPr kumimoji="0" lang="en-US" sz="4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249440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716714"/>
            <a:ext cx="12208933" cy="1412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448515" name="Group 12"/>
          <p:cNvGrpSpPr>
            <a:grpSpLocks/>
          </p:cNvGrpSpPr>
          <p:nvPr/>
        </p:nvGrpSpPr>
        <p:grpSpPr bwMode="auto">
          <a:xfrm>
            <a:off x="4294909" y="274061"/>
            <a:ext cx="3122950" cy="680445"/>
            <a:chOff x="8010143" y="1905000"/>
            <a:chExt cx="9096487" cy="1410796"/>
          </a:xfrm>
        </p:grpSpPr>
        <p:sp>
          <p:nvSpPr>
            <p:cNvPr id="14" name="Rectangle 13">
              <a:extLst/>
            </p:cNvPr>
            <p:cNvSpPr/>
            <p:nvPr/>
          </p:nvSpPr>
          <p:spPr>
            <a:xfrm>
              <a:off x="8010143" y="2220978"/>
              <a:ext cx="9096486" cy="77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ounded Rectangle 28">
              <a:extLst/>
            </p:cNvPr>
            <p:cNvSpPr/>
            <p:nvPr/>
          </p:nvSpPr>
          <p:spPr>
            <a:xfrm>
              <a:off x="8014375" y="1905000"/>
              <a:ext cx="909225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8557" name="TextBox 16"/>
            <p:cNvSpPr txBox="1">
              <a:spLocks noChangeArrowheads="1"/>
            </p:cNvSpPr>
            <p:nvPr/>
          </p:nvSpPr>
          <p:spPr bwMode="auto">
            <a:xfrm>
              <a:off x="9957956" y="1909391"/>
              <a:ext cx="5135873" cy="140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marL="67945" marR="61595" algn="just">
                <a:lnSpc>
                  <a:spcPct val="115000"/>
                </a:lnSpc>
                <a:spcBef>
                  <a:spcPts val="240"/>
                </a:spcBef>
                <a:spcAft>
                  <a:spcPts val="240"/>
                </a:spcAft>
              </a:pPr>
              <a:r>
                <a:rPr lang="en-US" sz="2800" b="1" dirty="0">
                  <a:latin typeface="Times New Roman" panose="02020603050405020304" pitchFamily="18" charset="0"/>
                  <a:ea typeface="Times New Roman" panose="02020603050405020304" pitchFamily="18" charset="0"/>
                </a:rPr>
                <a:t> </a:t>
              </a:r>
              <a:r>
                <a:rPr lang="en-US" sz="3600" b="1" dirty="0">
                  <a:solidFill>
                    <a:srgbClr val="FF0000"/>
                  </a:solidFill>
                  <a:latin typeface="Times New Roman" panose="02020603050405020304" pitchFamily="18" charset="0"/>
                  <a:ea typeface="Times New Roman" panose="02020603050405020304" pitchFamily="18" charset="0"/>
                </a:rPr>
                <a:t>3. </a:t>
              </a:r>
              <a:r>
                <a:rPr lang="en-US" sz="3600" b="1" dirty="0" err="1">
                  <a:solidFill>
                    <a:srgbClr val="FF0000"/>
                  </a:solidFill>
                  <a:latin typeface="Times New Roman" panose="02020603050405020304" pitchFamily="18" charset="0"/>
                  <a:ea typeface="Times New Roman" panose="02020603050405020304" pitchFamily="18" charset="0"/>
                </a:rPr>
                <a:t>Yêu</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cầu</a:t>
              </a:r>
              <a:r>
                <a:rPr lang="en-US" sz="3600" b="1" dirty="0">
                  <a:solidFill>
                    <a:srgbClr val="FF0000"/>
                  </a:solidFill>
                  <a:latin typeface="Times New Roman" panose="02020603050405020304" pitchFamily="18" charset="0"/>
                  <a:ea typeface="Times New Roman" panose="02020603050405020304" pitchFamily="18" charset="0"/>
                </a:rPr>
                <a:t> </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grpSp>
      <p:sp>
        <p:nvSpPr>
          <p:cNvPr id="43" name="Rectangle 42">
            <a:extLst/>
          </p:cNvPr>
          <p:cNvSpPr/>
          <p:nvPr/>
        </p:nvSpPr>
        <p:spPr>
          <a:xfrm>
            <a:off x="182032" y="2039071"/>
            <a:ext cx="3078403" cy="4380779"/>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defTabSz="914377">
              <a:defRPr/>
            </a:pPr>
            <a:r>
              <a:rPr lang="en-US" sz="1400" dirty="0">
                <a:latin typeface="Times New Roman" panose="02020603050405020304" pitchFamily="18" charset="0"/>
                <a:ea typeface="Times New Roman" panose="02020603050405020304" pitchFamily="18" charset="0"/>
              </a:rPr>
              <a:t> </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Tìm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hiểu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kĩ</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về</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tác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phẩm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nghệ</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thuật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được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phân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tích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đặc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điểm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thể</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loại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tác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giả</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hoàn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cảnh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sáng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tác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bối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cảnh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thời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đại</a:t>
            </a:r>
            <a:r>
              <a:rPr lang="en-US" sz="3200" dirty="0">
                <a:solidFill>
                  <a:schemeClr val="tx1"/>
                </a:solidFill>
                <a:latin typeface="Times New Roman" panose="02020603050405020304" pitchFamily="18" charset="0"/>
                <a:ea typeface="Times New Roman" panose="02020603050405020304" pitchFamily="18" charset="0"/>
              </a:rPr>
              <a:t>,…)</a:t>
            </a:r>
            <a:endParaRPr kumimoji="0" lang="en-US" sz="3200" b="0" i="0" u="none" strike="noStrike" kern="1200" cap="none" spc="0" normalizeH="0" baseline="0" noProof="0" dirty="0">
              <a:ln>
                <a:noFill/>
              </a:ln>
              <a:solidFill>
                <a:schemeClr val="tx1"/>
              </a:solidFill>
              <a:effectLst/>
              <a:uLnTx/>
              <a:uFillTx/>
              <a:latin typeface="STIXVariants-Regular" pitchFamily="2" charset="2"/>
            </a:endParaRPr>
          </a:p>
        </p:txBody>
      </p:sp>
      <p:sp>
        <p:nvSpPr>
          <p:cNvPr id="52" name="Rectangle 51">
            <a:extLst/>
          </p:cNvPr>
          <p:cNvSpPr/>
          <p:nvPr/>
        </p:nvSpPr>
        <p:spPr>
          <a:xfrm>
            <a:off x="3758718" y="2089487"/>
            <a:ext cx="2688257" cy="4387199"/>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defTabSz="914377">
              <a:defRPr/>
            </a:pPr>
            <a:r>
              <a:rPr lang="en-US" sz="2800" dirty="0">
                <a:solidFill>
                  <a:schemeClr val="tx1"/>
                </a:solidFill>
                <a:latin typeface="Times New Roman" panose="02020603050405020304" pitchFamily="18" charset="0"/>
                <a:ea typeface="Times New Roman" panose="02020603050405020304" pitchFamily="18" charset="0"/>
              </a:rPr>
              <a:t> - </a:t>
            </a:r>
            <a:r>
              <a:rPr lang="en-US" sz="3200" dirty="0" err="1">
                <a:solidFill>
                  <a:schemeClr val="tx1"/>
                </a:solidFill>
                <a:latin typeface="Times New Roman" panose="02020603050405020304" pitchFamily="18" charset="0"/>
                <a:ea typeface="Times New Roman" panose="02020603050405020304" pitchFamily="18" charset="0"/>
              </a:rPr>
              <a:t>Nắm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được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những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nét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đặc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sắc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về</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nội</a:t>
            </a:r>
            <a:r>
              <a:rPr lang="en-US" sz="3200" dirty="0">
                <a:solidFill>
                  <a:schemeClr val="tx1"/>
                </a:solidFill>
                <a:latin typeface="Times New Roman" panose="02020603050405020304" pitchFamily="18" charset="0"/>
                <a:ea typeface="Times New Roman" panose="02020603050405020304" pitchFamily="18" charset="0"/>
              </a:rPr>
              <a:t> dung </a:t>
            </a:r>
            <a:r>
              <a:rPr lang="en-US" sz="3200" dirty="0" err="1">
                <a:solidFill>
                  <a:schemeClr val="tx1"/>
                </a:solidFill>
                <a:latin typeface="Times New Roman" panose="02020603050405020304" pitchFamily="18" charset="0"/>
                <a:ea typeface="Times New Roman" panose="02020603050405020304" pitchFamily="18" charset="0"/>
              </a:rPr>
              <a:t>và</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nghệ</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thuật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của</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tác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phẩm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thông</a:t>
            </a:r>
            <a:r>
              <a:rPr lang="en-US" sz="3200" dirty="0">
                <a:solidFill>
                  <a:schemeClr val="tx1"/>
                </a:solidFill>
                <a:latin typeface="Times New Roman" panose="02020603050405020304" pitchFamily="18" charset="0"/>
                <a:ea typeface="Times New Roman" panose="02020603050405020304" pitchFamily="18" charset="0"/>
              </a:rPr>
              <a:t> qua </a:t>
            </a:r>
            <a:r>
              <a:rPr lang="en-US" sz="3200" dirty="0" err="1">
                <a:solidFill>
                  <a:schemeClr val="tx1"/>
                </a:solidFill>
                <a:latin typeface="Times New Roman" panose="02020603050405020304" pitchFamily="18" charset="0"/>
                <a:ea typeface="Times New Roman" panose="02020603050405020304" pitchFamily="18" charset="0"/>
              </a:rPr>
              <a:t>một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số</a:t>
            </a:r>
            <a:r>
              <a:rPr lang="en-US" sz="3200" dirty="0">
                <a:solidFill>
                  <a:schemeClr val="tx1"/>
                </a:solidFill>
                <a:latin typeface="Times New Roman" panose="02020603050405020304" pitchFamily="18" charset="0"/>
                <a:ea typeface="Times New Roman" panose="02020603050405020304" pitchFamily="18" charset="0"/>
              </a:rPr>
              <a:t> chi </a:t>
            </a:r>
            <a:r>
              <a:rPr lang="en-US" sz="3200" dirty="0" err="1">
                <a:solidFill>
                  <a:schemeClr val="tx1"/>
                </a:solidFill>
                <a:latin typeface="Times New Roman" panose="02020603050405020304" pitchFamily="18" charset="0"/>
                <a:ea typeface="Times New Roman" panose="02020603050405020304" pitchFamily="18" charset="0"/>
              </a:rPr>
              <a:t>tiết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cụ</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thể</a:t>
            </a:r>
            <a:r>
              <a:rPr lang="en-US" sz="3200" dirty="0">
                <a:solidFill>
                  <a:schemeClr val="tx1"/>
                </a:solidFill>
                <a:latin typeface="Times New Roman" panose="02020603050405020304" pitchFamily="18" charset="0"/>
                <a:ea typeface="Times New Roman" panose="02020603050405020304" pitchFamily="18" charset="0"/>
              </a:rPr>
              <a:t>.</a:t>
            </a:r>
            <a:endParaRPr kumimoji="0" lang="en-US" sz="3200" b="0" i="0" u="none" strike="noStrike" kern="1200" cap="none" spc="0" normalizeH="0" baseline="0" noProof="0" dirty="0">
              <a:ln>
                <a:noFill/>
              </a:ln>
              <a:solidFill>
                <a:schemeClr val="tx1"/>
              </a:solidFill>
              <a:effectLst/>
              <a:uLnTx/>
              <a:uFillTx/>
              <a:latin typeface="Arial"/>
            </a:endParaRPr>
          </a:p>
        </p:txBody>
      </p:sp>
      <p:grpSp>
        <p:nvGrpSpPr>
          <p:cNvPr id="54" name="Group 53"/>
          <p:cNvGrpSpPr>
            <a:grpSpLocks/>
          </p:cNvGrpSpPr>
          <p:nvPr/>
        </p:nvGrpSpPr>
        <p:grpSpPr bwMode="auto">
          <a:xfrm>
            <a:off x="7165686" y="1307017"/>
            <a:ext cx="2279938" cy="5112834"/>
            <a:chOff x="961188" y="2078871"/>
            <a:chExt cx="1673984" cy="2092134"/>
          </a:xfrm>
        </p:grpSpPr>
        <p:sp>
          <p:nvSpPr>
            <p:cNvPr id="55" name="Rectangle 54">
              <a:extLst/>
            </p:cNvPr>
            <p:cNvSpPr/>
            <p:nvPr/>
          </p:nvSpPr>
          <p:spPr>
            <a:xfrm>
              <a:off x="961188" y="2422511"/>
              <a:ext cx="1673984" cy="1748494"/>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Diamond 55">
              <a:extLst/>
            </p:cNvPr>
            <p:cNvSpPr/>
            <p:nvPr/>
          </p:nvSpPr>
          <p:spPr>
            <a:xfrm>
              <a:off x="1491839" y="2078871"/>
              <a:ext cx="671644" cy="402334"/>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3</a:t>
              </a:r>
            </a:p>
          </p:txBody>
        </p:sp>
      </p:grpSp>
      <p:grpSp>
        <p:nvGrpSpPr>
          <p:cNvPr id="74" name="Group 73"/>
          <p:cNvGrpSpPr>
            <a:grpSpLocks/>
          </p:cNvGrpSpPr>
          <p:nvPr/>
        </p:nvGrpSpPr>
        <p:grpSpPr bwMode="auto">
          <a:xfrm>
            <a:off x="9868952" y="1616291"/>
            <a:ext cx="2175265" cy="4803559"/>
            <a:chOff x="961188" y="2078871"/>
            <a:chExt cx="1673984" cy="2092134"/>
          </a:xfrm>
        </p:grpSpPr>
        <p:sp>
          <p:nvSpPr>
            <p:cNvPr id="75" name="Rectangle 74">
              <a:extLst/>
            </p:cNvPr>
            <p:cNvSpPr/>
            <p:nvPr/>
          </p:nvSpPr>
          <p:spPr>
            <a:xfrm>
              <a:off x="961188" y="2422511"/>
              <a:ext cx="1673984" cy="1748494"/>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Diamond 75">
              <a:extLst/>
            </p:cNvPr>
            <p:cNvSpPr/>
            <p:nvPr/>
          </p:nvSpPr>
          <p:spPr>
            <a:xfrm>
              <a:off x="1491838" y="2078871"/>
              <a:ext cx="671645" cy="402333"/>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4</a:t>
              </a:r>
            </a:p>
          </p:txBody>
        </p:sp>
      </p:grpSp>
      <p:sp>
        <p:nvSpPr>
          <p:cNvPr id="77" name="Diamond 76">
            <a:extLst/>
          </p:cNvPr>
          <p:cNvSpPr/>
          <p:nvPr/>
        </p:nvSpPr>
        <p:spPr>
          <a:xfrm>
            <a:off x="4794634" y="1369074"/>
            <a:ext cx="554567" cy="674687"/>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2</a:t>
            </a:r>
          </a:p>
        </p:txBody>
      </p:sp>
      <p:sp>
        <p:nvSpPr>
          <p:cNvPr id="78" name="Diamond 77">
            <a:extLst/>
          </p:cNvPr>
          <p:cNvSpPr/>
          <p:nvPr/>
        </p:nvSpPr>
        <p:spPr>
          <a:xfrm>
            <a:off x="1405858" y="1352693"/>
            <a:ext cx="554567" cy="630311"/>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1</a:t>
            </a:r>
          </a:p>
        </p:txBody>
      </p:sp>
      <p:sp>
        <p:nvSpPr>
          <p:cNvPr id="7" name="Rectangle 6"/>
          <p:cNvSpPr/>
          <p:nvPr/>
        </p:nvSpPr>
        <p:spPr>
          <a:xfrm>
            <a:off x="7201073" y="2167077"/>
            <a:ext cx="2254083" cy="4056495"/>
          </a:xfrm>
          <a:prstGeom prst="rect">
            <a:avLst/>
          </a:prstGeom>
        </p:spPr>
        <p:txBody>
          <a:bodyPr wrap="square">
            <a:spAutoFit/>
          </a:bodyPr>
          <a:lstStyle/>
          <a:p>
            <a:pPr marL="67945" marR="61595" algn="just">
              <a:lnSpc>
                <a:spcPct val="115000"/>
              </a:lnSpc>
              <a:spcBef>
                <a:spcPts val="240"/>
              </a:spcBef>
              <a:spcAft>
                <a:spcPts val="24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Nêu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được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nhận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xét</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nhân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về</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công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và</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hạn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chế</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phẩm</a:t>
            </a: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9912026" y="2638326"/>
            <a:ext cx="2165734" cy="2554545"/>
          </a:xfrm>
          <a:prstGeom prst="rect">
            <a:avLst/>
          </a:prstGeom>
        </p:spPr>
        <p:txBody>
          <a:bodyPr wrap="square">
            <a:spAutoFit/>
          </a:bodyPr>
          <a:lstStyle/>
          <a:p>
            <a:pPr algn="just"/>
            <a:r>
              <a:rPr lang="en-US" sz="1300" dirty="0" smtClean="0">
                <a:effectLst/>
                <a:latin typeface="Times New Roman" panose="02020603050405020304" pitchFamily="18" charset="0"/>
                <a:ea typeface="Calibri" panose="020F0502020204030204" pitchFamily="34" charset="0"/>
              </a:rPr>
              <a:t> </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Thực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hiện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các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bước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theo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quy</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trình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tạo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lập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văn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bản</a:t>
            </a:r>
            <a:r>
              <a:rPr lang="en-US" sz="3200" dirty="0" smtClean="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xmlns="" val="34261407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1000"/>
                                        <p:tgtEl>
                                          <p:spTgt spid="7">
                                            <p:txEl>
                                              <p:pRg st="0" end="0"/>
                                            </p:txEl>
                                          </p:spTgt>
                                        </p:tgtEl>
                                      </p:cBhvr>
                                    </p:animEffect>
                                    <p:anim calcmode="lin" valueType="num">
                                      <p:cBhvr>
                                        <p:cTn id="4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barn(inVertical)">
                                      <p:cBhvr>
                                        <p:cTn id="48" dur="500"/>
                                        <p:tgtEl>
                                          <p:spTgt spid="7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77"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0951" y="1276351"/>
            <a:ext cx="9692216" cy="4574116"/>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65539" name="图片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468785" y="-438150"/>
            <a:ext cx="4193116" cy="4256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0" name="图片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rot="884822">
            <a:off x="-1386417" y="3073400"/>
            <a:ext cx="5564717"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文本框 15"/>
          <p:cNvSpPr txBox="1"/>
          <p:nvPr/>
        </p:nvSpPr>
        <p:spPr>
          <a:xfrm>
            <a:off x="2436921" y="3223684"/>
            <a:ext cx="546943" cy="523218"/>
          </a:xfrm>
          <a:prstGeom prst="rect">
            <a:avLst/>
          </a:prstGeom>
          <a:noFill/>
        </p:spPr>
        <p:txBody>
          <a:bodyPr wrap="none" lIns="91439" tIns="45719" rIns="91439" bIns="45719">
            <a:spAutoFit/>
          </a:bodyPr>
          <a:lstStyle/>
          <a:p>
            <a:pPr marL="0" marR="0" lvl="0" indent="0" algn="dist" defTabSz="685817"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600" normalizeH="0" baseline="0" noProof="0">
                <a:ln>
                  <a:noFill/>
                </a:ln>
                <a:solidFill>
                  <a:prstClr val="white"/>
                </a:solidFill>
                <a:effectLst/>
                <a:uLnTx/>
                <a:uFillTx/>
                <a:latin typeface="Geometr415 Blk BT" panose="020B0802020204020303" pitchFamily="34" charset="0"/>
                <a:ea typeface="微软雅黑"/>
                <a:cs typeface="+mn-cs"/>
              </a:rPr>
              <a:t>II</a:t>
            </a:r>
            <a:endParaRPr kumimoji="0" lang="zh-CN" altLang="en-US" sz="2800" b="0" i="0" u="none" strike="noStrike" kern="1200" cap="none" spc="600" normalizeH="0" baseline="0" noProof="0" dirty="0">
              <a:ln>
                <a:noFill/>
              </a:ln>
              <a:solidFill>
                <a:prstClr val="white"/>
              </a:solidFill>
              <a:effectLst/>
              <a:uLnTx/>
              <a:uFillTx/>
              <a:latin typeface="Geometr415 Blk BT" panose="020B0802020204020303" pitchFamily="34" charset="0"/>
              <a:ea typeface="微软雅黑"/>
              <a:cs typeface="+mn-cs"/>
            </a:endParaRPr>
          </a:p>
        </p:txBody>
      </p:sp>
      <p:sp>
        <p:nvSpPr>
          <p:cNvPr id="19" name="TextBox 12">
            <a:extLst>
              <a:ext uri="{FF2B5EF4-FFF2-40B4-BE49-F238E27FC236}">
                <a16:creationId xmlns:a16="http://schemas.microsoft.com/office/drawing/2014/main" xmlns="" id="{1F838C53-584D-A207-13BE-EFD8CBD11337}"/>
              </a:ext>
            </a:extLst>
          </p:cNvPr>
          <p:cNvSpPr txBox="1"/>
          <p:nvPr/>
        </p:nvSpPr>
        <p:spPr>
          <a:xfrm>
            <a:off x="2956631" y="2429719"/>
            <a:ext cx="7846838" cy="890180"/>
          </a:xfrm>
          <a:prstGeom prst="rect">
            <a:avLst/>
          </a:prstGeom>
        </p:spPr>
        <p:txBody>
          <a:bodyPr wrap="square" lIns="0" tIns="0" rIns="0" bIns="0" rtlCol="0" anchor="t">
            <a:spAutoFit/>
          </a:bodyPr>
          <a:lstStyle/>
          <a:p>
            <a:pPr lvl="1" algn="ctr" defTabSz="609630">
              <a:lnSpc>
                <a:spcPct val="150000"/>
              </a:lnSpc>
            </a:pPr>
            <a:r>
              <a:rPr lang="en-US" sz="4400" b="1" dirty="0" smtClean="0">
                <a:solidFill>
                  <a:srgbClr val="FF0000"/>
                </a:solidFill>
                <a:latin typeface="Arial" panose="020B0604020202020204" pitchFamily="34" charset="0"/>
                <a:cs typeface="Arial" panose="020B0604020202020204" pitchFamily="34" charset="0"/>
              </a:rPr>
              <a:t>II. THỰC HÀNH VIẾT</a:t>
            </a:r>
            <a:endParaRPr kumimoji="0" lang="en-US" sz="4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025744" y="2717719"/>
            <a:ext cx="3176291" cy="2316681"/>
          </a:xfrm>
          <a:prstGeom prst="rect">
            <a:avLst/>
          </a:prstGeom>
        </p:spPr>
      </p:pic>
      <p:pic>
        <p:nvPicPr>
          <p:cNvPr id="3" name="Picture 2"/>
          <p:cNvPicPr>
            <a:picLocks noChangeAspect="1"/>
          </p:cNvPicPr>
          <p:nvPr/>
        </p:nvPicPr>
        <p:blipFill>
          <a:blip r:embed="rId6"/>
          <a:stretch>
            <a:fillRect/>
          </a:stretch>
        </p:blipFill>
        <p:spPr>
          <a:xfrm>
            <a:off x="7352285" y="679454"/>
            <a:ext cx="3218967" cy="2347163"/>
          </a:xfrm>
          <a:prstGeom prst="rect">
            <a:avLst/>
          </a:prstGeom>
        </p:spPr>
      </p:pic>
    </p:spTree>
    <p:extLst>
      <p:ext uri="{BB962C8B-B14F-4D97-AF65-F5344CB8AC3E}">
        <p14:creationId xmlns:p14="http://schemas.microsoft.com/office/powerpoint/2010/main" xmlns="" val="556200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594" y="3581400"/>
            <a:ext cx="4381500" cy="3182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0401" y="-279400"/>
            <a:ext cx="4194175" cy="425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8091869" y="3733801"/>
            <a:ext cx="2146300"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133929" y="221672"/>
            <a:ext cx="7957940" cy="803370"/>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rtlCol="0" anchor="ctr"/>
          <a:lstStyle/>
          <a:p>
            <a:pPr marL="271780" indent="-226695" algn="just">
              <a:lnSpc>
                <a:spcPct val="150000"/>
              </a:lnSpc>
              <a:spcAft>
                <a:spcPts val="0"/>
              </a:spcAft>
            </a:pPr>
            <a:r>
              <a:rPr lang="en-US" sz="44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vi-VN" sz="44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 hành viết theo các bước</a:t>
            </a:r>
            <a:endParaRPr lang="en-US" sz="4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ounded Rectangle 6"/>
          <p:cNvSpPr/>
          <p:nvPr/>
        </p:nvSpPr>
        <p:spPr>
          <a:xfrm>
            <a:off x="133929" y="1850494"/>
            <a:ext cx="9130144" cy="3035347"/>
          </a:xfrm>
          <a:prstGeom prst="roundRect">
            <a:avLst/>
          </a:prstGeom>
          <a:solidFill>
            <a:schemeClr val="accent2">
              <a:lumMod val="20000"/>
              <a:lumOff val="80000"/>
            </a:schemeClr>
          </a:solidFill>
          <a:ln w="25400" cap="flat" cmpd="sng" algn="ctr">
            <a:solidFill>
              <a:sysClr val="windowText" lastClr="000000"/>
            </a:solidFill>
            <a:prstDash val="solid"/>
          </a:ln>
          <a:effectLst/>
        </p:spPr>
        <p:txBody>
          <a:bodyPr rtlCol="0" anchor="ctr"/>
          <a:lstStyle/>
          <a:p>
            <a:pPr marL="271780" indent="-226695" algn="just">
              <a:lnSpc>
                <a:spcPct val="150000"/>
              </a:lnSpc>
              <a:spcAft>
                <a:spcPts val="0"/>
              </a:spcAft>
            </a:pPr>
            <a:r>
              <a:rPr lang="en-US" sz="44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u="sng"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4400" u="sng"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44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phim</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400" i="1" kern="1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400" i="1"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4400" i="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24923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2359841" cy="6858000"/>
          </a:xfrm>
          <a:prstGeom prst="rect">
            <a:avLst/>
          </a:prstGeom>
        </p:spPr>
      </p:pic>
      <p:sp>
        <p:nvSpPr>
          <p:cNvPr id="8" name="Rectangle 4"/>
          <p:cNvSpPr>
            <a:spLocks noChangeArrowheads="1"/>
          </p:cNvSpPr>
          <p:nvPr/>
        </p:nvSpPr>
        <p:spPr bwMode="auto">
          <a:xfrm>
            <a:off x="-167841" y="1240783"/>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p>
            <a:pPr defTabSz="609630"/>
            <a:endParaRPr lang="en-US" sz="2800" b="1" dirty="0">
              <a:solidFill>
                <a:prstClr val="black"/>
              </a:solidFill>
              <a:latin typeface="Times New Roman" pitchFamily="18" charset="0"/>
              <a:cs typeface="Times New Roman" pitchFamily="18" charset="0"/>
            </a:endParaRPr>
          </a:p>
        </p:txBody>
      </p:sp>
      <p:sp>
        <p:nvSpPr>
          <p:cNvPr id="11" name="Rounded Rectangle 10"/>
          <p:cNvSpPr/>
          <p:nvPr/>
        </p:nvSpPr>
        <p:spPr>
          <a:xfrm>
            <a:off x="3325092" y="121461"/>
            <a:ext cx="6410036" cy="7863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3600" b="1" dirty="0">
                <a:solidFill>
                  <a:srgbClr val="0070C0"/>
                </a:solidFill>
                <a:latin typeface="Times New Roman" pitchFamily="18" charset="0"/>
                <a:cs typeface="Times New Roman" pitchFamily="18" charset="0"/>
              </a:rPr>
              <a:t>HS </a:t>
            </a:r>
            <a:r>
              <a:rPr lang="en-US" sz="3600" b="1" dirty="0" err="1">
                <a:solidFill>
                  <a:srgbClr val="0070C0"/>
                </a:solidFill>
                <a:latin typeface="Times New Roman" pitchFamily="18" charset="0"/>
                <a:cs typeface="Times New Roman" pitchFamily="18" charset="0"/>
              </a:rPr>
              <a:t>thảo</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luận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theo</a:t>
            </a:r>
            <a:r>
              <a:rPr lang="en-US" sz="3600" b="1" dirty="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nhóm</a:t>
            </a:r>
            <a:r>
              <a:rPr lang="en-US" sz="3600" b="1" dirty="0" smtClean="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5 </a:t>
            </a:r>
            <a:r>
              <a:rPr lang="en-US" sz="3600" b="1" dirty="0" err="1">
                <a:solidFill>
                  <a:srgbClr val="0070C0"/>
                </a:solidFill>
                <a:latin typeface="Times New Roman" pitchFamily="18" charset="0"/>
                <a:cs typeface="Times New Roman" pitchFamily="18" charset="0"/>
              </a:rPr>
              <a:t>phút</a:t>
            </a:r>
            <a:endParaRPr lang="en-US" sz="3600" b="1" dirty="0">
              <a:solidFill>
                <a:srgbClr val="0070C0"/>
              </a:solidFill>
              <a:latin typeface="Times New Roman" pitchFamily="18" charset="0"/>
              <a:cs typeface="Times New Roman" pitchFamily="18" charset="0"/>
            </a:endParaRPr>
          </a:p>
        </p:txBody>
      </p:sp>
      <p:sp>
        <p:nvSpPr>
          <p:cNvPr id="9" name="Rectangle 8"/>
          <p:cNvSpPr/>
          <p:nvPr/>
        </p:nvSpPr>
        <p:spPr>
          <a:xfrm>
            <a:off x="268647" y="1029315"/>
            <a:ext cx="11822545" cy="5693866"/>
          </a:xfrm>
          <a:prstGeom prst="rect">
            <a:avLst/>
          </a:prstGeom>
          <a:solidFill>
            <a:schemeClr val="bg2">
              <a:lumMod val="90000"/>
            </a:schemeClr>
          </a:solid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PHIẾU HỌC TẬP SỐ 2</a:t>
            </a:r>
          </a:p>
          <a:p>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Chuẩn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ý</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p>
          <a:p>
            <a:pPr marL="342900" indent="-342900">
              <a:buFontTx/>
              <a:buChar char="-"/>
            </a:pP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ý</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065256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fade">
                                      <p:cBhvr>
                                        <p:cTn id="40" dur="500"/>
                                        <p:tgtEl>
                                          <p:spTgt spid="9">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500"/>
                                        <p:tgtEl>
                                          <p:spTgt spid="9">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Effect transition="in" filter="fade">
                                      <p:cBhvr>
                                        <p:cTn id="49"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30801" y="-50200"/>
            <a:ext cx="12359841" cy="6908200"/>
          </a:xfrm>
          <a:prstGeom prst="rect">
            <a:avLst/>
          </a:prstGeom>
        </p:spPr>
      </p:pic>
      <p:sp>
        <p:nvSpPr>
          <p:cNvPr id="8" name="Rectangle 4"/>
          <p:cNvSpPr>
            <a:spLocks noChangeArrowheads="1"/>
          </p:cNvSpPr>
          <p:nvPr/>
        </p:nvSpPr>
        <p:spPr bwMode="auto">
          <a:xfrm>
            <a:off x="-167841" y="1240781"/>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106241" y="51126"/>
            <a:ext cx="3560595" cy="688095"/>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L="271780" indent="-226695" algn="just">
              <a:lnSpc>
                <a:spcPct val="150000"/>
              </a:lnSpc>
              <a:spcAft>
                <a:spcPts val="0"/>
              </a:spcAft>
            </a:pP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a:t>
            </a:r>
            <a:r>
              <a:rPr lang="vi-VN"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Chuẩn bị viết</a:t>
            </a:r>
            <a:endParaRPr lang="en-US" sz="36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ounded Rectangle 5"/>
          <p:cNvSpPr/>
          <p:nvPr/>
        </p:nvSpPr>
        <p:spPr>
          <a:xfrm>
            <a:off x="106241" y="831623"/>
            <a:ext cx="12085759" cy="6017453"/>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R="61595" lvl="0" algn="just">
              <a:lnSpc>
                <a:spcPct val="150000"/>
              </a:lnSpc>
            </a:pPr>
            <a:r>
              <a:rPr lang="vi-VN" sz="3600" dirty="0">
                <a:solidFill>
                  <a:prstClr val="black"/>
                </a:solidFill>
                <a:latin typeface="Times New Roman" panose="02020603050405020304" pitchFamily="18" charset="0"/>
                <a:ea typeface="Times New Roman" panose="02020603050405020304" pitchFamily="18" charset="0"/>
              </a:rPr>
              <a:t>- Xác định bộ phim (vở kịch, bài hát) sẽ bàn luận.</a:t>
            </a:r>
          </a:p>
          <a:p>
            <a:pPr marR="61595" lvl="0" algn="just"/>
            <a:r>
              <a:rPr lang="vi-VN" sz="3600" dirty="0" smtClean="0">
                <a:solidFill>
                  <a:prstClr val="black"/>
                </a:solidFill>
                <a:latin typeface="Times New Roman" panose="02020603050405020304" pitchFamily="18" charset="0"/>
                <a:ea typeface="Times New Roman" panose="02020603050405020304" pitchFamily="18" charset="0"/>
              </a:rPr>
              <a:t>- </a:t>
            </a:r>
            <a:r>
              <a:rPr lang="vi-VN" sz="3600" dirty="0">
                <a:solidFill>
                  <a:prstClr val="black"/>
                </a:solidFill>
                <a:latin typeface="Times New Roman" panose="02020603050405020304" pitchFamily="18" charset="0"/>
                <a:ea typeface="Times New Roman" panose="02020603050405020304" pitchFamily="18" charset="0"/>
              </a:rPr>
              <a:t>Tìm hiểu đề bài để xác định các yêu cầu cơ bản khi viết:</a:t>
            </a:r>
          </a:p>
          <a:p>
            <a:pPr marR="61595" lvl="0" algn="just"/>
            <a:r>
              <a:rPr lang="vi-VN" sz="3600" dirty="0">
                <a:solidFill>
                  <a:prstClr val="black"/>
                </a:solidFill>
                <a:latin typeface="Times New Roman" panose="02020603050405020304" pitchFamily="18" charset="0"/>
                <a:ea typeface="Times New Roman" panose="02020603050405020304" pitchFamily="18" charset="0"/>
              </a:rPr>
              <a:t>     + Trọng tâm cần làm rõ: nội dung và hình thức của một bộ phim (vở kịch, bài hát).</a:t>
            </a:r>
          </a:p>
          <a:p>
            <a:pPr marR="61595" lvl="0" algn="just"/>
            <a:r>
              <a:rPr lang="vi-VN" sz="3600" dirty="0">
                <a:solidFill>
                  <a:prstClr val="black"/>
                </a:solidFill>
                <a:latin typeface="Times New Roman" panose="02020603050405020304" pitchFamily="18" charset="0"/>
                <a:ea typeface="Times New Roman" panose="02020603050405020304" pitchFamily="18" charset="0"/>
              </a:rPr>
              <a:t>      + Kiểu văn bản chính: nghị luận về một tác phẩm nghệ thuật.</a:t>
            </a:r>
          </a:p>
          <a:p>
            <a:pPr marR="61595" lvl="0" algn="just"/>
            <a:r>
              <a:rPr lang="vi-VN" sz="3600" dirty="0">
                <a:solidFill>
                  <a:prstClr val="black"/>
                </a:solidFill>
                <a:latin typeface="Times New Roman" panose="02020603050405020304" pitchFamily="18" charset="0"/>
                <a:ea typeface="Times New Roman" panose="02020603050405020304" pitchFamily="18" charset="0"/>
              </a:rPr>
              <a:t>      + Phạm vi dẫn chứng: nội dung của bộ phim (vở kịch, bài hát) sẽ bàn luận.</a:t>
            </a:r>
          </a:p>
          <a:p>
            <a:pPr marR="61595" lvl="0" algn="just"/>
            <a:r>
              <a:rPr lang="vi-VN" sz="3600" dirty="0" smtClean="0">
                <a:solidFill>
                  <a:prstClr val="black"/>
                </a:solidFill>
                <a:latin typeface="Times New Roman" panose="02020603050405020304" pitchFamily="18" charset="0"/>
                <a:ea typeface="Times New Roman" panose="02020603050405020304" pitchFamily="18" charset="0"/>
              </a:rPr>
              <a:t>- </a:t>
            </a:r>
            <a:r>
              <a:rPr lang="vi-VN" sz="3600" dirty="0">
                <a:solidFill>
                  <a:prstClr val="black"/>
                </a:solidFill>
                <a:latin typeface="Times New Roman" panose="02020603050405020304" pitchFamily="18" charset="0"/>
                <a:ea typeface="Times New Roman" panose="02020603050405020304" pitchFamily="18" charset="0"/>
              </a:rPr>
              <a:t>Đọc kĩ các yêu cầu viết bài bài nghị luận về một tác phẩm nghệ thuật. </a:t>
            </a:r>
          </a:p>
        </p:txBody>
      </p:sp>
    </p:spTree>
    <p:extLst>
      <p:ext uri="{BB962C8B-B14F-4D97-AF65-F5344CB8AC3E}">
        <p14:creationId xmlns:p14="http://schemas.microsoft.com/office/powerpoint/2010/main" xmlns="" val="2294170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716714"/>
            <a:ext cx="12208933" cy="1412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448515" name="Group 12"/>
          <p:cNvGrpSpPr>
            <a:grpSpLocks/>
          </p:cNvGrpSpPr>
          <p:nvPr/>
        </p:nvGrpSpPr>
        <p:grpSpPr bwMode="auto">
          <a:xfrm>
            <a:off x="1011466" y="155695"/>
            <a:ext cx="3284170" cy="622300"/>
            <a:chOff x="-1553827" y="1659584"/>
            <a:chExt cx="9566086" cy="1290242"/>
          </a:xfrm>
        </p:grpSpPr>
        <p:sp>
          <p:nvSpPr>
            <p:cNvPr id="14" name="Rectangle 13">
              <a:extLst/>
            </p:cNvPr>
            <p:cNvSpPr/>
            <p:nvPr/>
          </p:nvSpPr>
          <p:spPr>
            <a:xfrm>
              <a:off x="-1084228" y="1884301"/>
              <a:ext cx="9096487" cy="77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ounded Rectangle 28">
              <a:extLst/>
            </p:cNvPr>
            <p:cNvSpPr/>
            <p:nvPr/>
          </p:nvSpPr>
          <p:spPr>
            <a:xfrm>
              <a:off x="-1084228" y="1659584"/>
              <a:ext cx="909225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8557" name="TextBox 16"/>
            <p:cNvSpPr txBox="1">
              <a:spLocks noChangeArrowheads="1"/>
            </p:cNvSpPr>
            <p:nvPr/>
          </p:nvSpPr>
          <p:spPr bwMode="auto">
            <a:xfrm>
              <a:off x="-1553827" y="1659584"/>
              <a:ext cx="9566084" cy="1136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marL="67945" marR="61595" lvl="0" algn="just">
                <a:lnSpc>
                  <a:spcPct val="115000"/>
                </a:lnSpc>
                <a:spcBef>
                  <a:spcPts val="240"/>
                </a:spcBef>
                <a:spcAft>
                  <a:spcPts val="240"/>
                </a:spcAft>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itchFamily="34" charset="0"/>
                </a:rPr>
                <a:t> </a:t>
              </a:r>
              <a:r>
                <a:rPr lang="en-US" sz="2800" b="1" dirty="0">
                  <a:solidFill>
                    <a:srgbClr val="FF0000"/>
                  </a:solidFill>
                  <a:latin typeface="Times New Roman" panose="02020603050405020304" pitchFamily="18" charset="0"/>
                  <a:ea typeface="Times New Roman" panose="02020603050405020304" pitchFamily="18" charset="0"/>
                </a:rPr>
                <a:t>b. </a:t>
              </a:r>
              <a:r>
                <a:rPr lang="en-US" sz="2800" b="1" dirty="0" err="1">
                  <a:solidFill>
                    <a:srgbClr val="FF0000"/>
                  </a:solidFill>
                  <a:latin typeface="Times New Roman" panose="02020603050405020304" pitchFamily="18" charset="0"/>
                  <a:ea typeface="Times New Roman" panose="02020603050405020304" pitchFamily="18" charset="0"/>
                </a:rPr>
                <a:t>Tìm</a:t>
              </a:r>
              <a:r>
                <a:rPr lang="en-US" sz="2800" b="1" dirty="0">
                  <a:solidFill>
                    <a:srgbClr val="FF0000"/>
                  </a:solidFill>
                  <a:latin typeface="Times New Roman" panose="02020603050405020304" pitchFamily="18" charset="0"/>
                  <a:ea typeface="Times New Roman" panose="02020603050405020304" pitchFamily="18" charset="0"/>
                </a:rPr>
                <a:t> ý, </a:t>
              </a:r>
              <a:r>
                <a:rPr lang="en-US" sz="2800" b="1" dirty="0" err="1">
                  <a:solidFill>
                    <a:srgbClr val="FF0000"/>
                  </a:solidFill>
                  <a:latin typeface="Times New Roman" panose="02020603050405020304" pitchFamily="18" charset="0"/>
                  <a:ea typeface="Times New Roman" panose="02020603050405020304" pitchFamily="18" charset="0"/>
                </a:rPr>
                <a:t>lập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dàn</a:t>
              </a:r>
              <a:r>
                <a:rPr lang="en-US" sz="2800" b="1" dirty="0">
                  <a:solidFill>
                    <a:srgbClr val="FF0000"/>
                  </a:solidFill>
                  <a:latin typeface="Times New Roman" panose="02020603050405020304" pitchFamily="18" charset="0"/>
                  <a:ea typeface="Times New Roman" panose="02020603050405020304" pitchFamily="18" charset="0"/>
                </a:rPr>
                <a:t> ý</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grpSp>
      <p:sp>
        <p:nvSpPr>
          <p:cNvPr id="43" name="Rectangle 42">
            <a:extLst/>
          </p:cNvPr>
          <p:cNvSpPr/>
          <p:nvPr/>
        </p:nvSpPr>
        <p:spPr>
          <a:xfrm>
            <a:off x="182032" y="2039071"/>
            <a:ext cx="3743423" cy="4380779"/>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226695" algn="just">
              <a:lnSpc>
                <a:spcPct val="150000"/>
              </a:lnSpc>
              <a:spcAft>
                <a:spcPts val="0"/>
              </a:spcAft>
              <a:tabLst>
                <a:tab pos="342900" algn="l"/>
              </a:tabLst>
            </a:pPr>
            <a:r>
              <a:rPr lang="en-US" sz="28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Nội dung</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451485" indent="-226695" algn="just">
              <a:lnSpc>
                <a:spcPct val="150000"/>
              </a:lnSpc>
              <a:spcAft>
                <a:spcPts val="0"/>
              </a:spcAft>
              <a:tabLst>
                <a:tab pos="342900" algn="l"/>
              </a:tabLst>
            </a:pP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Đề tài, chủ đề, nội dung chính</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451485" indent="-226695" algn="just">
              <a:lnSpc>
                <a:spcPct val="150000"/>
              </a:lnSpc>
              <a:spcAft>
                <a:spcPts val="0"/>
              </a:spcAft>
              <a:tabLst>
                <a:tab pos="342900" algn="l"/>
              </a:tabLst>
            </a:pP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nghĩa của bộ phim (vở kịch, bài hát)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 name="Rectangle 51">
            <a:extLst/>
          </p:cNvPr>
          <p:cNvSpPr/>
          <p:nvPr/>
        </p:nvSpPr>
        <p:spPr>
          <a:xfrm>
            <a:off x="4294183" y="2131077"/>
            <a:ext cx="3818227" cy="4387199"/>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defTabSz="914377">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thức</a:t>
            </a:r>
            <a:endParaRPr lang="en-US" sz="3200" b="1" dirty="0">
              <a:solidFill>
                <a:srgbClr val="000000"/>
              </a:solidFill>
              <a:latin typeface="Times New Roman" panose="02020603050405020304" pitchFamily="18" charset="0"/>
              <a:ea typeface="Times New Roman" panose="02020603050405020304" pitchFamily="18" charset="0"/>
            </a:endParaRPr>
          </a:p>
          <a:p>
            <a:pPr lvl="0" algn="just" defTabSz="914377">
              <a:defRPr/>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Diễn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thoại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diễn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xuất</a:t>
            </a:r>
            <a:r>
              <a:rPr lang="en-US" sz="3200" dirty="0">
                <a:solidFill>
                  <a:srgbClr val="000000"/>
                </a:solidFill>
                <a:latin typeface="Times New Roman" panose="02020603050405020304" pitchFamily="18" charset="0"/>
                <a:ea typeface="Times New Roman" panose="02020603050405020304" pitchFamily="18" charset="0"/>
              </a:rPr>
              <a:t>…</a:t>
            </a:r>
          </a:p>
          <a:p>
            <a:pPr lvl="0" algn="just" defTabSz="914377">
              <a:defRPr/>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Âm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vũ</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đạo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sáng</a:t>
            </a:r>
            <a:r>
              <a:rPr lang="en-US" sz="3200" dirty="0">
                <a:solidFill>
                  <a:srgbClr val="000000"/>
                </a:solidFill>
                <a:latin typeface="Times New Roman" panose="02020603050405020304" pitchFamily="18" charset="0"/>
                <a:ea typeface="Times New Roman" panose="02020603050405020304" pitchFamily="18" charset="0"/>
              </a:rPr>
              <a:t>…</a:t>
            </a:r>
          </a:p>
        </p:txBody>
      </p:sp>
      <p:grpSp>
        <p:nvGrpSpPr>
          <p:cNvPr id="54" name="Group 53"/>
          <p:cNvGrpSpPr>
            <a:grpSpLocks/>
          </p:cNvGrpSpPr>
          <p:nvPr/>
        </p:nvGrpSpPr>
        <p:grpSpPr bwMode="auto">
          <a:xfrm>
            <a:off x="8845534" y="1324573"/>
            <a:ext cx="2671041" cy="5112834"/>
            <a:chOff x="961188" y="2078871"/>
            <a:chExt cx="1673984" cy="2092134"/>
          </a:xfrm>
        </p:grpSpPr>
        <p:sp>
          <p:nvSpPr>
            <p:cNvPr id="55" name="Rectangle 54">
              <a:extLst/>
            </p:cNvPr>
            <p:cNvSpPr/>
            <p:nvPr/>
          </p:nvSpPr>
          <p:spPr>
            <a:xfrm>
              <a:off x="961188" y="2422511"/>
              <a:ext cx="1673984" cy="1748494"/>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Diamond 55">
              <a:extLst/>
            </p:cNvPr>
            <p:cNvSpPr/>
            <p:nvPr/>
          </p:nvSpPr>
          <p:spPr>
            <a:xfrm>
              <a:off x="1491839" y="2078871"/>
              <a:ext cx="671644" cy="402334"/>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3</a:t>
              </a:r>
            </a:p>
          </p:txBody>
        </p:sp>
      </p:grpSp>
      <p:sp>
        <p:nvSpPr>
          <p:cNvPr id="77" name="Diamond 76">
            <a:extLst/>
          </p:cNvPr>
          <p:cNvSpPr/>
          <p:nvPr/>
        </p:nvSpPr>
        <p:spPr>
          <a:xfrm>
            <a:off x="5814629" y="1324573"/>
            <a:ext cx="850709" cy="927499"/>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2</a:t>
            </a:r>
          </a:p>
        </p:txBody>
      </p:sp>
      <p:sp>
        <p:nvSpPr>
          <p:cNvPr id="78" name="Diamond 77">
            <a:extLst/>
          </p:cNvPr>
          <p:cNvSpPr/>
          <p:nvPr/>
        </p:nvSpPr>
        <p:spPr>
          <a:xfrm>
            <a:off x="1575081" y="1249060"/>
            <a:ext cx="912469" cy="919304"/>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1</a:t>
            </a:r>
          </a:p>
        </p:txBody>
      </p:sp>
      <p:sp>
        <p:nvSpPr>
          <p:cNvPr id="7" name="Rectangle 6"/>
          <p:cNvSpPr/>
          <p:nvPr/>
        </p:nvSpPr>
        <p:spPr>
          <a:xfrm>
            <a:off x="8872075" y="2677062"/>
            <a:ext cx="2617960" cy="1893852"/>
          </a:xfrm>
          <a:prstGeom prst="rect">
            <a:avLst/>
          </a:prstGeom>
        </p:spPr>
        <p:txBody>
          <a:bodyPr wrap="square">
            <a:spAutoFit/>
          </a:bodyPr>
          <a:lstStyle/>
          <a:p>
            <a:pPr marL="67945" marR="61595" lvl="0" algn="just">
              <a:lnSpc>
                <a:spcPct val="115000"/>
              </a:lnSpc>
              <a:spcBef>
                <a:spcPts val="240"/>
              </a:spcBef>
              <a:spcAft>
                <a:spcPts val="240"/>
              </a:spcAft>
            </a:pP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Nhận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xét</a:t>
            </a:r>
            <a:r>
              <a:rPr lang="en-US" sz="3200" b="1" dirty="0">
                <a:solidFill>
                  <a:srgbClr val="000000"/>
                </a:solidFill>
                <a:latin typeface="Times New Roman" panose="02020603050405020304" pitchFamily="18" charset="0"/>
                <a:ea typeface="Times New Roman" panose="02020603050405020304" pitchFamily="18" charset="0"/>
              </a:rPr>
              <a:t>:</a:t>
            </a:r>
          </a:p>
          <a:p>
            <a:pPr marL="67945" marR="61595" lvl="0" algn="just">
              <a:lnSpc>
                <a:spcPct val="115000"/>
              </a:lnSpc>
              <a:spcBef>
                <a:spcPts val="240"/>
              </a:spcBef>
              <a:spcAft>
                <a:spcPts val="24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công</a:t>
            </a:r>
            <a:endParaRPr lang="en-US" sz="3200" dirty="0">
              <a:solidFill>
                <a:srgbClr val="000000"/>
              </a:solidFill>
              <a:latin typeface="Times New Roman" panose="02020603050405020304" pitchFamily="18" charset="0"/>
              <a:ea typeface="Times New Roman" panose="02020603050405020304" pitchFamily="18" charset="0"/>
            </a:endParaRPr>
          </a:p>
          <a:p>
            <a:pPr marL="67945" marR="61595" lvl="0" algn="just">
              <a:lnSpc>
                <a:spcPct val="115000"/>
              </a:lnSpc>
              <a:spcBef>
                <a:spcPts val="240"/>
              </a:spcBef>
              <a:spcAft>
                <a:spcPts val="24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chế</a:t>
            </a:r>
            <a:endParaRPr lang="en-US" sz="3200" dirty="0">
              <a:solidFill>
                <a:srgbClr val="000000"/>
              </a:solidFill>
              <a:latin typeface="Times New Roman" panose="02020603050405020304" pitchFamily="18" charset="0"/>
              <a:ea typeface="Times New Roman" panose="02020603050405020304" pitchFamily="18" charset="0"/>
            </a:endParaRPr>
          </a:p>
        </p:txBody>
      </p:sp>
      <p:sp>
        <p:nvSpPr>
          <p:cNvPr id="19" name="Rounded Rectangle 18"/>
          <p:cNvSpPr/>
          <p:nvPr/>
        </p:nvSpPr>
        <p:spPr>
          <a:xfrm>
            <a:off x="5148878" y="560965"/>
            <a:ext cx="2182213" cy="688095"/>
          </a:xfrm>
          <a:prstGeom prst="roundRect">
            <a:avLst/>
          </a:prstGeom>
          <a:solidFill>
            <a:srgbClr val="F79646">
              <a:lumMod val="20000"/>
              <a:lumOff val="80000"/>
            </a:srgbClr>
          </a:solidFill>
          <a:ln w="25400" cap="flat" cmpd="sng" algn="ctr">
            <a:solidFill>
              <a:sysClr val="windowText" lastClr="000000"/>
            </a:solidFill>
            <a:prstDash val="solid"/>
          </a:ln>
          <a:effectLst/>
        </p:spPr>
        <p:txBody>
          <a:bodyPr lIns="91440" tIns="45720" rIns="91440" bIns="45720" rtlCol="0" anchor="ctr"/>
          <a:lstStyle/>
          <a:p>
            <a:pPr marL="271780" marR="0" lvl="0" indent="-226695" algn="just" defTabSz="914400" eaLnBrk="1" fontAlgn="auto" latinLnBrk="0" hangingPunct="1">
              <a:lnSpc>
                <a:spcPct val="150000"/>
              </a:lnSpc>
              <a:spcBef>
                <a:spcPts val="0"/>
              </a:spcBef>
              <a:spcAft>
                <a:spcPts val="0"/>
              </a:spcAft>
              <a:buClrTx/>
              <a:buSzTx/>
              <a:buFontTx/>
              <a:buNone/>
              <a:tabLst/>
              <a:defRPr/>
            </a:pPr>
            <a:r>
              <a:rPr kumimoji="0" lang="en-US" sz="3600" b="1" i="0" u="none" strike="noStrike" kern="1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600" b="1" i="0" u="none" strike="noStrike" kern="1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600" b="0" i="0" u="none" strike="noStrike" kern="1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32292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1000"/>
                                        <p:tgtEl>
                                          <p:spTgt spid="7">
                                            <p:txEl>
                                              <p:pRg st="0" end="0"/>
                                            </p:txEl>
                                          </p:spTgt>
                                        </p:tgtEl>
                                      </p:cBhvr>
                                    </p:animEffect>
                                    <p:anim calcmode="lin" valueType="num">
                                      <p:cBhvr>
                                        <p:cTn id="4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1000"/>
                                        <p:tgtEl>
                                          <p:spTgt spid="7">
                                            <p:txEl>
                                              <p:pRg st="1" end="1"/>
                                            </p:txEl>
                                          </p:spTgt>
                                        </p:tgtEl>
                                      </p:cBhvr>
                                    </p:animEffect>
                                    <p:anim calcmode="lin" valueType="num">
                                      <p:cBhvr>
                                        <p:cTn id="4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1000"/>
                                        <p:tgtEl>
                                          <p:spTgt spid="7">
                                            <p:txEl>
                                              <p:pRg st="2" end="2"/>
                                            </p:txEl>
                                          </p:spTgt>
                                        </p:tgtEl>
                                      </p:cBhvr>
                                    </p:animEffect>
                                    <p:anim calcmode="lin" valueType="num">
                                      <p:cBhvr>
                                        <p:cTn id="5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77" grpId="0" animBg="1"/>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557420" y="-3175000"/>
            <a:ext cx="13306839" cy="1330683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5238">
            <a:off x="-338149" y="301767"/>
            <a:ext cx="6074196" cy="131423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9525965" y="3316166"/>
            <a:ext cx="2666035" cy="3541834"/>
          </a:xfrm>
          <a:prstGeom prst="rect">
            <a:avLst/>
          </a:prstGeom>
        </p:spPr>
      </p:pic>
      <p:sp>
        <p:nvSpPr>
          <p:cNvPr id="6" name="TextBox 6"/>
          <p:cNvSpPr txBox="1"/>
          <p:nvPr/>
        </p:nvSpPr>
        <p:spPr>
          <a:xfrm>
            <a:off x="1093648" y="1803401"/>
            <a:ext cx="9770414" cy="2462597"/>
          </a:xfrm>
          <a:prstGeom prst="rect">
            <a:avLst/>
          </a:prstGeom>
        </p:spPr>
        <p:txBody>
          <a:bodyPr wrap="square" lIns="0" tIns="0" rIns="0" bIns="0" rtlCol="0" anchor="t">
            <a:spAutoFit/>
          </a:bodyPr>
          <a:lstStyle/>
          <a:p>
            <a:pPr algn="ctr">
              <a:lnSpc>
                <a:spcPct val="150000"/>
              </a:lnSpc>
            </a:pPr>
            <a:r>
              <a:rPr lang="en-US" sz="5334" b="1" spc="105" dirty="0">
                <a:solidFill>
                  <a:srgbClr val="3330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a:t>
            </a:r>
          </a:p>
          <a:p>
            <a:pPr algn="ctr">
              <a:lnSpc>
                <a:spcPct val="150000"/>
              </a:lnSpc>
            </a:pPr>
            <a:r>
              <a:rPr lang="en-US" sz="5334" b="1" spc="105" dirty="0">
                <a:solidFill>
                  <a:srgbClr val="3330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VỚI BÀI HỌC HÔM NAY!</a:t>
            </a:r>
          </a:p>
        </p:txBody>
      </p:sp>
    </p:spTree>
    <p:extLst>
      <p:ext uri="{BB962C8B-B14F-4D97-AF65-F5344CB8AC3E}">
        <p14:creationId xmlns:p14="http://schemas.microsoft.com/office/powerpoint/2010/main" xmlns="" val="22035059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716714"/>
            <a:ext cx="12208933" cy="1412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448515" name="Group 12"/>
          <p:cNvGrpSpPr>
            <a:grpSpLocks/>
          </p:cNvGrpSpPr>
          <p:nvPr/>
        </p:nvGrpSpPr>
        <p:grpSpPr bwMode="auto">
          <a:xfrm>
            <a:off x="1011466" y="155695"/>
            <a:ext cx="3284170" cy="622300"/>
            <a:chOff x="-1553827" y="1659584"/>
            <a:chExt cx="9566086" cy="1290242"/>
          </a:xfrm>
        </p:grpSpPr>
        <p:sp>
          <p:nvSpPr>
            <p:cNvPr id="14" name="Rectangle 13">
              <a:extLst/>
            </p:cNvPr>
            <p:cNvSpPr/>
            <p:nvPr/>
          </p:nvSpPr>
          <p:spPr>
            <a:xfrm>
              <a:off x="-1084228" y="1884301"/>
              <a:ext cx="9096487" cy="77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ounded Rectangle 28">
              <a:extLst/>
            </p:cNvPr>
            <p:cNvSpPr/>
            <p:nvPr/>
          </p:nvSpPr>
          <p:spPr>
            <a:xfrm>
              <a:off x="-1084228" y="1659584"/>
              <a:ext cx="909225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8557" name="TextBox 16"/>
            <p:cNvSpPr txBox="1">
              <a:spLocks noChangeArrowheads="1"/>
            </p:cNvSpPr>
            <p:nvPr/>
          </p:nvSpPr>
          <p:spPr bwMode="auto">
            <a:xfrm>
              <a:off x="-1553827" y="1659584"/>
              <a:ext cx="9566084" cy="1136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marL="67945" marR="61595" lvl="0" indent="0" algn="just" defTabSz="912813" rtl="0" eaLnBrk="0" fontAlgn="auto" latinLnBrk="0" hangingPunct="0">
                <a:lnSpc>
                  <a:spcPct val="115000"/>
                </a:lnSpc>
                <a:spcBef>
                  <a:spcPts val="240"/>
                </a:spcBef>
                <a:spcAft>
                  <a:spcPts val="24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itchFamily="34" charset="0"/>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rPr>
                <a:t>b.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rPr>
                <a:t> ý</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itchFamily="34" charset="0"/>
              </a:endParaRPr>
            </a:p>
          </p:txBody>
        </p:sp>
      </p:grpSp>
      <p:sp>
        <p:nvSpPr>
          <p:cNvPr id="43" name="Rectangle 42">
            <a:extLst/>
          </p:cNvPr>
          <p:cNvSpPr/>
          <p:nvPr/>
        </p:nvSpPr>
        <p:spPr>
          <a:xfrm>
            <a:off x="73891" y="2039071"/>
            <a:ext cx="2798618" cy="4380779"/>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lvl="0" indent="-226695" algn="just">
              <a:lnSpc>
                <a:spcPct val="150000"/>
              </a:lnSpc>
              <a:tabLst>
                <a:tab pos="342900" algn="l"/>
              </a:tabLst>
            </a:pPr>
            <a:r>
              <a:rPr lang="en-US" sz="3000" kern="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30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phim</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vở</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hát</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quát</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2" name="Rectangle 51">
            <a:extLst/>
          </p:cNvPr>
          <p:cNvSpPr/>
          <p:nvPr/>
        </p:nvSpPr>
        <p:spPr>
          <a:xfrm>
            <a:off x="3038764" y="2131077"/>
            <a:ext cx="5929745" cy="4387199"/>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226695" algn="just">
              <a:spcAft>
                <a:spcPts val="0"/>
              </a:spcAft>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rPr>
              <a:t> </a:t>
            </a:r>
            <a:r>
              <a:rPr lang="en-US" sz="2800" b="1"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Thân bài:</a:t>
            </a:r>
            <a:endParaRPr lang="en-US" sz="28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91440" indent="-104140" algn="just">
              <a:spcAft>
                <a:spcPts val="0"/>
              </a:spcAft>
              <a:tabLst>
                <a:tab pos="200025" algn="l"/>
              </a:tabLst>
            </a:pPr>
            <a:r>
              <a:rPr lang="vi-VN" sz="2800" dirty="0">
                <a:solidFill>
                  <a:schemeClr val="tx1"/>
                </a:solidFill>
                <a:latin typeface="Times New Roman" panose="02020603050405020304" pitchFamily="18" charset="0"/>
                <a:ea typeface="Times New Roman" panose="02020603050405020304" pitchFamily="18" charset="0"/>
              </a:rPr>
              <a:t>Nêu các ý cụ thể phân tích bộ phim (vở kịch, bài hát)</a:t>
            </a:r>
            <a:endParaRPr lang="en-US" sz="2800" dirty="0">
              <a:solidFill>
                <a:schemeClr val="tx1"/>
              </a:solidFill>
              <a:latin typeface="Times New Roman" panose="02020603050405020304" pitchFamily="18" charset="0"/>
              <a:ea typeface="Times New Roman" panose="02020603050405020304" pitchFamily="18" charset="0"/>
            </a:endParaRPr>
          </a:p>
          <a:p>
            <a:pPr marL="91440" indent="20320" algn="just">
              <a:spcAft>
                <a:spcPts val="0"/>
              </a:spcAft>
              <a:tabLst>
                <a:tab pos="200025" algn="l"/>
              </a:tabLst>
            </a:pPr>
            <a:r>
              <a:rPr lang="vi-VN" sz="2800" dirty="0">
                <a:solidFill>
                  <a:schemeClr val="tx1"/>
                </a:solidFill>
                <a:latin typeface="Times New Roman" panose="02020603050405020304" pitchFamily="18" charset="0"/>
                <a:ea typeface="Times New Roman" panose="02020603050405020304" pitchFamily="18" charset="0"/>
              </a:rPr>
              <a:t>+ Phân tích nội dung, ý nghĩa bộ phim (vở kịch, bài hát)</a:t>
            </a:r>
            <a:r>
              <a:rPr lang="en-US" sz="2800" dirty="0">
                <a:solidFill>
                  <a:schemeClr val="tx1"/>
                </a:solidFill>
                <a:latin typeface="Times New Roman" panose="02020603050405020304" pitchFamily="18" charset="0"/>
                <a:ea typeface="Times New Roman" panose="02020603050405020304" pitchFamily="18" charset="0"/>
              </a:rPr>
              <a:t>.</a:t>
            </a:r>
          </a:p>
          <a:p>
            <a:pPr marL="91440" indent="20320" algn="just">
              <a:spcAft>
                <a:spcPts val="0"/>
              </a:spcAft>
              <a:tabLst>
                <a:tab pos="200025" algn="l"/>
              </a:tabLst>
            </a:pPr>
            <a:r>
              <a:rPr lang="vi-VN" sz="2800" dirty="0">
                <a:solidFill>
                  <a:schemeClr val="tx1"/>
                </a:solidFill>
                <a:latin typeface="Times New Roman" panose="02020603050405020304" pitchFamily="18" charset="0"/>
                <a:ea typeface="Times New Roman" panose="02020603050405020304" pitchFamily="18" charset="0"/>
              </a:rPr>
              <a:t>+ Phân tích điểm đặc sắc về hình thức bộ phim (Vở kịch, bài viết)</a:t>
            </a:r>
            <a:endParaRPr lang="en-US" sz="2800" dirty="0">
              <a:solidFill>
                <a:schemeClr val="tx1"/>
              </a:solidFill>
              <a:latin typeface="Times New Roman" panose="02020603050405020304" pitchFamily="18" charset="0"/>
              <a:ea typeface="Times New Roman" panose="02020603050405020304" pitchFamily="18" charset="0"/>
            </a:endParaRPr>
          </a:p>
          <a:p>
            <a:pPr marL="91440" indent="20320" algn="just">
              <a:spcAft>
                <a:spcPts val="0"/>
              </a:spcAft>
              <a:tabLst>
                <a:tab pos="200025" algn="l"/>
              </a:tabLst>
            </a:pPr>
            <a:r>
              <a:rPr lang="vi-VN" sz="2800" dirty="0">
                <a:solidFill>
                  <a:schemeClr val="tx1"/>
                </a:solidFill>
                <a:latin typeface="Times New Roman" panose="02020603050405020304" pitchFamily="18" charset="0"/>
                <a:ea typeface="Times New Roman" panose="02020603050405020304" pitchFamily="18" charset="0"/>
              </a:rPr>
              <a:t>+ Nêu các nhận xét của người viết về thành công và hạn chế của bộ phim (vở kịch, bài hát)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grpSp>
        <p:nvGrpSpPr>
          <p:cNvPr id="54" name="Group 53"/>
          <p:cNvGrpSpPr>
            <a:grpSpLocks/>
          </p:cNvGrpSpPr>
          <p:nvPr/>
        </p:nvGrpSpPr>
        <p:grpSpPr bwMode="auto">
          <a:xfrm>
            <a:off x="9134764" y="1324573"/>
            <a:ext cx="3031012" cy="5112834"/>
            <a:chOff x="961188" y="2078871"/>
            <a:chExt cx="1673984" cy="2092134"/>
          </a:xfrm>
        </p:grpSpPr>
        <p:sp>
          <p:nvSpPr>
            <p:cNvPr id="55" name="Rectangle 54">
              <a:extLst/>
            </p:cNvPr>
            <p:cNvSpPr/>
            <p:nvPr/>
          </p:nvSpPr>
          <p:spPr>
            <a:xfrm>
              <a:off x="961188" y="2422511"/>
              <a:ext cx="1673984" cy="1748494"/>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Diamond 55">
              <a:extLst/>
            </p:cNvPr>
            <p:cNvSpPr/>
            <p:nvPr/>
          </p:nvSpPr>
          <p:spPr>
            <a:xfrm>
              <a:off x="1491839" y="2078871"/>
              <a:ext cx="671644" cy="402334"/>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3</a:t>
              </a:r>
            </a:p>
          </p:txBody>
        </p:sp>
      </p:grpSp>
      <p:sp>
        <p:nvSpPr>
          <p:cNvPr id="77" name="Diamond 76">
            <a:extLst/>
          </p:cNvPr>
          <p:cNvSpPr/>
          <p:nvPr/>
        </p:nvSpPr>
        <p:spPr>
          <a:xfrm>
            <a:off x="5759808" y="1352442"/>
            <a:ext cx="850709" cy="927499"/>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2</a:t>
            </a:r>
          </a:p>
        </p:txBody>
      </p:sp>
      <p:sp>
        <p:nvSpPr>
          <p:cNvPr id="78" name="Diamond 77">
            <a:extLst/>
          </p:cNvPr>
          <p:cNvSpPr/>
          <p:nvPr/>
        </p:nvSpPr>
        <p:spPr>
          <a:xfrm>
            <a:off x="856396" y="1324573"/>
            <a:ext cx="912469" cy="919304"/>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VN-Futura" pitchFamily="2" charset="0"/>
                <a:ea typeface="+mn-ea"/>
                <a:cs typeface="+mn-cs"/>
              </a:rPr>
              <a:t>1</a:t>
            </a:r>
          </a:p>
        </p:txBody>
      </p:sp>
      <p:sp>
        <p:nvSpPr>
          <p:cNvPr id="7" name="Rectangle 6"/>
          <p:cNvSpPr/>
          <p:nvPr/>
        </p:nvSpPr>
        <p:spPr>
          <a:xfrm>
            <a:off x="9219556" y="2252072"/>
            <a:ext cx="2824661" cy="4031873"/>
          </a:xfrm>
          <a:prstGeom prst="rect">
            <a:avLst/>
          </a:prstGeom>
        </p:spPr>
        <p:txBody>
          <a:bodyPr wrap="square">
            <a:spAutoFit/>
          </a:bodyPr>
          <a:lstStyle/>
          <a:p>
            <a:pPr marL="91440" algn="just">
              <a:spcAft>
                <a:spcPts val="0"/>
              </a:spcAft>
            </a:pP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Kết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marL="91440" algn="just">
              <a:spcAft>
                <a:spcPts val="0"/>
              </a:spcAft>
            </a:pPr>
            <a:r>
              <a:rPr lang="en-US" sz="3200" dirty="0" err="1">
                <a:latin typeface="Times New Roman" panose="02020603050405020304" pitchFamily="18" charset="0"/>
                <a:ea typeface="Times New Roman" panose="02020603050405020304" pitchFamily="18" charset="0"/>
              </a:rPr>
              <a:t>Nêu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quát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phim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vở</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kich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hát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hiệu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xem</a:t>
            </a:r>
            <a:r>
              <a:rPr lang="en-US" sz="3200" dirty="0" smtClean="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9" name="Rounded Rectangle 18"/>
          <p:cNvSpPr/>
          <p:nvPr/>
        </p:nvSpPr>
        <p:spPr>
          <a:xfrm>
            <a:off x="5148878" y="560965"/>
            <a:ext cx="2775922" cy="688095"/>
          </a:xfrm>
          <a:prstGeom prst="roundRect">
            <a:avLst/>
          </a:prstGeom>
          <a:solidFill>
            <a:srgbClr val="F79646">
              <a:lumMod val="20000"/>
              <a:lumOff val="80000"/>
            </a:srgbClr>
          </a:solidFill>
          <a:ln w="25400" cap="flat" cmpd="sng" algn="ctr">
            <a:solidFill>
              <a:sysClr val="windowText" lastClr="000000"/>
            </a:solidFill>
            <a:prstDash val="solid"/>
          </a:ln>
          <a:effectLst/>
        </p:spPr>
        <p:txBody>
          <a:bodyPr lIns="91440" tIns="45720" rIns="91440" bIns="45720" rtlCol="0" anchor="ctr"/>
          <a:lstStyle/>
          <a:p>
            <a:pPr marL="271780" marR="0" lvl="0" indent="-226695"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600" b="1" i="0" u="none" strike="noStrike" kern="1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600" b="1" i="0" u="none" strike="noStrike" kern="1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600" b="0" i="0" u="none" strike="noStrike" kern="1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42174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1000"/>
                                        <p:tgtEl>
                                          <p:spTgt spid="7">
                                            <p:txEl>
                                              <p:pRg st="0" end="0"/>
                                            </p:txEl>
                                          </p:spTgt>
                                        </p:tgtEl>
                                      </p:cBhvr>
                                    </p:animEffect>
                                    <p:anim calcmode="lin" valueType="num">
                                      <p:cBhvr>
                                        <p:cTn id="4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1000"/>
                                        <p:tgtEl>
                                          <p:spTgt spid="7">
                                            <p:txEl>
                                              <p:pRg st="1" end="1"/>
                                            </p:txEl>
                                          </p:spTgt>
                                        </p:tgtEl>
                                      </p:cBhvr>
                                    </p:animEffect>
                                    <p:anim calcmode="lin" valueType="num">
                                      <p:cBhvr>
                                        <p:cTn id="4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594" y="3581400"/>
            <a:ext cx="4381500" cy="3182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0401" y="-279400"/>
            <a:ext cx="4194175" cy="425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133929" y="134131"/>
            <a:ext cx="2775526" cy="665019"/>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rtlCol="0" anchor="ctr"/>
          <a:lstStyle/>
          <a:p>
            <a:pPr marL="271780" marR="0" lvl="0" indent="-226695" algn="just" defTabSz="914400" rtl="0" eaLnBrk="1" fontAlgn="auto" latinLnBrk="0" hangingPunct="1">
              <a:lnSpc>
                <a:spcPct val="150000"/>
              </a:lnSpc>
              <a:spcBef>
                <a:spcPts val="0"/>
              </a:spcBef>
              <a:spcAft>
                <a:spcPts val="0"/>
              </a:spcAft>
              <a:buClrTx/>
              <a:buSzTx/>
              <a:buFontTx/>
              <a:buNone/>
              <a:tabLst/>
              <a:defRPr/>
            </a:pPr>
            <a:r>
              <a:rPr lang="en-US" sz="4400" b="1" kern="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r>
              <a:rPr lang="en-US" sz="4400" b="1" kern="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4400" b="1" kern="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44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ounded Rectangle 6"/>
          <p:cNvSpPr/>
          <p:nvPr/>
        </p:nvSpPr>
        <p:spPr>
          <a:xfrm>
            <a:off x="133929" y="945045"/>
            <a:ext cx="9693563" cy="2343100"/>
          </a:xfrm>
          <a:prstGeom prst="roundRect">
            <a:avLst/>
          </a:prstGeom>
          <a:solidFill>
            <a:schemeClr val="accent2">
              <a:lumMod val="20000"/>
              <a:lumOff val="80000"/>
            </a:schemeClr>
          </a:solidFill>
          <a:ln w="25400" cap="flat" cmpd="sng" algn="ctr">
            <a:solidFill>
              <a:sysClr val="windowText" lastClr="000000"/>
            </a:solidFill>
            <a:prstDash val="solid"/>
          </a:ln>
          <a:effectLst/>
        </p:spPr>
        <p:txBody>
          <a:bodyPr rtlCol="0" anchor="ctr"/>
          <a:lstStyle/>
          <a:p>
            <a:pPr marL="67945" marR="58420" algn="just">
              <a:lnSpc>
                <a:spcPct val="115000"/>
              </a:lnSpc>
              <a:spcBef>
                <a:spcPts val="100"/>
              </a:spcBef>
              <a:spcAft>
                <a:spcPts val="100"/>
              </a:spcAft>
            </a:pPr>
            <a:r>
              <a:rPr lang="en-US" sz="4400" b="1" i="1" dirty="0" smtClean="0">
                <a:solidFill>
                  <a:srgbClr val="0070C0"/>
                </a:solidFill>
                <a:latin typeface="Times New Roman" panose="02020603050405020304" pitchFamily="18" charset="0"/>
                <a:ea typeface="Times New Roman" panose="02020603050405020304" pitchFamily="18" charset="0"/>
              </a:rPr>
              <a:t>* </a:t>
            </a:r>
            <a:r>
              <a:rPr lang="en-US" sz="4400" b="1" i="1" dirty="0" err="1" smtClean="0">
                <a:solidFill>
                  <a:srgbClr val="0070C0"/>
                </a:solidFill>
                <a:latin typeface="Times New Roman" panose="02020603050405020304" pitchFamily="18" charset="0"/>
                <a:ea typeface="Times New Roman" panose="02020603050405020304" pitchFamily="18" charset="0"/>
              </a:rPr>
              <a:t>Đề</a:t>
            </a:r>
            <a:r>
              <a:rPr lang="en-US" sz="4400" b="1" i="1" dirty="0" smtClean="0">
                <a:solidFill>
                  <a:srgbClr val="0070C0"/>
                </a:solidFill>
                <a:latin typeface="Times New Roman" panose="02020603050405020304" pitchFamily="18" charset="0"/>
                <a:ea typeface="Times New Roman" panose="02020603050405020304" pitchFamily="18" charset="0"/>
              </a:rPr>
              <a:t> 3: </a:t>
            </a:r>
            <a:r>
              <a:rPr lang="en-US" sz="4400" b="1" i="1" dirty="0" err="1" smtClean="0">
                <a:latin typeface="Times New Roman" panose="02020603050405020304" pitchFamily="18" charset="0"/>
                <a:ea typeface="Times New Roman" panose="02020603050405020304" pitchFamily="18" charset="0"/>
              </a:rPr>
              <a:t>Phân</a:t>
            </a:r>
            <a:r>
              <a:rPr lang="en-US" sz="4400" b="1" i="1" dirty="0" smtClean="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tích</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một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đoạn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trích</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tự</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chọn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trong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tác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phẩm</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Truyện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Kiều</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Nguyễn</a:t>
            </a:r>
            <a:r>
              <a:rPr lang="en-US" sz="4400" b="1" i="1" dirty="0">
                <a:latin typeface="Times New Roman" panose="02020603050405020304" pitchFamily="18" charset="0"/>
                <a:ea typeface="Times New Roman" panose="02020603050405020304" pitchFamily="18" charset="0"/>
              </a:rPr>
              <a:t> Du).</a:t>
            </a:r>
            <a:endParaRPr lang="en-US" sz="3600" dirty="0">
              <a:effectLst/>
              <a:latin typeface="Times New Roman" panose="02020603050405020304" pitchFamily="18" charset="0"/>
              <a:ea typeface="Times New Roman" panose="02020603050405020304" pitchFamily="18" charset="0"/>
            </a:endParaRPr>
          </a:p>
        </p:txBody>
      </p:sp>
      <p:sp>
        <p:nvSpPr>
          <p:cNvPr id="8" name="Rounded Rectangle 7"/>
          <p:cNvSpPr/>
          <p:nvPr/>
        </p:nvSpPr>
        <p:spPr>
          <a:xfrm>
            <a:off x="254341" y="3434041"/>
            <a:ext cx="9573151" cy="1225910"/>
          </a:xfrm>
          <a:prstGeom prst="roundRect">
            <a:avLst/>
          </a:prstGeom>
          <a:solidFill>
            <a:schemeClr val="tx2">
              <a:lumMod val="20000"/>
              <a:lumOff val="80000"/>
            </a:schemeClr>
          </a:solidFill>
          <a:ln w="25400" cap="flat" cmpd="sng" algn="ctr">
            <a:solidFill>
              <a:sysClr val="windowText" lastClr="000000"/>
            </a:solidFill>
            <a:prstDash val="solid"/>
          </a:ln>
          <a:effectLst/>
        </p:spPr>
        <p:txBody>
          <a:bodyPr rtlCol="0" anchor="ctr"/>
          <a:lstStyle/>
          <a:p>
            <a:pPr marL="67945" marR="58420" algn="just">
              <a:lnSpc>
                <a:spcPct val="115000"/>
              </a:lnSpc>
              <a:spcBef>
                <a:spcPts val="100"/>
              </a:spcBef>
              <a:spcAft>
                <a:spcPts val="100"/>
              </a:spcAft>
            </a:pPr>
            <a:r>
              <a:rPr lang="en-US" sz="3600" dirty="0" smtClean="0">
                <a:latin typeface="Times New Roman" panose="02020603050405020304" pitchFamily="18" charset="0"/>
                <a:ea typeface="Times New Roman" panose="02020603050405020304" pitchFamily="18" charset="0"/>
              </a:rPr>
              <a:t>- HS </a:t>
            </a:r>
            <a:r>
              <a:rPr lang="en-US" sz="3600" dirty="0" err="1" smtClean="0">
                <a:latin typeface="Times New Roman" panose="02020603050405020304" pitchFamily="18" charset="0"/>
                <a:ea typeface="Times New Roman" panose="02020603050405020304" pitchFamily="18" charset="0"/>
              </a:rPr>
              <a:t>làm</a:t>
            </a:r>
            <a:r>
              <a:rPr lang="en-US" sz="3600" dirty="0" smtClean="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theo</a:t>
            </a:r>
            <a:r>
              <a:rPr lang="en-US" sz="3600" dirty="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nhóm</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mỗi</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tổ</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một</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nhóm</a:t>
            </a:r>
            <a:r>
              <a:rPr lang="en-US" sz="3600" dirty="0" smtClean="0">
                <a:latin typeface="Times New Roman" panose="02020603050405020304" pitchFamily="18" charset="0"/>
                <a:ea typeface="Times New Roman" panose="02020603050405020304" pitchFamily="18" charset="0"/>
              </a:rPr>
              <a:t>.</a:t>
            </a:r>
          </a:p>
          <a:p>
            <a:pPr marL="67945" marR="58420" algn="just">
              <a:lnSpc>
                <a:spcPct val="115000"/>
              </a:lnSpc>
              <a:spcBef>
                <a:spcPts val="100"/>
              </a:spcBef>
              <a:spcAft>
                <a:spcPts val="100"/>
              </a:spcAft>
            </a:pPr>
            <a:r>
              <a:rPr lang="en-US" sz="3600" dirty="0" smtClean="0">
                <a:latin typeface="Times New Roman" panose="02020603050405020304" pitchFamily="18" charset="0"/>
                <a:ea typeface="Times New Roman" panose="02020603050405020304" pitchFamily="18" charset="0"/>
              </a:rPr>
              <a:t>- TG: 15 </a:t>
            </a:r>
            <a:r>
              <a:rPr lang="en-US" sz="3600" dirty="0" err="1" smtClean="0">
                <a:latin typeface="Times New Roman" panose="02020603050405020304" pitchFamily="18" charset="0"/>
                <a:ea typeface="Times New Roman" panose="02020603050405020304" pitchFamily="18" charset="0"/>
              </a:rPr>
              <a:t>phút</a:t>
            </a:r>
            <a:endParaRPr lang="en-US" sz="36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083620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2359841" cy="6858000"/>
          </a:xfrm>
          <a:prstGeom prst="rect">
            <a:avLst/>
          </a:prstGeom>
        </p:spPr>
      </p:pic>
      <p:sp>
        <p:nvSpPr>
          <p:cNvPr id="8" name="Rectangle 4"/>
          <p:cNvSpPr>
            <a:spLocks noChangeArrowheads="1"/>
          </p:cNvSpPr>
          <p:nvPr/>
        </p:nvSpPr>
        <p:spPr bwMode="auto">
          <a:xfrm>
            <a:off x="-167841" y="1240783"/>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p>
            <a:pPr defTabSz="609630"/>
            <a:endParaRPr lang="en-US" sz="2800" b="1" dirty="0">
              <a:solidFill>
                <a:prstClr val="black"/>
              </a:solidFill>
              <a:latin typeface="Times New Roman" pitchFamily="18" charset="0"/>
              <a:cs typeface="Times New Roman" pitchFamily="18" charset="0"/>
            </a:endParaRPr>
          </a:p>
        </p:txBody>
      </p:sp>
      <p:sp>
        <p:nvSpPr>
          <p:cNvPr id="11" name="Rounded Rectangle 10"/>
          <p:cNvSpPr/>
          <p:nvPr/>
        </p:nvSpPr>
        <p:spPr>
          <a:xfrm>
            <a:off x="3325092" y="121461"/>
            <a:ext cx="6991926" cy="7863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3600" b="1" dirty="0">
                <a:solidFill>
                  <a:srgbClr val="0070C0"/>
                </a:solidFill>
                <a:latin typeface="Times New Roman" pitchFamily="18" charset="0"/>
                <a:cs typeface="Times New Roman" pitchFamily="18" charset="0"/>
              </a:rPr>
              <a:t>HS </a:t>
            </a:r>
            <a:r>
              <a:rPr lang="en-US" sz="3600" b="1" dirty="0" err="1">
                <a:solidFill>
                  <a:srgbClr val="0070C0"/>
                </a:solidFill>
                <a:latin typeface="Times New Roman" pitchFamily="18" charset="0"/>
                <a:cs typeface="Times New Roman" pitchFamily="18" charset="0"/>
              </a:rPr>
              <a:t>thảo</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luận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theo</a:t>
            </a:r>
            <a:r>
              <a:rPr lang="en-US" sz="3600" b="1" dirty="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nhóm</a:t>
            </a:r>
            <a:r>
              <a:rPr lang="en-US" sz="3600" b="1" dirty="0" smtClean="0">
                <a:solidFill>
                  <a:srgbClr val="0070C0"/>
                </a:solidFill>
                <a:latin typeface="Times New Roman" pitchFamily="18" charset="0"/>
                <a:cs typeface="Times New Roman" pitchFamily="18" charset="0"/>
              </a:rPr>
              <a:t> 15 </a:t>
            </a:r>
            <a:r>
              <a:rPr lang="en-US" sz="3600" b="1" dirty="0" err="1">
                <a:solidFill>
                  <a:srgbClr val="0070C0"/>
                </a:solidFill>
                <a:latin typeface="Times New Roman" pitchFamily="18" charset="0"/>
                <a:cs typeface="Times New Roman" pitchFamily="18" charset="0"/>
              </a:rPr>
              <a:t>phút</a:t>
            </a:r>
            <a:endParaRPr lang="en-US" sz="3600" b="1" dirty="0">
              <a:solidFill>
                <a:srgbClr val="0070C0"/>
              </a:solidFill>
              <a:latin typeface="Times New Roman" pitchFamily="18" charset="0"/>
              <a:cs typeface="Times New Roman" pitchFamily="18" charset="0"/>
            </a:endParaRPr>
          </a:p>
        </p:txBody>
      </p:sp>
      <p:sp>
        <p:nvSpPr>
          <p:cNvPr id="9" name="Rectangle 8"/>
          <p:cNvSpPr/>
          <p:nvPr/>
        </p:nvSpPr>
        <p:spPr>
          <a:xfrm>
            <a:off x="268647" y="1029315"/>
            <a:ext cx="11822545" cy="6186309"/>
          </a:xfrm>
          <a:prstGeom prst="rect">
            <a:avLst/>
          </a:prstGeom>
          <a:solidFill>
            <a:schemeClr val="bg2">
              <a:lumMod val="90000"/>
            </a:schemeClr>
          </a:solid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PHIẾU HỌC TẬP SỐ </a:t>
            </a:r>
            <a:r>
              <a:rPr lang="en-US" sz="2400" b="1" dirty="0" smtClean="0">
                <a:latin typeface="Times New Roman" panose="02020603050405020304" pitchFamily="18" charset="0"/>
                <a:cs typeface="Times New Roman" panose="02020603050405020304" pitchFamily="18" charset="0"/>
              </a:rPr>
              <a:t>3</a:t>
            </a:r>
            <a:endParaRPr lang="en-US" sz="24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kern="0" dirty="0">
                <a:latin typeface="Times New Roman" panose="02020603050405020304" pitchFamily="18" charset="0"/>
                <a:ea typeface="Arial" panose="020B0604020202020204" pitchFamily="34" charset="0"/>
              </a:rPr>
              <a:t>HS </a:t>
            </a:r>
            <a:r>
              <a:rPr lang="en-US" sz="2800" kern="0" dirty="0" err="1">
                <a:latin typeface="Times New Roman" panose="02020603050405020304" pitchFamily="18" charset="0"/>
                <a:ea typeface="Arial" panose="020B0604020202020204" pitchFamily="34" charset="0"/>
              </a:rPr>
              <a:t>viết</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bài</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văn</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nghị</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luận</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về</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một</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tác</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phẩm</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nghệ</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thuật</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cho</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đề</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bài</a:t>
            </a:r>
            <a:r>
              <a:rPr lang="en-US" sz="2800" kern="0" dirty="0">
                <a:latin typeface="Times New Roman" panose="02020603050405020304" pitchFamily="18" charset="0"/>
                <a:ea typeface="Arial" panose="020B0604020202020204" pitchFamily="34" charset="0"/>
              </a:rPr>
              <a:t> </a:t>
            </a:r>
            <a:r>
              <a:rPr lang="en-US" sz="2800" kern="0" dirty="0" err="1">
                <a:latin typeface="Times New Roman" panose="02020603050405020304" pitchFamily="18" charset="0"/>
                <a:ea typeface="Arial" panose="020B0604020202020204" pitchFamily="34" charset="0"/>
              </a:rPr>
              <a:t>số</a:t>
            </a:r>
            <a:r>
              <a:rPr lang="en-US" sz="2800" kern="0" dirty="0">
                <a:latin typeface="Times New Roman" panose="02020603050405020304" pitchFamily="18" charset="0"/>
                <a:ea typeface="Arial" panose="020B0604020202020204" pitchFamily="34" charset="0"/>
              </a:rPr>
              <a:t> 3 SGK TR.56: </a:t>
            </a:r>
            <a:r>
              <a:rPr lang="en-US" sz="2800" i="1" kern="0" dirty="0" err="1">
                <a:latin typeface="Times New Roman" panose="02020603050405020304" pitchFamily="18" charset="0"/>
                <a:ea typeface="Arial" panose="020B0604020202020204" pitchFamily="34" charset="0"/>
              </a:rPr>
              <a:t>Phân</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tích</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một</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đoạn</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trích</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tự</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chọn</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trong</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tác</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phẩm</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Truyện</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Kiều</a:t>
            </a:r>
            <a:r>
              <a:rPr lang="en-US" sz="2800" i="1" kern="0" dirty="0">
                <a:latin typeface="Times New Roman" panose="02020603050405020304" pitchFamily="18" charset="0"/>
                <a:ea typeface="Arial" panose="020B0604020202020204" pitchFamily="34" charset="0"/>
              </a:rPr>
              <a:t>  (</a:t>
            </a:r>
            <a:r>
              <a:rPr lang="en-US" sz="2800" i="1" kern="0" dirty="0" err="1">
                <a:latin typeface="Times New Roman" panose="02020603050405020304" pitchFamily="18" charset="0"/>
                <a:ea typeface="Arial" panose="020B0604020202020204" pitchFamily="34" charset="0"/>
              </a:rPr>
              <a:t>Nguyễn</a:t>
            </a:r>
            <a:r>
              <a:rPr lang="en-US" sz="2800" i="1" kern="0" dirty="0">
                <a:latin typeface="Times New Roman" panose="02020603050405020304" pitchFamily="18" charset="0"/>
                <a:ea typeface="Arial" panose="020B0604020202020204" pitchFamily="34" charset="0"/>
              </a:rPr>
              <a:t> Du</a:t>
            </a:r>
            <a:r>
              <a:rPr lang="en-US" sz="2800" i="1" kern="0" dirty="0" smtClean="0">
                <a:latin typeface="Times New Roman" panose="02020603050405020304" pitchFamily="18" charset="0"/>
                <a:ea typeface="Arial" panose="020B0604020202020204" pitchFamily="34"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878316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fade">
                                      <p:cBhvr>
                                        <p:cTn id="40" dur="500"/>
                                        <p:tgtEl>
                                          <p:spTgt spid="9">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500"/>
                                        <p:tgtEl>
                                          <p:spTgt spid="9">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Effect transition="in" filter="fade">
                                      <p:cBhvr>
                                        <p:cTn id="49"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30801" y="-50200"/>
            <a:ext cx="12359841" cy="6908200"/>
          </a:xfrm>
          <a:prstGeom prst="rect">
            <a:avLst/>
          </a:prstGeom>
        </p:spPr>
      </p:pic>
      <p:sp>
        <p:nvSpPr>
          <p:cNvPr id="8" name="Rectangle 4"/>
          <p:cNvSpPr>
            <a:spLocks noChangeArrowheads="1"/>
          </p:cNvSpPr>
          <p:nvPr/>
        </p:nvSpPr>
        <p:spPr bwMode="auto">
          <a:xfrm>
            <a:off x="-167841" y="1240781"/>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106241" y="4060"/>
            <a:ext cx="3948522" cy="688095"/>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L="271780" marR="0" lvl="0" indent="-226695" algn="just" defTabSz="914400" rtl="0" eaLnBrk="1" fontAlgn="auto" latinLnBrk="0" hangingPunct="1">
              <a:lnSpc>
                <a:spcPct val="150000"/>
              </a:lnSpc>
              <a:spcBef>
                <a:spcPts val="0"/>
              </a:spcBef>
              <a:spcAft>
                <a:spcPts val="0"/>
              </a:spcAft>
              <a:buClrTx/>
              <a:buSzTx/>
              <a:buFontTx/>
              <a:buNone/>
              <a:tabLst/>
              <a:defRPr/>
            </a:pPr>
            <a:r>
              <a:rPr lang="en-US" sz="3600" b="1" kern="100" noProof="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noProof="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3600" b="1" kern="100" noProof="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3600" b="1" kern="100" noProof="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a:t>
            </a:r>
            <a:r>
              <a:rPr lang="en-US" sz="3600" b="1" kern="100" noProof="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6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ounded Rectangle 5"/>
          <p:cNvSpPr/>
          <p:nvPr/>
        </p:nvSpPr>
        <p:spPr>
          <a:xfrm>
            <a:off x="106239" y="894807"/>
            <a:ext cx="12085759" cy="6017453"/>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L="91440" indent="-226695" algn="just">
              <a:spcAft>
                <a:spcPts val="0"/>
              </a:spcAft>
            </a:pPr>
            <a:endParaRPr lang="en-US" sz="3600" b="1"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91440" indent="-226695" algn="just">
              <a:spcAft>
                <a:spcPts val="0"/>
              </a:spcAft>
            </a:pPr>
            <a:r>
              <a:rPr lang="en-US" sz="36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6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600" b="1" kern="100" dirty="0">
                <a:latin typeface="Times New Roman" panose="02020603050405020304" pitchFamily="18" charset="0"/>
                <a:ea typeface="Calibri" panose="020F0502020204030204" pitchFamily="34" charset="0"/>
                <a:cs typeface="Times New Roman" panose="02020603050405020304" pitchFamily="18" charset="0"/>
              </a:rPr>
              <a:t>Mở bài:</a:t>
            </a:r>
            <a:r>
              <a:rPr lang="vi-VN" sz="3600" b="1" i="1" kern="100" dirty="0">
                <a:latin typeface="Times New Roman" panose="02020603050405020304" pitchFamily="18" charset="0"/>
                <a:ea typeface="Calibri" panose="020F0502020204030204" pitchFamily="34" charset="0"/>
                <a:cs typeface="Times New Roman" panose="02020603050405020304" pitchFamily="18" charset="0"/>
              </a:rPr>
              <a:t> </a:t>
            </a:r>
            <a:r>
              <a:rPr lang="vi-VN" sz="3600" kern="100" dirty="0">
                <a:latin typeface="Times New Roman" panose="02020603050405020304" pitchFamily="18" charset="0"/>
                <a:ea typeface="Calibri" panose="020F0502020204030204" pitchFamily="34" charset="0"/>
                <a:cs typeface="Times New Roman" panose="02020603050405020304" pitchFamily="18" charset="0"/>
              </a:rPr>
              <a:t>Giới thiệu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trích</a:t>
            </a:r>
            <a:r>
              <a:rPr lang="vi-VN" sz="3600" kern="100" dirty="0">
                <a:latin typeface="Times New Roman" panose="02020603050405020304" pitchFamily="18" charset="0"/>
                <a:ea typeface="Calibri" panose="020F0502020204030204" pitchFamily="34" charset="0"/>
                <a:cs typeface="Times New Roman" panose="02020603050405020304" pitchFamily="18" charset="0"/>
              </a:rPr>
              <a:t> và nêu </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vi-VN" sz="3600" kern="100" dirty="0">
                <a:latin typeface="Times New Roman" panose="02020603050405020304" pitchFamily="18" charset="0"/>
                <a:ea typeface="Calibri" panose="020F0502020204030204" pitchFamily="34" charset="0"/>
                <a:cs typeface="Times New Roman" panose="02020603050405020304" pitchFamily="18" charset="0"/>
              </a:rPr>
              <a:t>khái quát điểm đặc sắc.</a:t>
            </a:r>
            <a:endParaRPr lang="en-US" sz="3600" kern="100" dirty="0">
              <a:latin typeface="Times New Roman" panose="02020603050405020304" pitchFamily="18" charset="0"/>
              <a:ea typeface="Calibri" panose="020F0502020204030204" pitchFamily="34" charset="0"/>
              <a:cs typeface="Times New Roman" panose="02020603050405020304" pitchFamily="18" charset="0"/>
            </a:endParaRPr>
          </a:p>
          <a:p>
            <a:pPr marL="361950" indent="-226695" algn="just">
              <a:spcAft>
                <a:spcPts val="0"/>
              </a:spcAft>
            </a:pP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a:t>
            </a:r>
            <a:r>
              <a:rPr lang="vi-VN" sz="3600" b="1" kern="100" dirty="0">
                <a:latin typeface="Times New Roman" panose="02020603050405020304" pitchFamily="18" charset="0"/>
                <a:ea typeface="Calibri" panose="020F0502020204030204" pitchFamily="34" charset="0"/>
                <a:cs typeface="Times New Roman" panose="02020603050405020304" pitchFamily="18" charset="0"/>
              </a:rPr>
              <a:t> Thân bài:</a:t>
            </a:r>
            <a:endParaRPr lang="en-US" sz="3600" kern="100" dirty="0">
              <a:latin typeface="Times New Roman" panose="02020603050405020304" pitchFamily="18" charset="0"/>
              <a:ea typeface="Calibri" panose="020F0502020204030204" pitchFamily="34" charset="0"/>
              <a:cs typeface="Times New Roman" panose="02020603050405020304" pitchFamily="18" charset="0"/>
            </a:endParaRPr>
          </a:p>
          <a:p>
            <a:pPr marL="91440" indent="-104140" algn="just">
              <a:spcAft>
                <a:spcPts val="0"/>
              </a:spcAft>
              <a:tabLst>
                <a:tab pos="200025" algn="l"/>
              </a:tabLst>
            </a:pPr>
            <a:r>
              <a:rPr lang="vi-VN" sz="3600" dirty="0">
                <a:latin typeface="Times New Roman" panose="02020603050405020304" pitchFamily="18" charset="0"/>
                <a:ea typeface="Times New Roman" panose="02020603050405020304" pitchFamily="18" charset="0"/>
              </a:rPr>
              <a:t>Nêu các ý cụ thể phân tích </a:t>
            </a:r>
            <a:r>
              <a:rPr lang="en-US" sz="3600" dirty="0" err="1">
                <a:latin typeface="Times New Roman" panose="02020603050405020304" pitchFamily="18" charset="0"/>
                <a:ea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trích</a:t>
            </a:r>
            <a:r>
              <a:rPr lang="en-US" sz="36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91440" indent="20320" algn="just">
              <a:spcAft>
                <a:spcPts val="0"/>
              </a:spcAft>
              <a:tabLst>
                <a:tab pos="200025" algn="l"/>
              </a:tabLst>
            </a:pPr>
            <a:r>
              <a:rPr lang="vi-VN" sz="3600" dirty="0">
                <a:latin typeface="Times New Roman" panose="02020603050405020304" pitchFamily="18" charset="0"/>
                <a:ea typeface="Times New Roman" panose="02020603050405020304" pitchFamily="18" charset="0"/>
              </a:rPr>
              <a:t>+ Phân tích nội dung, ý nghĩa </a:t>
            </a:r>
            <a:r>
              <a:rPr lang="en-US" sz="3600" dirty="0" err="1">
                <a:latin typeface="Times New Roman" panose="02020603050405020304" pitchFamily="18" charset="0"/>
                <a:ea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trích</a:t>
            </a:r>
            <a:r>
              <a:rPr lang="en-US" sz="36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91440" indent="20320" algn="just">
              <a:spcAft>
                <a:spcPts val="0"/>
              </a:spcAft>
              <a:tabLst>
                <a:tab pos="200025" algn="l"/>
              </a:tabLst>
            </a:pPr>
            <a:r>
              <a:rPr lang="vi-VN" sz="3600" dirty="0">
                <a:latin typeface="Times New Roman" panose="02020603050405020304" pitchFamily="18" charset="0"/>
                <a:ea typeface="Times New Roman" panose="02020603050405020304" pitchFamily="18" charset="0"/>
              </a:rPr>
              <a:t>+ Phân tích điểm đặc sắc về </a:t>
            </a:r>
            <a:r>
              <a:rPr lang="en-US" sz="3600" dirty="0" err="1">
                <a:latin typeface="Times New Roman" panose="02020603050405020304" pitchFamily="18" charset="0"/>
                <a:ea typeface="Times New Roman" panose="02020603050405020304" pitchFamily="18" charset="0"/>
              </a:rPr>
              <a:t>nghệ</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thuật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trích</a:t>
            </a:r>
            <a:endParaRPr lang="en-US" sz="2800" dirty="0">
              <a:latin typeface="Times New Roman" panose="02020603050405020304" pitchFamily="18" charset="0"/>
              <a:ea typeface="Times New Roman" panose="02020603050405020304" pitchFamily="18" charset="0"/>
            </a:endParaRPr>
          </a:p>
          <a:p>
            <a:pPr marL="91440" indent="20320" algn="just">
              <a:spcAft>
                <a:spcPts val="0"/>
              </a:spcAft>
              <a:tabLst>
                <a:tab pos="200025" algn="l"/>
              </a:tabLst>
            </a:pPr>
            <a:r>
              <a:rPr lang="vi-VN" sz="3600" dirty="0">
                <a:latin typeface="Times New Roman" panose="02020603050405020304" pitchFamily="18" charset="0"/>
                <a:ea typeface="Times New Roman" panose="02020603050405020304" pitchFamily="18" charset="0"/>
              </a:rPr>
              <a:t>+ Nêu các nhận xét của người viết v</a:t>
            </a:r>
            <a:r>
              <a:rPr lang="en-US" sz="3600" dirty="0">
                <a:latin typeface="Times New Roman" panose="02020603050405020304" pitchFamily="18" charset="0"/>
                <a:ea typeface="Times New Roman" panose="02020603050405020304" pitchFamily="18" charset="0"/>
              </a:rPr>
              <a:t>ề</a:t>
            </a:r>
            <a:r>
              <a:rPr lang="vi-VN" sz="3600" dirty="0">
                <a:latin typeface="Times New Roman" panose="02020603050405020304" pitchFamily="18" charset="0"/>
                <a:ea typeface="Times New Roman" panose="02020603050405020304" pitchFamily="18" charset="0"/>
              </a:rPr>
              <a:t> thành công và hạn chế của </a:t>
            </a:r>
            <a:r>
              <a:rPr lang="en-US" sz="3600" dirty="0" err="1">
                <a:latin typeface="Times New Roman" panose="02020603050405020304" pitchFamily="18" charset="0"/>
                <a:ea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trích</a:t>
            </a:r>
            <a:r>
              <a:rPr lang="en-US" sz="36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91440" algn="just">
              <a:spcAft>
                <a:spcPts val="0"/>
              </a:spcAft>
            </a:pP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Kết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bài</a:t>
            </a:r>
            <a:endParaRPr lang="en-US" sz="2800" dirty="0">
              <a:latin typeface="Times New Roman" panose="02020603050405020304" pitchFamily="18" charset="0"/>
              <a:ea typeface="Times New Roman" panose="02020603050405020304" pitchFamily="18" charset="0"/>
            </a:endParaRPr>
          </a:p>
          <a:p>
            <a:pPr marL="91440" algn="just">
              <a:spcAft>
                <a:spcPts val="0"/>
              </a:spcAft>
            </a:pPr>
            <a:r>
              <a:rPr lang="en-US" sz="3600" dirty="0" err="1">
                <a:latin typeface="Times New Roman" panose="02020603050405020304" pitchFamily="18" charset="0"/>
                <a:ea typeface="Times New Roman" panose="02020603050405020304" pitchFamily="18" charset="0"/>
              </a:rPr>
              <a:t>Nêu</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đánh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giá</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khái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quát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trích</a:t>
            </a:r>
            <a:r>
              <a:rPr lang="en-US" sz="36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0" marR="61595" lvl="0" indent="0" algn="just" defTabSz="914400" rtl="0" eaLnBrk="1" fontAlgn="auto" latinLnBrk="0" hangingPunct="1">
              <a:lnSpc>
                <a:spcPct val="15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xmlns="" val="2030018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30801" y="-50200"/>
            <a:ext cx="12359841" cy="6908200"/>
          </a:xfrm>
          <a:prstGeom prst="rect">
            <a:avLst/>
          </a:prstGeom>
        </p:spPr>
      </p:pic>
      <p:sp>
        <p:nvSpPr>
          <p:cNvPr id="8" name="Rectangle 4"/>
          <p:cNvSpPr>
            <a:spLocks noChangeArrowheads="1"/>
          </p:cNvSpPr>
          <p:nvPr/>
        </p:nvSpPr>
        <p:spPr bwMode="auto">
          <a:xfrm>
            <a:off x="-167841" y="1240781"/>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0" y="46664"/>
            <a:ext cx="4581236" cy="688095"/>
          </a:xfrm>
          <a:prstGeom prst="roundRect">
            <a:avLst/>
          </a:prstGeom>
          <a:solidFill>
            <a:schemeClr val="accent6">
              <a:lumMod val="20000"/>
              <a:lumOff val="80000"/>
            </a:schemeClr>
          </a:solidFill>
          <a:ln w="25400" cap="flat" cmpd="sng" algn="ctr">
            <a:solidFill>
              <a:sysClr val="windowText" lastClr="000000"/>
            </a:solidFill>
            <a:prstDash val="solid"/>
          </a:ln>
          <a:effectLst/>
        </p:spPr>
        <p:txBody>
          <a:bodyPr lIns="91440" tIns="45720" rIns="91440" bIns="45720" rtlCol="0" anchor="ctr"/>
          <a:lstStyle/>
          <a:p>
            <a:pPr marL="271780" marR="0" lvl="0" indent="-226695"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3600" b="1" i="0" u="none" strike="noStrike" kern="1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Chỉnh</a:t>
            </a:r>
            <a:r>
              <a:rPr kumimoji="0" lang="en-US" sz="3600" b="1" i="0" u="none" strike="noStrike" kern="1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a:t>
            </a:r>
            <a:r>
              <a:rPr kumimoji="0" lang="en-US" sz="3600" b="1" i="0" u="none" strike="noStrike" kern="1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600" b="1" i="0" u="none" strike="noStrike" kern="1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endParaRPr kumimoji="0" lang="en-US" sz="36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525319505"/>
              </p:ext>
            </p:extLst>
          </p:nvPr>
        </p:nvGraphicFramePr>
        <p:xfrm>
          <a:off x="121791" y="1058859"/>
          <a:ext cx="11878945" cy="4971193"/>
        </p:xfrm>
        <a:graphic>
          <a:graphicData uri="http://schemas.openxmlformats.org/drawingml/2006/table">
            <a:tbl>
              <a:tblPr firstRow="1" firstCol="1" bandRow="1"/>
              <a:tblGrid>
                <a:gridCol w="1571163">
                  <a:extLst>
                    <a:ext uri="{9D8B030D-6E8A-4147-A177-3AD203B41FA5}">
                      <a16:colId xmlns:a16="http://schemas.microsoft.com/office/drawing/2014/main" xmlns="" val="3887329450"/>
                    </a:ext>
                  </a:extLst>
                </a:gridCol>
                <a:gridCol w="8672946">
                  <a:extLst>
                    <a:ext uri="{9D8B030D-6E8A-4147-A177-3AD203B41FA5}">
                      <a16:colId xmlns:a16="http://schemas.microsoft.com/office/drawing/2014/main" xmlns="" val="2520569863"/>
                    </a:ext>
                  </a:extLst>
                </a:gridCol>
                <a:gridCol w="849745">
                  <a:extLst>
                    <a:ext uri="{9D8B030D-6E8A-4147-A177-3AD203B41FA5}">
                      <a16:colId xmlns:a16="http://schemas.microsoft.com/office/drawing/2014/main" xmlns="" val="1860458484"/>
                    </a:ext>
                  </a:extLst>
                </a:gridCol>
                <a:gridCol w="785091">
                  <a:extLst>
                    <a:ext uri="{9D8B030D-6E8A-4147-A177-3AD203B41FA5}">
                      <a16:colId xmlns:a16="http://schemas.microsoft.com/office/drawing/2014/main" xmlns="" val="1464833448"/>
                    </a:ext>
                  </a:extLst>
                </a:gridCol>
              </a:tblGrid>
              <a:tr h="0">
                <a:tc gridSpan="2">
                  <a:txBody>
                    <a:bodyPr/>
                    <a:lstStyle/>
                    <a:p>
                      <a:pPr marL="453390" indent="-226695" algn="ctr">
                        <a:lnSpc>
                          <a:spcPct val="107000"/>
                        </a:lnSpc>
                        <a:spcAft>
                          <a:spcPts val="0"/>
                        </a:spcAft>
                        <a:tabLst>
                          <a:tab pos="90170" algn="l"/>
                        </a:tabLst>
                      </a:pPr>
                      <a:r>
                        <a:rPr lang="vi-VN"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kiểm tra</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a:txBody>
                    <a:bodyPr/>
                    <a:lstStyle/>
                    <a:p>
                      <a:pPr marL="453390" indent="-226695" algn="ctr">
                        <a:lnSpc>
                          <a:spcPct val="107000"/>
                        </a:lnSpc>
                        <a:spcAft>
                          <a:spcPts val="0"/>
                        </a:spcAft>
                        <a:tabLst>
                          <a:tab pos="90170" algn="l"/>
                        </a:tabLst>
                      </a:pPr>
                      <a:r>
                        <a:rPr lang="en-US" sz="20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11125" indent="-226695">
                        <a:lnSpc>
                          <a:spcPct val="107000"/>
                        </a:lnSpc>
                        <a:spcAft>
                          <a:spcPts val="0"/>
                        </a:spcAft>
                        <a:tabLst>
                          <a:tab pos="90170" algn="l"/>
                        </a:tabLst>
                      </a:pPr>
                      <a:r>
                        <a:rPr lang="en-US" sz="20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CĐ</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24847223"/>
                  </a:ext>
                </a:extLst>
              </a:tr>
              <a:tr h="452120">
                <a:tc>
                  <a:txBody>
                    <a:bodyPr/>
                    <a:lstStyle/>
                    <a:p>
                      <a:pPr marL="288290" indent="-226695" algn="just">
                        <a:lnSpc>
                          <a:spcPct val="107000"/>
                        </a:lnSpc>
                        <a:spcAft>
                          <a:spcPts val="0"/>
                        </a:spcAft>
                        <a:tabLst>
                          <a:tab pos="90170" algn="l"/>
                        </a:tabLst>
                      </a:pPr>
                      <a:r>
                        <a:rPr lang="en-US"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203200" indent="-226695" algn="just">
                        <a:lnSpc>
                          <a:spcPct val="107000"/>
                        </a:lnSpc>
                        <a:spcAft>
                          <a:spcPts val="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Giới thiệu bộ phim (vở kịch, bài hát) và nêu khái quát điểm đặc sắc.</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727692456"/>
                  </a:ext>
                </a:extLst>
              </a:tr>
              <a:tr h="425794">
                <a:tc rowSpan="4">
                  <a:txBody>
                    <a:bodyPr/>
                    <a:lstStyle/>
                    <a:p>
                      <a:pPr marL="198120" indent="-226695" algn="just">
                        <a:lnSpc>
                          <a:spcPct val="107000"/>
                        </a:lnSpc>
                        <a:spcAft>
                          <a:spcPts val="0"/>
                        </a:spcAft>
                        <a:tabLst>
                          <a:tab pos="90170" algn="l"/>
                        </a:tabLst>
                      </a:pPr>
                      <a:r>
                        <a:rPr lang="en-US"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98120" indent="-226695" algn="just">
                        <a:lnSpc>
                          <a:spcPct val="107000"/>
                        </a:lnSpc>
                        <a:spcAft>
                          <a:spcPts val="0"/>
                        </a:spcAft>
                        <a:tabLst>
                          <a:tab pos="90170" algn="l"/>
                        </a:tabLst>
                      </a:pPr>
                      <a:r>
                        <a:rPr lang="en-US"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98120" indent="-226695" algn="just">
                        <a:lnSpc>
                          <a:spcPct val="107000"/>
                        </a:lnSpc>
                        <a:spcAft>
                          <a:spcPts val="0"/>
                        </a:spcAft>
                        <a:tabLst>
                          <a:tab pos="90170" algn="l"/>
                        </a:tabLst>
                      </a:pPr>
                      <a:r>
                        <a:rPr lang="vi-VN" sz="2000" b="1" kern="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 </a:t>
                      </a:r>
                      <a:r>
                        <a:rPr lang="vi-VN"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22860" indent="-226695"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Nêu </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các ý cụ thể phân tích bộ phim (vở kịch, bài hát)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799856772"/>
                  </a:ext>
                </a:extLst>
              </a:tr>
              <a:tr h="581891">
                <a:tc vMerge="1">
                  <a:txBody>
                    <a:bodyPr/>
                    <a:lstStyle/>
                    <a:p>
                      <a:endParaRPr lang="en-US"/>
                    </a:p>
                  </a:txBody>
                  <a:tcPr/>
                </a:tc>
                <a:tc>
                  <a:txBody>
                    <a:bodyPr/>
                    <a:lstStyle/>
                    <a:p>
                      <a:pPr marL="113030" indent="-104140" algn="just">
                        <a:lnSpc>
                          <a:spcPts val="1610"/>
                        </a:lnSpc>
                        <a:spcAft>
                          <a:spcPts val="0"/>
                        </a:spcAft>
                        <a:tabLst>
                          <a:tab pos="200025" algn="l"/>
                        </a:tabLst>
                      </a:pPr>
                      <a:endParaRPr lang="en-US" sz="2000" kern="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13030" indent="-104140" algn="just">
                        <a:lnSpc>
                          <a:spcPts val="1610"/>
                        </a:lnSpc>
                        <a:spcAft>
                          <a:spcPts val="0"/>
                        </a:spcAft>
                        <a:tabLst>
                          <a:tab pos="200025" algn="l"/>
                        </a:tabLst>
                      </a:pPr>
                      <a:r>
                        <a:rPr lang="vi-VN" sz="20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Phân tích nội dung, ý nghĩa bộ phim (vở kịch, bài hát)</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962047792"/>
                  </a:ext>
                </a:extLst>
              </a:tr>
              <a:tr h="618836">
                <a:tc vMerge="1">
                  <a:txBody>
                    <a:bodyPr/>
                    <a:lstStyle/>
                    <a:p>
                      <a:endParaRPr lang="en-US"/>
                    </a:p>
                  </a:txBody>
                  <a:tcPr/>
                </a:tc>
                <a:tc>
                  <a:txBody>
                    <a:bodyPr/>
                    <a:lstStyle/>
                    <a:p>
                      <a:pPr marL="22860" indent="20320" algn="just">
                        <a:lnSpc>
                          <a:spcPts val="1610"/>
                        </a:lnSpc>
                        <a:spcAft>
                          <a:spcPts val="0"/>
                        </a:spcAft>
                        <a:tabLst>
                          <a:tab pos="200025" algn="l"/>
                        </a:tabLst>
                      </a:pPr>
                      <a:endParaRPr lang="en-US" sz="2000" kern="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 indent="20320" algn="just">
                        <a:lnSpc>
                          <a:spcPts val="1610"/>
                        </a:lnSpc>
                        <a:spcAft>
                          <a:spcPts val="0"/>
                        </a:spcAft>
                        <a:tabLst>
                          <a:tab pos="200025" algn="l"/>
                        </a:tabLst>
                      </a:pPr>
                      <a:r>
                        <a:rPr lang="en-US" sz="20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0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Phân </a:t>
                      </a: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tích điểm đặc sắc về hình thức bộ phim (Vở kịch, bài viết)</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953582323"/>
                  </a:ext>
                </a:extLst>
              </a:tr>
              <a:tr h="549910">
                <a:tc vMerge="1">
                  <a:txBody>
                    <a:bodyPr/>
                    <a:lstStyle/>
                    <a:p>
                      <a:endParaRPr lang="en-US"/>
                    </a:p>
                  </a:txBody>
                  <a:tcPr/>
                </a:tc>
                <a:tc>
                  <a:txBody>
                    <a:bodyPr/>
                    <a:lstStyle/>
                    <a:p>
                      <a:pPr marL="22860" indent="20320" algn="just">
                        <a:lnSpc>
                          <a:spcPts val="1610"/>
                        </a:lnSpc>
                        <a:spcAft>
                          <a:spcPts val="0"/>
                        </a:spcAft>
                        <a:tabLst>
                          <a:tab pos="200025" algn="l"/>
                        </a:tabLst>
                      </a:pPr>
                      <a:endParaRPr lang="en-US" sz="2000" kern="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 indent="20320" algn="just">
                        <a:lnSpc>
                          <a:spcPts val="1610"/>
                        </a:lnSpc>
                        <a:spcAft>
                          <a:spcPts val="0"/>
                        </a:spcAft>
                        <a:tabLst>
                          <a:tab pos="200025" algn="l"/>
                        </a:tabLst>
                      </a:pPr>
                      <a:r>
                        <a:rPr lang="vi-VN" sz="20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Nêu </a:t>
                      </a: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các nhận xét của người viết và thành công và hạn chế của bộ phim (vở kịch, bài hát)</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529924914"/>
                  </a:ext>
                </a:extLst>
              </a:tr>
              <a:tr h="619760">
                <a:tc>
                  <a:txBody>
                    <a:bodyPr/>
                    <a:lstStyle/>
                    <a:p>
                      <a:pPr marL="453390" indent="-226695" algn="just">
                        <a:lnSpc>
                          <a:spcPct val="107000"/>
                        </a:lnSpc>
                        <a:spcAft>
                          <a:spcPts val="0"/>
                        </a:spcAft>
                        <a:tabLst>
                          <a:tab pos="90170" algn="l"/>
                        </a:tabLst>
                      </a:pPr>
                      <a:r>
                        <a:rPr lang="en-US" sz="20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KB</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22860" indent="-226695" algn="just">
                        <a:lnSpc>
                          <a:spcPct val="107000"/>
                        </a:lnSpc>
                        <a:spcAft>
                          <a:spcPts val="0"/>
                        </a:spcAft>
                        <a:tabLst>
                          <a:tab pos="90170" algn="l"/>
                        </a:tabLs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Nêu </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đánh giá khái quát về bộ phim ( vở kich, bài hát); giá trị thời sự hiệu quả tác động tới người xem, dư luận xã hội về bộ phim (vở kịch, bài hát) đó.</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523557909"/>
                  </a:ext>
                </a:extLst>
              </a:tr>
              <a:tr h="0">
                <a:tc rowSpan="4">
                  <a:txBody>
                    <a:bodyPr/>
                    <a:lstStyle/>
                    <a:p>
                      <a:pPr marL="453390" indent="-226695" algn="l">
                        <a:lnSpc>
                          <a:spcPct val="107000"/>
                        </a:lnSpc>
                        <a:spcAft>
                          <a:spcPts val="0"/>
                        </a:spcAft>
                      </a:pPr>
                      <a:r>
                        <a:rPr lang="en-US" sz="2000" b="1" kern="1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 năng, trình bày diễn đạt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20320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 xếp luận điểm, lí lẽ và bằng chứng hợp lí</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577750739"/>
                  </a:ext>
                </a:extLst>
              </a:tr>
              <a:tr h="36830">
                <a:tc vMerge="1">
                  <a:txBody>
                    <a:bodyPr/>
                    <a:lstStyle/>
                    <a:p>
                      <a:endParaRPr lang="en-US"/>
                    </a:p>
                  </a:txBody>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 luận chặt chẽ, trình bày mạch lạc</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469394650"/>
                  </a:ext>
                </a:extLst>
              </a:tr>
              <a:tr h="0">
                <a:tc vMerge="1">
                  <a:txBody>
                    <a:bodyPr/>
                    <a:lstStyle/>
                    <a:p>
                      <a:endParaRPr lang="en-US"/>
                    </a:p>
                  </a:txBody>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 đạt rõ ràng, gãy gọn</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557462631"/>
                  </a:ext>
                </a:extLst>
              </a:tr>
              <a:tr h="0">
                <a:tc vMerge="1">
                  <a:txBody>
                    <a:bodyPr/>
                    <a:lstStyle/>
                    <a:p>
                      <a:endParaRPr lang="en-US"/>
                    </a:p>
                  </a:txBody>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từ ngữ, câu văn để liên kết các luận điểm, bằng chứng, lí lẽ</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3390" indent="-226695" algn="just">
                        <a:lnSpc>
                          <a:spcPct val="107000"/>
                        </a:lnSpc>
                        <a:spcAft>
                          <a:spcPts val="0"/>
                        </a:spcAft>
                        <a:tabLst>
                          <a:tab pos="90170" algn="l"/>
                        </a:tabLst>
                      </a:pPr>
                      <a:r>
                        <a:rPr lang="vi-V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200988515"/>
                  </a:ext>
                </a:extLst>
              </a:tr>
            </a:tbl>
          </a:graphicData>
        </a:graphic>
      </p:graphicFrame>
    </p:spTree>
    <p:extLst>
      <p:ext uri="{BB962C8B-B14F-4D97-AF65-F5344CB8AC3E}">
        <p14:creationId xmlns:p14="http://schemas.microsoft.com/office/powerpoint/2010/main" xmlns="" val="196383966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111253" y="936626"/>
            <a:ext cx="9692216" cy="4574116"/>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65539" name="图片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468785" y="-438150"/>
            <a:ext cx="4193116" cy="4256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0" name="图片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rot="884822">
            <a:off x="-1386417" y="3073400"/>
            <a:ext cx="5564717"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文本框 15"/>
          <p:cNvSpPr txBox="1"/>
          <p:nvPr/>
        </p:nvSpPr>
        <p:spPr>
          <a:xfrm>
            <a:off x="2436921" y="3223684"/>
            <a:ext cx="546943" cy="523218"/>
          </a:xfrm>
          <a:prstGeom prst="rect">
            <a:avLst/>
          </a:prstGeom>
          <a:noFill/>
        </p:spPr>
        <p:txBody>
          <a:bodyPr wrap="none" lIns="91439" tIns="45719" rIns="91439" bIns="45719">
            <a:spAutoFit/>
          </a:bodyPr>
          <a:lstStyle/>
          <a:p>
            <a:pPr marL="0" marR="0" lvl="0" indent="0" algn="dist" defTabSz="685817"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600" normalizeH="0" baseline="0" noProof="0">
                <a:ln>
                  <a:noFill/>
                </a:ln>
                <a:solidFill>
                  <a:prstClr val="white"/>
                </a:solidFill>
                <a:effectLst/>
                <a:uLnTx/>
                <a:uFillTx/>
                <a:latin typeface="Geometr415 Blk BT" panose="020B0802020204020303" pitchFamily="34" charset="0"/>
                <a:ea typeface="微软雅黑"/>
                <a:cs typeface="+mn-cs"/>
              </a:rPr>
              <a:t>II</a:t>
            </a:r>
            <a:endParaRPr kumimoji="0" lang="zh-CN" altLang="en-US" sz="2800" b="0" i="0" u="none" strike="noStrike" kern="1200" cap="none" spc="600" normalizeH="0" baseline="0" noProof="0" dirty="0">
              <a:ln>
                <a:noFill/>
              </a:ln>
              <a:solidFill>
                <a:prstClr val="white"/>
              </a:solidFill>
              <a:effectLst/>
              <a:uLnTx/>
              <a:uFillTx/>
              <a:latin typeface="Geometr415 Blk BT" panose="020B0802020204020303" pitchFamily="34" charset="0"/>
              <a:ea typeface="微软雅黑"/>
              <a:cs typeface="+mn-cs"/>
            </a:endParaRPr>
          </a:p>
        </p:txBody>
      </p:sp>
      <p:sp>
        <p:nvSpPr>
          <p:cNvPr id="19" name="TextBox 12">
            <a:extLst>
              <a:ext uri="{FF2B5EF4-FFF2-40B4-BE49-F238E27FC236}">
                <a16:creationId xmlns:a16="http://schemas.microsoft.com/office/drawing/2014/main" xmlns="" id="{1F838C53-584D-A207-13BE-EFD8CBD11337}"/>
              </a:ext>
            </a:extLst>
          </p:cNvPr>
          <p:cNvSpPr txBox="1"/>
          <p:nvPr/>
        </p:nvSpPr>
        <p:spPr>
          <a:xfrm>
            <a:off x="2956631" y="2429719"/>
            <a:ext cx="7846838" cy="890180"/>
          </a:xfrm>
          <a:prstGeom prst="rect">
            <a:avLst/>
          </a:prstGeom>
        </p:spPr>
        <p:txBody>
          <a:bodyPr wrap="square" lIns="0" tIns="0" rIns="0" bIns="0" rtlCol="0" anchor="t">
            <a:spAutoFit/>
          </a:bodyPr>
          <a:lstStyle/>
          <a:p>
            <a:pPr lvl="1" defTabSz="609630">
              <a:lnSpc>
                <a:spcPct val="150000"/>
              </a:lnSpc>
            </a:pPr>
            <a:r>
              <a:rPr lang="en-US" sz="4400" b="1" dirty="0" smtClean="0">
                <a:solidFill>
                  <a:srgbClr val="FF0000"/>
                </a:solidFill>
                <a:latin typeface="Arial" panose="020B0604020202020204" pitchFamily="34" charset="0"/>
                <a:cs typeface="Arial" panose="020B0604020202020204" pitchFamily="34" charset="0"/>
              </a:rPr>
              <a:t>        TỔNG </a:t>
            </a:r>
            <a:r>
              <a:rPr lang="en-US" sz="4400" b="1" dirty="0">
                <a:solidFill>
                  <a:srgbClr val="FF0000"/>
                </a:solidFill>
                <a:latin typeface="Arial" panose="020B0604020202020204" pitchFamily="34" charset="0"/>
                <a:cs typeface="Arial" panose="020B0604020202020204" pitchFamily="34" charset="0"/>
              </a:rPr>
              <a:t>KẾT </a:t>
            </a:r>
            <a:endParaRPr kumimoji="0" lang="en-US" sz="4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025744" y="2717719"/>
            <a:ext cx="3176291" cy="2316681"/>
          </a:xfrm>
          <a:prstGeom prst="rect">
            <a:avLst/>
          </a:prstGeom>
        </p:spPr>
      </p:pic>
      <p:pic>
        <p:nvPicPr>
          <p:cNvPr id="3" name="Picture 2"/>
          <p:cNvPicPr>
            <a:picLocks noChangeAspect="1"/>
          </p:cNvPicPr>
          <p:nvPr/>
        </p:nvPicPr>
        <p:blipFill>
          <a:blip r:embed="rId6"/>
          <a:stretch>
            <a:fillRect/>
          </a:stretch>
        </p:blipFill>
        <p:spPr>
          <a:xfrm>
            <a:off x="7352285" y="679454"/>
            <a:ext cx="3218967" cy="2347163"/>
          </a:xfrm>
          <a:prstGeom prst="rect">
            <a:avLst/>
          </a:prstGeom>
        </p:spPr>
      </p:pic>
    </p:spTree>
    <p:extLst>
      <p:ext uri="{BB962C8B-B14F-4D97-AF65-F5344CB8AC3E}">
        <p14:creationId xmlns:p14="http://schemas.microsoft.com/office/powerpoint/2010/main" xmlns="" val="2349835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716714"/>
            <a:ext cx="12208933" cy="1412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tangle 42">
            <a:extLst/>
          </p:cNvPr>
          <p:cNvSpPr/>
          <p:nvPr/>
        </p:nvSpPr>
        <p:spPr>
          <a:xfrm>
            <a:off x="182032" y="1526515"/>
            <a:ext cx="5775423" cy="4893335"/>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7945" marR="61595" algn="just">
              <a:lnSpc>
                <a:spcPct val="115000"/>
              </a:lnSpc>
              <a:spcBef>
                <a:spcPts val="240"/>
              </a:spcBef>
              <a:spcAft>
                <a:spcPts val="240"/>
              </a:spcAft>
            </a:pP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Chuẩn</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bị</a:t>
            </a:r>
            <a:r>
              <a:rPr lang="en-US" sz="4000" dirty="0">
                <a:solidFill>
                  <a:schemeClr val="tx1"/>
                </a:solidFill>
                <a:latin typeface="Times New Roman" panose="02020603050405020304" pitchFamily="18" charset="0"/>
                <a:ea typeface="Times New Roman" panose="02020603050405020304" pitchFamily="18" charset="0"/>
              </a:rPr>
              <a:t>.</a:t>
            </a:r>
          </a:p>
          <a:p>
            <a:pPr marL="67945" marR="61595" algn="just">
              <a:lnSpc>
                <a:spcPct val="115000"/>
              </a:lnSpc>
              <a:spcBef>
                <a:spcPts val="240"/>
              </a:spcBef>
              <a:spcAft>
                <a:spcPts val="240"/>
              </a:spcAft>
            </a:pP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Tìm</a:t>
            </a:r>
            <a:r>
              <a:rPr lang="en-US" sz="4000" dirty="0">
                <a:solidFill>
                  <a:schemeClr val="tx1"/>
                </a:solidFill>
                <a:latin typeface="Times New Roman" panose="02020603050405020304" pitchFamily="18" charset="0"/>
                <a:ea typeface="Times New Roman" panose="02020603050405020304" pitchFamily="18" charset="0"/>
              </a:rPr>
              <a:t> ý, </a:t>
            </a:r>
            <a:r>
              <a:rPr lang="en-US" sz="4000" dirty="0" err="1">
                <a:solidFill>
                  <a:schemeClr val="tx1"/>
                </a:solidFill>
                <a:latin typeface="Times New Roman" panose="02020603050405020304" pitchFamily="18" charset="0"/>
                <a:ea typeface="Times New Roman" panose="02020603050405020304" pitchFamily="18" charset="0"/>
              </a:rPr>
              <a:t>lập</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dàn</a:t>
            </a:r>
            <a:r>
              <a:rPr lang="en-US" sz="4000" dirty="0">
                <a:solidFill>
                  <a:schemeClr val="tx1"/>
                </a:solidFill>
                <a:latin typeface="Times New Roman" panose="02020603050405020304" pitchFamily="18" charset="0"/>
                <a:ea typeface="Times New Roman" panose="02020603050405020304" pitchFamily="18" charset="0"/>
              </a:rPr>
              <a:t> ý.</a:t>
            </a:r>
          </a:p>
          <a:p>
            <a:pPr marL="67945" marR="61595" algn="just">
              <a:lnSpc>
                <a:spcPct val="115000"/>
              </a:lnSpc>
              <a:spcBef>
                <a:spcPts val="240"/>
              </a:spcBef>
              <a:spcAft>
                <a:spcPts val="240"/>
              </a:spcAft>
            </a:pP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Viết</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bài</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văn</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gồm</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ba</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phần</a:t>
            </a:r>
            <a:r>
              <a:rPr lang="en-US" sz="4000" dirty="0">
                <a:solidFill>
                  <a:schemeClr val="tx1"/>
                </a:solidFill>
                <a:latin typeface="Times New Roman" panose="02020603050405020304" pitchFamily="18" charset="0"/>
                <a:ea typeface="Times New Roman" panose="02020603050405020304" pitchFamily="18" charset="0"/>
              </a:rPr>
              <a:t>.</a:t>
            </a:r>
          </a:p>
          <a:p>
            <a:pPr marL="67945" marR="61595" algn="just">
              <a:lnSpc>
                <a:spcPct val="115000"/>
              </a:lnSpc>
              <a:spcBef>
                <a:spcPts val="240"/>
              </a:spcBef>
              <a:spcAft>
                <a:spcPts val="240"/>
              </a:spcAft>
            </a:pP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Kiểm</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tra</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và</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chỉnh</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sửa</a:t>
            </a:r>
            <a:r>
              <a:rPr lang="en-US" sz="4000" dirty="0">
                <a:solidFill>
                  <a:schemeClr val="tx1"/>
                </a:solidFill>
                <a:latin typeface="Times New Roman" panose="02020603050405020304" pitchFamily="18" charset="0"/>
                <a:ea typeface="Times New Roman" panose="02020603050405020304" pitchFamily="18" charset="0"/>
              </a:rPr>
              <a:t> </a:t>
            </a:r>
            <a:r>
              <a:rPr lang="en-US" sz="4000" dirty="0" err="1">
                <a:solidFill>
                  <a:schemeClr val="tx1"/>
                </a:solidFill>
                <a:latin typeface="Times New Roman" panose="02020603050405020304" pitchFamily="18" charset="0"/>
                <a:ea typeface="Times New Roman" panose="02020603050405020304" pitchFamily="18" charset="0"/>
              </a:rPr>
              <a:t>lại</a:t>
            </a:r>
            <a:r>
              <a:rPr lang="en-US" sz="4000" dirty="0">
                <a:solidFill>
                  <a:schemeClr val="tx1"/>
                </a:solidFill>
                <a:latin typeface="Times New Roman" panose="02020603050405020304" pitchFamily="18" charset="0"/>
                <a:ea typeface="Times New Roman" panose="02020603050405020304" pitchFamily="18" charset="0"/>
              </a:rPr>
              <a:t>.</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52" name="Rectangle 51">
            <a:extLst/>
          </p:cNvPr>
          <p:cNvSpPr/>
          <p:nvPr/>
        </p:nvSpPr>
        <p:spPr>
          <a:xfrm>
            <a:off x="6604000" y="1526515"/>
            <a:ext cx="5514109" cy="4899756"/>
          </a:xfrm>
          <a:prstGeom prst="rect">
            <a:avLst/>
          </a:prstGeom>
          <a:solidFill>
            <a:srgbClr val="FFFBD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7000">
              <a:lnSpc>
                <a:spcPct val="115000"/>
              </a:lnSpc>
              <a:spcBef>
                <a:spcPts val="100"/>
              </a:spcBef>
              <a:spcAft>
                <a:spcPts val="100"/>
              </a:spcAft>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en-US" sz="3600" dirty="0">
                <a:solidFill>
                  <a:schemeClr val="tx1"/>
                </a:solidFill>
                <a:latin typeface="Times New Roman" panose="02020603050405020304" pitchFamily="18" charset="0"/>
                <a:ea typeface="Times New Roman" panose="02020603050405020304" pitchFamily="18" charset="0"/>
              </a:rPr>
              <a:t>HS </a:t>
            </a:r>
            <a:r>
              <a:rPr lang="vi-VN" sz="3600" dirty="0">
                <a:solidFill>
                  <a:schemeClr val="tx1"/>
                </a:solidFill>
                <a:latin typeface="Times New Roman" panose="02020603050405020304" pitchFamily="18" charset="0"/>
                <a:ea typeface="Times New Roman" panose="02020603050405020304" pitchFamily="18" charset="0"/>
              </a:rPr>
              <a:t>họn một ý của đề bài trong mục 2 “Thực hành”, từ đó viết hai đoạn văn:</a:t>
            </a:r>
            <a:endParaRPr lang="en-US" sz="3600" dirty="0">
              <a:solidFill>
                <a:schemeClr val="tx1"/>
              </a:solidFill>
              <a:latin typeface="Times New Roman" panose="02020603050405020304" pitchFamily="18" charset="0"/>
              <a:ea typeface="Times New Roman" panose="02020603050405020304" pitchFamily="18" charset="0"/>
            </a:endParaRPr>
          </a:p>
          <a:p>
            <a:pPr marL="127000">
              <a:lnSpc>
                <a:spcPct val="115000"/>
              </a:lnSpc>
              <a:spcBef>
                <a:spcPts val="100"/>
              </a:spcBef>
              <a:spcAft>
                <a:spcPts val="100"/>
              </a:spcAft>
            </a:pPr>
            <a:r>
              <a:rPr lang="vi-VN" sz="3600" i="1" dirty="0">
                <a:solidFill>
                  <a:schemeClr val="tx1"/>
                </a:solidFill>
                <a:latin typeface="Times New Roman" panose="02020603050405020304" pitchFamily="18" charset="0"/>
                <a:ea typeface="Times New Roman" panose="02020603050405020304" pitchFamily="18" charset="0"/>
              </a:rPr>
              <a:t>+ Diễn đạt bằng các câu văn suy luận logic</a:t>
            </a:r>
            <a:endParaRPr lang="en-US" sz="3600" i="1" dirty="0">
              <a:solidFill>
                <a:schemeClr val="tx1"/>
              </a:solidFill>
              <a:latin typeface="Times New Roman" panose="02020603050405020304" pitchFamily="18" charset="0"/>
              <a:ea typeface="Times New Roman" panose="02020603050405020304" pitchFamily="18" charset="0"/>
            </a:endParaRPr>
          </a:p>
          <a:p>
            <a:pPr marL="127000">
              <a:lnSpc>
                <a:spcPct val="115000"/>
              </a:lnSpc>
              <a:spcBef>
                <a:spcPts val="100"/>
              </a:spcBef>
              <a:spcAft>
                <a:spcPts val="100"/>
              </a:spcAft>
            </a:pPr>
            <a:r>
              <a:rPr lang="vi-VN" sz="3600" i="1" dirty="0">
                <a:solidFill>
                  <a:schemeClr val="tx1"/>
                </a:solidFill>
                <a:latin typeface="Times New Roman" panose="02020603050405020304" pitchFamily="18" charset="0"/>
                <a:ea typeface="Times New Roman" panose="02020603050405020304" pitchFamily="18" charset="0"/>
              </a:rPr>
              <a:t>+ Diễn đạt bằng các câu văn có hình ảnh</a:t>
            </a:r>
            <a:endParaRPr lang="en-US" sz="3600" i="1" dirty="0">
              <a:solidFill>
                <a:schemeClr val="tx1"/>
              </a:solidFill>
              <a:effectLst/>
              <a:latin typeface="Times New Roman" panose="02020603050405020304" pitchFamily="18" charset="0"/>
              <a:ea typeface="Times New Roman" panose="02020603050405020304" pitchFamily="18" charset="0"/>
            </a:endParaRPr>
          </a:p>
        </p:txBody>
      </p:sp>
      <p:sp>
        <p:nvSpPr>
          <p:cNvPr id="77" name="Diamond 76">
            <a:extLst/>
          </p:cNvPr>
          <p:cNvSpPr/>
          <p:nvPr/>
        </p:nvSpPr>
        <p:spPr>
          <a:xfrm>
            <a:off x="6174847" y="240879"/>
            <a:ext cx="850709" cy="927499"/>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SVN-Futura" pitchFamily="2" charset="0"/>
                <a:ea typeface="+mn-ea"/>
                <a:cs typeface="+mn-cs"/>
              </a:rPr>
              <a:t>2</a:t>
            </a:r>
          </a:p>
        </p:txBody>
      </p:sp>
      <p:sp>
        <p:nvSpPr>
          <p:cNvPr id="78" name="Diamond 77">
            <a:extLst/>
          </p:cNvPr>
          <p:cNvSpPr/>
          <p:nvPr/>
        </p:nvSpPr>
        <p:spPr>
          <a:xfrm>
            <a:off x="64656" y="-1"/>
            <a:ext cx="1029846" cy="1034473"/>
          </a:xfrm>
          <a:prstGeom prst="diamond">
            <a:avLst/>
          </a:prstGeom>
          <a:solidFill>
            <a:schemeClr val="accent2"/>
          </a:solidFill>
          <a:ln w="28575">
            <a:solidFill>
              <a:srgbClr val="FFFB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SVN-Futura" pitchFamily="2" charset="0"/>
                <a:ea typeface="+mn-ea"/>
                <a:cs typeface="+mn-cs"/>
              </a:rPr>
              <a:t>1</a:t>
            </a:r>
          </a:p>
        </p:txBody>
      </p:sp>
      <p:sp>
        <p:nvSpPr>
          <p:cNvPr id="19" name="Rounded Rectangle 18"/>
          <p:cNvSpPr/>
          <p:nvPr/>
        </p:nvSpPr>
        <p:spPr>
          <a:xfrm>
            <a:off x="1177242" y="173187"/>
            <a:ext cx="4780213" cy="1062885"/>
          </a:xfrm>
          <a:prstGeom prst="roundRect">
            <a:avLst/>
          </a:prstGeom>
          <a:solidFill>
            <a:srgbClr val="F79646">
              <a:lumMod val="20000"/>
              <a:lumOff val="80000"/>
            </a:srgbClr>
          </a:solidFill>
          <a:ln w="25400" cap="flat" cmpd="sng" algn="ctr">
            <a:solidFill>
              <a:sysClr val="windowText" lastClr="000000"/>
            </a:solidFill>
            <a:prstDash val="solid"/>
          </a:ln>
          <a:effectLst/>
        </p:spPr>
        <p:txBody>
          <a:bodyPr lIns="91440" tIns="45720" rIns="91440" bIns="45720" rtlCol="0" anchor="ctr"/>
          <a:lstStyle/>
          <a:p>
            <a:pPr marL="271780" lvl="0" indent="-226695" algn="just"/>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Rút</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kiểu</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0" i="0" u="none" strike="noStrike" kern="1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ounded Rectangle 16"/>
          <p:cNvSpPr/>
          <p:nvPr/>
        </p:nvSpPr>
        <p:spPr>
          <a:xfrm>
            <a:off x="7104431" y="328624"/>
            <a:ext cx="4385606" cy="752010"/>
          </a:xfrm>
          <a:prstGeom prst="roundRect">
            <a:avLst/>
          </a:prstGeom>
          <a:solidFill>
            <a:srgbClr val="F79646">
              <a:lumMod val="20000"/>
              <a:lumOff val="80000"/>
            </a:srgbClr>
          </a:solidFill>
          <a:ln w="25400" cap="flat" cmpd="sng" algn="ctr">
            <a:solidFill>
              <a:sysClr val="windowText" lastClr="000000"/>
            </a:solidFill>
            <a:prstDash val="solid"/>
          </a:ln>
          <a:effectLst/>
        </p:spPr>
        <p:txBody>
          <a:bodyPr lIns="91440" tIns="45720" rIns="91440" bIns="45720" rtlCol="0" anchor="ctr"/>
          <a:lstStyle/>
          <a:p>
            <a:pPr marL="271780" lvl="0" indent="-226695" algn="just">
              <a:lnSpc>
                <a:spcPct val="150000"/>
              </a:lnSpc>
            </a:pP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Củng</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cố</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0" i="0" u="none" strike="noStrike" kern="1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670245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animEffect transition="in" filter="fade">
                                      <p:cBhvr>
                                        <p:cTn id="27" dur="1000"/>
                                        <p:tgtEl>
                                          <p:spTgt spid="43">
                                            <p:txEl>
                                              <p:pRg st="0" end="0"/>
                                            </p:txEl>
                                          </p:spTgt>
                                        </p:tgtEl>
                                      </p:cBhvr>
                                    </p:animEffect>
                                    <p:anim calcmode="lin" valueType="num">
                                      <p:cBhvr>
                                        <p:cTn id="2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3">
                                            <p:txEl>
                                              <p:pRg st="1" end="1"/>
                                            </p:txEl>
                                          </p:spTgt>
                                        </p:tgtEl>
                                        <p:attrNameLst>
                                          <p:attrName>style.visibility</p:attrName>
                                        </p:attrNameLst>
                                      </p:cBhvr>
                                      <p:to>
                                        <p:strVal val="visible"/>
                                      </p:to>
                                    </p:set>
                                    <p:anim calcmode="lin" valueType="num">
                                      <p:cBhvr additive="base">
                                        <p:cTn id="34" dur="500" fill="hold"/>
                                        <p:tgtEl>
                                          <p:spTgt spid="4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3">
                                            <p:txEl>
                                              <p:pRg st="2" end="2"/>
                                            </p:txEl>
                                          </p:spTgt>
                                        </p:tgtEl>
                                        <p:attrNameLst>
                                          <p:attrName>style.visibility</p:attrName>
                                        </p:attrNameLst>
                                      </p:cBhvr>
                                      <p:to>
                                        <p:strVal val="visible"/>
                                      </p:to>
                                    </p:set>
                                    <p:anim calcmode="lin" valueType="num">
                                      <p:cBhvr additive="base">
                                        <p:cTn id="40"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3">
                                            <p:txEl>
                                              <p:pRg st="3" end="3"/>
                                            </p:txEl>
                                          </p:spTgt>
                                        </p:tgtEl>
                                        <p:attrNameLst>
                                          <p:attrName>style.visibility</p:attrName>
                                        </p:attrNameLst>
                                      </p:cBhvr>
                                      <p:to>
                                        <p:strVal val="visible"/>
                                      </p:to>
                                    </p:set>
                                    <p:anim calcmode="lin" valueType="num">
                                      <p:cBhvr additive="base">
                                        <p:cTn id="46"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circle(in)">
                                      <p:cBhvr>
                                        <p:cTn id="52" dur="20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circle(in)">
                                      <p:cBhvr>
                                        <p:cTn id="64"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77" grpId="0" animBg="1"/>
      <p:bldP spid="78" grpId="0" animBg="1"/>
      <p:bldP spid="19"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557420" y="-3224420"/>
            <a:ext cx="13306839" cy="13306839"/>
          </a:xfrm>
          <a:prstGeom prst="rect">
            <a:avLst/>
          </a:prstGeom>
        </p:spPr>
      </p:pic>
      <p:sp>
        <p:nvSpPr>
          <p:cNvPr id="3" name="TextBox 3"/>
          <p:cNvSpPr txBox="1"/>
          <p:nvPr/>
        </p:nvSpPr>
        <p:spPr>
          <a:xfrm>
            <a:off x="2336800" y="1804643"/>
            <a:ext cx="7651016" cy="2339358"/>
          </a:xfrm>
          <a:prstGeom prst="rect">
            <a:avLst/>
          </a:prstGeom>
        </p:spPr>
        <p:txBody>
          <a:bodyPr wrap="square" lIns="0" tIns="0" rIns="0" bIns="0" rtlCol="0" anchor="t">
            <a:spAutoFit/>
          </a:bodyPr>
          <a:lstStyle/>
          <a:p>
            <a:pPr algn="ctr">
              <a:lnSpc>
                <a:spcPct val="150000"/>
              </a:lnSpc>
            </a:pPr>
            <a:r>
              <a:rPr lang="en-US" sz="5067" b="1" spc="130" dirty="0">
                <a:solidFill>
                  <a:schemeClr val="accent4">
                    <a:lumMod val="50000"/>
                  </a:schemeClr>
                </a:solidFill>
                <a:latin typeface="Arial" panose="020B0604020202020204" pitchFamily="34" charset="0"/>
                <a:cs typeface="Arial" panose="020B0604020202020204" pitchFamily="34" charset="0"/>
              </a:rPr>
              <a:t>HẸN GẶP LẠI CÁC EM TRONG BÀI HỌC SAU!</a:t>
            </a:r>
          </a:p>
        </p:txBody>
      </p:sp>
      <p:pic>
        <p:nvPicPr>
          <p:cNvPr id="5" name="Picture 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218041" y="2006600"/>
            <a:ext cx="2052451" cy="46075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0369808" y="3076392"/>
            <a:ext cx="1064764" cy="2987858"/>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0754496" y="5494223"/>
            <a:ext cx="1503557" cy="147622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0828186" y="4764661"/>
            <a:ext cx="1398117" cy="729563"/>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890780">
            <a:off x="6381996" y="433813"/>
            <a:ext cx="6074196" cy="1314235"/>
          </a:xfrm>
          <a:prstGeom prst="rect">
            <a:avLst/>
          </a:prstGeom>
        </p:spPr>
      </p:pic>
    </p:spTree>
    <p:extLst>
      <p:ext uri="{BB962C8B-B14F-4D97-AF65-F5344CB8AC3E}">
        <p14:creationId xmlns:p14="http://schemas.microsoft.com/office/powerpoint/2010/main" xmlns="" val="3004839108"/>
      </p:ext>
    </p:extLst>
  </p:cSld>
  <p:clrMapOvr>
    <a:masterClrMapping/>
  </p:clrMapOvr>
  <mc:AlternateContent xmlns:mc="http://schemas.openxmlformats.org/markup-compatibility/2006">
    <mc:Choice xmlns:p14="http://schemas.microsoft.com/office/powerpoint/2010/main" xmlns=""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4"/>
          <p:cNvSpPr txBox="1">
            <a:spLocks noChangeArrowheads="1"/>
          </p:cNvSpPr>
          <p:nvPr/>
        </p:nvSpPr>
        <p:spPr bwMode="gray">
          <a:xfrm>
            <a:off x="2678545" y="370405"/>
            <a:ext cx="4950691" cy="189250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lIns="121871" tIns="60935" rIns="121871" bIns="60935"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just" defTabSz="609630" rtl="0" eaLnBrk="1" fontAlgn="auto" latinLnBrk="0" hangingPunct="1">
              <a:lnSpc>
                <a:spcPct val="150000"/>
              </a:lnSpc>
              <a:spcBef>
                <a:spcPts val="400"/>
              </a:spcBef>
              <a:spcAft>
                <a:spcPts val="400"/>
              </a:spcAft>
              <a:buClrTx/>
              <a:buSzTx/>
              <a:buFontTx/>
              <a:buNone/>
              <a:tabLst/>
              <a:defRPr/>
            </a:pPr>
            <a:r>
              <a:rPr lang="en-US" sz="5334" b="1" dirty="0" smtClean="0">
                <a:solidFill>
                  <a:srgbClr val="C00000"/>
                </a:solidFill>
                <a:latin typeface="Times New Roman" pitchFamily="18" charset="0"/>
                <a:cs typeface="Times New Roman" pitchFamily="18" charset="0"/>
              </a:rPr>
              <a:t>KHỞI ĐỘNG</a:t>
            </a:r>
            <a:endParaRPr kumimoji="0" lang="en-US" sz="5334"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594" y="3581400"/>
            <a:ext cx="4381500" cy="3182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0401" y="-279400"/>
            <a:ext cx="4194175" cy="425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8091869" y="3733801"/>
            <a:ext cx="2146300"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614368" y="2032213"/>
            <a:ext cx="8213994" cy="3266863"/>
          </a:xfrm>
          <a:prstGeom prst="roundRect">
            <a:avLst/>
          </a:prstGeom>
          <a:solidFill>
            <a:srgbClr val="C0504D">
              <a:lumMod val="20000"/>
              <a:lumOff val="80000"/>
            </a:srgbClr>
          </a:solidFill>
          <a:ln w="25400" cap="flat" cmpd="sng" algn="ctr">
            <a:solidFill>
              <a:sysClr val="windowText" lastClr="000000"/>
            </a:solidFill>
            <a:prstDash val="solid"/>
          </a:ln>
          <a:effectLst/>
        </p:spPr>
        <p:txBody>
          <a:bodyPr rtlCol="0" anchor="ctr"/>
          <a:lstStyle/>
          <a:p>
            <a:pPr lvl="0" algn="just">
              <a:lnSpc>
                <a:spcPct val="150000"/>
              </a:lnSpc>
              <a:tabLst>
                <a:tab pos="90170" algn="l"/>
                <a:tab pos="180340" algn="l"/>
              </a:tabLst>
            </a:pPr>
            <a:r>
              <a:rPr lang="vi-VN" sz="4800" i="1" kern="0" dirty="0">
                <a:solidFill>
                  <a:srgbClr val="0070C0"/>
                </a:solidFill>
                <a:latin typeface="Times New Roman"/>
                <a:ea typeface="Times New Roman"/>
              </a:rPr>
              <a:t>Trong chương trình đã học vừa qua, em ấn tượng với tác phẩm văn học nào nhất? Vì sao?</a:t>
            </a:r>
            <a:endParaRPr kumimoji="0" lang="en-US" sz="4800" b="0" i="1" u="none" strike="noStrike" kern="0" cap="none" spc="0" normalizeH="0" baseline="0" noProof="0" dirty="0">
              <a:ln>
                <a:noFill/>
              </a:ln>
              <a:solidFill>
                <a:srgbClr val="0070C0"/>
              </a:solidFill>
              <a:effectLst/>
              <a:uLnTx/>
              <a:uFillTx/>
              <a:latin typeface="Times New Roman"/>
              <a:ea typeface="Times New Roman"/>
            </a:endParaRPr>
          </a:p>
        </p:txBody>
      </p:sp>
    </p:spTree>
    <p:extLst>
      <p:ext uri="{BB962C8B-B14F-4D97-AF65-F5344CB8AC3E}">
        <p14:creationId xmlns:p14="http://schemas.microsoft.com/office/powerpoint/2010/main" xmlns="" val="704723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594" y="3581400"/>
            <a:ext cx="4381500" cy="3182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0401" y="-279400"/>
            <a:ext cx="4194175" cy="425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8091869" y="3733801"/>
            <a:ext cx="2146300"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66407" y="83341"/>
            <a:ext cx="8213994" cy="1394478"/>
          </a:xfrm>
          <a:prstGeom prst="roundRect">
            <a:avLst/>
          </a:prstGeom>
          <a:solidFill>
            <a:srgbClr val="C0504D">
              <a:lumMod val="20000"/>
              <a:lumOff val="80000"/>
            </a:srgbClr>
          </a:solidFill>
          <a:ln w="25400" cap="flat" cmpd="sng" algn="ctr">
            <a:solidFill>
              <a:sysClr val="windowText" lastClr="000000"/>
            </a:solidFill>
            <a:prstDash val="solid"/>
          </a:ln>
          <a:effectLst/>
        </p:spPr>
        <p:txBody>
          <a:bodyPr rtlCol="0" anchor="ctr"/>
          <a:lstStyle/>
          <a:p>
            <a:pPr lvl="0" algn="ctr">
              <a:tabLst>
                <a:tab pos="90170" algn="l"/>
                <a:tab pos="180340" algn="l"/>
              </a:tabLst>
            </a:pPr>
            <a:r>
              <a:rPr lang="en-US" sz="4400" kern="0" dirty="0" err="1" smtClean="0">
                <a:solidFill>
                  <a:srgbClr val="FF0000"/>
                </a:solidFill>
                <a:latin typeface="Times New Roman"/>
                <a:ea typeface="Times New Roman"/>
              </a:rPr>
              <a:t>Các</a:t>
            </a:r>
            <a:r>
              <a:rPr lang="en-US" sz="4400" kern="0" dirty="0" smtClean="0">
                <a:solidFill>
                  <a:srgbClr val="FF0000"/>
                </a:solidFill>
                <a:latin typeface="Times New Roman"/>
                <a:ea typeface="Times New Roman"/>
              </a:rPr>
              <a:t> </a:t>
            </a:r>
            <a:r>
              <a:rPr lang="en-US" sz="4400" kern="0" dirty="0" err="1" smtClean="0">
                <a:solidFill>
                  <a:srgbClr val="FF0000"/>
                </a:solidFill>
                <a:latin typeface="Times New Roman"/>
                <a:ea typeface="Times New Roman"/>
              </a:rPr>
              <a:t>tác</a:t>
            </a:r>
            <a:r>
              <a:rPr lang="en-US" sz="4400" kern="0" dirty="0" smtClean="0">
                <a:solidFill>
                  <a:srgbClr val="FF0000"/>
                </a:solidFill>
                <a:latin typeface="Times New Roman"/>
                <a:ea typeface="Times New Roman"/>
              </a:rPr>
              <a:t> </a:t>
            </a:r>
            <a:r>
              <a:rPr lang="en-US" sz="4400" kern="0" dirty="0" err="1" smtClean="0">
                <a:solidFill>
                  <a:srgbClr val="FF0000"/>
                </a:solidFill>
                <a:latin typeface="Times New Roman"/>
                <a:ea typeface="Times New Roman"/>
              </a:rPr>
              <a:t>phẩm</a:t>
            </a:r>
            <a:r>
              <a:rPr lang="en-US" sz="4400" kern="0" dirty="0" smtClean="0">
                <a:solidFill>
                  <a:srgbClr val="FF0000"/>
                </a:solidFill>
                <a:latin typeface="Times New Roman"/>
                <a:ea typeface="Times New Roman"/>
              </a:rPr>
              <a:t> </a:t>
            </a:r>
            <a:r>
              <a:rPr lang="en-US" sz="4400" kern="0" dirty="0" err="1" smtClean="0">
                <a:solidFill>
                  <a:srgbClr val="FF0000"/>
                </a:solidFill>
                <a:latin typeface="Times New Roman"/>
                <a:ea typeface="Times New Roman"/>
              </a:rPr>
              <a:t>đã</a:t>
            </a:r>
            <a:r>
              <a:rPr lang="en-US" sz="4400" kern="0" dirty="0" smtClean="0">
                <a:solidFill>
                  <a:srgbClr val="FF0000"/>
                </a:solidFill>
                <a:latin typeface="Times New Roman"/>
                <a:ea typeface="Times New Roman"/>
              </a:rPr>
              <a:t> </a:t>
            </a:r>
            <a:r>
              <a:rPr lang="en-US" sz="4400" kern="0" dirty="0" err="1" smtClean="0">
                <a:solidFill>
                  <a:srgbClr val="FF0000"/>
                </a:solidFill>
                <a:latin typeface="Times New Roman"/>
                <a:ea typeface="Times New Roman"/>
              </a:rPr>
              <a:t>học</a:t>
            </a:r>
            <a:r>
              <a:rPr lang="en-US" sz="4400" kern="0" dirty="0" smtClean="0">
                <a:solidFill>
                  <a:srgbClr val="FF0000"/>
                </a:solidFill>
                <a:latin typeface="Times New Roman"/>
                <a:ea typeface="Times New Roman"/>
              </a:rPr>
              <a:t> </a:t>
            </a:r>
            <a:r>
              <a:rPr lang="en-US" sz="4400" kern="0" dirty="0" err="1" smtClean="0">
                <a:solidFill>
                  <a:srgbClr val="FF0000"/>
                </a:solidFill>
                <a:latin typeface="Times New Roman"/>
                <a:ea typeface="Times New Roman"/>
              </a:rPr>
              <a:t>trong</a:t>
            </a:r>
            <a:r>
              <a:rPr lang="en-US" sz="4400" kern="0" dirty="0" smtClean="0">
                <a:solidFill>
                  <a:srgbClr val="FF0000"/>
                </a:solidFill>
                <a:latin typeface="Times New Roman"/>
                <a:ea typeface="Times New Roman"/>
              </a:rPr>
              <a:t> </a:t>
            </a:r>
            <a:r>
              <a:rPr lang="en-US" sz="4400" kern="0" dirty="0" err="1" smtClean="0">
                <a:solidFill>
                  <a:srgbClr val="FF0000"/>
                </a:solidFill>
                <a:latin typeface="Times New Roman"/>
                <a:ea typeface="Times New Roman"/>
              </a:rPr>
              <a:t>chương</a:t>
            </a:r>
            <a:r>
              <a:rPr lang="en-US" sz="4400" kern="0" dirty="0" smtClean="0">
                <a:solidFill>
                  <a:srgbClr val="FF0000"/>
                </a:solidFill>
                <a:latin typeface="Times New Roman"/>
                <a:ea typeface="Times New Roman"/>
              </a:rPr>
              <a:t> </a:t>
            </a:r>
            <a:r>
              <a:rPr lang="en-US" sz="4400" kern="0" dirty="0" err="1" smtClean="0">
                <a:solidFill>
                  <a:srgbClr val="FF0000"/>
                </a:solidFill>
                <a:latin typeface="Times New Roman"/>
                <a:ea typeface="Times New Roman"/>
              </a:rPr>
              <a:t>trình</a:t>
            </a:r>
            <a:r>
              <a:rPr lang="en-US" sz="4400" kern="0" dirty="0" smtClean="0">
                <a:solidFill>
                  <a:srgbClr val="FF0000"/>
                </a:solidFill>
                <a:latin typeface="Times New Roman"/>
                <a:ea typeface="Times New Roman"/>
              </a:rPr>
              <a:t> 11</a:t>
            </a:r>
            <a:endParaRPr kumimoji="0" lang="en-US" sz="4400" b="0" u="none" strike="noStrike" kern="0" cap="none" spc="0" normalizeH="0" baseline="0" noProof="0" dirty="0">
              <a:ln>
                <a:noFill/>
              </a:ln>
              <a:solidFill>
                <a:srgbClr val="FF0000"/>
              </a:solidFill>
              <a:effectLst/>
              <a:uLnTx/>
              <a:uFillTx/>
              <a:latin typeface="Times New Roman"/>
              <a:ea typeface="Times New Roman"/>
            </a:endParaRPr>
          </a:p>
        </p:txBody>
      </p:sp>
      <p:sp>
        <p:nvSpPr>
          <p:cNvPr id="2" name="AutoShape 2" descr="Phân Tích Bài Thơ Sóng Xuân Quỳnh Chi Tiết Và đặc Sắc Nhất | Lessonopo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221674" y="1840560"/>
            <a:ext cx="3463634" cy="1962150"/>
          </a:xfrm>
          <a:prstGeom prst="rect">
            <a:avLst/>
          </a:prstGeom>
        </p:spPr>
      </p:pic>
      <p:pic>
        <p:nvPicPr>
          <p:cNvPr id="4" name="Picture 3"/>
          <p:cNvPicPr>
            <a:picLocks noChangeAspect="1"/>
          </p:cNvPicPr>
          <p:nvPr/>
        </p:nvPicPr>
        <p:blipFill>
          <a:blip r:embed="rId6"/>
          <a:stretch>
            <a:fillRect/>
          </a:stretch>
        </p:blipFill>
        <p:spPr>
          <a:xfrm>
            <a:off x="4378665" y="1840560"/>
            <a:ext cx="3713204" cy="1962150"/>
          </a:xfrm>
          <a:prstGeom prst="rect">
            <a:avLst/>
          </a:prstGeom>
        </p:spPr>
      </p:pic>
      <p:pic>
        <p:nvPicPr>
          <p:cNvPr id="9" name="Picture 8"/>
          <p:cNvPicPr>
            <a:picLocks noChangeAspect="1"/>
          </p:cNvPicPr>
          <p:nvPr/>
        </p:nvPicPr>
        <p:blipFill>
          <a:blip r:embed="rId7"/>
          <a:stretch>
            <a:fillRect/>
          </a:stretch>
        </p:blipFill>
        <p:spPr>
          <a:xfrm>
            <a:off x="4378665" y="4306353"/>
            <a:ext cx="3713204" cy="2168337"/>
          </a:xfrm>
          <a:prstGeom prst="rect">
            <a:avLst/>
          </a:prstGeom>
        </p:spPr>
      </p:pic>
      <p:pic>
        <p:nvPicPr>
          <p:cNvPr id="10" name="Picture 9"/>
          <p:cNvPicPr>
            <a:picLocks noChangeAspect="1"/>
          </p:cNvPicPr>
          <p:nvPr/>
        </p:nvPicPr>
        <p:blipFill>
          <a:blip r:embed="rId8"/>
          <a:stretch>
            <a:fillRect/>
          </a:stretch>
        </p:blipFill>
        <p:spPr>
          <a:xfrm>
            <a:off x="221673" y="4306353"/>
            <a:ext cx="3463635" cy="2168338"/>
          </a:xfrm>
          <a:prstGeom prst="rect">
            <a:avLst/>
          </a:prstGeom>
        </p:spPr>
      </p:pic>
    </p:spTree>
    <p:extLst>
      <p:ext uri="{BB962C8B-B14F-4D97-AF65-F5344CB8AC3E}">
        <p14:creationId xmlns:p14="http://schemas.microsoft.com/office/powerpoint/2010/main" xmlns="" val="2798032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594" y="3581400"/>
            <a:ext cx="4381500" cy="3182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0401" y="-279400"/>
            <a:ext cx="4194175" cy="425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8091869" y="3733801"/>
            <a:ext cx="2146300"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240144" y="690419"/>
            <a:ext cx="9402619" cy="1921163"/>
          </a:xfrm>
          <a:prstGeom prst="roundRect">
            <a:avLst/>
          </a:prstGeom>
          <a:solidFill>
            <a:schemeClr val="accent3">
              <a:lumMod val="20000"/>
              <a:lumOff val="80000"/>
            </a:scheme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VIẾT BÀI VĂN NGHỊ LUẬN VỀ MỘT TÁC PHẨM NGHỆ THUẬT</a:t>
            </a:r>
            <a:endParaRPr kumimoji="0" lang="en-US" sz="4400" b="0" i="1" u="none" strike="noStrike" kern="0" cap="none" spc="0" normalizeH="0" baseline="0" noProof="0" dirty="0">
              <a:ln>
                <a:noFill/>
              </a:ln>
              <a:solidFill>
                <a:srgbClr val="0070C0"/>
              </a:solidFill>
              <a:effectLst/>
              <a:uLnTx/>
              <a:uFillTx/>
              <a:latin typeface="Times New Roman"/>
              <a:ea typeface="Times New Roman"/>
              <a:cs typeface="+mn-cs"/>
            </a:endParaRPr>
          </a:p>
        </p:txBody>
      </p:sp>
      <p:pic>
        <p:nvPicPr>
          <p:cNvPr id="3" name="Picture 2"/>
          <p:cNvPicPr>
            <a:picLocks noChangeAspect="1"/>
          </p:cNvPicPr>
          <p:nvPr/>
        </p:nvPicPr>
        <p:blipFill>
          <a:blip r:embed="rId5"/>
          <a:stretch>
            <a:fillRect/>
          </a:stretch>
        </p:blipFill>
        <p:spPr>
          <a:xfrm>
            <a:off x="110022" y="3223345"/>
            <a:ext cx="3612234" cy="2503199"/>
          </a:xfrm>
          <a:prstGeom prst="rect">
            <a:avLst/>
          </a:prstGeom>
        </p:spPr>
      </p:pic>
      <p:sp>
        <p:nvSpPr>
          <p:cNvPr id="8" name="Rounded Rectangle 7"/>
          <p:cNvSpPr/>
          <p:nvPr/>
        </p:nvSpPr>
        <p:spPr>
          <a:xfrm>
            <a:off x="110022" y="5837607"/>
            <a:ext cx="3482108" cy="68942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2600" b="1" dirty="0" err="1" smtClean="0">
                <a:solidFill>
                  <a:schemeClr val="tx1"/>
                </a:solidFill>
                <a:latin typeface="Times New Roman" pitchFamily="18" charset="0"/>
                <a:cs typeface="Times New Roman" pitchFamily="18" charset="0"/>
              </a:rPr>
              <a:t>Bức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tranh</a:t>
            </a:r>
            <a:r>
              <a:rPr lang="en-US" sz="2600" b="1" dirty="0" smtClean="0">
                <a:solidFill>
                  <a:schemeClr val="tx1"/>
                </a:solidFill>
                <a:latin typeface="Times New Roman" pitchFamily="18" charset="0"/>
                <a:cs typeface="Times New Roman" pitchFamily="18" charset="0"/>
              </a:rPr>
              <a:t> Mona Lisa</a:t>
            </a:r>
            <a:endParaRPr lang="en-US" sz="2600" b="1"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6"/>
          <a:stretch>
            <a:fillRect/>
          </a:stretch>
        </p:blipFill>
        <p:spPr>
          <a:xfrm>
            <a:off x="3814617" y="3296179"/>
            <a:ext cx="4054765" cy="2886141"/>
          </a:xfrm>
          <a:prstGeom prst="rect">
            <a:avLst/>
          </a:prstGeom>
        </p:spPr>
      </p:pic>
      <p:pic>
        <p:nvPicPr>
          <p:cNvPr id="7" name="Picture 6"/>
          <p:cNvPicPr>
            <a:picLocks noChangeAspect="1"/>
          </p:cNvPicPr>
          <p:nvPr/>
        </p:nvPicPr>
        <p:blipFill>
          <a:blip r:embed="rId7"/>
          <a:stretch>
            <a:fillRect/>
          </a:stretch>
        </p:blipFill>
        <p:spPr>
          <a:xfrm>
            <a:off x="8091869" y="3276120"/>
            <a:ext cx="3698352" cy="2819880"/>
          </a:xfrm>
          <a:prstGeom prst="rect">
            <a:avLst/>
          </a:prstGeom>
        </p:spPr>
      </p:pic>
    </p:spTree>
    <p:extLst>
      <p:ext uri="{BB962C8B-B14F-4D97-AF65-F5344CB8AC3E}">
        <p14:creationId xmlns:p14="http://schemas.microsoft.com/office/powerpoint/2010/main" xmlns="" val="4016581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7" name="AutoShape 7"/>
          <p:cNvSpPr/>
          <p:nvPr/>
        </p:nvSpPr>
        <p:spPr>
          <a:xfrm rot="-631056">
            <a:off x="-744153" y="402429"/>
            <a:ext cx="7818352" cy="0"/>
          </a:xfrm>
          <a:prstGeom prst="line">
            <a:avLst/>
          </a:prstGeom>
          <a:ln w="47625" cap="flat">
            <a:solidFill>
              <a:srgbClr val="FCCEB9"/>
            </a:solidFill>
            <a:prstDash val="solid"/>
            <a:headEnd type="none" w="sm" len="sm"/>
            <a:tailEnd type="none" w="sm" len="sm"/>
          </a:ln>
        </p:spPr>
      </p:sp>
      <p:grpSp>
        <p:nvGrpSpPr>
          <p:cNvPr id="20" name="Group 19">
            <a:extLst>
              <a:ext uri="{FF2B5EF4-FFF2-40B4-BE49-F238E27FC236}">
                <a16:creationId xmlns:a16="http://schemas.microsoft.com/office/drawing/2014/main" xmlns="" id="{8D0CBE5A-F53A-D470-8414-D7291690F38C}"/>
              </a:ext>
            </a:extLst>
          </p:cNvPr>
          <p:cNvGrpSpPr/>
          <p:nvPr/>
        </p:nvGrpSpPr>
        <p:grpSpPr>
          <a:xfrm>
            <a:off x="656381" y="223452"/>
            <a:ext cx="4424624" cy="2909402"/>
            <a:chOff x="1731596" y="838700"/>
            <a:chExt cx="6636936" cy="4364103"/>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252427">
              <a:off x="1731596" y="1475776"/>
              <a:ext cx="6636936" cy="3727027"/>
            </a:xfrm>
            <a:prstGeom prst="rect">
              <a:avLst/>
            </a:prstGeom>
          </p:spPr>
        </p:pic>
        <p:pic>
          <p:nvPicPr>
            <p:cNvPr id="3" name="Picture 3"/>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rot="-252427">
              <a:off x="1932683" y="1588698"/>
              <a:ext cx="6234761" cy="3501183"/>
            </a:xfrm>
            <a:prstGeom prst="rect">
              <a:avLst/>
            </a:prstGeom>
          </p:spPr>
        </p:pic>
        <p:pic>
          <p:nvPicPr>
            <p:cNvPr id="4" name="Picture 4"/>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rcRect/>
            <a:stretch>
              <a:fillRect/>
            </a:stretch>
          </p:blipFill>
          <p:spPr>
            <a:xfrm rot="-2659301" flipH="1">
              <a:off x="2470464" y="1319307"/>
              <a:ext cx="789641" cy="922086"/>
            </a:xfrm>
            <a:prstGeom prst="rect">
              <a:avLst/>
            </a:prstGeom>
          </p:spPr>
        </p:pic>
        <p:pic>
          <p:nvPicPr>
            <p:cNvPr id="6" name="Picture 6"/>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 xmlns:asvg="http://schemas.microsoft.com/office/drawing/2016/SVG/main" r:embed="rId17"/>
                </a:ext>
              </a:extLst>
            </a:blip>
            <a:srcRect/>
            <a:stretch>
              <a:fillRect/>
            </a:stretch>
          </p:blipFill>
          <p:spPr>
            <a:xfrm rot="-720782">
              <a:off x="7137261" y="3502989"/>
              <a:ext cx="615445" cy="772819"/>
            </a:xfrm>
            <a:prstGeom prst="rect">
              <a:avLst/>
            </a:prstGeom>
          </p:spPr>
        </p:pic>
        <p:pic>
          <p:nvPicPr>
            <p:cNvPr id="8" name="Picture 8"/>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rcRect/>
            <a:stretch>
              <a:fillRect/>
            </a:stretch>
          </p:blipFill>
          <p:spPr>
            <a:xfrm rot="-2659301" flipH="1">
              <a:off x="6213176" y="838700"/>
              <a:ext cx="936841" cy="1093976"/>
            </a:xfrm>
            <a:prstGeom prst="rect">
              <a:avLst/>
            </a:prstGeom>
          </p:spPr>
        </p:pic>
        <p:sp>
          <p:nvSpPr>
            <p:cNvPr id="19" name="TextBox 8">
              <a:extLst>
                <a:ext uri="{FF2B5EF4-FFF2-40B4-BE49-F238E27FC236}">
                  <a16:creationId xmlns:a16="http://schemas.microsoft.com/office/drawing/2014/main" xmlns="" id="{E70C5966-A3C8-84E5-041D-B85CF62B6A73}"/>
                </a:ext>
              </a:extLst>
            </p:cNvPr>
            <p:cNvSpPr txBox="1"/>
            <p:nvPr/>
          </p:nvSpPr>
          <p:spPr>
            <a:xfrm rot="21258395">
              <a:off x="2079628" y="2130455"/>
              <a:ext cx="5643393" cy="2462213"/>
            </a:xfrm>
            <a:prstGeom prst="rect">
              <a:avLst/>
            </a:prstGeom>
          </p:spPr>
          <p:txBody>
            <a:bodyPr wrap="square" lIns="0" tIns="0" rIns="0" bIns="0" rtlCol="0" anchor="t">
              <a:spAutoFit/>
            </a:bodyPr>
            <a:lstStyle/>
            <a:p>
              <a:pPr algn="ctr" defTabSz="609630">
                <a:lnSpc>
                  <a:spcPts val="6400"/>
                </a:lnSpc>
              </a:pPr>
              <a:r>
                <a:rPr lang="en-US" sz="4800" b="1" dirty="0">
                  <a:solidFill>
                    <a:srgbClr val="F69276"/>
                  </a:solidFill>
                  <a:latin typeface="Arial" panose="020B0604020202020204" pitchFamily="34" charset="0"/>
                  <a:cs typeface="Arial" panose="020B0604020202020204" pitchFamily="34" charset="0"/>
                </a:rPr>
                <a:t>NỘI DUNG BÀI HỌC</a:t>
              </a:r>
            </a:p>
          </p:txBody>
        </p:sp>
      </p:grpSp>
      <p:grpSp>
        <p:nvGrpSpPr>
          <p:cNvPr id="23" name="Group 22">
            <a:extLst>
              <a:ext uri="{FF2B5EF4-FFF2-40B4-BE49-F238E27FC236}">
                <a16:creationId xmlns:a16="http://schemas.microsoft.com/office/drawing/2014/main" xmlns="" id="{73CDE0CC-60EB-8F7F-8ED1-5CDFC3B0A39D}"/>
              </a:ext>
            </a:extLst>
          </p:cNvPr>
          <p:cNvGrpSpPr/>
          <p:nvPr/>
        </p:nvGrpSpPr>
        <p:grpSpPr>
          <a:xfrm>
            <a:off x="4641718" y="2446535"/>
            <a:ext cx="3939373" cy="3383717"/>
            <a:chOff x="7740820" y="4965745"/>
            <a:chExt cx="4681310" cy="5075575"/>
          </a:xfrm>
        </p:grpSpPr>
        <p:grpSp>
          <p:nvGrpSpPr>
            <p:cNvPr id="22" name="Group 21">
              <a:extLst>
                <a:ext uri="{FF2B5EF4-FFF2-40B4-BE49-F238E27FC236}">
                  <a16:creationId xmlns:a16="http://schemas.microsoft.com/office/drawing/2014/main" xmlns="" id="{0CBD68F6-57BC-0EEE-980C-5C5F2D677427}"/>
                </a:ext>
              </a:extLst>
            </p:cNvPr>
            <p:cNvGrpSpPr/>
            <p:nvPr/>
          </p:nvGrpSpPr>
          <p:grpSpPr>
            <a:xfrm>
              <a:off x="7740821" y="4965745"/>
              <a:ext cx="4681309" cy="5075575"/>
              <a:chOff x="7740821" y="4965745"/>
              <a:chExt cx="4681309" cy="5075575"/>
            </a:xfrm>
          </p:grpSpPr>
          <p:pic>
            <p:nvPicPr>
              <p:cNvPr id="13" name="Picture 13"/>
              <p:cNvPicPr>
                <a:picLocks noChangeAspect="1"/>
              </p:cNvPicPr>
              <p:nvPr/>
            </p:nvPicPr>
            <p:blipFill>
              <a:blip r:embed="rId19" cstate="print">
                <a:extLst>
                  <a:ext uri="{28A0092B-C50C-407E-A947-70E740481C1C}">
                    <a14:useLocalDpi xmlns:a14="http://schemas.microsoft.com/office/drawing/2010/main" xmlns="" val="0"/>
                  </a:ext>
                  <a:ext uri="{96DAC541-7B7A-43D3-8B79-37D633B846F1}">
                    <asvg:svgBlip xmlns="" xmlns:asvg="http://schemas.microsoft.com/office/drawing/2016/SVG/main" r:embed="rId20"/>
                  </a:ext>
                </a:extLst>
              </a:blip>
              <a:srcRect/>
              <a:stretch>
                <a:fillRect/>
              </a:stretch>
            </p:blipFill>
            <p:spPr>
              <a:xfrm>
                <a:off x="7740821" y="5186930"/>
                <a:ext cx="4681309" cy="4854390"/>
              </a:xfrm>
              <a:prstGeom prst="rect">
                <a:avLst/>
              </a:prstGeom>
            </p:spPr>
          </p:pic>
          <p:pic>
            <p:nvPicPr>
              <p:cNvPr id="14" name="Picture 14"/>
              <p:cNvPicPr>
                <a:picLocks noChangeAspect="1"/>
              </p:cNvPicPr>
              <p:nvPr/>
            </p:nvPicPr>
            <p:blipFill>
              <a:blip r:embed="rId21" cstate="print">
                <a:extLst>
                  <a:ext uri="{28A0092B-C50C-407E-A947-70E740481C1C}">
                    <a14:useLocalDpi xmlns:a14="http://schemas.microsoft.com/office/drawing/2010/main" xmlns="" val="0"/>
                  </a:ext>
                  <a:ext uri="{96DAC541-7B7A-43D3-8B79-37D633B846F1}">
                    <asvg:svgBlip xmlns="" xmlns:asvg="http://schemas.microsoft.com/office/drawing/2016/SVG/main" r:embed="rId22"/>
                  </a:ext>
                </a:extLst>
              </a:blip>
              <a:srcRect/>
              <a:stretch>
                <a:fillRect/>
              </a:stretch>
            </p:blipFill>
            <p:spPr>
              <a:xfrm>
                <a:off x="10007175" y="4965745"/>
                <a:ext cx="635051" cy="853981"/>
              </a:xfrm>
              <a:prstGeom prst="rect">
                <a:avLst/>
              </a:prstGeom>
            </p:spPr>
          </p:pic>
        </p:grpSp>
        <p:sp>
          <p:nvSpPr>
            <p:cNvPr id="21" name="TextBox 20">
              <a:extLst>
                <a:ext uri="{FF2B5EF4-FFF2-40B4-BE49-F238E27FC236}">
                  <a16:creationId xmlns:a16="http://schemas.microsoft.com/office/drawing/2014/main" xmlns="" id="{77105990-AC0A-E7D0-5FB6-31AEB76DAC5B}"/>
                </a:ext>
              </a:extLst>
            </p:cNvPr>
            <p:cNvSpPr txBox="1"/>
            <p:nvPr/>
          </p:nvSpPr>
          <p:spPr>
            <a:xfrm>
              <a:off x="7740820" y="6929003"/>
              <a:ext cx="4681308" cy="1028647"/>
            </a:xfrm>
            <a:prstGeom prst="rect">
              <a:avLst/>
            </a:prstGeom>
            <a:noFill/>
          </p:spPr>
          <p:txBody>
            <a:bodyPr wrap="square">
              <a:spAutoFit/>
            </a:bodyPr>
            <a:lstStyle/>
            <a:p>
              <a:pPr algn="ctr" defTabSz="609630">
                <a:lnSpc>
                  <a:spcPct val="150000"/>
                </a:lnSpc>
              </a:pPr>
              <a:r>
                <a:rPr lang="en-US" sz="2933" b="1" dirty="0">
                  <a:solidFill>
                    <a:prstClr val="black"/>
                  </a:solidFill>
                  <a:latin typeface="Arial" panose="020B0604020202020204" pitchFamily="34" charset="0"/>
                  <a:cs typeface="Arial" panose="020B0604020202020204" pitchFamily="34" charset="0"/>
                </a:rPr>
                <a:t>II. </a:t>
              </a:r>
              <a:r>
                <a:rPr lang="en-US" sz="2933" b="1" dirty="0" err="1" smtClean="0">
                  <a:solidFill>
                    <a:prstClr val="black"/>
                  </a:solidFill>
                  <a:latin typeface="Arial" panose="020B0604020202020204" pitchFamily="34" charset="0"/>
                  <a:cs typeface="Arial" panose="020B0604020202020204" pitchFamily="34" charset="0"/>
                </a:rPr>
                <a:t>Thực</a:t>
              </a:r>
              <a:r>
                <a:rPr lang="en-US" sz="2933" b="1" dirty="0" smtClean="0">
                  <a:solidFill>
                    <a:prstClr val="black"/>
                  </a:solidFill>
                  <a:latin typeface="Arial" panose="020B0604020202020204" pitchFamily="34" charset="0"/>
                  <a:cs typeface="Arial" panose="020B0604020202020204" pitchFamily="34" charset="0"/>
                </a:rPr>
                <a:t> </a:t>
              </a:r>
              <a:r>
                <a:rPr lang="en-US" sz="2933" b="1" dirty="0" err="1" smtClean="0">
                  <a:solidFill>
                    <a:prstClr val="black"/>
                  </a:solidFill>
                  <a:latin typeface="Arial" panose="020B0604020202020204" pitchFamily="34" charset="0"/>
                  <a:cs typeface="Arial" panose="020B0604020202020204" pitchFamily="34" charset="0"/>
                </a:rPr>
                <a:t>hành</a:t>
              </a:r>
              <a:r>
                <a:rPr lang="en-US" sz="2933" b="1" dirty="0" smtClean="0">
                  <a:solidFill>
                    <a:prstClr val="black"/>
                  </a:solidFill>
                  <a:latin typeface="Arial" panose="020B0604020202020204" pitchFamily="34" charset="0"/>
                  <a:cs typeface="Arial" panose="020B0604020202020204" pitchFamily="34" charset="0"/>
                </a:rPr>
                <a:t> </a:t>
              </a:r>
              <a:r>
                <a:rPr lang="en-US" sz="2933" b="1" dirty="0" err="1" smtClean="0">
                  <a:solidFill>
                    <a:prstClr val="black"/>
                  </a:solidFill>
                  <a:latin typeface="Arial" panose="020B0604020202020204" pitchFamily="34" charset="0"/>
                  <a:cs typeface="Arial" panose="020B0604020202020204" pitchFamily="34" charset="0"/>
                </a:rPr>
                <a:t>viết</a:t>
              </a:r>
              <a:endParaRPr lang="en-US" sz="2933" b="1" dirty="0">
                <a:solidFill>
                  <a:prstClr val="black"/>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xmlns="" id="{56C9CEF1-ABDC-DA00-1B3B-7FDE9E56A045}"/>
              </a:ext>
            </a:extLst>
          </p:cNvPr>
          <p:cNvGrpSpPr/>
          <p:nvPr/>
        </p:nvGrpSpPr>
        <p:grpSpPr>
          <a:xfrm>
            <a:off x="8958262" y="1213944"/>
            <a:ext cx="3006779" cy="3389445"/>
            <a:chOff x="12749131" y="466239"/>
            <a:chExt cx="4510169" cy="5084168"/>
          </a:xfrm>
        </p:grpSpPr>
        <p:pic>
          <p:nvPicPr>
            <p:cNvPr id="9" name="Picture 9"/>
            <p:cNvPicPr>
              <a:picLocks noChangeAspect="1"/>
            </p:cNvPicPr>
            <p:nvPr/>
          </p:nvPicPr>
          <p:blipFill>
            <a:blip r:embed="rId23" cstate="print">
              <a:extLst>
                <a:ext uri="{28A0092B-C50C-407E-A947-70E740481C1C}">
                  <a14:useLocalDpi xmlns:a14="http://schemas.microsoft.com/office/drawing/2010/main" xmlns="" val="0"/>
                </a:ext>
                <a:ext uri="{96DAC541-7B7A-43D3-8B79-37D633B846F1}">
                  <asvg:svgBlip xmlns="" xmlns:asvg="http://schemas.microsoft.com/office/drawing/2016/SVG/main" r:embed="rId20"/>
                </a:ext>
              </a:extLst>
            </a:blip>
            <a:srcRect/>
            <a:stretch>
              <a:fillRect/>
            </a:stretch>
          </p:blipFill>
          <p:spPr>
            <a:xfrm>
              <a:off x="12749131" y="696017"/>
              <a:ext cx="4510169" cy="4854390"/>
            </a:xfrm>
            <a:prstGeom prst="rect">
              <a:avLst/>
            </a:prstGeom>
          </p:spPr>
        </p:pic>
        <p:pic>
          <p:nvPicPr>
            <p:cNvPr id="10" name="Picture 10"/>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 xmlns:asvg="http://schemas.microsoft.com/office/drawing/2016/SVG/main" r:embed="rId22"/>
                </a:ext>
              </a:extLst>
            </a:blip>
            <a:srcRect/>
            <a:stretch>
              <a:fillRect/>
            </a:stretch>
          </p:blipFill>
          <p:spPr>
            <a:xfrm>
              <a:off x="14929914" y="466239"/>
              <a:ext cx="635051" cy="853981"/>
            </a:xfrm>
            <a:prstGeom prst="rect">
              <a:avLst/>
            </a:prstGeom>
          </p:spPr>
        </p:pic>
        <p:sp>
          <p:nvSpPr>
            <p:cNvPr id="24" name="TextBox 23">
              <a:extLst>
                <a:ext uri="{FF2B5EF4-FFF2-40B4-BE49-F238E27FC236}">
                  <a16:creationId xmlns:a16="http://schemas.microsoft.com/office/drawing/2014/main" xmlns="" id="{30D2FB3D-416F-62FC-4879-19270EC482DB}"/>
                </a:ext>
              </a:extLst>
            </p:cNvPr>
            <p:cNvSpPr txBox="1"/>
            <p:nvPr/>
          </p:nvSpPr>
          <p:spPr>
            <a:xfrm>
              <a:off x="13320861" y="2362976"/>
              <a:ext cx="3438000" cy="1028648"/>
            </a:xfrm>
            <a:prstGeom prst="rect">
              <a:avLst/>
            </a:prstGeom>
            <a:noFill/>
          </p:spPr>
          <p:txBody>
            <a:bodyPr wrap="square">
              <a:spAutoFit/>
            </a:bodyPr>
            <a:lstStyle/>
            <a:p>
              <a:pPr algn="ctr" defTabSz="609630">
                <a:lnSpc>
                  <a:spcPct val="150000"/>
                </a:lnSpc>
              </a:pPr>
              <a:r>
                <a:rPr lang="en-US" sz="2933" b="1" dirty="0">
                  <a:solidFill>
                    <a:prstClr val="black"/>
                  </a:solidFill>
                  <a:latin typeface="Arial" panose="020B0604020202020204" pitchFamily="34" charset="0"/>
                  <a:cs typeface="Arial" panose="020B0604020202020204" pitchFamily="34" charset="0"/>
                </a:rPr>
                <a:t>III. </a:t>
              </a:r>
              <a:r>
                <a:rPr lang="en-US" sz="2933" b="1" dirty="0" err="1" smtClean="0">
                  <a:solidFill>
                    <a:prstClr val="black"/>
                  </a:solidFill>
                  <a:latin typeface="Arial" panose="020B0604020202020204" pitchFamily="34" charset="0"/>
                  <a:cs typeface="Arial" panose="020B0604020202020204" pitchFamily="34" charset="0"/>
                </a:rPr>
                <a:t>Tổng</a:t>
              </a:r>
              <a:r>
                <a:rPr lang="en-US" sz="2933" b="1" dirty="0" smtClean="0">
                  <a:solidFill>
                    <a:prstClr val="black"/>
                  </a:solidFill>
                  <a:latin typeface="Arial" panose="020B0604020202020204" pitchFamily="34" charset="0"/>
                  <a:cs typeface="Arial" panose="020B0604020202020204" pitchFamily="34" charset="0"/>
                </a:rPr>
                <a:t> </a:t>
              </a:r>
              <a:r>
                <a:rPr lang="en-US" sz="2933" b="1" dirty="0" err="1" smtClean="0">
                  <a:solidFill>
                    <a:prstClr val="black"/>
                  </a:solidFill>
                  <a:latin typeface="Arial" panose="020B0604020202020204" pitchFamily="34" charset="0"/>
                  <a:cs typeface="Arial" panose="020B0604020202020204" pitchFamily="34" charset="0"/>
                </a:rPr>
                <a:t>kết</a:t>
              </a:r>
              <a:endParaRPr lang="en-US" sz="2933" b="1" dirty="0">
                <a:solidFill>
                  <a:prstClr val="black"/>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xmlns="" id="{1CF753DD-FE45-C2AA-E8A3-DAD1494EB291}"/>
              </a:ext>
            </a:extLst>
          </p:cNvPr>
          <p:cNvGrpSpPr/>
          <p:nvPr/>
        </p:nvGrpSpPr>
        <p:grpSpPr>
          <a:xfrm>
            <a:off x="116582" y="3236589"/>
            <a:ext cx="4317996" cy="3389445"/>
            <a:chOff x="12749131" y="466239"/>
            <a:chExt cx="4510169" cy="5084168"/>
          </a:xfrm>
        </p:grpSpPr>
        <p:pic>
          <p:nvPicPr>
            <p:cNvPr id="11" name="Picture 9">
              <a:extLst>
                <a:ext uri="{FF2B5EF4-FFF2-40B4-BE49-F238E27FC236}">
                  <a16:creationId xmlns:a16="http://schemas.microsoft.com/office/drawing/2014/main" xmlns="" id="{DD24924D-87C2-33F5-2BE4-E9380CB9D6CA}"/>
                </a:ext>
              </a:extLst>
            </p:cNvPr>
            <p:cNvPicPr>
              <a:picLocks noChangeAspect="1"/>
            </p:cNvPicPr>
            <p:nvPr/>
          </p:nvPicPr>
          <p:blipFill>
            <a:blip r:embed="rId25" cstate="print">
              <a:extLst>
                <a:ext uri="{28A0092B-C50C-407E-A947-70E740481C1C}">
                  <a14:useLocalDpi xmlns:a14="http://schemas.microsoft.com/office/drawing/2010/main" xmlns="" val="0"/>
                </a:ext>
                <a:ext uri="{96DAC541-7B7A-43D3-8B79-37D633B846F1}">
                  <asvg:svgBlip xmlns="" xmlns:asvg="http://schemas.microsoft.com/office/drawing/2016/SVG/main" r:embed="rId20"/>
                </a:ext>
              </a:extLst>
            </a:blip>
            <a:srcRect/>
            <a:stretch>
              <a:fillRect/>
            </a:stretch>
          </p:blipFill>
          <p:spPr>
            <a:xfrm>
              <a:off x="12749131" y="696017"/>
              <a:ext cx="4510169" cy="4854390"/>
            </a:xfrm>
            <a:prstGeom prst="rect">
              <a:avLst/>
            </a:prstGeom>
          </p:spPr>
        </p:pic>
        <p:pic>
          <p:nvPicPr>
            <p:cNvPr id="15" name="Picture 10">
              <a:extLst>
                <a:ext uri="{FF2B5EF4-FFF2-40B4-BE49-F238E27FC236}">
                  <a16:creationId xmlns:a16="http://schemas.microsoft.com/office/drawing/2014/main" xmlns="" id="{7FE9DBF7-ABAF-44F1-A69A-EB23934D1004}"/>
                </a:ext>
              </a:extLst>
            </p:cNvPr>
            <p:cNvPicPr>
              <a:picLocks noChangeAspect="1"/>
            </p:cNvPicPr>
            <p:nvPr/>
          </p:nvPicPr>
          <p:blipFill>
            <a:blip r:embed="rId21" cstate="print">
              <a:extLst>
                <a:ext uri="{28A0092B-C50C-407E-A947-70E740481C1C}">
                  <a14:useLocalDpi xmlns:a14="http://schemas.microsoft.com/office/drawing/2010/main" xmlns="" val="0"/>
                </a:ext>
                <a:ext uri="{96DAC541-7B7A-43D3-8B79-37D633B846F1}">
                  <asvg:svgBlip xmlns="" xmlns:asvg="http://schemas.microsoft.com/office/drawing/2016/SVG/main" r:embed="rId22"/>
                </a:ext>
              </a:extLst>
            </a:blip>
            <a:srcRect/>
            <a:stretch>
              <a:fillRect/>
            </a:stretch>
          </p:blipFill>
          <p:spPr>
            <a:xfrm>
              <a:off x="14929914" y="466239"/>
              <a:ext cx="635051" cy="853981"/>
            </a:xfrm>
            <a:prstGeom prst="rect">
              <a:avLst/>
            </a:prstGeom>
          </p:spPr>
        </p:pic>
        <p:sp>
          <p:nvSpPr>
            <p:cNvPr id="26" name="TextBox 25">
              <a:extLst>
                <a:ext uri="{FF2B5EF4-FFF2-40B4-BE49-F238E27FC236}">
                  <a16:creationId xmlns:a16="http://schemas.microsoft.com/office/drawing/2014/main" xmlns="" id="{805A64A6-25E4-4170-AAF8-B8288F7E5205}"/>
                </a:ext>
              </a:extLst>
            </p:cNvPr>
            <p:cNvSpPr txBox="1"/>
            <p:nvPr/>
          </p:nvSpPr>
          <p:spPr>
            <a:xfrm>
              <a:off x="12965490" y="1663344"/>
              <a:ext cx="4060316" cy="3185200"/>
            </a:xfrm>
            <a:prstGeom prst="rect">
              <a:avLst/>
            </a:prstGeom>
            <a:noFill/>
          </p:spPr>
          <p:txBody>
            <a:bodyPr wrap="square">
              <a:spAutoFit/>
            </a:bodyPr>
            <a:lstStyle/>
            <a:p>
              <a:pPr algn="ctr" defTabSz="609630">
                <a:lnSpc>
                  <a:spcPct val="150000"/>
                </a:lnSpc>
              </a:pPr>
              <a:r>
                <a:rPr lang="en-US" sz="2933" b="1" dirty="0">
                  <a:solidFill>
                    <a:prstClr val="black"/>
                  </a:solidFill>
                  <a:latin typeface="Arial" panose="020B0604020202020204" pitchFamily="34" charset="0"/>
                  <a:cs typeface="Arial" panose="020B0604020202020204" pitchFamily="34" charset="0"/>
                </a:rPr>
                <a:t>I. </a:t>
              </a:r>
              <a:r>
                <a:rPr lang="en-US" sz="2933" b="1" dirty="0" err="1">
                  <a:solidFill>
                    <a:prstClr val="black"/>
                  </a:solidFill>
                  <a:latin typeface="Arial" panose="020B0604020202020204" pitchFamily="34" charset="0"/>
                  <a:cs typeface="Arial" panose="020B0604020202020204" pitchFamily="34" charset="0"/>
                </a:rPr>
                <a:t>Một</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số</a:t>
              </a:r>
              <a:r>
                <a:rPr lang="en-US" sz="2933" b="1" dirty="0">
                  <a:solidFill>
                    <a:prstClr val="black"/>
                  </a:solidFill>
                  <a:latin typeface="Arial" panose="020B0604020202020204" pitchFamily="34" charset="0"/>
                  <a:cs typeface="Arial" panose="020B0604020202020204" pitchFamily="34" charset="0"/>
                </a:rPr>
                <a:t> tri </a:t>
              </a:r>
              <a:r>
                <a:rPr lang="en-US" sz="2933" b="1" dirty="0" err="1">
                  <a:solidFill>
                    <a:prstClr val="black"/>
                  </a:solidFill>
                  <a:latin typeface="Arial" panose="020B0604020202020204" pitchFamily="34" charset="0"/>
                  <a:cs typeface="Arial" panose="020B0604020202020204" pitchFamily="34" charset="0"/>
                </a:rPr>
                <a:t>thức</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về</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thể</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loại</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và</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yêu</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cầu</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cụ</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thể</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khi</a:t>
              </a:r>
              <a:r>
                <a:rPr lang="en-US" sz="2933" b="1" dirty="0">
                  <a:solidFill>
                    <a:prstClr val="black"/>
                  </a:solidFill>
                  <a:latin typeface="Arial" panose="020B0604020202020204" pitchFamily="34" charset="0"/>
                  <a:cs typeface="Arial" panose="020B0604020202020204" pitchFamily="34" charset="0"/>
                </a:rPr>
                <a:t> </a:t>
              </a:r>
              <a:r>
                <a:rPr lang="en-US" sz="2933" b="1" dirty="0" err="1">
                  <a:solidFill>
                    <a:prstClr val="black"/>
                  </a:solidFill>
                  <a:latin typeface="Arial" panose="020B0604020202020204" pitchFamily="34" charset="0"/>
                  <a:cs typeface="Arial" panose="020B0604020202020204" pitchFamily="34" charset="0"/>
                </a:rPr>
                <a:t>viết</a:t>
              </a:r>
              <a:endParaRPr lang="en-US" sz="2933"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847691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0951" y="1276351"/>
            <a:ext cx="9692216" cy="4574116"/>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423">
              <a:defRPr/>
            </a:pPr>
            <a:endParaRPr lang="zh-CN" altLang="en-US" sz="1867">
              <a:solidFill>
                <a:prstClr val="white"/>
              </a:solidFill>
              <a:latin typeface="Calibri"/>
              <a:ea typeface="宋体" panose="02010600030101010101" pitchFamily="2" charset="-122"/>
            </a:endParaRPr>
          </a:p>
        </p:txBody>
      </p:sp>
      <p:pic>
        <p:nvPicPr>
          <p:cNvPr id="65539" name="图片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468785" y="-438150"/>
            <a:ext cx="4193116" cy="4256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0" name="图片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rot="884822">
            <a:off x="-1386417" y="3073400"/>
            <a:ext cx="5564717"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文本框 15"/>
          <p:cNvSpPr txBox="1"/>
          <p:nvPr/>
        </p:nvSpPr>
        <p:spPr>
          <a:xfrm>
            <a:off x="2436921" y="3223684"/>
            <a:ext cx="546943" cy="523218"/>
          </a:xfrm>
          <a:prstGeom prst="rect">
            <a:avLst/>
          </a:prstGeom>
          <a:noFill/>
        </p:spPr>
        <p:txBody>
          <a:bodyPr wrap="none" lIns="91439" tIns="45719" rIns="91439" bIns="45719">
            <a:spAutoFit/>
          </a:bodyPr>
          <a:lstStyle/>
          <a:p>
            <a:pPr algn="dist" defTabSz="685817">
              <a:defRPr/>
            </a:pPr>
            <a:r>
              <a:rPr lang="en-US" altLang="zh-CN" sz="2800" spc="600">
                <a:solidFill>
                  <a:prstClr val="white"/>
                </a:solidFill>
                <a:latin typeface="Geometr415 Blk BT" panose="020B0802020204020303" pitchFamily="34" charset="0"/>
                <a:ea typeface="微软雅黑"/>
              </a:rPr>
              <a:t>II</a:t>
            </a:r>
            <a:endParaRPr lang="zh-CN" altLang="en-US" sz="2800" spc="600" dirty="0">
              <a:solidFill>
                <a:prstClr val="white"/>
              </a:solidFill>
              <a:latin typeface="Geometr415 Blk BT" panose="020B0802020204020303" pitchFamily="34" charset="0"/>
              <a:ea typeface="微软雅黑"/>
            </a:endParaRPr>
          </a:p>
        </p:txBody>
      </p:sp>
      <p:sp>
        <p:nvSpPr>
          <p:cNvPr id="19" name="TextBox 12">
            <a:extLst>
              <a:ext uri="{FF2B5EF4-FFF2-40B4-BE49-F238E27FC236}">
                <a16:creationId xmlns:a16="http://schemas.microsoft.com/office/drawing/2014/main" xmlns="" id="{1F838C53-584D-A207-13BE-EFD8CBD11337}"/>
              </a:ext>
            </a:extLst>
          </p:cNvPr>
          <p:cNvSpPr txBox="1"/>
          <p:nvPr/>
        </p:nvSpPr>
        <p:spPr>
          <a:xfrm>
            <a:off x="2956631" y="2429719"/>
            <a:ext cx="7846838" cy="2031325"/>
          </a:xfrm>
          <a:prstGeom prst="rect">
            <a:avLst/>
          </a:prstGeom>
        </p:spPr>
        <p:txBody>
          <a:bodyPr wrap="square" lIns="0" tIns="0" rIns="0" bIns="0" rtlCol="0" anchor="t">
            <a:spAutoFit/>
          </a:bodyPr>
          <a:lstStyle/>
          <a:p>
            <a:pPr algn="ctr" defTabSz="609630">
              <a:lnSpc>
                <a:spcPct val="150000"/>
              </a:lnSpc>
            </a:pPr>
            <a:r>
              <a:rPr lang="en-US" sz="4400" b="1" dirty="0" smtClean="0">
                <a:solidFill>
                  <a:srgbClr val="FF0000"/>
                </a:solidFill>
                <a:latin typeface="Arial" panose="020B0604020202020204" pitchFamily="34" charset="0"/>
                <a:cs typeface="Arial" panose="020B0604020202020204" pitchFamily="34" charset="0"/>
              </a:rPr>
              <a:t>I. </a:t>
            </a:r>
            <a:r>
              <a:rPr lang="en-US" sz="4400" b="1" dirty="0" err="1" smtClean="0">
                <a:solidFill>
                  <a:srgbClr val="FF0000"/>
                </a:solidFill>
                <a:latin typeface="Arial" panose="020B0604020202020204" pitchFamily="34" charset="0"/>
                <a:cs typeface="Arial" panose="020B0604020202020204" pitchFamily="34" charset="0"/>
              </a:rPr>
              <a:t>Một</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số</a:t>
            </a:r>
            <a:r>
              <a:rPr lang="en-US" sz="4400" b="1" dirty="0" smtClean="0">
                <a:solidFill>
                  <a:srgbClr val="FF0000"/>
                </a:solidFill>
                <a:latin typeface="Arial" panose="020B0604020202020204" pitchFamily="34" charset="0"/>
                <a:cs typeface="Arial" panose="020B0604020202020204" pitchFamily="34" charset="0"/>
              </a:rPr>
              <a:t> tri </a:t>
            </a:r>
            <a:r>
              <a:rPr lang="en-US" sz="4400" b="1" dirty="0" err="1" smtClean="0">
                <a:solidFill>
                  <a:srgbClr val="FF0000"/>
                </a:solidFill>
                <a:latin typeface="Arial" panose="020B0604020202020204" pitchFamily="34" charset="0"/>
                <a:cs typeface="Arial" panose="020B0604020202020204" pitchFamily="34" charset="0"/>
              </a:rPr>
              <a:t>thức</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về</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thể</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loại</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và</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yêu</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cầu</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cụ</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thể</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khi</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viết</a:t>
            </a:r>
            <a:endParaRPr lang="en-US" sz="4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122246" y="2732477"/>
            <a:ext cx="3176291" cy="2316681"/>
          </a:xfrm>
          <a:prstGeom prst="rect">
            <a:avLst/>
          </a:prstGeom>
        </p:spPr>
      </p:pic>
      <p:pic>
        <p:nvPicPr>
          <p:cNvPr id="3" name="Picture 2"/>
          <p:cNvPicPr>
            <a:picLocks noChangeAspect="1"/>
          </p:cNvPicPr>
          <p:nvPr/>
        </p:nvPicPr>
        <p:blipFill>
          <a:blip r:embed="rId6"/>
          <a:stretch>
            <a:fillRect/>
          </a:stretch>
        </p:blipFill>
        <p:spPr>
          <a:xfrm>
            <a:off x="7320082" y="624229"/>
            <a:ext cx="3218967" cy="2347163"/>
          </a:xfrm>
          <a:prstGeom prst="rect">
            <a:avLst/>
          </a:prstGeom>
        </p:spPr>
      </p:pic>
    </p:spTree>
    <p:extLst>
      <p:ext uri="{BB962C8B-B14F-4D97-AF65-F5344CB8AC3E}">
        <p14:creationId xmlns:p14="http://schemas.microsoft.com/office/powerpoint/2010/main" xmlns="" val="3676948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D9215E15-9CFB-46FB-8DCB-7668E87846F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668784" y="6458094"/>
            <a:ext cx="1549206" cy="228571"/>
          </a:xfrm>
          <a:prstGeom prst="rect">
            <a:avLst/>
          </a:prstGeom>
        </p:spPr>
      </p:pic>
      <p:sp>
        <p:nvSpPr>
          <p:cNvPr id="17" name="TextBox 16">
            <a:extLst>
              <a:ext uri="{FF2B5EF4-FFF2-40B4-BE49-F238E27FC236}">
                <a16:creationId xmlns:a16="http://schemas.microsoft.com/office/drawing/2014/main" xmlns="" id="{2C2C9443-1470-171B-600D-13B4C1B8C8CD}"/>
              </a:ext>
            </a:extLst>
          </p:cNvPr>
          <p:cNvSpPr txBox="1"/>
          <p:nvPr/>
        </p:nvSpPr>
        <p:spPr>
          <a:xfrm>
            <a:off x="965200" y="1590129"/>
            <a:ext cx="10460182" cy="4524315"/>
          </a:xfrm>
          <a:prstGeom prst="rect">
            <a:avLst/>
          </a:prstGeom>
          <a:noFill/>
        </p:spPr>
        <p:txBody>
          <a:bodyPr wrap="square" lIns="91440" tIns="45720" rIns="91440" bIns="45720">
            <a:spAutoFit/>
          </a:bodyPr>
          <a:lstStyle/>
          <a:p>
            <a:pPr algn="just" defTabSz="609630">
              <a:lnSpc>
                <a:spcPct val="150000"/>
              </a:lnSpc>
              <a:spcAft>
                <a:spcPts val="800"/>
              </a:spcAft>
            </a:pPr>
            <a:r>
              <a:rPr lang="vi-VN" sz="3200" dirty="0" smtClean="0">
                <a:solidFill>
                  <a:srgbClr val="4F81BD">
                    <a:lumMod val="50000"/>
                  </a:srgbClr>
                </a:solidFill>
                <a:latin typeface="Times New Roman" pitchFamily="18" charset="0"/>
                <a:ea typeface="Cambria" panose="02040503050406030204" pitchFamily="18" charset="0"/>
                <a:cs typeface="Times New Roman" pitchFamily="18" charset="0"/>
              </a:rPr>
              <a:t> Nghị luận về một tác phẩm nghệ thuật là phân tích, bình luận một tác phẩm văn học hoặc một vở kịch, bộ phim, bài hát, bức tranh, pho tượng…</a:t>
            </a:r>
            <a:r>
              <a:rPr lang="en-US" sz="3200" dirty="0" smtClean="0">
                <a:solidFill>
                  <a:srgbClr val="4F81BD">
                    <a:lumMod val="50000"/>
                  </a:srgbClr>
                </a:solidFill>
                <a:latin typeface="Times New Roman" pitchFamily="18" charset="0"/>
                <a:ea typeface="Cambria" panose="02040503050406030204" pitchFamily="18" charset="0"/>
                <a:cs typeface="Times New Roman" pitchFamily="18" charset="0"/>
              </a:rPr>
              <a:t> </a:t>
            </a:r>
            <a:r>
              <a:rPr lang="vi-VN" sz="3200" dirty="0" smtClean="0">
                <a:solidFill>
                  <a:srgbClr val="4F81BD">
                    <a:lumMod val="50000"/>
                  </a:srgbClr>
                </a:solidFill>
                <a:latin typeface="Times New Roman" pitchFamily="18" charset="0"/>
                <a:ea typeface="Cambria" panose="02040503050406030204" pitchFamily="18" charset="0"/>
                <a:cs typeface="Times New Roman" pitchFamily="18" charset="0"/>
              </a:rPr>
              <a:t>Bài nghị luận về một tác phẩm nghệ thuật thường nêu lên những cảm nhận, suy nghĩ về nội dung và hình thức, những ưu điểm, hạn chế của một tác phẩm nghệ thuật. Từ đó, người viết nhận xét, đánh giá về tác phẩm được bàn.</a:t>
            </a:r>
            <a:endParaRPr lang="en-US" sz="3200" dirty="0">
              <a:solidFill>
                <a:srgbClr val="4F81BD">
                  <a:lumMod val="50000"/>
                </a:srgbClr>
              </a:solidFill>
              <a:latin typeface="Times New Roman" pitchFamily="18" charset="0"/>
              <a:ea typeface="Cambria" panose="02040503050406030204" pitchFamily="18" charset="0"/>
              <a:cs typeface="Times New Roman" pitchFamily="18" charset="0"/>
            </a:endParaRPr>
          </a:p>
        </p:txBody>
      </p:sp>
      <p:sp>
        <p:nvSpPr>
          <p:cNvPr id="18" name="TextBox 17">
            <a:extLst>
              <a:ext uri="{FF2B5EF4-FFF2-40B4-BE49-F238E27FC236}">
                <a16:creationId xmlns:a16="http://schemas.microsoft.com/office/drawing/2014/main" xmlns="" id="{4BC46112-357F-5192-845D-ECDC990764A9}"/>
              </a:ext>
            </a:extLst>
          </p:cNvPr>
          <p:cNvSpPr txBox="1"/>
          <p:nvPr/>
        </p:nvSpPr>
        <p:spPr>
          <a:xfrm>
            <a:off x="702129" y="623940"/>
            <a:ext cx="6106884" cy="982513"/>
          </a:xfrm>
          <a:prstGeom prst="rect">
            <a:avLst/>
          </a:prstGeom>
          <a:noFill/>
        </p:spPr>
        <p:txBody>
          <a:bodyPr wrap="square" lIns="91440" tIns="45720" rIns="91440" bIns="45720">
            <a:spAutoFit/>
          </a:bodyPr>
          <a:lstStyle/>
          <a:p>
            <a:pPr algn="just" defTabSz="609630">
              <a:lnSpc>
                <a:spcPct val="150000"/>
              </a:lnSpc>
              <a:spcAft>
                <a:spcPts val="800"/>
              </a:spcAft>
            </a:pP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4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xmlns="" val="35625902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2359841" cy="6858000"/>
          </a:xfrm>
          <a:prstGeom prst="rect">
            <a:avLst/>
          </a:prstGeom>
        </p:spPr>
      </p:pic>
      <p:sp>
        <p:nvSpPr>
          <p:cNvPr id="8" name="Rectangle 4"/>
          <p:cNvSpPr>
            <a:spLocks noChangeArrowheads="1"/>
          </p:cNvSpPr>
          <p:nvPr/>
        </p:nvSpPr>
        <p:spPr bwMode="auto">
          <a:xfrm>
            <a:off x="-167841" y="1240783"/>
            <a:ext cx="118402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p>
            <a:pPr defTabSz="609630"/>
            <a:endParaRPr lang="en-US" sz="2800" b="1" dirty="0">
              <a:solidFill>
                <a:prstClr val="black"/>
              </a:solidFill>
              <a:latin typeface="Times New Roman" pitchFamily="18" charset="0"/>
              <a:cs typeface="Times New Roman" pitchFamily="18" charset="0"/>
            </a:endParaRPr>
          </a:p>
        </p:txBody>
      </p:sp>
      <p:sp>
        <p:nvSpPr>
          <p:cNvPr id="11" name="Rounded Rectangle 10"/>
          <p:cNvSpPr/>
          <p:nvPr/>
        </p:nvSpPr>
        <p:spPr>
          <a:xfrm>
            <a:off x="5717310" y="250771"/>
            <a:ext cx="6410036" cy="7863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3600" b="1" dirty="0">
                <a:solidFill>
                  <a:srgbClr val="0070C0"/>
                </a:solidFill>
                <a:latin typeface="Times New Roman" pitchFamily="18" charset="0"/>
                <a:cs typeface="Times New Roman" pitchFamily="18" charset="0"/>
              </a:rPr>
              <a:t>HS </a:t>
            </a:r>
            <a:r>
              <a:rPr lang="en-US" sz="3600" b="1" dirty="0" err="1">
                <a:solidFill>
                  <a:srgbClr val="0070C0"/>
                </a:solidFill>
                <a:latin typeface="Times New Roman" pitchFamily="18" charset="0"/>
                <a:cs typeface="Times New Roman" pitchFamily="18" charset="0"/>
              </a:rPr>
              <a:t>thảo</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luận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theo</a:t>
            </a:r>
            <a:r>
              <a:rPr lang="en-US" sz="3600" b="1" dirty="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nhóm</a:t>
            </a:r>
            <a:r>
              <a:rPr lang="en-US" sz="3600" b="1" dirty="0" smtClean="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5 </a:t>
            </a:r>
            <a:r>
              <a:rPr lang="en-US" sz="3600" b="1" dirty="0" err="1">
                <a:solidFill>
                  <a:srgbClr val="0070C0"/>
                </a:solidFill>
                <a:latin typeface="Times New Roman" pitchFamily="18" charset="0"/>
                <a:cs typeface="Times New Roman" pitchFamily="18" charset="0"/>
              </a:rPr>
              <a:t>phút</a:t>
            </a:r>
            <a:endParaRPr lang="en-US" sz="3600" b="1" dirty="0">
              <a:solidFill>
                <a:srgbClr val="0070C0"/>
              </a:solidFill>
              <a:latin typeface="Times New Roman" pitchFamily="18" charset="0"/>
              <a:cs typeface="Times New Roman" pitchFamily="18" charset="0"/>
            </a:endParaRPr>
          </a:p>
        </p:txBody>
      </p:sp>
      <p:sp>
        <p:nvSpPr>
          <p:cNvPr id="13" name="Rounded Rectangle 12"/>
          <p:cNvSpPr/>
          <p:nvPr/>
        </p:nvSpPr>
        <p:spPr>
          <a:xfrm>
            <a:off x="6059056" y="1934125"/>
            <a:ext cx="6068290" cy="7863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3600" b="1" dirty="0" err="1" smtClean="0">
                <a:solidFill>
                  <a:srgbClr val="FF0000"/>
                </a:solidFill>
                <a:latin typeface="Times New Roman" pitchFamily="18" charset="0"/>
                <a:cs typeface="Times New Roman" pitchFamily="18" charset="0"/>
              </a:rPr>
              <a:t>Nhóm</a:t>
            </a:r>
            <a:r>
              <a:rPr lang="en-US" sz="3600" b="1" dirty="0" smtClean="0">
                <a:solidFill>
                  <a:srgbClr val="FF0000"/>
                </a:solidFill>
                <a:latin typeface="Times New Roman" pitchFamily="18" charset="0"/>
                <a:cs typeface="Times New Roman" pitchFamily="18" charset="0"/>
              </a:rPr>
              <a:t> 1 - 2: </a:t>
            </a:r>
            <a:r>
              <a:rPr lang="en-US" sz="3600" b="1" dirty="0" err="1">
                <a:solidFill>
                  <a:prstClr val="black"/>
                </a:solidFill>
                <a:latin typeface="Times New Roman" pitchFamily="18" charset="0"/>
                <a:cs typeface="Times New Roman" pitchFamily="18" charset="0"/>
              </a:rPr>
              <a:t>Câu</a:t>
            </a:r>
            <a:r>
              <a:rPr lang="en-US" sz="3600" b="1" dirty="0">
                <a:solidFill>
                  <a:prstClr val="black"/>
                </a:solidFill>
                <a:latin typeface="Times New Roman" pitchFamily="18" charset="0"/>
                <a:cs typeface="Times New Roman" pitchFamily="18" charset="0"/>
              </a:rPr>
              <a:t> </a:t>
            </a:r>
            <a:r>
              <a:rPr lang="en-US" sz="3600" b="1" dirty="0" smtClean="0">
                <a:solidFill>
                  <a:prstClr val="black"/>
                </a:solidFill>
                <a:latin typeface="Times New Roman" pitchFamily="18" charset="0"/>
                <a:cs typeface="Times New Roman" pitchFamily="18" charset="0"/>
              </a:rPr>
              <a:t>a </a:t>
            </a:r>
            <a:r>
              <a:rPr lang="en-US" sz="3600" b="1" dirty="0">
                <a:solidFill>
                  <a:prstClr val="black"/>
                </a:solidFill>
                <a:latin typeface="Times New Roman" pitchFamily="18" charset="0"/>
                <a:cs typeface="Times New Roman" pitchFamily="18" charset="0"/>
              </a:rPr>
              <a:t>SGK </a:t>
            </a:r>
            <a:r>
              <a:rPr lang="en-US" sz="3600" b="1" dirty="0" smtClean="0">
                <a:solidFill>
                  <a:prstClr val="black"/>
                </a:solidFill>
                <a:latin typeface="Times New Roman" pitchFamily="18" charset="0"/>
                <a:cs typeface="Times New Roman" pitchFamily="18" charset="0"/>
              </a:rPr>
              <a:t>tr.55</a:t>
            </a:r>
            <a:endParaRPr lang="en-US" sz="3600" b="1" dirty="0">
              <a:solidFill>
                <a:prstClr val="black"/>
              </a:solidFill>
              <a:latin typeface="Times New Roman" pitchFamily="18" charset="0"/>
              <a:cs typeface="Times New Roman" pitchFamily="18" charset="0"/>
            </a:endParaRPr>
          </a:p>
        </p:txBody>
      </p:sp>
      <p:sp>
        <p:nvSpPr>
          <p:cNvPr id="14" name="Rounded Rectangle 13"/>
          <p:cNvSpPr/>
          <p:nvPr/>
        </p:nvSpPr>
        <p:spPr>
          <a:xfrm>
            <a:off x="6059055" y="3650312"/>
            <a:ext cx="6068291" cy="88640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3600" b="1" dirty="0" err="1" smtClean="0">
                <a:solidFill>
                  <a:srgbClr val="FF0000"/>
                </a:solidFill>
                <a:latin typeface="Times New Roman" pitchFamily="18" charset="0"/>
                <a:cs typeface="Times New Roman" pitchFamily="18" charset="0"/>
              </a:rPr>
              <a:t>Nhóm</a:t>
            </a:r>
            <a:r>
              <a:rPr lang="en-US" sz="3600" b="1" dirty="0" smtClean="0">
                <a:solidFill>
                  <a:srgbClr val="FF0000"/>
                </a:solidFill>
                <a:latin typeface="Times New Roman" pitchFamily="18" charset="0"/>
                <a:cs typeface="Times New Roman" pitchFamily="18" charset="0"/>
              </a:rPr>
              <a:t> 3 - 4:</a:t>
            </a:r>
            <a:r>
              <a:rPr lang="en-US" sz="3600" b="1" dirty="0" smtClean="0">
                <a:solidFill>
                  <a:srgbClr val="0070C0"/>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b </a:t>
            </a:r>
            <a:r>
              <a:rPr lang="en-US" sz="3600" b="1" dirty="0">
                <a:solidFill>
                  <a:schemeClr val="tx1"/>
                </a:solidFill>
                <a:latin typeface="Times New Roman" pitchFamily="18" charset="0"/>
                <a:cs typeface="Times New Roman" pitchFamily="18" charset="0"/>
              </a:rPr>
              <a:t>SGK </a:t>
            </a:r>
            <a:r>
              <a:rPr lang="en-US" sz="3600" b="1" dirty="0" smtClean="0">
                <a:solidFill>
                  <a:schemeClr val="tx1"/>
                </a:solidFill>
                <a:latin typeface="Times New Roman" pitchFamily="18" charset="0"/>
                <a:cs typeface="Times New Roman" pitchFamily="18" charset="0"/>
              </a:rPr>
              <a:t>tr.55</a:t>
            </a:r>
            <a:endParaRPr lang="en-US" sz="3600" b="1" dirty="0">
              <a:solidFill>
                <a:schemeClr val="tx1"/>
              </a:solidFill>
              <a:latin typeface="Times New Roman" pitchFamily="18" charset="0"/>
              <a:cs typeface="Times New Roman" pitchFamily="18" charset="0"/>
            </a:endParaRPr>
          </a:p>
        </p:txBody>
      </p:sp>
      <p:sp>
        <p:nvSpPr>
          <p:cNvPr id="15" name="Rounded Rectangle 14"/>
          <p:cNvSpPr/>
          <p:nvPr/>
        </p:nvSpPr>
        <p:spPr>
          <a:xfrm>
            <a:off x="6151418" y="5507528"/>
            <a:ext cx="5975928" cy="88640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3200" b="1" dirty="0" err="1" smtClean="0">
                <a:solidFill>
                  <a:srgbClr val="FF0000"/>
                </a:solidFill>
                <a:latin typeface="Times New Roman" pitchFamily="18" charset="0"/>
                <a:cs typeface="Times New Roman" pitchFamily="18" charset="0"/>
              </a:rPr>
              <a:t>Nhóm</a:t>
            </a:r>
            <a:r>
              <a:rPr lang="en-US" sz="3200" b="1" dirty="0" smtClean="0">
                <a:solidFill>
                  <a:srgbClr val="FF0000"/>
                </a:solidFill>
                <a:latin typeface="Times New Roman" pitchFamily="18" charset="0"/>
                <a:cs typeface="Times New Roman" pitchFamily="18" charset="0"/>
              </a:rPr>
              <a:t> 5 - 6:</a:t>
            </a:r>
            <a:r>
              <a:rPr lang="en-US" sz="3200" b="1" dirty="0" smtClean="0">
                <a:solidFill>
                  <a:srgbClr val="0070C0"/>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c </a:t>
            </a:r>
            <a:r>
              <a:rPr lang="en-US" sz="3600" b="1" dirty="0">
                <a:solidFill>
                  <a:schemeClr val="tx1"/>
                </a:solidFill>
                <a:latin typeface="Times New Roman" pitchFamily="18" charset="0"/>
                <a:cs typeface="Times New Roman" pitchFamily="18" charset="0"/>
              </a:rPr>
              <a:t>SGK </a:t>
            </a:r>
            <a:r>
              <a:rPr lang="en-US" sz="3600" b="1" dirty="0" smtClean="0">
                <a:solidFill>
                  <a:schemeClr val="tx1"/>
                </a:solidFill>
                <a:latin typeface="Times New Roman" pitchFamily="18" charset="0"/>
                <a:cs typeface="Times New Roman" pitchFamily="18" charset="0"/>
              </a:rPr>
              <a:t>tr.56</a:t>
            </a:r>
            <a:endParaRPr lang="en-US" sz="3600" b="1" dirty="0">
              <a:solidFill>
                <a:schemeClr val="tx1"/>
              </a:solidFill>
              <a:latin typeface="Times New Roman" pitchFamily="18" charset="0"/>
              <a:cs typeface="Times New Roman" pitchFamily="18" charset="0"/>
            </a:endParaRPr>
          </a:p>
        </p:txBody>
      </p:sp>
      <p:sp>
        <p:nvSpPr>
          <p:cNvPr id="12" name="Rounded Rectangle 11"/>
          <p:cNvSpPr/>
          <p:nvPr/>
        </p:nvSpPr>
        <p:spPr>
          <a:xfrm>
            <a:off x="106241" y="235541"/>
            <a:ext cx="4627460" cy="7863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609630"/>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Ngữ</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tham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khảo</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16" name="Down Arrow 15"/>
          <p:cNvSpPr/>
          <p:nvPr/>
        </p:nvSpPr>
        <p:spPr>
          <a:xfrm>
            <a:off x="8568240" y="1037183"/>
            <a:ext cx="708176" cy="863980"/>
          </a:xfrm>
          <a:prstGeom prst="downArrow">
            <a:avLst/>
          </a:prstGeom>
          <a:solidFill>
            <a:srgbClr val="FFC000">
              <a:lumMod val="60000"/>
              <a:lumOff val="40000"/>
            </a:srgbClr>
          </a:solidFill>
          <a:ln w="6350" cap="flat" cmpd="sng" algn="ctr">
            <a:solidFill>
              <a:srgbClr val="5B9BD5"/>
            </a:solidFill>
            <a:prstDash val="solid"/>
            <a:miter lim="800000"/>
          </a:ln>
          <a:effectLst/>
        </p:spPr>
        <p:txBody>
          <a:bodyPr lIns="108782" tIns="54391" rIns="108782" bIns="54391" rtlCol="0" anchor="ctr"/>
          <a:lstStyle/>
          <a:p>
            <a:pPr marL="0" marR="0" lvl="0" indent="0" algn="ctr" defTabSz="2176145"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Down Arrow 17"/>
          <p:cNvSpPr/>
          <p:nvPr/>
        </p:nvSpPr>
        <p:spPr>
          <a:xfrm>
            <a:off x="8739112" y="2773394"/>
            <a:ext cx="708176" cy="863980"/>
          </a:xfrm>
          <a:prstGeom prst="downArrow">
            <a:avLst/>
          </a:prstGeom>
          <a:solidFill>
            <a:srgbClr val="FFC000">
              <a:lumMod val="60000"/>
              <a:lumOff val="40000"/>
            </a:srgbClr>
          </a:solidFill>
          <a:ln w="6350" cap="flat" cmpd="sng" algn="ctr">
            <a:solidFill>
              <a:srgbClr val="5B9BD5"/>
            </a:solidFill>
            <a:prstDash val="solid"/>
            <a:miter lim="800000"/>
          </a:ln>
          <a:effectLst/>
        </p:spPr>
        <p:txBody>
          <a:bodyPr lIns="108782" tIns="54391" rIns="108782" bIns="54391" rtlCol="0" anchor="ctr"/>
          <a:lstStyle/>
          <a:p>
            <a:pPr marL="0" marR="0" lvl="0" indent="0" algn="ctr" defTabSz="2176145"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Down Arrow 18"/>
          <p:cNvSpPr/>
          <p:nvPr/>
        </p:nvSpPr>
        <p:spPr>
          <a:xfrm>
            <a:off x="8785294" y="4620894"/>
            <a:ext cx="708176" cy="863980"/>
          </a:xfrm>
          <a:prstGeom prst="downArrow">
            <a:avLst/>
          </a:prstGeom>
          <a:solidFill>
            <a:srgbClr val="FFC000">
              <a:lumMod val="60000"/>
              <a:lumOff val="40000"/>
            </a:srgbClr>
          </a:solidFill>
          <a:ln w="6350" cap="flat" cmpd="sng" algn="ctr">
            <a:solidFill>
              <a:srgbClr val="5B9BD5"/>
            </a:solidFill>
            <a:prstDash val="solid"/>
            <a:miter lim="800000"/>
          </a:ln>
          <a:effectLst/>
        </p:spPr>
        <p:txBody>
          <a:bodyPr lIns="108782" tIns="54391" rIns="108782" bIns="54391" rtlCol="0" anchor="ctr"/>
          <a:lstStyle/>
          <a:p>
            <a:pPr marL="0" marR="0" lvl="0" indent="0" algn="ctr" defTabSz="2176145"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06242" y="1138764"/>
            <a:ext cx="5720317" cy="5693866"/>
          </a:xfrm>
          <a:prstGeom prst="rect">
            <a:avLst/>
          </a:prstGeom>
          <a:solidFill>
            <a:schemeClr val="accent5">
              <a:lumMod val="20000"/>
              <a:lumOff val="80000"/>
            </a:schemeClr>
          </a:solidFill>
        </p:spPr>
        <p:txBody>
          <a:bodyPr wrap="square">
            <a:spAutoFit/>
          </a:bodyPr>
          <a:lstStyle/>
          <a:p>
            <a:pPr algn="ctr"/>
            <a:r>
              <a:rPr lang="vi-VN" b="1" dirty="0">
                <a:solidFill>
                  <a:srgbClr val="7030A0"/>
                </a:solidFill>
                <a:latin typeface="+mj-lt"/>
              </a:rPr>
              <a:t>PHIẾU HỌC TẬP SỐ 1</a:t>
            </a:r>
          </a:p>
          <a:p>
            <a:pPr algn="just"/>
            <a:r>
              <a:rPr lang="vi-VN" sz="2000" b="1" dirty="0">
                <a:latin typeface="+mj-lt"/>
              </a:rPr>
              <a:t>NHÓM </a:t>
            </a:r>
            <a:r>
              <a:rPr lang="vi-VN" sz="2000" b="1" dirty="0" smtClean="0">
                <a:latin typeface="+mj-lt"/>
              </a:rPr>
              <a:t>1-2:</a:t>
            </a:r>
            <a:r>
              <a:rPr lang="en-US" sz="2000" b="1" dirty="0" smtClean="0">
                <a:latin typeface="+mj-lt"/>
              </a:rPr>
              <a:t> </a:t>
            </a:r>
            <a:r>
              <a:rPr lang="vi-VN" sz="2000" b="1" dirty="0" smtClean="0">
                <a:latin typeface="+mj-lt"/>
              </a:rPr>
              <a:t>a</a:t>
            </a:r>
            <a:r>
              <a:rPr lang="vi-VN" sz="2000" b="1" dirty="0">
                <a:latin typeface="+mj-lt"/>
              </a:rPr>
              <a:t>. Đối tượng được bàn luận trong bài viết thuộc ngành nghệ thuật nào? Văn bản có thể chia thành mấy phần và nội dung chính của mỗi phần là gì? Các nội dung ấy có liên quan đến phần đọc hiểu văn bản trong bài 2 ra sao?</a:t>
            </a:r>
          </a:p>
          <a:p>
            <a:r>
              <a:rPr lang="vi-VN" dirty="0" smtClean="0"/>
              <a:t>…………………………………………………………………………………………………………………………</a:t>
            </a:r>
            <a:endParaRPr lang="vi-VN" dirty="0"/>
          </a:p>
          <a:p>
            <a:pPr algn="just"/>
            <a:r>
              <a:rPr lang="vi-VN" sz="2000" b="1" dirty="0">
                <a:latin typeface="+mj-lt"/>
              </a:rPr>
              <a:t>NHÓM </a:t>
            </a:r>
            <a:r>
              <a:rPr lang="vi-VN" sz="2000" b="1" dirty="0" smtClean="0">
                <a:latin typeface="+mj-lt"/>
              </a:rPr>
              <a:t>3-</a:t>
            </a:r>
            <a:r>
              <a:rPr lang="en-US" sz="2000" b="1" dirty="0" smtClean="0">
                <a:latin typeface="+mj-lt"/>
              </a:rPr>
              <a:t>4: </a:t>
            </a:r>
            <a:r>
              <a:rPr lang="vi-VN" sz="2000" b="1" dirty="0" smtClean="0">
                <a:latin typeface="+mj-lt"/>
              </a:rPr>
              <a:t> </a:t>
            </a:r>
            <a:r>
              <a:rPr lang="vi-VN" sz="2000" b="1" dirty="0">
                <a:latin typeface="+mj-lt"/>
              </a:rPr>
              <a:t>b. Tác giả đã nêu lên những thành công và hạn chế nào về nội dung và nghệ thuật của vở kịch?</a:t>
            </a:r>
          </a:p>
          <a:p>
            <a:r>
              <a:rPr lang="vi-VN" dirty="0" smtClean="0"/>
              <a:t>………………………………………………………………………………………………………………………………</a:t>
            </a:r>
            <a:endParaRPr lang="vi-VN" dirty="0"/>
          </a:p>
          <a:p>
            <a:pPr algn="just"/>
            <a:r>
              <a:rPr lang="vi-VN" sz="2000" b="1" dirty="0">
                <a:latin typeface="+mj-lt"/>
              </a:rPr>
              <a:t>NHÓM </a:t>
            </a:r>
            <a:r>
              <a:rPr lang="vi-VN" sz="2000" b="1" dirty="0" smtClean="0">
                <a:latin typeface="+mj-lt"/>
              </a:rPr>
              <a:t>5-6</a:t>
            </a:r>
            <a:r>
              <a:rPr lang="en-US" sz="2000" b="1" dirty="0" smtClean="0">
                <a:latin typeface="+mj-lt"/>
              </a:rPr>
              <a:t>: </a:t>
            </a:r>
            <a:r>
              <a:rPr lang="vi-VN" sz="2000" b="1" dirty="0" smtClean="0">
                <a:latin typeface="+mj-lt"/>
              </a:rPr>
              <a:t>c</a:t>
            </a:r>
            <a:r>
              <a:rPr lang="vi-VN" sz="2000" b="1" dirty="0">
                <a:latin typeface="+mj-lt"/>
              </a:rPr>
              <a:t>. Qua văn bản có thể rút ra được những lưu ý gì khi nghị luận về một tác phẩm nghệ thuật?</a:t>
            </a:r>
          </a:p>
          <a:p>
            <a:r>
              <a:rPr lang="vi-VN" dirty="0" smtClean="0"/>
              <a:t>………………………………………………………………………………………………………………………………</a:t>
            </a:r>
            <a:endParaRPr lang="vi-VN" dirty="0"/>
          </a:p>
          <a:p>
            <a:endParaRPr lang="vi-VN" dirty="0"/>
          </a:p>
        </p:txBody>
      </p:sp>
    </p:spTree>
    <p:extLst>
      <p:ext uri="{BB962C8B-B14F-4D97-AF65-F5344CB8AC3E}">
        <p14:creationId xmlns:p14="http://schemas.microsoft.com/office/powerpoint/2010/main" xmlns="" val="3402815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80">
                                          <p:stCondLst>
                                            <p:cond delay="0"/>
                                          </p:stCondLst>
                                        </p:cTn>
                                        <p:tgtEl>
                                          <p:spTgt spid="13"/>
                                        </p:tgtEl>
                                      </p:cBhvr>
                                    </p:animEffect>
                                    <p:anim calcmode="lin" valueType="num">
                                      <p:cBhvr>
                                        <p:cTn id="2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8" dur="26">
                                          <p:stCondLst>
                                            <p:cond delay="650"/>
                                          </p:stCondLst>
                                        </p:cTn>
                                        <p:tgtEl>
                                          <p:spTgt spid="13"/>
                                        </p:tgtEl>
                                      </p:cBhvr>
                                      <p:to x="100000" y="60000"/>
                                    </p:animScale>
                                    <p:animScale>
                                      <p:cBhvr>
                                        <p:cTn id="29" dur="166" decel="50000">
                                          <p:stCondLst>
                                            <p:cond delay="676"/>
                                          </p:stCondLst>
                                        </p:cTn>
                                        <p:tgtEl>
                                          <p:spTgt spid="13"/>
                                        </p:tgtEl>
                                      </p:cBhvr>
                                      <p:to x="100000" y="100000"/>
                                    </p:animScale>
                                    <p:animScale>
                                      <p:cBhvr>
                                        <p:cTn id="30" dur="26">
                                          <p:stCondLst>
                                            <p:cond delay="1312"/>
                                          </p:stCondLst>
                                        </p:cTn>
                                        <p:tgtEl>
                                          <p:spTgt spid="13"/>
                                        </p:tgtEl>
                                      </p:cBhvr>
                                      <p:to x="100000" y="80000"/>
                                    </p:animScale>
                                    <p:animScale>
                                      <p:cBhvr>
                                        <p:cTn id="31" dur="166" decel="50000">
                                          <p:stCondLst>
                                            <p:cond delay="1338"/>
                                          </p:stCondLst>
                                        </p:cTn>
                                        <p:tgtEl>
                                          <p:spTgt spid="13"/>
                                        </p:tgtEl>
                                      </p:cBhvr>
                                      <p:to x="100000" y="100000"/>
                                    </p:animScale>
                                    <p:animScale>
                                      <p:cBhvr>
                                        <p:cTn id="32" dur="26">
                                          <p:stCondLst>
                                            <p:cond delay="1642"/>
                                          </p:stCondLst>
                                        </p:cTn>
                                        <p:tgtEl>
                                          <p:spTgt spid="13"/>
                                        </p:tgtEl>
                                      </p:cBhvr>
                                      <p:to x="100000" y="90000"/>
                                    </p:animScale>
                                    <p:animScale>
                                      <p:cBhvr>
                                        <p:cTn id="33" dur="166" decel="50000">
                                          <p:stCondLst>
                                            <p:cond delay="1668"/>
                                          </p:stCondLst>
                                        </p:cTn>
                                        <p:tgtEl>
                                          <p:spTgt spid="13"/>
                                        </p:tgtEl>
                                      </p:cBhvr>
                                      <p:to x="100000" y="100000"/>
                                    </p:animScale>
                                    <p:animScale>
                                      <p:cBhvr>
                                        <p:cTn id="34" dur="26">
                                          <p:stCondLst>
                                            <p:cond delay="1808"/>
                                          </p:stCondLst>
                                        </p:cTn>
                                        <p:tgtEl>
                                          <p:spTgt spid="13"/>
                                        </p:tgtEl>
                                      </p:cBhvr>
                                      <p:to x="100000" y="95000"/>
                                    </p:animScale>
                                    <p:animScale>
                                      <p:cBhvr>
                                        <p:cTn id="35" dur="166" decel="50000">
                                          <p:stCondLst>
                                            <p:cond delay="1834"/>
                                          </p:stCondLst>
                                        </p:cTn>
                                        <p:tgtEl>
                                          <p:spTgt spid="1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80">
                                          <p:stCondLst>
                                            <p:cond delay="0"/>
                                          </p:stCondLst>
                                        </p:cTn>
                                        <p:tgtEl>
                                          <p:spTgt spid="19"/>
                                        </p:tgtEl>
                                      </p:cBhvr>
                                    </p:animEffect>
                                    <p:anim calcmode="lin" valueType="num">
                                      <p:cBhvr>
                                        <p:cTn id="5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8" dur="26">
                                          <p:stCondLst>
                                            <p:cond delay="650"/>
                                          </p:stCondLst>
                                        </p:cTn>
                                        <p:tgtEl>
                                          <p:spTgt spid="19"/>
                                        </p:tgtEl>
                                      </p:cBhvr>
                                      <p:to x="100000" y="60000"/>
                                    </p:animScale>
                                    <p:animScale>
                                      <p:cBhvr>
                                        <p:cTn id="59" dur="166" decel="50000">
                                          <p:stCondLst>
                                            <p:cond delay="676"/>
                                          </p:stCondLst>
                                        </p:cTn>
                                        <p:tgtEl>
                                          <p:spTgt spid="19"/>
                                        </p:tgtEl>
                                      </p:cBhvr>
                                      <p:to x="100000" y="100000"/>
                                    </p:animScale>
                                    <p:animScale>
                                      <p:cBhvr>
                                        <p:cTn id="60" dur="26">
                                          <p:stCondLst>
                                            <p:cond delay="1312"/>
                                          </p:stCondLst>
                                        </p:cTn>
                                        <p:tgtEl>
                                          <p:spTgt spid="19"/>
                                        </p:tgtEl>
                                      </p:cBhvr>
                                      <p:to x="100000" y="80000"/>
                                    </p:animScale>
                                    <p:animScale>
                                      <p:cBhvr>
                                        <p:cTn id="61" dur="166" decel="50000">
                                          <p:stCondLst>
                                            <p:cond delay="1338"/>
                                          </p:stCondLst>
                                        </p:cTn>
                                        <p:tgtEl>
                                          <p:spTgt spid="19"/>
                                        </p:tgtEl>
                                      </p:cBhvr>
                                      <p:to x="100000" y="100000"/>
                                    </p:animScale>
                                    <p:animScale>
                                      <p:cBhvr>
                                        <p:cTn id="62" dur="26">
                                          <p:stCondLst>
                                            <p:cond delay="1642"/>
                                          </p:stCondLst>
                                        </p:cTn>
                                        <p:tgtEl>
                                          <p:spTgt spid="19"/>
                                        </p:tgtEl>
                                      </p:cBhvr>
                                      <p:to x="100000" y="90000"/>
                                    </p:animScale>
                                    <p:animScale>
                                      <p:cBhvr>
                                        <p:cTn id="63" dur="166" decel="50000">
                                          <p:stCondLst>
                                            <p:cond delay="1668"/>
                                          </p:stCondLst>
                                        </p:cTn>
                                        <p:tgtEl>
                                          <p:spTgt spid="19"/>
                                        </p:tgtEl>
                                      </p:cBhvr>
                                      <p:to x="100000" y="100000"/>
                                    </p:animScale>
                                    <p:animScale>
                                      <p:cBhvr>
                                        <p:cTn id="64" dur="26">
                                          <p:stCondLst>
                                            <p:cond delay="1808"/>
                                          </p:stCondLst>
                                        </p:cTn>
                                        <p:tgtEl>
                                          <p:spTgt spid="19"/>
                                        </p:tgtEl>
                                      </p:cBhvr>
                                      <p:to x="100000" y="95000"/>
                                    </p:animScale>
                                    <p:animScale>
                                      <p:cBhvr>
                                        <p:cTn id="65" dur="166" decel="50000">
                                          <p:stCondLst>
                                            <p:cond delay="1834"/>
                                          </p:stCondLst>
                                        </p:cTn>
                                        <p:tgtEl>
                                          <p:spTgt spid="19"/>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arn(inVertical)">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animEffect transition="in" filter="barn(inVertical)">
                                      <p:cBhvr>
                                        <p:cTn id="82" dur="500"/>
                                        <p:tgtEl>
                                          <p:spTgt spid="3">
                                            <p:txEl>
                                              <p:pRg st="0" end="0"/>
                                            </p:txEl>
                                          </p:spTgt>
                                        </p:tgtEl>
                                      </p:cBhvr>
                                    </p:animEffect>
                                  </p:childTnLst>
                                </p:cTn>
                              </p:par>
                              <p:par>
                                <p:cTn id="83" presetID="16" presetClass="entr" presetSubtype="21" fill="hold" nodeType="with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Effect transition="in" filter="barn(inVertical)">
                                      <p:cBhvr>
                                        <p:cTn id="85" dur="500"/>
                                        <p:tgtEl>
                                          <p:spTgt spid="3">
                                            <p:txEl>
                                              <p:pRg st="1" end="1"/>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3">
                                            <p:txEl>
                                              <p:pRg st="2" end="2"/>
                                            </p:txEl>
                                          </p:spTgt>
                                        </p:tgtEl>
                                        <p:attrNameLst>
                                          <p:attrName>style.visibility</p:attrName>
                                        </p:attrNameLst>
                                      </p:cBhvr>
                                      <p:to>
                                        <p:strVal val="visible"/>
                                      </p:to>
                                    </p:set>
                                    <p:animEffect transition="in" filter="barn(inVertical)">
                                      <p:cBhvr>
                                        <p:cTn id="88" dur="500"/>
                                        <p:tgtEl>
                                          <p:spTgt spid="3">
                                            <p:txEl>
                                              <p:pRg st="2" end="2"/>
                                            </p:txEl>
                                          </p:spTgt>
                                        </p:tgtEl>
                                      </p:cBhvr>
                                    </p:animEffect>
                                  </p:childTnLst>
                                </p:cTn>
                              </p:par>
                              <p:par>
                                <p:cTn id="89" presetID="16" presetClass="entr" presetSubtype="21" fill="hold" nodeType="withEffect">
                                  <p:stCondLst>
                                    <p:cond delay="0"/>
                                  </p:stCondLst>
                                  <p:childTnLst>
                                    <p:set>
                                      <p:cBhvr>
                                        <p:cTn id="90" dur="1" fill="hold">
                                          <p:stCondLst>
                                            <p:cond delay="0"/>
                                          </p:stCondLst>
                                        </p:cTn>
                                        <p:tgtEl>
                                          <p:spTgt spid="3">
                                            <p:txEl>
                                              <p:pRg st="3" end="3"/>
                                            </p:txEl>
                                          </p:spTgt>
                                        </p:tgtEl>
                                        <p:attrNameLst>
                                          <p:attrName>style.visibility</p:attrName>
                                        </p:attrNameLst>
                                      </p:cBhvr>
                                      <p:to>
                                        <p:strVal val="visible"/>
                                      </p:to>
                                    </p:set>
                                    <p:animEffect transition="in" filter="barn(inVertical)">
                                      <p:cBhvr>
                                        <p:cTn id="91" dur="500"/>
                                        <p:tgtEl>
                                          <p:spTgt spid="3">
                                            <p:txEl>
                                              <p:pRg st="3" end="3"/>
                                            </p:txEl>
                                          </p:spTgt>
                                        </p:tgtEl>
                                      </p:cBhvr>
                                    </p:animEffect>
                                  </p:childTnLst>
                                </p:cTn>
                              </p:par>
                              <p:par>
                                <p:cTn id="92" presetID="16" presetClass="entr" presetSubtype="21" fill="hold" nodeType="withEffect">
                                  <p:stCondLst>
                                    <p:cond delay="0"/>
                                  </p:stCondLst>
                                  <p:childTnLst>
                                    <p:set>
                                      <p:cBhvr>
                                        <p:cTn id="93" dur="1" fill="hold">
                                          <p:stCondLst>
                                            <p:cond delay="0"/>
                                          </p:stCondLst>
                                        </p:cTn>
                                        <p:tgtEl>
                                          <p:spTgt spid="3">
                                            <p:txEl>
                                              <p:pRg st="4" end="4"/>
                                            </p:txEl>
                                          </p:spTgt>
                                        </p:tgtEl>
                                        <p:attrNameLst>
                                          <p:attrName>style.visibility</p:attrName>
                                        </p:attrNameLst>
                                      </p:cBhvr>
                                      <p:to>
                                        <p:strVal val="visible"/>
                                      </p:to>
                                    </p:set>
                                    <p:animEffect transition="in" filter="barn(inVertical)">
                                      <p:cBhvr>
                                        <p:cTn id="94" dur="500"/>
                                        <p:tgtEl>
                                          <p:spTgt spid="3">
                                            <p:txEl>
                                              <p:pRg st="4" end="4"/>
                                            </p:txEl>
                                          </p:spTgt>
                                        </p:tgtEl>
                                      </p:cBhvr>
                                    </p:animEffect>
                                  </p:childTnLst>
                                </p:cTn>
                              </p:par>
                              <p:par>
                                <p:cTn id="95" presetID="16" presetClass="entr" presetSubtype="21" fill="hold" nodeType="with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barn(inVertical)">
                                      <p:cBhvr>
                                        <p:cTn id="97" dur="500"/>
                                        <p:tgtEl>
                                          <p:spTgt spid="3">
                                            <p:txEl>
                                              <p:pRg st="5" end="5"/>
                                            </p:txEl>
                                          </p:spTgt>
                                        </p:tgtEl>
                                      </p:cBhvr>
                                    </p:animEffect>
                                  </p:childTnLst>
                                </p:cTn>
                              </p:par>
                              <p:par>
                                <p:cTn id="98" presetID="16" presetClass="entr" presetSubtype="21" fill="hold" nodeType="withEffect">
                                  <p:stCondLst>
                                    <p:cond delay="0"/>
                                  </p:stCondLst>
                                  <p:childTnLst>
                                    <p:set>
                                      <p:cBhvr>
                                        <p:cTn id="99" dur="1" fill="hold">
                                          <p:stCondLst>
                                            <p:cond delay="0"/>
                                          </p:stCondLst>
                                        </p:cTn>
                                        <p:tgtEl>
                                          <p:spTgt spid="3">
                                            <p:txEl>
                                              <p:pRg st="6" end="6"/>
                                            </p:txEl>
                                          </p:spTgt>
                                        </p:tgtEl>
                                        <p:attrNameLst>
                                          <p:attrName>style.visibility</p:attrName>
                                        </p:attrNameLst>
                                      </p:cBhvr>
                                      <p:to>
                                        <p:strVal val="visible"/>
                                      </p:to>
                                    </p:set>
                                    <p:animEffect transition="in" filter="barn(inVertical)">
                                      <p:cBhvr>
                                        <p:cTn id="10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2" grpId="0" animBg="1"/>
      <p:bldP spid="16" grpId="0" animBg="1"/>
      <p:bldP spid="18" grpId="0" animBg="1"/>
      <p:bldP spid="19" grpId="0" animBg="1"/>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1721</Words>
  <Application>Microsoft Office PowerPoint</Application>
  <PresentationFormat>Custom</PresentationFormat>
  <Paragraphs>193</Paragraphs>
  <Slides>27</Slides>
  <Notes>4</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1_Office Theme</vt:lpstr>
      <vt:lpstr>Office Theme</vt:lpstr>
      <vt:lpstr>2_Office Theme</vt:lpstr>
      <vt:lpstr>3_Office Theme</vt:lpstr>
      <vt:lpstr>4_Office Theme</vt:lpstr>
      <vt:lpstr>5_Office Theme</vt:lpstr>
      <vt:lpstr>2_295TGp_education_light_ani</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BAN QUYEN 21AK22.COM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MyPC</cp:lastModifiedBy>
  <cp:revision>65</cp:revision>
  <dcterms:created xsi:type="dcterms:W3CDTF">2023-07-31T08:30:45Z</dcterms:created>
  <dcterms:modified xsi:type="dcterms:W3CDTF">2023-08-12T15:24:14Z</dcterms:modified>
</cp:coreProperties>
</file>