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8" r:id="rId5"/>
    <p:sldId id="310" r:id="rId6"/>
    <p:sldId id="299" r:id="rId7"/>
    <p:sldId id="256" r:id="rId8"/>
    <p:sldId id="291" r:id="rId9"/>
    <p:sldId id="300" r:id="rId10"/>
    <p:sldId id="293" r:id="rId11"/>
    <p:sldId id="292" r:id="rId12"/>
    <p:sldId id="303" r:id="rId13"/>
    <p:sldId id="269" r:id="rId14"/>
    <p:sldId id="295" r:id="rId15"/>
    <p:sldId id="297" r:id="rId16"/>
    <p:sldId id="304" r:id="rId17"/>
    <p:sldId id="306" r:id="rId18"/>
    <p:sldId id="307" r:id="rId19"/>
    <p:sldId id="271" r:id="rId20"/>
    <p:sldId id="302" r:id="rId21"/>
    <p:sldId id="309" r:id="rId22"/>
    <p:sldId id="294" r:id="rId2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768" userDrawn="1">
          <p15:clr>
            <a:srgbClr val="A4A3A4"/>
          </p15:clr>
        </p15:guide>
        <p15:guide id="2" orient="horz" pos="2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F7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Kiểu Trung bình 4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Kiểu Có chủ đề 1 - Màu chủ đề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7" autoAdjust="0"/>
    <p:restoredTop sz="93388" autoAdjust="0"/>
  </p:normalViewPr>
  <p:slideViewPr>
    <p:cSldViewPr snapToGrid="0">
      <p:cViewPr varScale="1">
        <p:scale>
          <a:sx n="120" d="100"/>
          <a:sy n="120" d="100"/>
        </p:scale>
        <p:origin x="-204" y="-60"/>
      </p:cViewPr>
      <p:guideLst>
        <p:guide orient="horz" pos="2232"/>
        <p:guide pos="3768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simple1" qsCatId="simple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C1C0BC68-A810-4B5F-92EF-C6470DBD2260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rtlCol="0"/>
        <a:lstStyle/>
        <a:p>
          <a:pPr algn="ctr" rtl="0"/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I. ĐỊNH HƯỚNG CHUNG 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 rtlCol="0"/>
        <a:lstStyle/>
        <a:p>
          <a:pPr algn="ctr" rtl="0"/>
          <a:endParaRPr lang="en-US" b="1"/>
        </a:p>
      </dgm:t>
    </dgm:pt>
    <dgm:pt modelId="{F5287809-3C15-4CCC-8752-80339C1152A5}" type="sibTrans" cxnId="{E25CC5FC-6634-43C9-B82A-600821DFEB2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rtlCol="0"/>
        <a:lstStyle/>
        <a:p>
          <a:pPr algn="ctr" rtl="0"/>
          <a:endParaRPr lang="vi-VN" b="1" noProof="0" dirty="0">
            <a:highlight>
              <a:srgbClr val="00008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 title="Arrow pointing right"/>
        </a:ext>
      </dgm:extLst>
    </dgm:pt>
    <dgm:pt modelId="{5D787C97-D980-4440-B210-928D6982299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rtlCol="0"/>
        <a:lstStyle/>
        <a:p>
          <a:pPr algn="ctr" rtl="0"/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II. THỰC HÀNH NÓI VÀ NGHE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 title="Step 2 Title"/>
        </a:ext>
      </dgm:extLst>
    </dgm:pt>
    <dgm:pt modelId="{D85245B8-A960-43B4-AB37-E2A2097E6463}" type="parTrans" cxnId="{87BE6BD6-C499-4615-8EF5-B677B4CFE8C6}">
      <dgm:prSet/>
      <dgm:spPr/>
      <dgm:t>
        <a:bodyPr rtlCol="0"/>
        <a:lstStyle/>
        <a:p>
          <a:pPr algn="ctr" rtl="0"/>
          <a:endParaRPr lang="en-US" b="1"/>
        </a:p>
      </dgm:t>
    </dgm:pt>
    <dgm:pt modelId="{C1CF9C7E-E63B-423A-9EB1-3CB2E27F093C}" type="sibTrans" cxnId="{87BE6BD6-C499-4615-8EF5-B677B4CFE8C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rtlCol="0"/>
        <a:lstStyle/>
        <a:p>
          <a:pPr algn="ctr" rtl="0"/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 title="Arrow pointing right"/>
        </a:ext>
      </dgm:extLst>
    </dgm:pt>
    <dgm:pt modelId="{89EC74D7-8ED6-4609-997D-DDAF8AB3667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l" rtl="0"/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 title="Step 2 task description"/>
        </a:ext>
      </dgm:extLst>
    </dgm:pt>
    <dgm:pt modelId="{0698AAB8-4775-4A7F-A278-8DD90161C1F5}" type="parTrans" cxnId="{D735CEB7-C537-4EB1-B47E-8C0A39B59309}">
      <dgm:prSet/>
      <dgm:spPr/>
      <dgm:t>
        <a:bodyPr rtlCol="0"/>
        <a:lstStyle/>
        <a:p>
          <a:pPr algn="ctr" rtl="0"/>
          <a:endParaRPr lang="en-US" b="1"/>
        </a:p>
      </dgm:t>
    </dgm:pt>
    <dgm:pt modelId="{17559087-0E7E-42E7-8DC5-4B772FD58A02}" type="sibTrans" cxnId="{D735CEB7-C537-4EB1-B47E-8C0A39B59309}">
      <dgm:prSet/>
      <dgm:spPr/>
      <dgm:t>
        <a:bodyPr rtlCol="0"/>
        <a:lstStyle/>
        <a:p>
          <a:pPr algn="ctr" rtl="0"/>
          <a:endParaRPr lang="en-US" b="1"/>
        </a:p>
      </dgm:t>
    </dgm:pt>
    <dgm:pt modelId="{7E5BF415-DD7C-46CE-81EA-C533FD19D64E}">
      <dgm:prSet phldrT="[Text]"/>
      <dgm:spPr/>
      <dgm:t>
        <a:bodyPr rtlCol="0"/>
        <a:lstStyle/>
        <a:p>
          <a:pPr algn="ctr" rtl="0"/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III. TỔNG KẾT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 rtlCol="0"/>
        <a:lstStyle/>
        <a:p>
          <a:pPr algn="ctr" rtl="0"/>
          <a:endParaRPr lang="en-US" b="1"/>
        </a:p>
      </dgm:t>
    </dgm:pt>
    <dgm:pt modelId="{1F5FC802-6D69-4E46-BE07-5E20756FDADA}" type="sibTrans" cxnId="{4113378F-425D-41CC-A9CB-1FFF4FEF0016}">
      <dgm:prSet/>
      <dgm:spPr/>
      <dgm:t>
        <a:bodyPr rtlCol="0"/>
        <a:lstStyle/>
        <a:p>
          <a:pPr algn="ctr" rtl="0"/>
          <a:endParaRPr lang="en-US" b="1"/>
        </a:p>
      </dgm:t>
    </dgm:pt>
    <dgm:pt modelId="{4537B24E-F32C-4F73-9C4F-EDE47D95298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l" rtl="0"/>
          <a:r>
            <a:rPr lang="vi-VN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ột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 title="Step 3 task description"/>
        </a:ext>
      </dgm:extLst>
    </dgm:pt>
    <dgm:pt modelId="{26742A97-67F7-4478-B770-44761CF89C6A}" type="parTrans" cxnId="{13B7E9B1-D150-4219-A314-09B055A18888}">
      <dgm:prSet/>
      <dgm:spPr/>
      <dgm:t>
        <a:bodyPr rtlCol="0"/>
        <a:lstStyle/>
        <a:p>
          <a:pPr algn="ctr" rtl="0"/>
          <a:endParaRPr lang="en-US" b="1"/>
        </a:p>
      </dgm:t>
    </dgm:pt>
    <dgm:pt modelId="{0CA7C5B6-FD4A-4DEC-8D86-06439C70E349}" type="sibTrans" cxnId="{13B7E9B1-D150-4219-A314-09B055A18888}">
      <dgm:prSet/>
      <dgm:spPr/>
      <dgm:t>
        <a:bodyPr rtlCol="0"/>
        <a:lstStyle/>
        <a:p>
          <a:pPr algn="ctr" rtl="0"/>
          <a:endParaRPr lang="en-US" b="1"/>
        </a:p>
      </dgm:t>
    </dgm:pt>
    <dgm:pt modelId="{820BBFEE-DF64-4D92-B301-9FAA74709D1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l" rtl="0"/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0B50F-BD7B-401B-83F7-C5AD73DE40E6}" type="parTrans" cxnId="{E7783933-ED52-4F4E-8A52-24F999FC86D9}">
      <dgm:prSet/>
      <dgm:spPr/>
      <dgm:t>
        <a:bodyPr rtlCol="0"/>
        <a:lstStyle/>
        <a:p>
          <a:pPr algn="ctr" rtl="0"/>
          <a:endParaRPr lang="en-US" b="1"/>
        </a:p>
      </dgm:t>
    </dgm:pt>
    <dgm:pt modelId="{25B9A11F-2269-44FC-A134-B27579F830C0}" type="sibTrans" cxnId="{E7783933-ED52-4F4E-8A52-24F999FC86D9}">
      <dgm:prSet/>
      <dgm:spPr/>
      <dgm:t>
        <a:bodyPr rtlCol="0"/>
        <a:lstStyle/>
        <a:p>
          <a:pPr algn="ctr" rtl="0"/>
          <a:endParaRPr lang="en-US" b="1"/>
        </a:p>
      </dgm:t>
    </dgm:pt>
    <dgm:pt modelId="{129662DD-405A-4B1A-AC34-14BCC38CDDE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l" rtl="0"/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29A48-7F97-4440-8DB2-0D925A37DC6C}" type="parTrans" cxnId="{18688E18-C69E-4829-B0FD-2245CE5564CD}">
      <dgm:prSet/>
      <dgm:spPr/>
      <dgm:t>
        <a:bodyPr rtlCol="0"/>
        <a:lstStyle/>
        <a:p>
          <a:pPr algn="ctr" rtl="0"/>
          <a:endParaRPr lang="en-US" b="1"/>
        </a:p>
      </dgm:t>
    </dgm:pt>
    <dgm:pt modelId="{9045D7CC-6D04-4E1A-892A-F57A74984ABF}" type="sibTrans" cxnId="{18688E18-C69E-4829-B0FD-2245CE5564CD}">
      <dgm:prSet/>
      <dgm:spPr/>
      <dgm:t>
        <a:bodyPr rtlCol="0"/>
        <a:lstStyle/>
        <a:p>
          <a:pPr algn="ctr" rtl="0"/>
          <a:endParaRPr lang="en-US" b="1"/>
        </a:p>
      </dgm:t>
    </dgm:pt>
    <dgm:pt modelId="{7D4CC1E8-441B-4821-B8A1-E715DEE0747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l" rtl="0"/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7EED3-EC4E-4CBA-A49F-1F17F633F1D6}" type="parTrans" cxnId="{5272B4F8-9F0A-485D-9A09-A4D3B4BE52FC}">
      <dgm:prSet/>
      <dgm:spPr/>
      <dgm:t>
        <a:bodyPr/>
        <a:lstStyle/>
        <a:p>
          <a:pPr algn="ctr"/>
          <a:endParaRPr lang="en-US" b="1"/>
        </a:p>
      </dgm:t>
    </dgm:pt>
    <dgm:pt modelId="{1E494621-8983-41A1-B14F-E6CED9E8C5BA}" type="sibTrans" cxnId="{5272B4F8-9F0A-485D-9A09-A4D3B4BE52FC}">
      <dgm:prSet/>
      <dgm:spPr/>
      <dgm:t>
        <a:bodyPr/>
        <a:lstStyle/>
        <a:p>
          <a:pPr algn="ctr"/>
          <a:endParaRPr lang="en-US" b="1"/>
        </a:p>
      </dgm:t>
    </dgm:pt>
    <dgm:pt modelId="{D2EF0BF9-08B0-46C3-8069-3CC845EE3082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l" rtl="0"/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53DB2-B64D-48A3-AE7A-52BE062E1502}" type="parTrans" cxnId="{D2B727C4-97C1-404B-AA72-9DF7E1ABBAFB}">
      <dgm:prSet/>
      <dgm:spPr/>
      <dgm:t>
        <a:bodyPr/>
        <a:lstStyle/>
        <a:p>
          <a:pPr algn="ctr"/>
          <a:endParaRPr lang="en-US" b="1"/>
        </a:p>
      </dgm:t>
    </dgm:pt>
    <dgm:pt modelId="{0085B9A2-7FEC-475F-B1AB-899DED1D4261}" type="sibTrans" cxnId="{D2B727C4-97C1-404B-AA72-9DF7E1ABBAFB}">
      <dgm:prSet/>
      <dgm:spPr/>
      <dgm:t>
        <a:bodyPr/>
        <a:lstStyle/>
        <a:p>
          <a:pPr algn="ctr"/>
          <a:endParaRPr lang="en-US" b="1"/>
        </a:p>
      </dgm:t>
    </dgm:pt>
    <dgm:pt modelId="{EC30385C-94E2-463C-9938-AC727EF3A0B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l" rtl="0"/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 title="Step 1 task description"/>
        </a:ext>
      </dgm:extLst>
    </dgm:pt>
    <dgm:pt modelId="{08A01995-8A59-4BE3-9C91-CE9AECB335DE}" type="sibTrans" cxnId="{4C6667EF-B515-4AD7-B1AE-F2348ABE3E9E}">
      <dgm:prSet/>
      <dgm:spPr/>
      <dgm:t>
        <a:bodyPr rtlCol="0"/>
        <a:lstStyle/>
        <a:p>
          <a:pPr algn="ctr" rtl="0"/>
          <a:endParaRPr lang="en-US" b="1"/>
        </a:p>
      </dgm:t>
    </dgm:pt>
    <dgm:pt modelId="{58DF4C60-3566-42CD-B46D-A4F7342C86B5}" type="parTrans" cxnId="{4C6667EF-B515-4AD7-B1AE-F2348ABE3E9E}">
      <dgm:prSet/>
      <dgm:spPr/>
      <dgm:t>
        <a:bodyPr rtlCol="0"/>
        <a:lstStyle/>
        <a:p>
          <a:pPr algn="ctr" rtl="0"/>
          <a:endParaRPr lang="en-US" b="1"/>
        </a:p>
      </dgm:t>
    </dgm:pt>
    <dgm:pt modelId="{B5446597-79E7-4762-BA53-6548F31530A7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l" rtl="0"/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endParaRPr lang="vi-VN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2BE74-EACE-4E0B-A81D-DF800D87569F}" type="sibTrans" cxnId="{D7723192-5A15-4305-8B2C-938B202AB086}">
      <dgm:prSet/>
      <dgm:spPr/>
      <dgm:t>
        <a:bodyPr rtlCol="0"/>
        <a:lstStyle/>
        <a:p>
          <a:pPr algn="ctr" rtl="0"/>
          <a:endParaRPr lang="en-US" b="1"/>
        </a:p>
      </dgm:t>
    </dgm:pt>
    <dgm:pt modelId="{0233FA71-4D6D-4853-A4AA-40834F46506B}" type="parTrans" cxnId="{D7723192-5A15-4305-8B2C-938B202AB086}">
      <dgm:prSet/>
      <dgm:spPr/>
      <dgm:t>
        <a:bodyPr rtlCol="0"/>
        <a:lstStyle/>
        <a:p>
          <a:pPr algn="ctr" rtl="0"/>
          <a:endParaRPr lang="en-US" b="1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6A994-60A6-447D-8D30-19D2F536511E}" type="pres">
      <dgm:prSet presAssocID="{C1C0BC68-A810-4B5F-92EF-C6470DBD2260}" presName="parSh" presStyleLbl="node1" presStyleIdx="0" presStyleCnt="3"/>
      <dgm:spPr/>
      <dgm:t>
        <a:bodyPr/>
        <a:lstStyle/>
        <a:p>
          <a:endParaRPr lang="en-US"/>
        </a:p>
      </dgm:t>
    </dgm:pt>
    <dgm:pt modelId="{9D677988-374B-4BBA-B73C-8BE59201B4AA}" type="pres">
      <dgm:prSet presAssocID="{C1C0BC68-A810-4B5F-92EF-C6470DBD2260}" presName="desTx" presStyleLbl="fgAcc1" presStyleIdx="0" presStyleCnt="3" custScaleX="126686" custScaleY="69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A4E37-9197-43C9-9502-961CC2F00719}" type="pres">
      <dgm:prSet presAssocID="{F5287809-3C15-4CCC-8752-80339C1152A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D356879-97F7-4A4F-8954-7F876FCD0A2F}" type="pres">
      <dgm:prSet presAssocID="{F5287809-3C15-4CCC-8752-80339C1152A5}" presName="connTx" presStyleLbl="sibTrans2D1" presStyleIdx="0" presStyleCnt="2"/>
      <dgm:spPr/>
      <dgm:t>
        <a:bodyPr/>
        <a:lstStyle/>
        <a:p>
          <a:endParaRPr lang="en-US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0ABCB-2373-47ED-9774-278F8EE9E9B2}" type="pres">
      <dgm:prSet presAssocID="{5D787C97-D980-4440-B210-928D6982299A}" presName="parSh" presStyleLbl="node1" presStyleIdx="1" presStyleCnt="3" custScaleX="116506"/>
      <dgm:spPr/>
      <dgm:t>
        <a:bodyPr/>
        <a:lstStyle/>
        <a:p>
          <a:endParaRPr lang="en-US"/>
        </a:p>
      </dgm:t>
    </dgm:pt>
    <dgm:pt modelId="{93C83A52-6E6B-41FD-9424-D118FD751CED}" type="pres">
      <dgm:prSet presAssocID="{5D787C97-D980-4440-B210-928D6982299A}" presName="desTx" presStyleLbl="fgAcc1" presStyleIdx="1" presStyleCnt="3" custScaleX="141634" custScaleY="88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EA167-6AD2-4AA4-A421-59E2B4561DDF}" type="pres">
      <dgm:prSet presAssocID="{C1CF9C7E-E63B-423A-9EB1-3CB2E27F093C}" presName="sibTrans" presStyleLbl="sibTrans2D1" presStyleIdx="1" presStyleCnt="2" custLinFactNeighborX="7956" custLinFactNeighborY="-5948"/>
      <dgm:spPr/>
      <dgm:t>
        <a:bodyPr/>
        <a:lstStyle/>
        <a:p>
          <a:endParaRPr lang="en-US"/>
        </a:p>
      </dgm:t>
    </dgm:pt>
    <dgm:pt modelId="{84AB7DF1-E716-46D2-8886-4D0AF1B8C8A8}" type="pres">
      <dgm:prSet presAssocID="{C1CF9C7E-E63B-423A-9EB1-3CB2E27F093C}" presName="connTx" presStyleLbl="sibTrans2D1" presStyleIdx="1" presStyleCnt="2"/>
      <dgm:spPr/>
      <dgm:t>
        <a:bodyPr/>
        <a:lstStyle/>
        <a:p>
          <a:endParaRPr lang="en-US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71716-205E-4EF6-A7ED-14278F63B034}" type="pres">
      <dgm:prSet presAssocID="{7E5BF415-DD7C-46CE-81EA-C533FD19D64E}" presName="parSh" presStyleLbl="node1" presStyleIdx="2" presStyleCnt="3" custScaleY="144519" custLinFactNeighborX="-2962" custLinFactNeighborY="-3438"/>
      <dgm:spPr/>
      <dgm:t>
        <a:bodyPr/>
        <a:lstStyle/>
        <a:p>
          <a:endParaRPr lang="en-US"/>
        </a:p>
      </dgm:t>
    </dgm:pt>
    <dgm:pt modelId="{D91F2413-E4E3-4058-AF8C-E44208B5C14B}" type="pres">
      <dgm:prSet presAssocID="{7E5BF415-DD7C-46CE-81EA-C533FD19D64E}" presName="desTx" presStyleLbl="fgAcc1" presStyleIdx="2" presStyleCnt="3" custScaleX="135069" custScaleY="81991" custLinFactNeighborY="5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811128AC-0532-45E0-8F31-208E5CB395DE}" type="presOf" srcId="{7D4CC1E8-441B-4821-B8A1-E715DEE07479}" destId="{93C83A52-6E6B-41FD-9424-D118FD751CED}" srcOrd="0" destOrd="2" presId="urn:microsoft.com/office/officeart/2005/8/layout/process3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2CC75938-A94B-40DD-A46E-A73EFE8FDCCD}" type="presOf" srcId="{EC30385C-94E2-463C-9938-AC727EF3A0BD}" destId="{9D677988-374B-4BBA-B73C-8BE59201B4AA}" srcOrd="0" destOrd="0" presId="urn:microsoft.com/office/officeart/2005/8/layout/process3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B074F864-51DF-4F7E-9738-DB442BB4E033}" type="presOf" srcId="{D2EF0BF9-08B0-46C3-8069-3CC845EE3082}" destId="{93C83A52-6E6B-41FD-9424-D118FD751CED}" srcOrd="0" destOrd="3" presId="urn:microsoft.com/office/officeart/2005/8/layout/process3"/>
    <dgm:cxn modelId="{8D18106D-F89D-47B3-B392-0C5E482B65D8}" type="presOf" srcId="{129662DD-405A-4B1A-AC34-14BCC38CDDE6}" destId="{D91F2413-E4E3-4058-AF8C-E44208B5C14B}" srcOrd="0" destOrd="1" presId="urn:microsoft.com/office/officeart/2005/8/layout/process3"/>
    <dgm:cxn modelId="{439DF1A5-7F2B-4CEA-A227-28097B19E498}" type="presOf" srcId="{89EC74D7-8ED6-4609-997D-DDAF8AB36679}" destId="{93C83A52-6E6B-41FD-9424-D118FD751CED}" srcOrd="0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5C04F2EC-D238-40FC-BC22-F6017807991D}" type="presOf" srcId="{B5446597-79E7-4762-BA53-6548F31530A7}" destId="{9D677988-374B-4BBA-B73C-8BE59201B4AA}" srcOrd="0" destOrd="1" presId="urn:microsoft.com/office/officeart/2005/8/layout/process3"/>
    <dgm:cxn modelId="{5272B4F8-9F0A-485D-9A09-A4D3B4BE52FC}" srcId="{5D787C97-D980-4440-B210-928D6982299A}" destId="{7D4CC1E8-441B-4821-B8A1-E715DEE07479}" srcOrd="2" destOrd="0" parTransId="{E827EED3-EC4E-4CBA-A49F-1F17F633F1D6}" sibTransId="{1E494621-8983-41A1-B14F-E6CED9E8C5BA}"/>
    <dgm:cxn modelId="{E7783933-ED52-4F4E-8A52-24F999FC86D9}" srcId="{5D787C97-D980-4440-B210-928D6982299A}" destId="{820BBFEE-DF64-4D92-B301-9FAA74709D1F}" srcOrd="1" destOrd="0" parTransId="{AD40B50F-BD7B-401B-83F7-C5AD73DE40E6}" sibTransId="{25B9A11F-2269-44FC-A134-B27579F830C0}"/>
    <dgm:cxn modelId="{D2B727C4-97C1-404B-AA72-9DF7E1ABBAFB}" srcId="{5D787C97-D980-4440-B210-928D6982299A}" destId="{D2EF0BF9-08B0-46C3-8069-3CC845EE3082}" srcOrd="3" destOrd="0" parTransId="{6AE53DB2-B64D-48A3-AE7A-52BE062E1502}" sibTransId="{0085B9A2-7FEC-475F-B1AB-899DED1D4261}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BF0E0C20-E57F-4DE8-9F65-358DE4168A87}" type="presOf" srcId="{820BBFEE-DF64-4D92-B301-9FAA74709D1F}" destId="{93C83A52-6E6B-41FD-9424-D118FD751CED}" srcOrd="0" destOrd="1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18688E18-C69E-4829-B0FD-2245CE5564CD}" srcId="{7E5BF415-DD7C-46CE-81EA-C533FD19D64E}" destId="{129662DD-405A-4B1A-AC34-14BCC38CDDE6}" srcOrd="1" destOrd="0" parTransId="{71029A48-7F97-4440-8DB2-0D925A37DC6C}" sibTransId="{9045D7CC-6D04-4E1A-892A-F57A74984ABF}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96C1F-F5DA-4553-9F9A-4AACEC359F26}" type="doc">
      <dgm:prSet loTypeId="urn:microsoft.com/office/officeart/2011/layout/CircleProcess" loCatId="process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5A7D066-A375-47B0-9053-7F2A2C0F9DDF}">
      <dgm:prSet phldrT="[Text]"/>
      <dgm:spPr/>
      <dgm:t>
        <a:bodyPr/>
        <a:lstStyle/>
        <a:p>
          <a:r>
            <a:rPr lang="en-US" dirty="0">
              <a:latin typeface="Bahnschrift" panose="020B0502040204020203" pitchFamily="34" charset="0"/>
            </a:rPr>
            <a:t>1. </a:t>
          </a:r>
          <a:r>
            <a:rPr lang="en-US" dirty="0" err="1">
              <a:latin typeface="Bahnschrift" panose="020B0502040204020203" pitchFamily="34" charset="0"/>
            </a:rPr>
            <a:t>Chuẩn</a:t>
          </a:r>
          <a:r>
            <a:rPr lang="en-US" dirty="0">
              <a:latin typeface="Bahnschrift" panose="020B0502040204020203" pitchFamily="34" charset="0"/>
            </a:rPr>
            <a:t> </a:t>
          </a:r>
          <a:r>
            <a:rPr lang="en-US" dirty="0" err="1">
              <a:latin typeface="Bahnschrift" panose="020B0502040204020203" pitchFamily="34" charset="0"/>
            </a:rPr>
            <a:t>bị</a:t>
          </a:r>
          <a:endParaRPr lang="en-US" dirty="0">
            <a:latin typeface="Bahnschrift" panose="020B0502040204020203" pitchFamily="34" charset="0"/>
          </a:endParaRPr>
        </a:p>
      </dgm:t>
    </dgm:pt>
    <dgm:pt modelId="{F2E3F273-0C2A-4437-9E51-18018941DC65}" type="parTrans" cxnId="{51CCF34F-652C-4AFE-B074-C33E5263D773}">
      <dgm:prSet/>
      <dgm:spPr/>
      <dgm:t>
        <a:bodyPr/>
        <a:lstStyle/>
        <a:p>
          <a:endParaRPr lang="en-US"/>
        </a:p>
      </dgm:t>
    </dgm:pt>
    <dgm:pt modelId="{26E64B9D-8D7C-4ECC-8024-C22C97CA1C0B}" type="sibTrans" cxnId="{51CCF34F-652C-4AFE-B074-C33E5263D773}">
      <dgm:prSet/>
      <dgm:spPr/>
      <dgm:t>
        <a:bodyPr/>
        <a:lstStyle/>
        <a:p>
          <a:endParaRPr lang="en-US"/>
        </a:p>
      </dgm:t>
    </dgm:pt>
    <dgm:pt modelId="{5CC22EA2-8508-4375-B1DA-1E69DDCA5BAD}">
      <dgm:prSet phldrT="[Text]"/>
      <dgm:spPr/>
      <dgm:t>
        <a:bodyPr/>
        <a:lstStyle/>
        <a:p>
          <a:r>
            <a:rPr lang="en-US" dirty="0">
              <a:latin typeface="Bahnschrift" panose="020B0502040204020203" pitchFamily="34" charset="0"/>
            </a:rPr>
            <a:t>2. </a:t>
          </a:r>
          <a:r>
            <a:rPr lang="en-US" dirty="0" err="1">
              <a:latin typeface="Bahnschrift" panose="020B0502040204020203" pitchFamily="34" charset="0"/>
            </a:rPr>
            <a:t>Tìm</a:t>
          </a:r>
          <a:r>
            <a:rPr lang="en-US" dirty="0">
              <a:latin typeface="Bahnschrift" panose="020B0502040204020203" pitchFamily="34" charset="0"/>
            </a:rPr>
            <a:t> ý </a:t>
          </a:r>
          <a:r>
            <a:rPr lang="en-US" dirty="0" err="1">
              <a:latin typeface="Bahnschrift" panose="020B0502040204020203" pitchFamily="34" charset="0"/>
            </a:rPr>
            <a:t>và</a:t>
          </a:r>
          <a:r>
            <a:rPr lang="en-US" dirty="0">
              <a:latin typeface="Bahnschrift" panose="020B0502040204020203" pitchFamily="34" charset="0"/>
            </a:rPr>
            <a:t> </a:t>
          </a:r>
          <a:r>
            <a:rPr lang="en-US" dirty="0" err="1">
              <a:latin typeface="Bahnschrift" panose="020B0502040204020203" pitchFamily="34" charset="0"/>
            </a:rPr>
            <a:t>lập</a:t>
          </a:r>
          <a:r>
            <a:rPr lang="en-US" dirty="0">
              <a:latin typeface="Bahnschrift" panose="020B0502040204020203" pitchFamily="34" charset="0"/>
            </a:rPr>
            <a:t> </a:t>
          </a:r>
          <a:r>
            <a:rPr lang="en-US" dirty="0" err="1">
              <a:latin typeface="Bahnschrift" panose="020B0502040204020203" pitchFamily="34" charset="0"/>
            </a:rPr>
            <a:t>dàn</a:t>
          </a:r>
          <a:r>
            <a:rPr lang="en-US" dirty="0">
              <a:latin typeface="Bahnschrift" panose="020B0502040204020203" pitchFamily="34" charset="0"/>
            </a:rPr>
            <a:t> ý</a:t>
          </a:r>
        </a:p>
      </dgm:t>
    </dgm:pt>
    <dgm:pt modelId="{792EC68F-F429-43BA-B5D1-02B72A4E4BF3}" type="parTrans" cxnId="{D28DC6CD-6162-4789-9D2F-89D37E2AF6DA}">
      <dgm:prSet/>
      <dgm:spPr/>
      <dgm:t>
        <a:bodyPr/>
        <a:lstStyle/>
        <a:p>
          <a:endParaRPr lang="en-US"/>
        </a:p>
      </dgm:t>
    </dgm:pt>
    <dgm:pt modelId="{5EAFFB32-E597-4384-B224-C96811929AA0}" type="sibTrans" cxnId="{D28DC6CD-6162-4789-9D2F-89D37E2AF6DA}">
      <dgm:prSet/>
      <dgm:spPr/>
      <dgm:t>
        <a:bodyPr/>
        <a:lstStyle/>
        <a:p>
          <a:endParaRPr lang="en-US"/>
        </a:p>
      </dgm:t>
    </dgm:pt>
    <dgm:pt modelId="{1B7C8E6A-8AA3-43B3-8193-EFB24FED9355}">
      <dgm:prSet phldrT="[Text]"/>
      <dgm:spPr/>
      <dgm:t>
        <a:bodyPr/>
        <a:lstStyle/>
        <a:p>
          <a:r>
            <a:rPr lang="en-US" dirty="0">
              <a:latin typeface="Bahnschrift" panose="020B0502040204020203" pitchFamily="34" charset="0"/>
            </a:rPr>
            <a:t>3. </a:t>
          </a:r>
          <a:r>
            <a:rPr lang="en-US" dirty="0" err="1">
              <a:latin typeface="Bahnschrift" panose="020B0502040204020203" pitchFamily="34" charset="0"/>
            </a:rPr>
            <a:t>Nói</a:t>
          </a:r>
          <a:r>
            <a:rPr lang="en-US" dirty="0">
              <a:latin typeface="Bahnschrift" panose="020B0502040204020203" pitchFamily="34" charset="0"/>
            </a:rPr>
            <a:t> </a:t>
          </a:r>
          <a:r>
            <a:rPr lang="en-US" dirty="0" err="1">
              <a:latin typeface="Bahnschrift" panose="020B0502040204020203" pitchFamily="34" charset="0"/>
            </a:rPr>
            <a:t>và</a:t>
          </a:r>
          <a:r>
            <a:rPr lang="en-US" dirty="0">
              <a:latin typeface="Bahnschrift" panose="020B0502040204020203" pitchFamily="34" charset="0"/>
            </a:rPr>
            <a:t> </a:t>
          </a:r>
          <a:r>
            <a:rPr lang="en-US" dirty="0" err="1">
              <a:latin typeface="Bahnschrift" panose="020B0502040204020203" pitchFamily="34" charset="0"/>
            </a:rPr>
            <a:t>nghe</a:t>
          </a:r>
          <a:endParaRPr lang="en-US" dirty="0">
            <a:latin typeface="Bahnschrift" panose="020B0502040204020203" pitchFamily="34" charset="0"/>
          </a:endParaRPr>
        </a:p>
      </dgm:t>
    </dgm:pt>
    <dgm:pt modelId="{A4238A69-9E13-478F-82B2-11E2C0EC3142}" type="parTrans" cxnId="{B84DB54D-CC93-4670-AB77-A93F8EBF192E}">
      <dgm:prSet/>
      <dgm:spPr/>
      <dgm:t>
        <a:bodyPr/>
        <a:lstStyle/>
        <a:p>
          <a:endParaRPr lang="en-US"/>
        </a:p>
      </dgm:t>
    </dgm:pt>
    <dgm:pt modelId="{FF95C01D-0326-479E-AD2F-A9A7383A3B2E}" type="sibTrans" cxnId="{B84DB54D-CC93-4670-AB77-A93F8EBF192E}">
      <dgm:prSet/>
      <dgm:spPr/>
      <dgm:t>
        <a:bodyPr/>
        <a:lstStyle/>
        <a:p>
          <a:endParaRPr lang="en-US"/>
        </a:p>
      </dgm:t>
    </dgm:pt>
    <dgm:pt modelId="{70272862-F694-43DD-A3CE-65F41D5DC94A}">
      <dgm:prSet/>
      <dgm:spPr/>
      <dgm:t>
        <a:bodyPr/>
        <a:lstStyle/>
        <a:p>
          <a:r>
            <a:rPr lang="en-US" dirty="0">
              <a:latin typeface="Bahnschrift" panose="020B0502040204020203" pitchFamily="34" charset="0"/>
            </a:rPr>
            <a:t>4. </a:t>
          </a:r>
          <a:r>
            <a:rPr lang="en-US" dirty="0" err="1">
              <a:latin typeface="Bahnschrift" panose="020B0502040204020203" pitchFamily="34" charset="0"/>
            </a:rPr>
            <a:t>Kểm</a:t>
          </a:r>
          <a:r>
            <a:rPr lang="en-US" dirty="0">
              <a:latin typeface="Bahnschrift" panose="020B0502040204020203" pitchFamily="34" charset="0"/>
            </a:rPr>
            <a:t> </a:t>
          </a:r>
          <a:r>
            <a:rPr lang="en-US" dirty="0" err="1">
              <a:latin typeface="Bahnschrift" panose="020B0502040204020203" pitchFamily="34" charset="0"/>
            </a:rPr>
            <a:t>tra</a:t>
          </a:r>
          <a:r>
            <a:rPr lang="en-US" dirty="0">
              <a:latin typeface="Bahnschrift" panose="020B0502040204020203" pitchFamily="34" charset="0"/>
            </a:rPr>
            <a:t> </a:t>
          </a:r>
          <a:r>
            <a:rPr lang="en-US" dirty="0" err="1">
              <a:latin typeface="Bahnschrift" panose="020B0502040204020203" pitchFamily="34" charset="0"/>
            </a:rPr>
            <a:t>và</a:t>
          </a:r>
          <a:r>
            <a:rPr lang="en-US" dirty="0">
              <a:latin typeface="Bahnschrift" panose="020B0502040204020203" pitchFamily="34" charset="0"/>
            </a:rPr>
            <a:t> </a:t>
          </a:r>
          <a:r>
            <a:rPr lang="en-US" dirty="0" err="1">
              <a:latin typeface="Bahnschrift" panose="020B0502040204020203" pitchFamily="34" charset="0"/>
            </a:rPr>
            <a:t>chỉnh</a:t>
          </a:r>
          <a:r>
            <a:rPr lang="en-US" dirty="0">
              <a:latin typeface="Bahnschrift" panose="020B0502040204020203" pitchFamily="34" charset="0"/>
            </a:rPr>
            <a:t> </a:t>
          </a:r>
          <a:r>
            <a:rPr lang="en-US" dirty="0" err="1">
              <a:latin typeface="Bahnschrift" panose="020B0502040204020203" pitchFamily="34" charset="0"/>
            </a:rPr>
            <a:t>sửa</a:t>
          </a:r>
          <a:endParaRPr lang="en-US" dirty="0">
            <a:latin typeface="Bahnschrift" panose="020B0502040204020203" pitchFamily="34" charset="0"/>
          </a:endParaRPr>
        </a:p>
      </dgm:t>
    </dgm:pt>
    <dgm:pt modelId="{723189C4-8993-43EF-AA7A-FBC8E065E586}" type="parTrans" cxnId="{C1980EAD-0869-4B70-A244-9C5BB9C647D2}">
      <dgm:prSet/>
      <dgm:spPr/>
      <dgm:t>
        <a:bodyPr/>
        <a:lstStyle/>
        <a:p>
          <a:endParaRPr lang="en-US"/>
        </a:p>
      </dgm:t>
    </dgm:pt>
    <dgm:pt modelId="{23084E9B-3281-46CB-AA41-C7978352B271}" type="sibTrans" cxnId="{C1980EAD-0869-4B70-A244-9C5BB9C647D2}">
      <dgm:prSet/>
      <dgm:spPr/>
      <dgm:t>
        <a:bodyPr/>
        <a:lstStyle/>
        <a:p>
          <a:endParaRPr lang="en-US"/>
        </a:p>
      </dgm:t>
    </dgm:pt>
    <dgm:pt modelId="{92A7804F-9FD1-4E8B-B15D-38201F8CCC5E}" type="pres">
      <dgm:prSet presAssocID="{F5C96C1F-F5DA-4553-9F9A-4AACEC359F2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F397098-B813-4EF1-84D2-DD23246C1764}" type="pres">
      <dgm:prSet presAssocID="{70272862-F694-43DD-A3CE-65F41D5DC94A}" presName="Accent4" presStyleCnt="0"/>
      <dgm:spPr/>
    </dgm:pt>
    <dgm:pt modelId="{4EF274E8-411E-4428-9557-431A5B93CF15}" type="pres">
      <dgm:prSet presAssocID="{70272862-F694-43DD-A3CE-65F41D5DC94A}" presName="Accent" presStyleLbl="node1" presStyleIdx="0" presStyleCnt="4"/>
      <dgm:spPr/>
    </dgm:pt>
    <dgm:pt modelId="{45EC7CAE-D5AF-499C-B2F2-54B1BB565108}" type="pres">
      <dgm:prSet presAssocID="{70272862-F694-43DD-A3CE-65F41D5DC94A}" presName="ParentBackground4" presStyleCnt="0"/>
      <dgm:spPr/>
    </dgm:pt>
    <dgm:pt modelId="{89A97093-6B37-4C36-88C7-088E8B9504AE}" type="pres">
      <dgm:prSet presAssocID="{70272862-F694-43DD-A3CE-65F41D5DC94A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152EAE68-A7D6-4611-8D04-CE725D4AB9BE}" type="pres">
      <dgm:prSet presAssocID="{70272862-F694-43DD-A3CE-65F41D5DC94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E9985-00B9-4C5E-B1F4-E3C4B22BD187}" type="pres">
      <dgm:prSet presAssocID="{1B7C8E6A-8AA3-43B3-8193-EFB24FED9355}" presName="Accent3" presStyleCnt="0"/>
      <dgm:spPr/>
    </dgm:pt>
    <dgm:pt modelId="{5B136827-6F8D-4C17-9E5D-F3D3CB12D462}" type="pres">
      <dgm:prSet presAssocID="{1B7C8E6A-8AA3-43B3-8193-EFB24FED9355}" presName="Accent" presStyleLbl="node1" presStyleIdx="1" presStyleCnt="4"/>
      <dgm:spPr/>
    </dgm:pt>
    <dgm:pt modelId="{13DA99D5-2764-45DC-839A-03A0DE5F09AD}" type="pres">
      <dgm:prSet presAssocID="{1B7C8E6A-8AA3-43B3-8193-EFB24FED9355}" presName="ParentBackground3" presStyleCnt="0"/>
      <dgm:spPr/>
    </dgm:pt>
    <dgm:pt modelId="{385465BE-CEFF-42DD-81F4-769E2A2DC5B9}" type="pres">
      <dgm:prSet presAssocID="{1B7C8E6A-8AA3-43B3-8193-EFB24FED9355}" presName="ParentBackground" presStyleLbl="fgAcc1" presStyleIdx="1" presStyleCnt="4" custLinFactNeighborX="5081" custLinFactNeighborY="-1906"/>
      <dgm:spPr/>
      <dgm:t>
        <a:bodyPr/>
        <a:lstStyle/>
        <a:p>
          <a:endParaRPr lang="en-US"/>
        </a:p>
      </dgm:t>
    </dgm:pt>
    <dgm:pt modelId="{394E70EA-D0D2-4583-ABFE-CA2409F8D479}" type="pres">
      <dgm:prSet presAssocID="{1B7C8E6A-8AA3-43B3-8193-EFB24FED935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83146-E413-4EA5-BAA9-6A21D261086B}" type="pres">
      <dgm:prSet presAssocID="{5CC22EA2-8508-4375-B1DA-1E69DDCA5BAD}" presName="Accent2" presStyleCnt="0"/>
      <dgm:spPr/>
    </dgm:pt>
    <dgm:pt modelId="{4898A4F5-FB2B-4AD1-872C-94C9059CA745}" type="pres">
      <dgm:prSet presAssocID="{5CC22EA2-8508-4375-B1DA-1E69DDCA5BAD}" presName="Accent" presStyleLbl="node1" presStyleIdx="2" presStyleCnt="4"/>
      <dgm:spPr/>
    </dgm:pt>
    <dgm:pt modelId="{845F9A06-835F-4732-A49E-48DD1F10842C}" type="pres">
      <dgm:prSet presAssocID="{5CC22EA2-8508-4375-B1DA-1E69DDCA5BAD}" presName="ParentBackground2" presStyleCnt="0"/>
      <dgm:spPr/>
    </dgm:pt>
    <dgm:pt modelId="{4EB041B9-E9F4-4DFC-B21B-494876B4912D}" type="pres">
      <dgm:prSet presAssocID="{5CC22EA2-8508-4375-B1DA-1E69DDCA5BAD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0B5BB925-0E8E-4535-AD4D-D2AF5C2CEFEE}" type="pres">
      <dgm:prSet presAssocID="{5CC22EA2-8508-4375-B1DA-1E69DDCA5BA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DE71D-C7D5-415B-925D-CDFE51E30593}" type="pres">
      <dgm:prSet presAssocID="{55A7D066-A375-47B0-9053-7F2A2C0F9DDF}" presName="Accent1" presStyleCnt="0"/>
      <dgm:spPr/>
    </dgm:pt>
    <dgm:pt modelId="{935E0805-7700-4E7B-986C-D382DF2648B1}" type="pres">
      <dgm:prSet presAssocID="{55A7D066-A375-47B0-9053-7F2A2C0F9DDF}" presName="Accent" presStyleLbl="node1" presStyleIdx="3" presStyleCnt="4"/>
      <dgm:spPr/>
    </dgm:pt>
    <dgm:pt modelId="{82CBCAF4-E917-4BCD-AD9B-4ED62ACCFF90}" type="pres">
      <dgm:prSet presAssocID="{55A7D066-A375-47B0-9053-7F2A2C0F9DDF}" presName="ParentBackground1" presStyleCnt="0"/>
      <dgm:spPr/>
    </dgm:pt>
    <dgm:pt modelId="{20458F65-21F6-458D-8587-2F66AE72C0B0}" type="pres">
      <dgm:prSet presAssocID="{55A7D066-A375-47B0-9053-7F2A2C0F9DDF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194737EF-32D2-42BB-B215-1CF6BE41A0D9}" type="pres">
      <dgm:prSet presAssocID="{55A7D066-A375-47B0-9053-7F2A2C0F9DD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366B4-77BA-448F-B101-F6B442EF6BF2}" type="presOf" srcId="{70272862-F694-43DD-A3CE-65F41D5DC94A}" destId="{152EAE68-A7D6-4611-8D04-CE725D4AB9BE}" srcOrd="1" destOrd="0" presId="urn:microsoft.com/office/officeart/2011/layout/CircleProcess"/>
    <dgm:cxn modelId="{D28DC6CD-6162-4789-9D2F-89D37E2AF6DA}" srcId="{F5C96C1F-F5DA-4553-9F9A-4AACEC359F26}" destId="{5CC22EA2-8508-4375-B1DA-1E69DDCA5BAD}" srcOrd="1" destOrd="0" parTransId="{792EC68F-F429-43BA-B5D1-02B72A4E4BF3}" sibTransId="{5EAFFB32-E597-4384-B224-C96811929AA0}"/>
    <dgm:cxn modelId="{7248891E-EC3A-4B9E-8F41-168D901BF092}" type="presOf" srcId="{55A7D066-A375-47B0-9053-7F2A2C0F9DDF}" destId="{194737EF-32D2-42BB-B215-1CF6BE41A0D9}" srcOrd="1" destOrd="0" presId="urn:microsoft.com/office/officeart/2011/layout/CircleProcess"/>
    <dgm:cxn modelId="{B760D8A8-20E3-4EB9-BBF5-026A4F40EBCC}" type="presOf" srcId="{1B7C8E6A-8AA3-43B3-8193-EFB24FED9355}" destId="{394E70EA-D0D2-4583-ABFE-CA2409F8D479}" srcOrd="1" destOrd="0" presId="urn:microsoft.com/office/officeart/2011/layout/CircleProcess"/>
    <dgm:cxn modelId="{51CCF34F-652C-4AFE-B074-C33E5263D773}" srcId="{F5C96C1F-F5DA-4553-9F9A-4AACEC359F26}" destId="{55A7D066-A375-47B0-9053-7F2A2C0F9DDF}" srcOrd="0" destOrd="0" parTransId="{F2E3F273-0C2A-4437-9E51-18018941DC65}" sibTransId="{26E64B9D-8D7C-4ECC-8024-C22C97CA1C0B}"/>
    <dgm:cxn modelId="{C1D0D42A-BD84-4B29-B16A-E2BD47F45CFC}" type="presOf" srcId="{70272862-F694-43DD-A3CE-65F41D5DC94A}" destId="{89A97093-6B37-4C36-88C7-088E8B9504AE}" srcOrd="0" destOrd="0" presId="urn:microsoft.com/office/officeart/2011/layout/CircleProcess"/>
    <dgm:cxn modelId="{7C12501E-6C91-4D8F-A281-FC3948DB365F}" type="presOf" srcId="{5CC22EA2-8508-4375-B1DA-1E69DDCA5BAD}" destId="{4EB041B9-E9F4-4DFC-B21B-494876B4912D}" srcOrd="0" destOrd="0" presId="urn:microsoft.com/office/officeart/2011/layout/CircleProcess"/>
    <dgm:cxn modelId="{35C1BEC7-C5EC-4FD3-9966-C9AD635FDCB2}" type="presOf" srcId="{1B7C8E6A-8AA3-43B3-8193-EFB24FED9355}" destId="{385465BE-CEFF-42DD-81F4-769E2A2DC5B9}" srcOrd="0" destOrd="0" presId="urn:microsoft.com/office/officeart/2011/layout/CircleProcess"/>
    <dgm:cxn modelId="{B84DB54D-CC93-4670-AB77-A93F8EBF192E}" srcId="{F5C96C1F-F5DA-4553-9F9A-4AACEC359F26}" destId="{1B7C8E6A-8AA3-43B3-8193-EFB24FED9355}" srcOrd="2" destOrd="0" parTransId="{A4238A69-9E13-478F-82B2-11E2C0EC3142}" sibTransId="{FF95C01D-0326-479E-AD2F-A9A7383A3B2E}"/>
    <dgm:cxn modelId="{C1980EAD-0869-4B70-A244-9C5BB9C647D2}" srcId="{F5C96C1F-F5DA-4553-9F9A-4AACEC359F26}" destId="{70272862-F694-43DD-A3CE-65F41D5DC94A}" srcOrd="3" destOrd="0" parTransId="{723189C4-8993-43EF-AA7A-FBC8E065E586}" sibTransId="{23084E9B-3281-46CB-AA41-C7978352B271}"/>
    <dgm:cxn modelId="{49D72E95-B2EC-48B8-9ECC-51794C612503}" type="presOf" srcId="{55A7D066-A375-47B0-9053-7F2A2C0F9DDF}" destId="{20458F65-21F6-458D-8587-2F66AE72C0B0}" srcOrd="0" destOrd="0" presId="urn:microsoft.com/office/officeart/2011/layout/CircleProcess"/>
    <dgm:cxn modelId="{984C383C-607E-45E8-8402-AFB6A07904DB}" type="presOf" srcId="{5CC22EA2-8508-4375-B1DA-1E69DDCA5BAD}" destId="{0B5BB925-0E8E-4535-AD4D-D2AF5C2CEFEE}" srcOrd="1" destOrd="0" presId="urn:microsoft.com/office/officeart/2011/layout/CircleProcess"/>
    <dgm:cxn modelId="{67F01F9C-6E1C-4CD9-860E-DB6F92330D3E}" type="presOf" srcId="{F5C96C1F-F5DA-4553-9F9A-4AACEC359F26}" destId="{92A7804F-9FD1-4E8B-B15D-38201F8CCC5E}" srcOrd="0" destOrd="0" presId="urn:microsoft.com/office/officeart/2011/layout/CircleProcess"/>
    <dgm:cxn modelId="{55CE197D-1096-4D05-A35D-F1BAA61BF15F}" type="presParOf" srcId="{92A7804F-9FD1-4E8B-B15D-38201F8CCC5E}" destId="{1F397098-B813-4EF1-84D2-DD23246C1764}" srcOrd="0" destOrd="0" presId="urn:microsoft.com/office/officeart/2011/layout/CircleProcess"/>
    <dgm:cxn modelId="{13A46AB2-C8A5-4FC4-AF1A-13F98EA98F27}" type="presParOf" srcId="{1F397098-B813-4EF1-84D2-DD23246C1764}" destId="{4EF274E8-411E-4428-9557-431A5B93CF15}" srcOrd="0" destOrd="0" presId="urn:microsoft.com/office/officeart/2011/layout/CircleProcess"/>
    <dgm:cxn modelId="{0CD97461-6B46-441D-AFEB-606015CCE249}" type="presParOf" srcId="{92A7804F-9FD1-4E8B-B15D-38201F8CCC5E}" destId="{45EC7CAE-D5AF-499C-B2F2-54B1BB565108}" srcOrd="1" destOrd="0" presId="urn:microsoft.com/office/officeart/2011/layout/CircleProcess"/>
    <dgm:cxn modelId="{FD3CBADB-3458-4CF4-BF6B-828E6C41A9B0}" type="presParOf" srcId="{45EC7CAE-D5AF-499C-B2F2-54B1BB565108}" destId="{89A97093-6B37-4C36-88C7-088E8B9504AE}" srcOrd="0" destOrd="0" presId="urn:microsoft.com/office/officeart/2011/layout/CircleProcess"/>
    <dgm:cxn modelId="{D6229DC2-302F-4417-AAD7-55E4F3CD3449}" type="presParOf" srcId="{92A7804F-9FD1-4E8B-B15D-38201F8CCC5E}" destId="{152EAE68-A7D6-4611-8D04-CE725D4AB9BE}" srcOrd="2" destOrd="0" presId="urn:microsoft.com/office/officeart/2011/layout/CircleProcess"/>
    <dgm:cxn modelId="{C3592D12-706E-4B5D-AE2F-E31054AEFA00}" type="presParOf" srcId="{92A7804F-9FD1-4E8B-B15D-38201F8CCC5E}" destId="{E3BE9985-00B9-4C5E-B1F4-E3C4B22BD187}" srcOrd="3" destOrd="0" presId="urn:microsoft.com/office/officeart/2011/layout/CircleProcess"/>
    <dgm:cxn modelId="{99BC47AA-3BAC-4402-BE39-AFA1C6E184AA}" type="presParOf" srcId="{E3BE9985-00B9-4C5E-B1F4-E3C4B22BD187}" destId="{5B136827-6F8D-4C17-9E5D-F3D3CB12D462}" srcOrd="0" destOrd="0" presId="urn:microsoft.com/office/officeart/2011/layout/CircleProcess"/>
    <dgm:cxn modelId="{AD86B185-833A-4B20-BD76-BD7C1ED2CBCD}" type="presParOf" srcId="{92A7804F-9FD1-4E8B-B15D-38201F8CCC5E}" destId="{13DA99D5-2764-45DC-839A-03A0DE5F09AD}" srcOrd="4" destOrd="0" presId="urn:microsoft.com/office/officeart/2011/layout/CircleProcess"/>
    <dgm:cxn modelId="{CCF20111-107C-44B6-BA81-DBB1F3E46CE6}" type="presParOf" srcId="{13DA99D5-2764-45DC-839A-03A0DE5F09AD}" destId="{385465BE-CEFF-42DD-81F4-769E2A2DC5B9}" srcOrd="0" destOrd="0" presId="urn:microsoft.com/office/officeart/2011/layout/CircleProcess"/>
    <dgm:cxn modelId="{9F5E7E49-1B20-4D86-BE8A-5BDA8AD5263D}" type="presParOf" srcId="{92A7804F-9FD1-4E8B-B15D-38201F8CCC5E}" destId="{394E70EA-D0D2-4583-ABFE-CA2409F8D479}" srcOrd="5" destOrd="0" presId="urn:microsoft.com/office/officeart/2011/layout/CircleProcess"/>
    <dgm:cxn modelId="{7320A549-276E-4260-92AE-93C54347669B}" type="presParOf" srcId="{92A7804F-9FD1-4E8B-B15D-38201F8CCC5E}" destId="{09F83146-E413-4EA5-BAA9-6A21D261086B}" srcOrd="6" destOrd="0" presId="urn:microsoft.com/office/officeart/2011/layout/CircleProcess"/>
    <dgm:cxn modelId="{24D931A7-771C-48C3-8465-6AE1F524AF46}" type="presParOf" srcId="{09F83146-E413-4EA5-BAA9-6A21D261086B}" destId="{4898A4F5-FB2B-4AD1-872C-94C9059CA745}" srcOrd="0" destOrd="0" presId="urn:microsoft.com/office/officeart/2011/layout/CircleProcess"/>
    <dgm:cxn modelId="{D24BE9E5-83B1-44E7-89F8-6F5E5F37BDDA}" type="presParOf" srcId="{92A7804F-9FD1-4E8B-B15D-38201F8CCC5E}" destId="{845F9A06-835F-4732-A49E-48DD1F10842C}" srcOrd="7" destOrd="0" presId="urn:microsoft.com/office/officeart/2011/layout/CircleProcess"/>
    <dgm:cxn modelId="{C1D15AB1-8B62-4FD4-B390-A5C693883F16}" type="presParOf" srcId="{845F9A06-835F-4732-A49E-48DD1F10842C}" destId="{4EB041B9-E9F4-4DFC-B21B-494876B4912D}" srcOrd="0" destOrd="0" presId="urn:microsoft.com/office/officeart/2011/layout/CircleProcess"/>
    <dgm:cxn modelId="{7B1AB5D8-56A7-4091-B0B9-6E0F2C25A075}" type="presParOf" srcId="{92A7804F-9FD1-4E8B-B15D-38201F8CCC5E}" destId="{0B5BB925-0E8E-4535-AD4D-D2AF5C2CEFEE}" srcOrd="8" destOrd="0" presId="urn:microsoft.com/office/officeart/2011/layout/CircleProcess"/>
    <dgm:cxn modelId="{50C16E43-3993-4573-881F-8097C8BC4303}" type="presParOf" srcId="{92A7804F-9FD1-4E8B-B15D-38201F8CCC5E}" destId="{8A4DE71D-C7D5-415B-925D-CDFE51E30593}" srcOrd="9" destOrd="0" presId="urn:microsoft.com/office/officeart/2011/layout/CircleProcess"/>
    <dgm:cxn modelId="{8A021A15-6832-4F8E-A6CA-3354B146174D}" type="presParOf" srcId="{8A4DE71D-C7D5-415B-925D-CDFE51E30593}" destId="{935E0805-7700-4E7B-986C-D382DF2648B1}" srcOrd="0" destOrd="0" presId="urn:microsoft.com/office/officeart/2011/layout/CircleProcess"/>
    <dgm:cxn modelId="{F3C371A0-51E7-419D-9848-C191C80F58E9}" type="presParOf" srcId="{92A7804F-9FD1-4E8B-B15D-38201F8CCC5E}" destId="{82CBCAF4-E917-4BCD-AD9B-4ED62ACCFF90}" srcOrd="10" destOrd="0" presId="urn:microsoft.com/office/officeart/2011/layout/CircleProcess"/>
    <dgm:cxn modelId="{AF7AD476-9643-4AA7-96C6-1E6EB38D0DB6}" type="presParOf" srcId="{82CBCAF4-E917-4BCD-AD9B-4ED62ACCFF90}" destId="{20458F65-21F6-458D-8587-2F66AE72C0B0}" srcOrd="0" destOrd="0" presId="urn:microsoft.com/office/officeart/2011/layout/CircleProcess"/>
    <dgm:cxn modelId="{ADF2B51F-32FC-46EF-8FC5-9FD9F7E8D997}" type="presParOf" srcId="{92A7804F-9FD1-4E8B-B15D-38201F8CCC5E}" destId="{194737EF-32D2-42BB-B215-1CF6BE41A0D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3487" y="804446"/>
          <a:ext cx="2166520" cy="10603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rtlCol="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I. ĐỊNH HƯỚNG CHUNG 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7" y="804446"/>
        <a:ext cx="2166520" cy="706904"/>
      </dsp:txXfrm>
    </dsp:sp>
    <dsp:sp modelId="{9D677988-374B-4BBA-B73C-8BE59201B4AA}">
      <dsp:nvSpPr>
        <dsp:cNvPr id="0" name=""/>
        <dsp:cNvSpPr/>
      </dsp:nvSpPr>
      <dsp:spPr>
        <a:xfrm>
          <a:off x="158153" y="1827004"/>
          <a:ext cx="2744677" cy="14142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576" y="1868427"/>
        <a:ext cx="2661831" cy="1331432"/>
      </dsp:txXfrm>
    </dsp:sp>
    <dsp:sp modelId="{51EA4E37-9197-43C9-9502-961CC2F00719}">
      <dsp:nvSpPr>
        <dsp:cNvPr id="0" name=""/>
        <dsp:cNvSpPr/>
      </dsp:nvSpPr>
      <dsp:spPr>
        <a:xfrm rot="21513170">
          <a:off x="2570578" y="839977"/>
          <a:ext cx="849768" cy="53940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500" b="1" kern="1200" noProof="0" dirty="0">
            <a:highlight>
              <a:srgbClr val="00008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0604" y="949900"/>
        <a:ext cx="687948" cy="323640"/>
      </dsp:txXfrm>
    </dsp:sp>
    <dsp:sp modelId="{6BB0ABCB-2373-47ED-9774-278F8EE9E9B2}">
      <dsp:nvSpPr>
        <dsp:cNvPr id="0" name=""/>
        <dsp:cNvSpPr/>
      </dsp:nvSpPr>
      <dsp:spPr>
        <a:xfrm>
          <a:off x="3772832" y="704703"/>
          <a:ext cx="2524125" cy="10603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rtlCol="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II. THỰC HÀNH NÓI VÀ NGHE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2832" y="704703"/>
        <a:ext cx="2524125" cy="706904"/>
      </dsp:txXfrm>
    </dsp:sp>
    <dsp:sp modelId="{93C83A52-6E6B-41FD-9424-D118FD751CED}">
      <dsp:nvSpPr>
        <dsp:cNvPr id="0" name=""/>
        <dsp:cNvSpPr/>
      </dsp:nvSpPr>
      <dsp:spPr>
        <a:xfrm>
          <a:off x="3944375" y="1527776"/>
          <a:ext cx="3068528" cy="1813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7483" y="1580884"/>
        <a:ext cx="2962312" cy="1707033"/>
      </dsp:txXfrm>
    </dsp:sp>
    <dsp:sp modelId="{A66EA167-6AD2-4AA4-A421-59E2B4561DDF}">
      <dsp:nvSpPr>
        <dsp:cNvPr id="0" name=""/>
        <dsp:cNvSpPr/>
      </dsp:nvSpPr>
      <dsp:spPr>
        <a:xfrm rot="32799">
          <a:off x="6741555" y="775890"/>
          <a:ext cx="806577" cy="53940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5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41559" y="882998"/>
        <a:ext cx="644757" cy="323640"/>
      </dsp:txXfrm>
    </dsp:sp>
    <dsp:sp modelId="{3E371716-205E-4EF6-A7ED-14278F63B034}">
      <dsp:nvSpPr>
        <dsp:cNvPr id="0" name=""/>
        <dsp:cNvSpPr/>
      </dsp:nvSpPr>
      <dsp:spPr>
        <a:xfrm>
          <a:off x="7818733" y="584246"/>
          <a:ext cx="2166520" cy="1532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rtlCol="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III. TỔNG KẾT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8733" y="584246"/>
        <a:ext cx="2166520" cy="1021610"/>
      </dsp:txXfrm>
    </dsp:sp>
    <dsp:sp modelId="{D91F2413-E4E3-4058-AF8C-E44208B5C14B}">
      <dsp:nvSpPr>
        <dsp:cNvPr id="0" name=""/>
        <dsp:cNvSpPr/>
      </dsp:nvSpPr>
      <dsp:spPr>
        <a:xfrm>
          <a:off x="7946762" y="1867435"/>
          <a:ext cx="2926296" cy="16771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ột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9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19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5885" y="1916558"/>
        <a:ext cx="2828050" cy="1578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74E8-411E-4428-9557-431A5B93CF15}">
      <dsp:nvSpPr>
        <dsp:cNvPr id="0" name=""/>
        <dsp:cNvSpPr/>
      </dsp:nvSpPr>
      <dsp:spPr>
        <a:xfrm>
          <a:off x="8180323" y="1583966"/>
          <a:ext cx="2448190" cy="24483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A97093-6B37-4C36-88C7-088E8B9504AE}">
      <dsp:nvSpPr>
        <dsp:cNvPr id="0" name=""/>
        <dsp:cNvSpPr/>
      </dsp:nvSpPr>
      <dsp:spPr>
        <a:xfrm>
          <a:off x="8262210" y="1665591"/>
          <a:ext cx="2285467" cy="22850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hnschrift" panose="020B0502040204020203" pitchFamily="34" charset="0"/>
            </a:rPr>
            <a:t>4. </a:t>
          </a:r>
          <a:r>
            <a:rPr lang="en-US" sz="2800" kern="1200" dirty="0" err="1">
              <a:latin typeface="Bahnschrift" panose="020B0502040204020203" pitchFamily="34" charset="0"/>
            </a:rPr>
            <a:t>Kểm</a:t>
          </a:r>
          <a:r>
            <a:rPr lang="en-US" sz="2800" kern="1200" dirty="0">
              <a:latin typeface="Bahnschrift" panose="020B0502040204020203" pitchFamily="34" charset="0"/>
            </a:rPr>
            <a:t> </a:t>
          </a:r>
          <a:r>
            <a:rPr lang="en-US" sz="2800" kern="1200" dirty="0" err="1">
              <a:latin typeface="Bahnschrift" panose="020B0502040204020203" pitchFamily="34" charset="0"/>
            </a:rPr>
            <a:t>tra</a:t>
          </a:r>
          <a:r>
            <a:rPr lang="en-US" sz="2800" kern="1200" dirty="0">
              <a:latin typeface="Bahnschrift" panose="020B0502040204020203" pitchFamily="34" charset="0"/>
            </a:rPr>
            <a:t> </a:t>
          </a:r>
          <a:r>
            <a:rPr lang="en-US" sz="2800" kern="1200" dirty="0" err="1">
              <a:latin typeface="Bahnschrift" panose="020B0502040204020203" pitchFamily="34" charset="0"/>
            </a:rPr>
            <a:t>và</a:t>
          </a:r>
          <a:r>
            <a:rPr lang="en-US" sz="2800" kern="1200" dirty="0">
              <a:latin typeface="Bahnschrift" panose="020B0502040204020203" pitchFamily="34" charset="0"/>
            </a:rPr>
            <a:t> </a:t>
          </a:r>
          <a:r>
            <a:rPr lang="en-US" sz="2800" kern="1200" dirty="0" err="1">
              <a:latin typeface="Bahnschrift" panose="020B0502040204020203" pitchFamily="34" charset="0"/>
            </a:rPr>
            <a:t>chỉnh</a:t>
          </a:r>
          <a:r>
            <a:rPr lang="en-US" sz="2800" kern="1200" dirty="0">
              <a:latin typeface="Bahnschrift" panose="020B0502040204020203" pitchFamily="34" charset="0"/>
            </a:rPr>
            <a:t> </a:t>
          </a:r>
          <a:r>
            <a:rPr lang="en-US" sz="2800" kern="1200" dirty="0" err="1">
              <a:latin typeface="Bahnschrift" panose="020B0502040204020203" pitchFamily="34" charset="0"/>
            </a:rPr>
            <a:t>sửa</a:t>
          </a:r>
          <a:endParaRPr lang="en-US" sz="2800" kern="1200" dirty="0">
            <a:latin typeface="Bahnschrift" panose="020B0502040204020203" pitchFamily="34" charset="0"/>
          </a:endParaRPr>
        </a:p>
      </dsp:txBody>
      <dsp:txXfrm>
        <a:off x="8588705" y="1992090"/>
        <a:ext cx="1632476" cy="1632067"/>
      </dsp:txXfrm>
    </dsp:sp>
    <dsp:sp modelId="{5B136827-6F8D-4C17-9E5D-F3D3CB12D462}">
      <dsp:nvSpPr>
        <dsp:cNvPr id="0" name=""/>
        <dsp:cNvSpPr/>
      </dsp:nvSpPr>
      <dsp:spPr>
        <a:xfrm rot="2700000">
          <a:off x="5639728" y="1583794"/>
          <a:ext cx="2448230" cy="244823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5465BE-CEFF-42DD-81F4-769E2A2DC5B9}">
      <dsp:nvSpPr>
        <dsp:cNvPr id="0" name=""/>
        <dsp:cNvSpPr/>
      </dsp:nvSpPr>
      <dsp:spPr>
        <a:xfrm>
          <a:off x="5848258" y="1622038"/>
          <a:ext cx="2285467" cy="22850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hnschrift" panose="020B0502040204020203" pitchFamily="34" charset="0"/>
            </a:rPr>
            <a:t>3. </a:t>
          </a:r>
          <a:r>
            <a:rPr lang="en-US" sz="2800" kern="1200" dirty="0" err="1">
              <a:latin typeface="Bahnschrift" panose="020B0502040204020203" pitchFamily="34" charset="0"/>
            </a:rPr>
            <a:t>Nói</a:t>
          </a:r>
          <a:r>
            <a:rPr lang="en-US" sz="2800" kern="1200" dirty="0">
              <a:latin typeface="Bahnschrift" panose="020B0502040204020203" pitchFamily="34" charset="0"/>
            </a:rPr>
            <a:t> </a:t>
          </a:r>
          <a:r>
            <a:rPr lang="en-US" sz="2800" kern="1200" dirty="0" err="1">
              <a:latin typeface="Bahnschrift" panose="020B0502040204020203" pitchFamily="34" charset="0"/>
            </a:rPr>
            <a:t>và</a:t>
          </a:r>
          <a:r>
            <a:rPr lang="en-US" sz="2800" kern="1200" dirty="0">
              <a:latin typeface="Bahnschrift" panose="020B0502040204020203" pitchFamily="34" charset="0"/>
            </a:rPr>
            <a:t> </a:t>
          </a:r>
          <a:r>
            <a:rPr lang="en-US" sz="2800" kern="1200" dirty="0" err="1">
              <a:latin typeface="Bahnschrift" panose="020B0502040204020203" pitchFamily="34" charset="0"/>
            </a:rPr>
            <a:t>nghe</a:t>
          </a:r>
          <a:endParaRPr lang="en-US" sz="2800" kern="1200" dirty="0">
            <a:latin typeface="Bahnschrift" panose="020B0502040204020203" pitchFamily="34" charset="0"/>
          </a:endParaRPr>
        </a:p>
      </dsp:txBody>
      <dsp:txXfrm>
        <a:off x="6174753" y="1948537"/>
        <a:ext cx="1632476" cy="1632067"/>
      </dsp:txXfrm>
    </dsp:sp>
    <dsp:sp modelId="{4898A4F5-FB2B-4AD1-872C-94C9059CA745}">
      <dsp:nvSpPr>
        <dsp:cNvPr id="0" name=""/>
        <dsp:cNvSpPr/>
      </dsp:nvSpPr>
      <dsp:spPr>
        <a:xfrm rot="2700000">
          <a:off x="3120150" y="1583794"/>
          <a:ext cx="2448230" cy="244823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041B9-E9F4-4DFC-B21B-494876B4912D}">
      <dsp:nvSpPr>
        <dsp:cNvPr id="0" name=""/>
        <dsp:cNvSpPr/>
      </dsp:nvSpPr>
      <dsp:spPr>
        <a:xfrm>
          <a:off x="3202056" y="1665591"/>
          <a:ext cx="2285467" cy="22850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hnschrift" panose="020B0502040204020203" pitchFamily="34" charset="0"/>
            </a:rPr>
            <a:t>2. </a:t>
          </a:r>
          <a:r>
            <a:rPr lang="en-US" sz="2800" kern="1200" dirty="0" err="1">
              <a:latin typeface="Bahnschrift" panose="020B0502040204020203" pitchFamily="34" charset="0"/>
            </a:rPr>
            <a:t>Tìm</a:t>
          </a:r>
          <a:r>
            <a:rPr lang="en-US" sz="2800" kern="1200" dirty="0">
              <a:latin typeface="Bahnschrift" panose="020B0502040204020203" pitchFamily="34" charset="0"/>
            </a:rPr>
            <a:t> ý </a:t>
          </a:r>
          <a:r>
            <a:rPr lang="en-US" sz="2800" kern="1200" dirty="0" err="1">
              <a:latin typeface="Bahnschrift" panose="020B0502040204020203" pitchFamily="34" charset="0"/>
            </a:rPr>
            <a:t>và</a:t>
          </a:r>
          <a:r>
            <a:rPr lang="en-US" sz="2800" kern="1200" dirty="0">
              <a:latin typeface="Bahnschrift" panose="020B0502040204020203" pitchFamily="34" charset="0"/>
            </a:rPr>
            <a:t> </a:t>
          </a:r>
          <a:r>
            <a:rPr lang="en-US" sz="2800" kern="1200" dirty="0" err="1">
              <a:latin typeface="Bahnschrift" panose="020B0502040204020203" pitchFamily="34" charset="0"/>
            </a:rPr>
            <a:t>lập</a:t>
          </a:r>
          <a:r>
            <a:rPr lang="en-US" sz="2800" kern="1200" dirty="0">
              <a:latin typeface="Bahnschrift" panose="020B0502040204020203" pitchFamily="34" charset="0"/>
            </a:rPr>
            <a:t> </a:t>
          </a:r>
          <a:r>
            <a:rPr lang="en-US" sz="2800" kern="1200" dirty="0" err="1">
              <a:latin typeface="Bahnschrift" panose="020B0502040204020203" pitchFamily="34" charset="0"/>
            </a:rPr>
            <a:t>dàn</a:t>
          </a:r>
          <a:r>
            <a:rPr lang="en-US" sz="2800" kern="1200" dirty="0">
              <a:latin typeface="Bahnschrift" panose="020B0502040204020203" pitchFamily="34" charset="0"/>
            </a:rPr>
            <a:t> ý</a:t>
          </a:r>
        </a:p>
      </dsp:txBody>
      <dsp:txXfrm>
        <a:off x="3528552" y="1992090"/>
        <a:ext cx="1632476" cy="1632067"/>
      </dsp:txXfrm>
    </dsp:sp>
    <dsp:sp modelId="{935E0805-7700-4E7B-986C-D382DF2648B1}">
      <dsp:nvSpPr>
        <dsp:cNvPr id="0" name=""/>
        <dsp:cNvSpPr/>
      </dsp:nvSpPr>
      <dsp:spPr>
        <a:xfrm rot="2700000">
          <a:off x="590074" y="1583794"/>
          <a:ext cx="2448230" cy="244823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458F65-21F6-458D-8587-2F66AE72C0B0}">
      <dsp:nvSpPr>
        <dsp:cNvPr id="0" name=""/>
        <dsp:cNvSpPr/>
      </dsp:nvSpPr>
      <dsp:spPr>
        <a:xfrm>
          <a:off x="671980" y="1665591"/>
          <a:ext cx="2285467" cy="22850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hnschrift" panose="020B0502040204020203" pitchFamily="34" charset="0"/>
            </a:rPr>
            <a:t>1. </a:t>
          </a:r>
          <a:r>
            <a:rPr lang="en-US" sz="2800" kern="1200" dirty="0" err="1">
              <a:latin typeface="Bahnschrift" panose="020B0502040204020203" pitchFamily="34" charset="0"/>
            </a:rPr>
            <a:t>Chuẩn</a:t>
          </a:r>
          <a:r>
            <a:rPr lang="en-US" sz="2800" kern="1200" dirty="0">
              <a:latin typeface="Bahnschrift" panose="020B0502040204020203" pitchFamily="34" charset="0"/>
            </a:rPr>
            <a:t> </a:t>
          </a:r>
          <a:r>
            <a:rPr lang="en-US" sz="2800" kern="1200" dirty="0" err="1">
              <a:latin typeface="Bahnschrift" panose="020B0502040204020203" pitchFamily="34" charset="0"/>
            </a:rPr>
            <a:t>bị</a:t>
          </a:r>
          <a:endParaRPr lang="en-US" sz="2800" kern="1200" dirty="0">
            <a:latin typeface="Bahnschrift" panose="020B0502040204020203" pitchFamily="34" charset="0"/>
          </a:endParaRPr>
        </a:p>
      </dsp:txBody>
      <dsp:txXfrm>
        <a:off x="998475" y="1992090"/>
        <a:ext cx="1632476" cy="163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dirty="0">
              <a:latin typeface="Times New Roman" panose="02020603050405020304" pitchFamily="18" charset="0"/>
            </a:endParaRPr>
          </a:p>
        </p:txBody>
      </p:sp>
      <p:sp>
        <p:nvSpPr>
          <p:cNvPr id="3" name="Chỗ dành sẵ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F77605-7A0C-4160-8814-A79C4319B7BF}" type="datetime1">
              <a:rPr lang="vi-VN" smtClean="0">
                <a:latin typeface="Times New Roman" panose="02020603050405020304" pitchFamily="18" charset="0"/>
              </a:rPr>
              <a:pPr rtl="0"/>
              <a:t>13/08/2023</a:t>
            </a:fld>
            <a:endParaRPr lang="vi-VN" dirty="0">
              <a:latin typeface="Times New Roman" panose="02020603050405020304" pitchFamily="18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dirty="0">
              <a:latin typeface="Times New Roman" panose="02020603050405020304" pitchFamily="18" charset="0"/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vi-VN">
                <a:latin typeface="Times New Roman" panose="02020603050405020304" pitchFamily="18" charset="0"/>
              </a:rPr>
              <a:pPr rtl="0"/>
              <a:t>‹#›</a:t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18A12E3-5AC4-418F-942D-BF3E10D4A545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vi-VN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FB667E1-E601-4AAF-B95C-B25720D70A60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56006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28906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65065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8934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31920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6175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823169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86949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96932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02107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10323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9652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97715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36536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4392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18013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ình tự d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Hình tự d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Hình tự d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Hình tự d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Hình tự d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Hình tự d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Hình tự d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Hình tự d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Hình tự d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Hình tự d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Hình tự d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Hình tự d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Hình tự d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Hình tự d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Hình tự d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Hình tự d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Hình tự d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Hình tự d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Hình tự d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Hình tự d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Hình tự d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Hình tự d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Hình tự d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Hình tự d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Hình tự d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" name="Hình tự d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Hình tự d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Hình tự d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" name="Hình tự d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" name="Hình tự d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Hình tự d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Hình tự d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Hình tự d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Hình tự d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Hình tự d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" name="Nhóm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ình tự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Hình tự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4" name="Hình tự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Hình tự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Hình tự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Hình tự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Hình tự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9" name="Hình tự d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grpSp>
        <p:nvGrpSpPr>
          <p:cNvPr id="50" name="Nhóm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ình tự d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Hình tự d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Hình tự d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Hình tự d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Hình tự d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6" name="Hình tự d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Hình tự d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Hình tự d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9" name="Hình tự d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sp>
        <p:nvSpPr>
          <p:cNvPr id="60" name="Hình tự d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ình tự d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Hình tự d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Hình tự d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Hình tự d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Hình tự d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Hình tự d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Hình tự d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9" name="Hình tự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0" name="Hình tự d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1" name="Hình tự d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2" name="Hình tự d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3" name="Hình tự d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4" name="Hình tự d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5" name="Hình tự d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6" name="Hình tự d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Hình tự d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8" name="Hình tự d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Hình tự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0" name="Hình tự d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ình tự d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3" name="Hình tự d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4" name="Hình tự d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5" name="Hình tự d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Hình tự d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9" name="Hình tự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0" name="Hình tự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1" name="Hình tự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2" name="Hình tự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3" name="Hình tự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ình tự d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6" name="Hình tự d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7" name="Hình tự d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8" name="Hình tự d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ình tự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1" name="Hình tự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2" name="Hình tự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3" name="Hình tự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4" name="Hình tự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5" name="Hình tự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6" name="Nhóm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ình tự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8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9" name="Hình tự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0" name="Hình tự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1" name="Hình tự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2" name="Hình tự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3" name="Hình tự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4" name="Hình tự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5" name="Hình tự d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sp>
        <p:nvSpPr>
          <p:cNvPr id="116" name="Hình tự d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0" dirty="0">
              <a:latin typeface="Times New Roman" panose="02020603050405020304" pitchFamily="18" charset="0"/>
            </a:endParaRPr>
          </a:p>
        </p:txBody>
      </p:sp>
      <p:grpSp>
        <p:nvGrpSpPr>
          <p:cNvPr id="117" name="Nhóm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ình tự d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9" name="Hình tự d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0" name="Hình tự d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1" name="Hình tự d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2" name="Hình tự d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3" name="Hình tự d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4" name="Hình tự d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5" name="Hình tự d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6" name="Hình tự d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7" name="Hình tự d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8" name="Hình tự d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9" name="Hình tự d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0" name="Hình tự d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1" name="Hình tự d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2" name="Hình tự d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3" name="Hình tự d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4" name="Hình tự d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5" name="Hình tự d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6" name="Hình tự d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7" name="Hình tự d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8" name="Hình tự d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9" name="Hình tự d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0" name="Hình tự d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1" name="Hình tự d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2" name="Hình tự d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3" name="Hình tự d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4" name="Hình tự d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5" name="Hình tự d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ình tự d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8" name="Hình tự d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9" name="Hình tự d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0" name="Hình tự d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1" name="Hình tự d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2" name="Hình tự d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3" name="Hình tự d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4" name="Hình tự d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5" name="Hình tự d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6" name="Hình tự d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7" name="Hình tự d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8" name="Hình tự d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9" name="Hình tự d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0" name="Hình tự d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1" name="Hình tự d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2" name="Hình tự d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3" name="Hình tự d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4" name="Hình tự d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5" name="Hình tự d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6" name="Hình tự d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7" name="Hình tự d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8" name="Hình tự d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9" name="Hình tự d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0" name="Hình tự d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ình tự d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3" name="Hình tự d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4" name="Hình tự d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5" name="Hình tự d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6" name="Hình tự d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7" name="Hình tự d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8" name="Hình tự d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9" name="Hình tự d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vi-VN" noProof="0"/>
              <a:t>Bấm để chỉnh sửa kiểu tiêu đề phụ của Bản cái</a:t>
            </a:r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vi-VN" noProof="0"/>
              <a:t>Bấm để chỉnh sửa kiểu văn bản của Bản cái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bốn</a:t>
            </a:r>
          </a:p>
          <a:p>
            <a:pPr lvl="4" rtl="0"/>
            <a:r>
              <a:rPr lang="vi-VN" noProof="0"/>
              <a:t>Mức năm</a:t>
            </a:r>
            <a:endParaRPr lang="vi-VN" noProof="0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5BFA165-FD6E-4709-9EF1-D3D4C43727D1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8D9AD5-F248-4919-864A-CFD76CC027D6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vi-VN" noProof="0"/>
              <a:t>Bấm để chỉnh sửa kiểu văn bản của Bản cái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bốn</a:t>
            </a:r>
          </a:p>
          <a:p>
            <a:pPr lvl="4" rtl="0"/>
            <a:r>
              <a:rPr lang="vi-VN" noProof="0"/>
              <a:t>Mức năm</a:t>
            </a:r>
            <a:endParaRPr lang="vi-VN" noProof="0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C38A310-231B-4755-BD1F-362A1BDF9909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8D9AD5-F248-4919-864A-CFD76CC027D6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bốn</a:t>
            </a:r>
          </a:p>
          <a:p>
            <a:pPr lvl="4" rtl="0"/>
            <a:r>
              <a:rPr lang="vi-VN" noProof="0"/>
              <a:t>Mức năm</a:t>
            </a:r>
            <a:endParaRPr lang="vi-VN" noProof="0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38EAF1A-902E-40C2-BFA7-8943E60B5E1E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8D9AD5-F248-4919-864A-CFD76CC027D6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4073FC8-E8D0-492E-A59F-2C7F8D63D27D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8D9AD5-F248-4919-864A-CFD76CC027D6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bốn</a:t>
            </a:r>
          </a:p>
          <a:p>
            <a:pPr lvl="4" rtl="0"/>
            <a:r>
              <a:rPr lang="vi-VN" noProof="0"/>
              <a:t>Mức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bốn</a:t>
            </a:r>
          </a:p>
          <a:p>
            <a:pPr lvl="4" rtl="0"/>
            <a:r>
              <a:rPr lang="vi-VN" noProof="0"/>
              <a:t>Mức năm</a:t>
            </a:r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2B2BE37-EC43-45B1-898E-2BBF8B42F0D4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7" name="Chỗ dành sẵn cho Số hiệu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FAB73BC-B049-4115-A692-8D63A059BFB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êu đề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bốn</a:t>
            </a:r>
          </a:p>
          <a:p>
            <a:pPr lvl="4" rtl="0"/>
            <a:r>
              <a:rPr lang="vi-VN" noProof="0"/>
              <a:t>Mức năm</a:t>
            </a:r>
            <a:endParaRPr lang="vi-VN" noProof="0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bốn</a:t>
            </a:r>
          </a:p>
          <a:p>
            <a:pPr lvl="4" rtl="0"/>
            <a:r>
              <a:rPr lang="vi-VN" noProof="0"/>
              <a:t>Mức năm</a:t>
            </a:r>
            <a:endParaRPr lang="vi-VN" noProof="0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8423AEC-D176-4748-A66C-08C9642C9687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FAB73BC-B049-4115-A692-8D63A059BFB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tự d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sp>
        <p:nvSpPr>
          <p:cNvPr id="7" name="Hình tự d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sp>
        <p:nvSpPr>
          <p:cNvPr id="8" name="Hình tự d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grpSp>
        <p:nvGrpSpPr>
          <p:cNvPr id="9" name="Nhóm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Hình tự d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Hình tự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Hình tự d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Hình tự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Hình tự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Hình tự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Hình tự d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Hình tự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Hình tự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Hình tự d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Hình tự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Hình tự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Hì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Hì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Hì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Hì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Hì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Hì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Hì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Hì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" name="Hì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Hì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Hình tự d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" name="Hình tự d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" name="Hì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Hì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Hì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Hì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Hì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Hì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Hì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Hì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Hì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Hì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4" name="Hì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Hì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Hì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Hình tự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Hì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Hì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Hình tự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1" name="Hình tự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Hình tự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Hình tự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Hì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Hì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6" name="Hì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Hì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Hì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9" name="Hì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Hì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1" name="Hình tự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Hì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Hì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Hì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Hì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Hì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Hì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Hì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9" name="Hì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0" name="Hì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1" name="Hì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2" name="Hì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3" name="Hì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4" name="Hì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5" name="Hì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6" name="Hì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Hì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8" name="Hì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Hì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0" name="Hì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1" name="Hì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2" name="Hì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3" name="Hì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4" name="Hì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5" name="Hì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Hì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7" name="Hì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8" name="Hình tự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9" name="Hì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0" name="Hì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1" name="Hì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2" name="Hì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3" name="Nhóm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Hình tự d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5" name="Hình tự d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6" name="Hình tự d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7" name="Hình tự d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8" name="Hình tự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99" name="Hình tự d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0" name="Hình tự d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1" name="Hình tự d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2" name="Hình tự d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3" name="Hình tự d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4" name="Hình tự d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5" name="Hình tự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6" name="Hì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7" name="Hì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8" name="Hì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09" name="Hì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0" name="Hì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1" name="Hì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2" name="Hì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3" name="Hì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4" name="Hì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5" name="Hì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6" name="Hì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7" name="Hình tự d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Hì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9" name="Hì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0" name="Hì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1" name="Hì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2" name="Hì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3" name="Hì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4" name="Hì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5" name="Hì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6" name="Hì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7" name="Hì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8" name="Hì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9" name="Hì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0" name="Hì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1" name="Hình tự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2" name="Hì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3" name="Hì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4" name="Hình tự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5" name="Hình tự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6" name="Hình tự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7" name="Hình tự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8" name="Hì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9" name="Hì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0" name="Hì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1" name="Hì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2" name="Hì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3" name="Hì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4" name="Hì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5" name="Hình tự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6" name="Hì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7" name="Hì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8" name="Hì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9" name="Hì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0" name="Hì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1" name="Hì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2" name="Hì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3" name="Hì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4" name="Hì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5" name="Hì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6" name="Hì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7" name="Hì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8" name="Hì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9" name="Hì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0" name="Hì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1" name="Hì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2" name="Hì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3" name="Hì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4" name="Hì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5" name="Hì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6" name="Hì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7" name="Hì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8" name="Hì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9" name="Hì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0" name="Hì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1" name="Hì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2" name="Hình tự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3" name="Hì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4" name="Hì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5" name="Hì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6" name="Hì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7" name="Nhóm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Hình tự d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9" name="Hình tự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0" name="Hình tự d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1" name="Hình tự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2" name="Hình tự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3" name="Hình tự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4" name="Hình tự d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5" name="Hình tự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6" name="Hình tự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7" name="Hình tự d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8" name="Hình tự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9" name="Hình tự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0" name="Hì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1" name="Hì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2" name="Hì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3" name="Hì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4" name="Hì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5" name="Hì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6" name="Hì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7" name="Hì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8" name="Hì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99" name="Hì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0" name="Hì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1" name="Hì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2" name="Hì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3" name="Hì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4" name="Hì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5" name="Hì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6" name="Hì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7" name="Hì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8" name="Hì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09" name="Hì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0" name="Hì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1" name="Hì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2" name="Hì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3" name="Hì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4" name="Hình tự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5" name="Hì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6" name="Hì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7" name="Hình tự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8" name="Hình tự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9" name="Hình tự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0" name="Hình tự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1" name="Hì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2" name="Hì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3" name="Hì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4" name="Hì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5" name="Hì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6" name="Hì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7" name="Hì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8" name="Hình tự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9" name="Hì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0" name="Hì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1" name="Hì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2" name="Hì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3" name="Hì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4" name="Hì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5" name="Hì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6" name="Hì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7" name="Hì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8" name="Hì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9" name="Hì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0" name="Hì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1" name="Hì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2" name="Hì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3" name="Hì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4" name="Hì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5" name="Hì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6" name="Hì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7" name="Hì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8" name="Hì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9" name="Hì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0" name="Hì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1" name="Hì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2" name="Hì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3" name="Hì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4" name="Hì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5" name="Hình tự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6" name="Hì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7" name="Hì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8" name="Hì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9" name="Hì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0" name="Nhóm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Hình tự d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2" name="Hình tự d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3" name="Hình tự d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4" name="Hình tự d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5" name="Hình tự d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6" name="Hình tự d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7" name="Hình tự d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8" name="Hình tự d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69" name="Hình tự d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0" name="Hình tự d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1" name="Hình tự d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2" name="Hình tự d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3" name="Hình tự d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solidFill>
                  <a:schemeClr val="accent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4" name="Hình tự d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5" name="Hình tự d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6" name="Hình tự d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7" name="Hình tự d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solidFill>
                  <a:schemeClr val="accent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" name="Hình tự d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79" name="Hình tự d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0" name="Hình tự d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1" name="Hình tự d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2" name="Hình tự d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3" name="Hình tự d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4" name="Hình tự d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5" name="Hình tự d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" name="Hình tự d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7" name="Hình tự d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8" name="Hình tự d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9" name="Nhóm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Hình tự d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1" name="Hình bầu dục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2" name="Hình tự d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3" name="Hình tự d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4" name="Hình tự d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5" name="Hình tự d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6" name="Hình tự d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7" name="Hình tự d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8" name="Hình tự d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9" name="Hình tự d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0" name="Hình tự d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1" name="Hình tự d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2" name="Hình tự d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3" name="Hình tự d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4" name="Hình tự d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5" name="Hình tự d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6" name="Hình tự d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7" name="Hình tự d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8" name="Hình tự d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9" name="Hình tự d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10" name="Hình tự d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grpSp>
        <p:nvGrpSpPr>
          <p:cNvPr id="311" name="Nhóm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Hình tự d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3" name="Hình tự d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4" name="Hình tự d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5" name="Hình tự d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6" name="Hình tự d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7" name="Hình tự d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8" name="Hình tự d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9" name="Hình tự d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0" name="Hình tự d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1" name="Hình tự d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2" name="Hình tự d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3" name="Hình tự d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4" name="Hình tự d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5" name="Hình tự d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6" name="Hình tự d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7" name="Hình tự d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8" name="Hình tự d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9" name="Hình tự d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0" name="Hình tự d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1" name="Hình tự d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2" name="Hình tự d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3" name="Hình tự d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4" name="Hình tự d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5" name="Hình tự d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6" name="Hình tự d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7" name="Hình tự d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8" name="Hình tự d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9" name="Hình tự d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0" name="Hình tự d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1" name="Hình tự d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2" name="Hình tự d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3" name="Hình tự d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4" name="Hình tự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5" name="Hình tự d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6" name="Hình tự d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47" name="Hình tự d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" name="Nhóm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Hình tự d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6" name="Hình tự d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7" name="Hình tự d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8" name="Hình tự d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" name="Hình tự d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" name="Hình tự d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1" name="Hình tự d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2" name="Hình tự d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3" name="Hình tự d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4" name="Hình tự d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5" name="Hình tự d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6" name="Hình tự d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7" name="Hình tự d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8" name="Hình tự d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" name="Hình tự d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" name="Hình tự d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" name="Hình tự d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" name="Hình tự d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3" name="Hình tự d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4" name="Hình tự d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5" name="Hình tự d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6" name="Hình tự d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7" name="Hình tự d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8" name="Hình tự d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" name="Hình tự d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" name="Hình tự d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" name="Hình tự d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" name="Hình tự d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3" name="Hình tự d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4" name="Hình tự d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5" name="Hình tự d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6" name="Hình tự d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7" name="Hình tự d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8" name="Hình tự d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" name="Hình tự d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" name="Hình tự d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" name="Hình tự d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" name="Hình tự d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" name="Hình tự d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4" name="Hình tự d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" name="Hình tự d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6" name="Hình tự d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7" name="Hình tự d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8" name="Hình tự d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9" name="Hình tự d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" name="Hình tự d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1" name="Hình tự d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0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Hình tự d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7" name="Hình tự d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" name="Hình tự d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" name="Hình tự d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" name="Hình tự d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1" name="Hình tự d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2" name="Hình tự d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" name="Hình tự d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4" name="Hình tự d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1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Hình tự d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" name="Hình tự d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" name="Hình tự d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" name="Hình tự d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3" name="Hình tự d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" name="Hình tự d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5" name="Hình tự d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2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Hình tự d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4" name="Hình tự d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5" name="Hình tự d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6" name="Hình tự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7" name="Hình tự d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" name="Hình tự d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2" name="Nhóm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Hình tự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24" name="Hình tự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25" name="Hình tự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26" name="Hình tự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27" name="Hình tự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28" name="Hình tự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29" name="Hình tự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0" name="Hình tự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1" name="Nhóm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Hình tự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3" name="Hình tự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4" name="Hình tự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5" name="Hình tự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6" name="Hình tự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7" name="Hình tự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8" name="Hình tự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39" name="Hình tự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40" name="Nhóm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Hình tự d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42" name="Hình tự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43" name="Hình tự d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44" name="Hình tự d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45" name="Hình tự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46" name="Hình tự d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47" name="Hình tự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48" name="Hình tự d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E78339D-C858-45B6-A624-A4426A983088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5" name="Chỗ dành sẵn cho Số hiệu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8D9AD5-F248-4919-864A-CFD76CC027D6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EF7240D-E125-4F31-9F5E-8B6BA96E54E1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4" name="Chỗ dành sẵn cho Số hiệu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8D9AD5-F248-4919-864A-CFD76CC027D6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bốn</a:t>
            </a:r>
          </a:p>
          <a:p>
            <a:pPr lvl="4" rtl="0"/>
            <a:r>
              <a:rPr lang="vi-VN" noProof="0"/>
              <a:t>Mức năm</a:t>
            </a:r>
            <a:endParaRPr lang="vi-VN" noProof="0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F294A3A-236E-47B4-AAD1-C47F40D45B0A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7" name="Chỗ dành sẵn cho Số hiệu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8D9AD5-F248-4919-864A-CFD76CC027D6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vi-VN" noProof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noProof="0"/>
              <a:t>Bấm biểu tượng để thêm hình ảnh</a:t>
            </a:r>
            <a:endParaRPr lang="vi-VN" noProof="0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bản của Bản cái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68BCB8E-9F1C-47B0-8C2F-74E92841867B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7" name="Chỗ dành sẵn cho Số hiệu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8D9AD5-F248-4919-864A-CFD76CC027D6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sp>
        <p:nvSpPr>
          <p:cNvPr id="8" name="Hình tự d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sp>
        <p:nvSpPr>
          <p:cNvPr id="9" name="Hình tự d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noProof="0" dirty="0">
              <a:latin typeface="Times New Roman" panose="02020603050405020304" pitchFamily="18" charset="0"/>
            </a:endParaRPr>
          </a:p>
        </p:txBody>
      </p:sp>
      <p:grpSp>
        <p:nvGrpSpPr>
          <p:cNvPr id="10" name="Nhóm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Hình tự d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Hình tự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Hình tự d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Hình tự d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Hình tự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Hình tự d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Hình tự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Hình tự d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Nhóm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Hình tự d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Hình tự d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Hình tự d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Hình tự d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Hình tự d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Hình tự d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Nhóm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Hình tự d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Hình tự d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Hình tự d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0" name="Hình tự d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Hình tự d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Hình tự d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3" name="Hình tự d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" name="Nhóm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Hình tự d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Hình tự d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Hình tự d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Hình tự d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Hình tự d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Hình tự d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Hình tự d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Hình tự d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" name="Nhóm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Hình tự d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Hình tự d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Hình tự d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Hình tự d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Hình tự d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Hình tự d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Hình tự d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1" name="Hình tự d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" name="Nhóm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Hình tự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Hình tự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Hình tự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6" name="Hình tự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Hình tự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Hình tự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59" name="Hình tự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Hình tự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" name="Nhóm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Hình tự d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Hình tự d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Hình tự d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Hình tự d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Hình tự d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Hình tự d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Hình tự d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69" name="Hình tự d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vi-VN" dirty="0"/>
              <a:t>Thêm chân trang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4238198-0BA7-4257-8C26-CF095D09E6D0}" type="datetime1">
              <a:rPr lang="vi-VN" smtClean="0"/>
              <a:pPr/>
              <a:t>13/08/2023</a:t>
            </a:fld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A8D9AD5-F248-4919-864A-CFD76CC027D6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thihuongthuy1975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ethiven.c3tvc@soctrang.edu.v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MyPC\Downloads\y2meta.com%20-%20L&#224;ng%20T&#244;i%20-%20T&#225;c%20gi&#7843;%20_%20V&#259;n%20Cao%20%20-%20Ca%20s&#297;%20_%20%20Mai%20H&#432;&#417;ng%20.mp4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app=desktop&amp;v=Fz1izO1jfj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93558" y="744793"/>
            <a:ext cx="10395284" cy="1677565"/>
          </a:xfrm>
        </p:spPr>
        <p:txBody>
          <a:bodyPr rtlCol="0">
            <a:normAutofit/>
          </a:bodyPr>
          <a:lstStyle/>
          <a:p>
            <a:pPr rtl="0"/>
            <a:r>
              <a:rPr lang="en-US" sz="2800" b="1" dirty="0"/>
              <a:t>DỰ ÁN CỘNG ĐỒNG - BỘ SÁCH CÁNH DIỀU</a:t>
            </a:r>
            <a:br>
              <a:rPr lang="en-US" sz="2800" b="1" dirty="0"/>
            </a:br>
            <a:r>
              <a:rPr lang="en-US" sz="2800" b="1" dirty="0"/>
              <a:t>BÀI 2. THƠ VĂN NGUYỄN DU</a:t>
            </a:r>
            <a:br>
              <a:rPr lang="en-US" sz="2800" b="1" dirty="0"/>
            </a:br>
            <a:r>
              <a:rPr lang="en-US" sz="2800" b="1" dirty="0"/>
              <a:t>PHẦN NÓI VÀ NGHE</a:t>
            </a:r>
            <a:endParaRPr lang="vi-VN" sz="2800" b="1" dirty="0"/>
          </a:p>
        </p:txBody>
      </p:sp>
      <p:sp>
        <p:nvSpPr>
          <p:cNvPr id="3" name="Tiêu đề 1">
            <a:extLst>
              <a:ext uri="{FF2B5EF4-FFF2-40B4-BE49-F238E27FC236}">
                <a16:creationId xmlns:a16="http://schemas.microsoft.com/office/drawing/2014/main" xmlns="" id="{6C10BDE9-DFBE-4AEA-B322-366D2F9A2B05}"/>
              </a:ext>
            </a:extLst>
          </p:cNvPr>
          <p:cNvSpPr txBox="1">
            <a:spLocks/>
          </p:cNvSpPr>
          <p:nvPr/>
        </p:nvSpPr>
        <p:spPr>
          <a:xfrm>
            <a:off x="1363578" y="2367375"/>
            <a:ext cx="7443537" cy="34650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 sz="2800" b="1" dirty="0"/>
              <a:t>NHÓM SOẠN:</a:t>
            </a:r>
          </a:p>
          <a:p>
            <a:pPr marL="57150" indent="-57150" algn="just">
              <a:spcBef>
                <a:spcPts val="240"/>
              </a:spcBef>
              <a:spcAft>
                <a:spcPts val="240"/>
              </a:spcAft>
            </a:pPr>
            <a:r>
              <a:rPr lang="en-US" sz="2800" dirty="0">
                <a:effectLst/>
                <a:cs typeface="Times New Roman" panose="02020603050405020304" pitchFamily="18" charset="0"/>
              </a:rPr>
              <a:t>1. Võ Thị Hương Thủy,</a:t>
            </a:r>
            <a:endParaRPr lang="en-US" sz="2800" dirty="0">
              <a:effectLst/>
            </a:endParaRPr>
          </a:p>
          <a:p>
            <a:pPr marL="57150" indent="-57150" algn="just">
              <a:spcBef>
                <a:spcPts val="240"/>
              </a:spcBef>
              <a:spcAft>
                <a:spcPts val="240"/>
              </a:spcAft>
            </a:pPr>
            <a:r>
              <a:rPr lang="en-US" sz="2800" dirty="0">
                <a:effectLst/>
                <a:cs typeface="Times New Roman" panose="02020603050405020304" pitchFamily="18" charset="0"/>
              </a:rPr>
              <a:t>THPT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KonTum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</a:endParaRPr>
          </a:p>
          <a:p>
            <a:pPr marL="57150" indent="-57150" algn="just">
              <a:spcBef>
                <a:spcPts val="240"/>
              </a:spcBef>
              <a:spcAft>
                <a:spcPts val="240"/>
              </a:spcAft>
            </a:pPr>
            <a:r>
              <a:rPr lang="en-US" sz="2800" dirty="0">
                <a:effectLst/>
                <a:cs typeface="Times New Roman" panose="02020603050405020304" pitchFamily="18" charset="0"/>
              </a:rPr>
              <a:t> Mail: </a:t>
            </a:r>
            <a:r>
              <a:rPr lang="en-US" sz="2800" u="sng" dirty="0">
                <a:solidFill>
                  <a:srgbClr val="0563C1"/>
                </a:solidFill>
                <a:effectLst/>
                <a:cs typeface="Times New Roman" panose="02020603050405020304" pitchFamily="18" charset="0"/>
                <a:hlinkClick r:id="rId3"/>
              </a:rPr>
              <a:t>vothihuongthuy1975@gmail.com</a:t>
            </a:r>
            <a:endParaRPr lang="en-US" sz="2800" dirty="0">
              <a:effectLst/>
            </a:endParaRPr>
          </a:p>
          <a:p>
            <a:pPr marL="57150" indent="-57150" algn="just">
              <a:spcBef>
                <a:spcPts val="240"/>
              </a:spcBef>
              <a:spcAft>
                <a:spcPts val="240"/>
              </a:spcAft>
            </a:pPr>
            <a:r>
              <a:rPr lang="en-US" sz="2800" dirty="0">
                <a:effectLst/>
                <a:cs typeface="Times New Roman" panose="02020603050405020304" pitchFamily="18" charset="0"/>
              </a:rPr>
              <a:t>2. Lê Thị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Vẹn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, </a:t>
            </a:r>
            <a:endParaRPr lang="en-US" sz="2800" dirty="0">
              <a:effectLst/>
            </a:endParaRPr>
          </a:p>
          <a:p>
            <a:pPr marL="57150" indent="-57150" algn="just">
              <a:spcBef>
                <a:spcPts val="240"/>
              </a:spcBef>
              <a:spcAft>
                <a:spcPts val="240"/>
              </a:spcAft>
            </a:pPr>
            <a:r>
              <a:rPr lang="en-US" sz="2800" dirty="0">
                <a:effectLst/>
                <a:cs typeface="Times New Roman" panose="02020603050405020304" pitchFamily="18" charset="0"/>
              </a:rPr>
              <a:t>THTP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Thiều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Chỏi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Kế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tỉnh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Sóc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</a:endParaRPr>
          </a:p>
          <a:p>
            <a:pPr marL="57150" indent="-57150" algn="just">
              <a:spcBef>
                <a:spcPts val="240"/>
              </a:spcBef>
              <a:spcAft>
                <a:spcPts val="240"/>
              </a:spcAft>
            </a:pPr>
            <a:r>
              <a:rPr lang="en-US" sz="2800" dirty="0">
                <a:effectLst/>
                <a:cs typeface="Times New Roman" panose="02020603050405020304" pitchFamily="18" charset="0"/>
              </a:rPr>
              <a:t>Mail: </a:t>
            </a:r>
            <a:r>
              <a:rPr lang="en-US" sz="2800" u="none" strike="noStrike" dirty="0">
                <a:solidFill>
                  <a:srgbClr val="0563C1"/>
                </a:solidFill>
                <a:effectLst/>
                <a:cs typeface="Times New Roman" panose="02020603050405020304" pitchFamily="18" charset="0"/>
                <a:hlinkClick r:id="rId4"/>
              </a:rPr>
              <a:t>lethiven.c3tvc@soctrang.edu.vn</a:t>
            </a:r>
            <a:endParaRPr lang="en-US" sz="2800" dirty="0">
              <a:effectLst/>
            </a:endParaRPr>
          </a:p>
          <a:p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5914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4F9557B-864E-4574-A0AD-C5B5AB934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56233421"/>
              </p:ext>
            </p:extLst>
          </p:nvPr>
        </p:nvGraphicFramePr>
        <p:xfrm>
          <a:off x="624115" y="522515"/>
          <a:ext cx="10711543" cy="561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A196216-D7FC-4A31-9F7D-2341AF5BAA6F}"/>
              </a:ext>
            </a:extLst>
          </p:cNvPr>
          <p:cNvSpPr txBox="1"/>
          <p:nvPr/>
        </p:nvSpPr>
        <p:spPr>
          <a:xfrm>
            <a:off x="3893574" y="522515"/>
            <a:ext cx="634180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TỰ CÁC 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ỚC THỰC HIỆN:</a:t>
            </a:r>
          </a:p>
        </p:txBody>
      </p:sp>
    </p:spTree>
    <p:extLst>
      <p:ext uri="{BB962C8B-B14F-4D97-AF65-F5344CB8AC3E}">
        <p14:creationId xmlns:p14="http://schemas.microsoft.com/office/powerpoint/2010/main" xmlns="" val="11079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2E46F81-3D94-4F44-BAA5-F70304B69777}"/>
              </a:ext>
            </a:extLst>
          </p:cNvPr>
          <p:cNvSpPr txBox="1"/>
          <p:nvPr/>
        </p:nvSpPr>
        <p:spPr>
          <a:xfrm>
            <a:off x="1524000" y="78910"/>
            <a:ext cx="9133730" cy="766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latin typeface="Times New Roman" panose="02020603050405020304" pitchFamily="18" charset="0"/>
                <a:ea typeface="+mj-ea"/>
                <a:cs typeface="+mj-cs"/>
              </a:rPr>
              <a:t>1. </a:t>
            </a:r>
            <a:r>
              <a:rPr lang="vi-VN" sz="3400" b="1" kern="1200" dirty="0" err="1">
                <a:latin typeface="Times New Roman" panose="02020603050405020304" pitchFamily="18" charset="0"/>
                <a:ea typeface="+mj-ea"/>
                <a:cs typeface="+mj-cs"/>
              </a:rPr>
              <a:t>Chuẩn</a:t>
            </a:r>
            <a:r>
              <a:rPr lang="vi-VN" sz="3400" b="1" kern="1200" dirty="0"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vi-VN" sz="3400" b="1" kern="1200" dirty="0" err="1">
                <a:latin typeface="Times New Roman" panose="02020603050405020304" pitchFamily="18" charset="0"/>
                <a:ea typeface="+mj-ea"/>
                <a:cs typeface="+mj-cs"/>
              </a:rPr>
              <a:t>bị</a:t>
            </a:r>
            <a:endParaRPr lang="vi-VN" sz="3400" b="1" kern="1200" dirty="0"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6F7F0CA5-8A1B-4FC7-A999-749DD31040F9}"/>
              </a:ext>
            </a:extLst>
          </p:cNvPr>
          <p:cNvSpPr txBox="1"/>
          <p:nvPr/>
        </p:nvSpPr>
        <p:spPr>
          <a:xfrm>
            <a:off x="1" y="934066"/>
            <a:ext cx="8662218" cy="5270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marR="50800" indent="-22860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</a:pP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Dựa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vào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tư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liệu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sgk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trang 59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ực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 b</a:t>
            </a:r>
            <a:r>
              <a:rPr lang="vi-VN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ớc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chuẩn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bị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nói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như sau:</a:t>
            </a:r>
          </a:p>
          <a:p>
            <a:pPr marR="5080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Đọc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kĩ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tư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liệu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R="5080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Lập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dàn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ý cho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giới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thiệu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R="5080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 Xem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xét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phương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tiện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thể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hỗ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trợ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như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ảnh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vi-VN" sz="4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video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…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Chỗ dành sẵn cho Nội dung 5" descr="Reading cartoon bee">
            <a:extLst>
              <a:ext uri="{FF2B5EF4-FFF2-40B4-BE49-F238E27FC236}">
                <a16:creationId xmlns:a16="http://schemas.microsoft.com/office/drawing/2014/main" xmlns="" id="{07C0A9C3-490E-4A68-A184-72EF6A70B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369" y="1747024"/>
            <a:ext cx="2531371" cy="3363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545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en-US" dirty="0"/>
              <a:t>THẢO LUẬN NHÓM</a:t>
            </a:r>
            <a:endParaRPr lang="vi-VN" dirty="0"/>
          </a:p>
        </p:txBody>
      </p:sp>
      <p:pic>
        <p:nvPicPr>
          <p:cNvPr id="4" name="Chỗ dành sẵn cho Nội dung 3" descr="Ảnh có chứa văn bản, Phông chữ, chữ viết tay, số&#10;&#10;Mô tả được tạo tự động">
            <a:extLst>
              <a:ext uri="{FF2B5EF4-FFF2-40B4-BE49-F238E27FC236}">
                <a16:creationId xmlns:a16="http://schemas.microsoft.com/office/drawing/2014/main" xmlns="" id="{0DA65362-EA42-45BC-AD72-5D6D59BCA4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918" b="6918"/>
          <a:stretch/>
        </p:blipFill>
        <p:spPr>
          <a:xfrm>
            <a:off x="4484240" y="-5074"/>
            <a:ext cx="7707760" cy="6863074"/>
          </a:xfr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1634AA35-628C-CA00-5D0C-1315B10B1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781" y="3818211"/>
            <a:ext cx="3458678" cy="167521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Văn</a:t>
            </a:r>
            <a:r>
              <a:rPr lang="en-US" sz="2800" dirty="0">
                <a:solidFill>
                  <a:srgbClr val="FF0000"/>
                </a:solidFill>
              </a:rPr>
              <a:t> Cao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(1923 - 1995)</a:t>
            </a:r>
          </a:p>
        </p:txBody>
      </p:sp>
      <p:pic>
        <p:nvPicPr>
          <p:cNvPr id="1026" name="Picture 2" descr="Những bức ảnh hiếm về nhạc sĩ Văn Cao - Báo Người lao động">
            <a:extLst>
              <a:ext uri="{FF2B5EF4-FFF2-40B4-BE49-F238E27FC236}">
                <a16:creationId xmlns:a16="http://schemas.microsoft.com/office/drawing/2014/main" xmlns="" id="{E4CB6BD7-F6BC-44E1-A5A8-88621016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" y="0"/>
            <a:ext cx="447688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72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27EABEA3-643A-466B-BF2E-E6E677B1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8" y="691111"/>
            <a:ext cx="3407694" cy="856411"/>
          </a:xfrm>
        </p:spPr>
        <p:txBody>
          <a:bodyPr/>
          <a:lstStyle/>
          <a:p>
            <a:r>
              <a:rPr lang="en-US" b="1" dirty="0"/>
              <a:t>2.1. </a:t>
            </a:r>
            <a:r>
              <a:rPr lang="en-US" b="1" dirty="0" err="1"/>
              <a:t>Tìm</a:t>
            </a:r>
            <a:r>
              <a:rPr lang="en-US" b="1" dirty="0"/>
              <a:t> ý</a:t>
            </a:r>
          </a:p>
        </p:txBody>
      </p:sp>
      <p:pic>
        <p:nvPicPr>
          <p:cNvPr id="3" name="Chỗ dành sẵn cho Nội dung 2" descr="Ảnh có chứa văn bản, ảnh chụp màn hình, Phông chữ, thiết kế&#10;&#10;Mô tả được tạo tự động">
            <a:extLst>
              <a:ext uri="{FF2B5EF4-FFF2-40B4-BE49-F238E27FC236}">
                <a16:creationId xmlns:a16="http://schemas.microsoft.com/office/drawing/2014/main" xmlns="" id="{CD9FF13B-D08A-45EA-8B63-CB44ADFE4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70090" y="-8960"/>
            <a:ext cx="6921910" cy="7006386"/>
          </a:xfr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8600A52-0FF0-4487-B09C-9538C2084D09}"/>
              </a:ext>
            </a:extLst>
          </p:cNvPr>
          <p:cNvSpPr txBox="1"/>
          <p:nvPr/>
        </p:nvSpPr>
        <p:spPr>
          <a:xfrm>
            <a:off x="79894" y="0"/>
            <a:ext cx="4219670" cy="69111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Times New Roman" panose="02020603050405020304" pitchFamily="18" charset="0"/>
                <a:ea typeface="+mj-ea"/>
                <a:cs typeface="+mj-cs"/>
              </a:rPr>
              <a:t>2</a:t>
            </a:r>
            <a:r>
              <a:rPr lang="vi-VN" sz="3400" b="1" kern="1200" dirty="0">
                <a:latin typeface="Times New Roman" panose="02020603050405020304" pitchFamily="18" charset="0"/>
                <a:ea typeface="+mj-ea"/>
                <a:cs typeface="+mj-cs"/>
              </a:rPr>
              <a:t>. </a:t>
            </a:r>
            <a:r>
              <a:rPr lang="en-US" sz="3400" b="1" kern="1200" dirty="0" err="1">
                <a:latin typeface="Times New Roman" panose="02020603050405020304" pitchFamily="18" charset="0"/>
                <a:ea typeface="+mj-ea"/>
                <a:cs typeface="+mj-cs"/>
              </a:rPr>
              <a:t>Tìm</a:t>
            </a:r>
            <a:r>
              <a:rPr lang="en-US" sz="3400" b="1" kern="1200" dirty="0">
                <a:latin typeface="Times New Roman" panose="02020603050405020304" pitchFamily="18" charset="0"/>
                <a:ea typeface="+mj-ea"/>
                <a:cs typeface="+mj-cs"/>
              </a:rPr>
              <a:t> ý </a:t>
            </a:r>
            <a:r>
              <a:rPr lang="en-US" sz="3400" b="1" kern="1200" dirty="0" err="1">
                <a:latin typeface="Times New Roman" panose="02020603050405020304" pitchFamily="18" charset="0"/>
                <a:ea typeface="+mj-ea"/>
                <a:cs typeface="+mj-cs"/>
              </a:rPr>
              <a:t>và</a:t>
            </a:r>
            <a:r>
              <a:rPr lang="en-US" sz="3400" b="1" kern="1200" dirty="0"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sz="3400" b="1" kern="1200" dirty="0" err="1">
                <a:latin typeface="Times New Roman" panose="02020603050405020304" pitchFamily="18" charset="0"/>
                <a:ea typeface="+mj-ea"/>
                <a:cs typeface="+mj-cs"/>
              </a:rPr>
              <a:t>lập</a:t>
            </a:r>
            <a:r>
              <a:rPr lang="en-US" sz="3400" b="1" kern="1200" dirty="0"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sz="3400" b="1" kern="1200" dirty="0" err="1">
                <a:latin typeface="Times New Roman" panose="02020603050405020304" pitchFamily="18" charset="0"/>
                <a:ea typeface="+mj-ea"/>
                <a:cs typeface="+mj-cs"/>
              </a:rPr>
              <a:t>dàn</a:t>
            </a:r>
            <a:r>
              <a:rPr lang="en-US" sz="3400" b="1" kern="1200" dirty="0">
                <a:latin typeface="Times New Roman" panose="02020603050405020304" pitchFamily="18" charset="0"/>
                <a:ea typeface="+mj-ea"/>
                <a:cs typeface="+mj-cs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xmlns="" val="355567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8600A52-0FF0-4487-B09C-9538C2084D09}"/>
              </a:ext>
            </a:extLst>
          </p:cNvPr>
          <p:cNvSpPr txBox="1"/>
          <p:nvPr/>
        </p:nvSpPr>
        <p:spPr>
          <a:xfrm>
            <a:off x="1203154" y="208546"/>
            <a:ext cx="3272589" cy="721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2</a:t>
            </a: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.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Tìm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ý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và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lập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dàn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ý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	2.2. </a:t>
            </a:r>
            <a:r>
              <a:rPr lang="en-US" sz="2400" b="1" dirty="0" err="1">
                <a:solidFill>
                  <a:srgbClr val="002060"/>
                </a:solidFill>
              </a:rPr>
              <a:t>Lập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dàn</a:t>
            </a:r>
            <a:r>
              <a:rPr lang="en-US" sz="2400" b="1" dirty="0">
                <a:solidFill>
                  <a:srgbClr val="002060"/>
                </a:solidFill>
              </a:rPr>
              <a:t> ý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41" name="Mũi tên: Phải 40">
            <a:extLst>
              <a:ext uri="{FF2B5EF4-FFF2-40B4-BE49-F238E27FC236}">
                <a16:creationId xmlns:a16="http://schemas.microsoft.com/office/drawing/2014/main" xmlns="" id="{E821D88F-F231-484B-9D9F-39E7E03B59F1}"/>
              </a:ext>
            </a:extLst>
          </p:cNvPr>
          <p:cNvSpPr/>
          <p:nvPr/>
        </p:nvSpPr>
        <p:spPr>
          <a:xfrm>
            <a:off x="2051711" y="1130947"/>
            <a:ext cx="4280898" cy="103403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̃i tên: Phải 43">
            <a:extLst>
              <a:ext uri="{FF2B5EF4-FFF2-40B4-BE49-F238E27FC236}">
                <a16:creationId xmlns:a16="http://schemas.microsoft.com/office/drawing/2014/main" xmlns="" id="{6A4311E0-12D3-415F-A5AA-B59150BCC977}"/>
              </a:ext>
            </a:extLst>
          </p:cNvPr>
          <p:cNvSpPr/>
          <p:nvPr/>
        </p:nvSpPr>
        <p:spPr>
          <a:xfrm>
            <a:off x="3216344" y="2422254"/>
            <a:ext cx="3116264" cy="15039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̃i tên: Phải 44">
            <a:extLst>
              <a:ext uri="{FF2B5EF4-FFF2-40B4-BE49-F238E27FC236}">
                <a16:creationId xmlns:a16="http://schemas.microsoft.com/office/drawing/2014/main" xmlns="" id="{9F0284AC-B322-49BB-855F-2DB1BA18A9C0}"/>
              </a:ext>
            </a:extLst>
          </p:cNvPr>
          <p:cNvSpPr/>
          <p:nvPr/>
        </p:nvSpPr>
        <p:spPr>
          <a:xfrm>
            <a:off x="1809466" y="4413061"/>
            <a:ext cx="3626514" cy="103403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xmlns="" id="{FE3916F2-7BB8-4DB7-893E-C822A873A5CE}"/>
              </a:ext>
            </a:extLst>
          </p:cNvPr>
          <p:cNvSpPr/>
          <p:nvPr/>
        </p:nvSpPr>
        <p:spPr>
          <a:xfrm>
            <a:off x="192505" y="1381702"/>
            <a:ext cx="3430542" cy="3815940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Hình tự do: Hình 33">
            <a:extLst>
              <a:ext uri="{FF2B5EF4-FFF2-40B4-BE49-F238E27FC236}">
                <a16:creationId xmlns:a16="http://schemas.microsoft.com/office/drawing/2014/main" xmlns="" id="{E59C9FF8-7CBD-4295-BF6D-215838488BC2}"/>
              </a:ext>
            </a:extLst>
          </p:cNvPr>
          <p:cNvSpPr/>
          <p:nvPr/>
        </p:nvSpPr>
        <p:spPr>
          <a:xfrm>
            <a:off x="1049716" y="3524285"/>
            <a:ext cx="2134862" cy="1100788"/>
          </a:xfrm>
          <a:custGeom>
            <a:avLst/>
            <a:gdLst>
              <a:gd name="connsiteX0" fmla="*/ 0 w 2134862"/>
              <a:gd name="connsiteY0" fmla="*/ 0 h 1100788"/>
              <a:gd name="connsiteX1" fmla="*/ 2134862 w 2134862"/>
              <a:gd name="connsiteY1" fmla="*/ 0 h 1100788"/>
              <a:gd name="connsiteX2" fmla="*/ 2134862 w 2134862"/>
              <a:gd name="connsiteY2" fmla="*/ 1100788 h 1100788"/>
              <a:gd name="connsiteX3" fmla="*/ 0 w 2134862"/>
              <a:gd name="connsiteY3" fmla="*/ 1100788 h 1100788"/>
              <a:gd name="connsiteX4" fmla="*/ 0 w 2134862"/>
              <a:gd name="connsiteY4" fmla="*/ 0 h 11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862" h="1100788">
                <a:moveTo>
                  <a:pt x="0" y="0"/>
                </a:moveTo>
                <a:lnTo>
                  <a:pt x="2134862" y="0"/>
                </a:lnTo>
                <a:lnTo>
                  <a:pt x="2134862" y="1100788"/>
                </a:lnTo>
                <a:lnTo>
                  <a:pt x="0" y="11007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36" name="Hình tự do: Hình 35">
            <a:extLst>
              <a:ext uri="{FF2B5EF4-FFF2-40B4-BE49-F238E27FC236}">
                <a16:creationId xmlns:a16="http://schemas.microsoft.com/office/drawing/2014/main" xmlns="" id="{CAA6F2D1-3081-4421-979A-091EE92CF0D3}"/>
              </a:ext>
            </a:extLst>
          </p:cNvPr>
          <p:cNvSpPr/>
          <p:nvPr/>
        </p:nvSpPr>
        <p:spPr>
          <a:xfrm>
            <a:off x="3941542" y="1165123"/>
            <a:ext cx="1631833" cy="1018480"/>
          </a:xfrm>
          <a:custGeom>
            <a:avLst/>
            <a:gdLst>
              <a:gd name="connsiteX0" fmla="*/ 0 w 1153878"/>
              <a:gd name="connsiteY0" fmla="*/ 0 h 1000716"/>
              <a:gd name="connsiteX1" fmla="*/ 1153878 w 1153878"/>
              <a:gd name="connsiteY1" fmla="*/ 0 h 1000716"/>
              <a:gd name="connsiteX2" fmla="*/ 1153878 w 1153878"/>
              <a:gd name="connsiteY2" fmla="*/ 1000716 h 1000716"/>
              <a:gd name="connsiteX3" fmla="*/ 0 w 1153878"/>
              <a:gd name="connsiteY3" fmla="*/ 1000716 h 1000716"/>
              <a:gd name="connsiteX4" fmla="*/ 0 w 1153878"/>
              <a:gd name="connsiteY4" fmla="*/ 0 h 10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878" h="1000716">
                <a:moveTo>
                  <a:pt x="0" y="0"/>
                </a:moveTo>
                <a:lnTo>
                  <a:pt x="1153878" y="0"/>
                </a:lnTo>
                <a:lnTo>
                  <a:pt x="1153878" y="1000716"/>
                </a:lnTo>
                <a:lnTo>
                  <a:pt x="0" y="10007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0" rIns="106680" bIns="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/>
              <a:t>Mở</a:t>
            </a:r>
            <a:r>
              <a:rPr lang="en-US" sz="2800" kern="1200" dirty="0"/>
              <a:t> </a:t>
            </a:r>
            <a:r>
              <a:rPr lang="en-US" sz="2800" kern="1200" dirty="0" err="1"/>
              <a:t>đầu</a:t>
            </a:r>
            <a:endParaRPr lang="en-US" sz="2800" kern="1200" dirty="0"/>
          </a:p>
        </p:txBody>
      </p:sp>
      <p:sp>
        <p:nvSpPr>
          <p:cNvPr id="38" name="Hình tự do: Hình 37">
            <a:extLst>
              <a:ext uri="{FF2B5EF4-FFF2-40B4-BE49-F238E27FC236}">
                <a16:creationId xmlns:a16="http://schemas.microsoft.com/office/drawing/2014/main" xmlns="" id="{09B180A1-C543-4E0B-8B37-FB2E057D146A}"/>
              </a:ext>
            </a:extLst>
          </p:cNvPr>
          <p:cNvSpPr/>
          <p:nvPr/>
        </p:nvSpPr>
        <p:spPr>
          <a:xfrm>
            <a:off x="3679730" y="2478445"/>
            <a:ext cx="2652878" cy="1391608"/>
          </a:xfrm>
          <a:custGeom>
            <a:avLst/>
            <a:gdLst>
              <a:gd name="connsiteX0" fmla="*/ 0 w 1634504"/>
              <a:gd name="connsiteY0" fmla="*/ 0 h 1000716"/>
              <a:gd name="connsiteX1" fmla="*/ 1634504 w 1634504"/>
              <a:gd name="connsiteY1" fmla="*/ 0 h 1000716"/>
              <a:gd name="connsiteX2" fmla="*/ 1634504 w 1634504"/>
              <a:gd name="connsiteY2" fmla="*/ 1000716 h 1000716"/>
              <a:gd name="connsiteX3" fmla="*/ 0 w 1634504"/>
              <a:gd name="connsiteY3" fmla="*/ 1000716 h 1000716"/>
              <a:gd name="connsiteX4" fmla="*/ 0 w 1634504"/>
              <a:gd name="connsiteY4" fmla="*/ 0 h 10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504" h="1000716">
                <a:moveTo>
                  <a:pt x="0" y="0"/>
                </a:moveTo>
                <a:lnTo>
                  <a:pt x="1634504" y="0"/>
                </a:lnTo>
                <a:lnTo>
                  <a:pt x="1634504" y="1000716"/>
                </a:lnTo>
                <a:lnTo>
                  <a:pt x="0" y="10007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0" rIns="106680" bIns="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/>
              <a:t>Nội</a:t>
            </a:r>
            <a:r>
              <a:rPr lang="en-US" sz="2800" kern="1200" dirty="0"/>
              <a:t> dung </a:t>
            </a:r>
            <a:r>
              <a:rPr lang="en-US" sz="2800" kern="1200" dirty="0" err="1"/>
              <a:t>chính</a:t>
            </a:r>
            <a:endParaRPr lang="en-US" sz="2800" kern="1200" dirty="0"/>
          </a:p>
        </p:txBody>
      </p:sp>
      <p:sp>
        <p:nvSpPr>
          <p:cNvPr id="40" name="Hình tự do: Hình 39">
            <a:extLst>
              <a:ext uri="{FF2B5EF4-FFF2-40B4-BE49-F238E27FC236}">
                <a16:creationId xmlns:a16="http://schemas.microsoft.com/office/drawing/2014/main" xmlns="" id="{5D4202C2-355E-4EEE-99D7-2926C66CE2D5}"/>
              </a:ext>
            </a:extLst>
          </p:cNvPr>
          <p:cNvSpPr/>
          <p:nvPr/>
        </p:nvSpPr>
        <p:spPr>
          <a:xfrm>
            <a:off x="3374719" y="4526723"/>
            <a:ext cx="2259629" cy="830997"/>
          </a:xfrm>
          <a:custGeom>
            <a:avLst/>
            <a:gdLst>
              <a:gd name="connsiteX0" fmla="*/ 0 w 894473"/>
              <a:gd name="connsiteY0" fmla="*/ 0 h 1000716"/>
              <a:gd name="connsiteX1" fmla="*/ 894473 w 894473"/>
              <a:gd name="connsiteY1" fmla="*/ 0 h 1000716"/>
              <a:gd name="connsiteX2" fmla="*/ 894473 w 894473"/>
              <a:gd name="connsiteY2" fmla="*/ 1000716 h 1000716"/>
              <a:gd name="connsiteX3" fmla="*/ 0 w 894473"/>
              <a:gd name="connsiteY3" fmla="*/ 1000716 h 1000716"/>
              <a:gd name="connsiteX4" fmla="*/ 0 w 894473"/>
              <a:gd name="connsiteY4" fmla="*/ 0 h 10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473" h="1000716">
                <a:moveTo>
                  <a:pt x="0" y="0"/>
                </a:moveTo>
                <a:lnTo>
                  <a:pt x="894473" y="0"/>
                </a:lnTo>
                <a:lnTo>
                  <a:pt x="894473" y="1000716"/>
                </a:lnTo>
                <a:lnTo>
                  <a:pt x="0" y="10007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0" rIns="106680" bIns="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/>
              <a:t>Kết</a:t>
            </a:r>
            <a:r>
              <a:rPr lang="en-US" sz="2800" kern="1200" dirty="0"/>
              <a:t> </a:t>
            </a:r>
            <a:r>
              <a:rPr lang="en-US" sz="2800" kern="1200" dirty="0" err="1"/>
              <a:t>thúc</a:t>
            </a:r>
            <a:endParaRPr lang="en-US" sz="2800" kern="12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68C26281-0B17-460C-93AC-E9BD893707DF}"/>
              </a:ext>
            </a:extLst>
          </p:cNvPr>
          <p:cNvSpPr txBox="1"/>
          <p:nvPr/>
        </p:nvSpPr>
        <p:spPr>
          <a:xfrm>
            <a:off x="6389292" y="1189534"/>
            <a:ext cx="529458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</a:endParaRPr>
          </a:p>
          <a:p>
            <a:endParaRPr lang="en-US" sz="2400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3DA1A88B-639E-419C-98C4-D008887C0C81}"/>
              </a:ext>
            </a:extLst>
          </p:cNvPr>
          <p:cNvSpPr txBox="1"/>
          <p:nvPr/>
        </p:nvSpPr>
        <p:spPr>
          <a:xfrm>
            <a:off x="6389291" y="2241078"/>
            <a:ext cx="529458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" marR="50800" indent="-57150"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dung.</a:t>
            </a:r>
            <a:endParaRPr lang="en-US" sz="2200" dirty="0">
              <a:effectLst/>
            </a:endParaRPr>
          </a:p>
          <a:p>
            <a:pPr marL="57150" marR="50800" indent="-57150"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</a:endParaRPr>
          </a:p>
          <a:p>
            <a:pPr marL="57150" marR="50800" indent="-57150"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Minh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CEE4F6C9-0666-474C-8723-32551266AF8D}"/>
              </a:ext>
            </a:extLst>
          </p:cNvPr>
          <p:cNvSpPr txBox="1"/>
          <p:nvPr/>
        </p:nvSpPr>
        <p:spPr>
          <a:xfrm>
            <a:off x="5632606" y="4526723"/>
            <a:ext cx="603296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5165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 animBg="1"/>
      <p:bldP spid="44" grpId="0" animBg="1"/>
      <p:bldP spid="45" grpId="0" animBg="1"/>
      <p:bldP spid="34" grpId="0"/>
      <p:bldP spid="36" grpId="0"/>
      <p:bldP spid="38" grpId="0"/>
      <p:bldP spid="40" grpId="0"/>
      <p:bldP spid="42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35;p4">
            <a:extLst>
              <a:ext uri="{FF2B5EF4-FFF2-40B4-BE49-F238E27FC236}">
                <a16:creationId xmlns:a16="http://schemas.microsoft.com/office/drawing/2014/main" xmlns="" id="{A842B009-5873-4F01-905B-3461EC1E80AB}"/>
              </a:ext>
            </a:extLst>
          </p:cNvPr>
          <p:cNvSpPr txBox="1"/>
          <p:nvPr/>
        </p:nvSpPr>
        <p:spPr>
          <a:xfrm>
            <a:off x="1338727" y="0"/>
            <a:ext cx="3266837" cy="5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40010"/>
              </a:lnSpc>
              <a:buClr>
                <a:srgbClr val="000000"/>
              </a:buClr>
              <a:defRPr/>
            </a:pPr>
            <a:r>
              <a:rPr lang="en-US" sz="2666" b="1" kern="0" dirty="0">
                <a:solidFill>
                  <a:srgbClr val="1D51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NÓI VÀ NGHE</a:t>
            </a:r>
            <a:endParaRPr sz="2666" b="1" kern="0" dirty="0">
              <a:solidFill>
                <a:srgbClr val="1D51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BAC797EA-8AD1-44CE-B190-3FDF4A4635BD}"/>
              </a:ext>
            </a:extLst>
          </p:cNvPr>
          <p:cNvGrpSpPr/>
          <p:nvPr/>
        </p:nvGrpSpPr>
        <p:grpSpPr>
          <a:xfrm>
            <a:off x="-38100" y="439142"/>
            <a:ext cx="2880293" cy="1042557"/>
            <a:chOff x="-38100" y="439142"/>
            <a:chExt cx="2880293" cy="1042557"/>
          </a:xfrm>
        </p:grpSpPr>
        <p:sp>
          <p:nvSpPr>
            <p:cNvPr id="41" name="Mũi tên: Phải 40">
              <a:extLst>
                <a:ext uri="{FF2B5EF4-FFF2-40B4-BE49-F238E27FC236}">
                  <a16:creationId xmlns:a16="http://schemas.microsoft.com/office/drawing/2014/main" xmlns="" id="{E821D88F-F231-484B-9D9F-39E7E03B59F1}"/>
                </a:ext>
              </a:extLst>
            </p:cNvPr>
            <p:cNvSpPr/>
            <p:nvPr/>
          </p:nvSpPr>
          <p:spPr>
            <a:xfrm>
              <a:off x="-38100" y="554572"/>
              <a:ext cx="2880293" cy="850642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CAA6F2D1-3081-4421-979A-091EE92CF0D3}"/>
                </a:ext>
              </a:extLst>
            </p:cNvPr>
            <p:cNvSpPr/>
            <p:nvPr/>
          </p:nvSpPr>
          <p:spPr>
            <a:xfrm>
              <a:off x="210568" y="439142"/>
              <a:ext cx="1841430" cy="1042557"/>
            </a:xfrm>
            <a:custGeom>
              <a:avLst/>
              <a:gdLst>
                <a:gd name="connsiteX0" fmla="*/ 0 w 1153878"/>
                <a:gd name="connsiteY0" fmla="*/ 0 h 1000716"/>
                <a:gd name="connsiteX1" fmla="*/ 1153878 w 1153878"/>
                <a:gd name="connsiteY1" fmla="*/ 0 h 1000716"/>
                <a:gd name="connsiteX2" fmla="*/ 1153878 w 1153878"/>
                <a:gd name="connsiteY2" fmla="*/ 1000716 h 1000716"/>
                <a:gd name="connsiteX3" fmla="*/ 0 w 1153878"/>
                <a:gd name="connsiteY3" fmla="*/ 1000716 h 1000716"/>
                <a:gd name="connsiteX4" fmla="*/ 0 w 1153878"/>
                <a:gd name="connsiteY4" fmla="*/ 0 h 10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878" h="1000716">
                  <a:moveTo>
                    <a:pt x="0" y="0"/>
                  </a:moveTo>
                  <a:lnTo>
                    <a:pt x="1153878" y="0"/>
                  </a:lnTo>
                  <a:lnTo>
                    <a:pt x="1153878" y="1000716"/>
                  </a:lnTo>
                  <a:lnTo>
                    <a:pt x="0" y="10007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0" rIns="106680" bIns="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/>
                <a:t>Mở</a:t>
              </a:r>
              <a:r>
                <a:rPr lang="en-US" sz="2800" kern="1200" dirty="0"/>
                <a:t> </a:t>
              </a:r>
              <a:r>
                <a:rPr lang="en-US" sz="2800" kern="1200" dirty="0" err="1"/>
                <a:t>đầu</a:t>
              </a:r>
              <a:endParaRPr lang="en-US" sz="2800" kern="12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B117AC90-49C3-433A-9569-4BAC47685EE3}"/>
              </a:ext>
            </a:extLst>
          </p:cNvPr>
          <p:cNvGrpSpPr/>
          <p:nvPr/>
        </p:nvGrpSpPr>
        <p:grpSpPr>
          <a:xfrm>
            <a:off x="-38100" y="2291647"/>
            <a:ext cx="2993621" cy="2147803"/>
            <a:chOff x="-38100" y="2291647"/>
            <a:chExt cx="2993621" cy="2147803"/>
          </a:xfrm>
        </p:grpSpPr>
        <p:sp>
          <p:nvSpPr>
            <p:cNvPr id="44" name="Mũi tên: Phải 43">
              <a:extLst>
                <a:ext uri="{FF2B5EF4-FFF2-40B4-BE49-F238E27FC236}">
                  <a16:creationId xmlns:a16="http://schemas.microsoft.com/office/drawing/2014/main" xmlns="" id="{6A4311E0-12D3-415F-A5AA-B59150BCC977}"/>
                </a:ext>
              </a:extLst>
            </p:cNvPr>
            <p:cNvSpPr/>
            <p:nvPr/>
          </p:nvSpPr>
          <p:spPr>
            <a:xfrm>
              <a:off x="-38100" y="2291647"/>
              <a:ext cx="2993621" cy="2147803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09B180A1-C543-4E0B-8B37-FB2E057D146A}"/>
                </a:ext>
              </a:extLst>
            </p:cNvPr>
            <p:cNvSpPr/>
            <p:nvPr/>
          </p:nvSpPr>
          <p:spPr>
            <a:xfrm>
              <a:off x="-38100" y="2608893"/>
              <a:ext cx="2993621" cy="1424506"/>
            </a:xfrm>
            <a:custGeom>
              <a:avLst/>
              <a:gdLst>
                <a:gd name="connsiteX0" fmla="*/ 0 w 1634504"/>
                <a:gd name="connsiteY0" fmla="*/ 0 h 1000716"/>
                <a:gd name="connsiteX1" fmla="*/ 1634504 w 1634504"/>
                <a:gd name="connsiteY1" fmla="*/ 0 h 1000716"/>
                <a:gd name="connsiteX2" fmla="*/ 1634504 w 1634504"/>
                <a:gd name="connsiteY2" fmla="*/ 1000716 h 1000716"/>
                <a:gd name="connsiteX3" fmla="*/ 0 w 1634504"/>
                <a:gd name="connsiteY3" fmla="*/ 1000716 h 1000716"/>
                <a:gd name="connsiteX4" fmla="*/ 0 w 1634504"/>
                <a:gd name="connsiteY4" fmla="*/ 0 h 10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504" h="1000716">
                  <a:moveTo>
                    <a:pt x="0" y="0"/>
                  </a:moveTo>
                  <a:lnTo>
                    <a:pt x="1634504" y="0"/>
                  </a:lnTo>
                  <a:lnTo>
                    <a:pt x="1634504" y="1000716"/>
                  </a:lnTo>
                  <a:lnTo>
                    <a:pt x="0" y="10007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0" rIns="106680" bIns="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/>
                <a:t>Nội</a:t>
              </a:r>
              <a:r>
                <a:rPr lang="en-US" sz="2800" kern="1200" dirty="0"/>
                <a:t> dung </a:t>
              </a:r>
              <a:r>
                <a:rPr lang="en-US" sz="2800" kern="1200" dirty="0" err="1"/>
                <a:t>chính</a:t>
              </a:r>
              <a:endParaRPr lang="en-US" sz="2800" kern="1200" dirty="0"/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654D05D6-BEA7-48E5-A5E0-846BD93EA322}"/>
              </a:ext>
            </a:extLst>
          </p:cNvPr>
          <p:cNvGrpSpPr/>
          <p:nvPr/>
        </p:nvGrpSpPr>
        <p:grpSpPr>
          <a:xfrm>
            <a:off x="-323" y="5762713"/>
            <a:ext cx="2955844" cy="1058484"/>
            <a:chOff x="-323" y="5762713"/>
            <a:chExt cx="2955844" cy="1058484"/>
          </a:xfrm>
        </p:grpSpPr>
        <p:sp>
          <p:nvSpPr>
            <p:cNvPr id="45" name="Mũi tên: Phải 44">
              <a:extLst>
                <a:ext uri="{FF2B5EF4-FFF2-40B4-BE49-F238E27FC236}">
                  <a16:creationId xmlns:a16="http://schemas.microsoft.com/office/drawing/2014/main" xmlns="" id="{9F0284AC-B322-49BB-855F-2DB1BA18A9C0}"/>
                </a:ext>
              </a:extLst>
            </p:cNvPr>
            <p:cNvSpPr/>
            <p:nvPr/>
          </p:nvSpPr>
          <p:spPr>
            <a:xfrm>
              <a:off x="-323" y="5762713"/>
              <a:ext cx="2955844" cy="1058484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5D4202C2-355E-4EEE-99D7-2926C66CE2D5}"/>
                </a:ext>
              </a:extLst>
            </p:cNvPr>
            <p:cNvSpPr/>
            <p:nvPr/>
          </p:nvSpPr>
          <p:spPr>
            <a:xfrm>
              <a:off x="127115" y="5866634"/>
              <a:ext cx="2549862" cy="850642"/>
            </a:xfrm>
            <a:custGeom>
              <a:avLst/>
              <a:gdLst>
                <a:gd name="connsiteX0" fmla="*/ 0 w 894473"/>
                <a:gd name="connsiteY0" fmla="*/ 0 h 1000716"/>
                <a:gd name="connsiteX1" fmla="*/ 894473 w 894473"/>
                <a:gd name="connsiteY1" fmla="*/ 0 h 1000716"/>
                <a:gd name="connsiteX2" fmla="*/ 894473 w 894473"/>
                <a:gd name="connsiteY2" fmla="*/ 1000716 h 1000716"/>
                <a:gd name="connsiteX3" fmla="*/ 0 w 894473"/>
                <a:gd name="connsiteY3" fmla="*/ 1000716 h 1000716"/>
                <a:gd name="connsiteX4" fmla="*/ 0 w 894473"/>
                <a:gd name="connsiteY4" fmla="*/ 0 h 10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73" h="1000716">
                  <a:moveTo>
                    <a:pt x="0" y="0"/>
                  </a:moveTo>
                  <a:lnTo>
                    <a:pt x="894473" y="0"/>
                  </a:lnTo>
                  <a:lnTo>
                    <a:pt x="894473" y="1000716"/>
                  </a:lnTo>
                  <a:lnTo>
                    <a:pt x="0" y="10007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0" rIns="106680" bIns="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/>
                <a:t>Kết</a:t>
              </a:r>
              <a:r>
                <a:rPr lang="en-US" sz="2800" kern="1200" dirty="0"/>
                <a:t> </a:t>
              </a:r>
              <a:r>
                <a:rPr lang="en-US" sz="2800" kern="1200" dirty="0" err="1"/>
                <a:t>thúc</a:t>
              </a:r>
              <a:endParaRPr lang="en-US" sz="2800" kern="1200" dirty="0"/>
            </a:p>
          </p:txBody>
        </p:sp>
      </p:grp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68C26281-0B17-460C-93AC-E9BD893707DF}"/>
              </a:ext>
            </a:extLst>
          </p:cNvPr>
          <p:cNvSpPr txBox="1"/>
          <p:nvPr/>
        </p:nvSpPr>
        <p:spPr>
          <a:xfrm>
            <a:off x="3102098" y="491561"/>
            <a:ext cx="9051802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6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1947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3DA1A88B-639E-419C-98C4-D008887C0C81}"/>
              </a:ext>
            </a:extLst>
          </p:cNvPr>
          <p:cNvSpPr txBox="1"/>
          <p:nvPr/>
        </p:nvSpPr>
        <p:spPr>
          <a:xfrm>
            <a:off x="3102097" y="1557969"/>
            <a:ext cx="9051801" cy="4093428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09855"/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/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6/8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valse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/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Minh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CEE4F6C9-0666-474C-8723-32551266AF8D}"/>
              </a:ext>
            </a:extLst>
          </p:cNvPr>
          <p:cNvSpPr txBox="1"/>
          <p:nvPr/>
        </p:nvSpPr>
        <p:spPr>
          <a:xfrm>
            <a:off x="3102097" y="5866634"/>
            <a:ext cx="9051803" cy="8925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73508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1416691" y="1787"/>
            <a:ext cx="3266837" cy="5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40010"/>
              </a:lnSpc>
              <a:buClr>
                <a:srgbClr val="000000"/>
              </a:buClr>
              <a:defRPr/>
            </a:pPr>
            <a:r>
              <a:rPr lang="en-US" sz="2666" b="1" kern="0" dirty="0">
                <a:solidFill>
                  <a:srgbClr val="1D51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NÓI VÀ NGHE</a:t>
            </a:r>
            <a:endParaRPr sz="2666" b="1" kern="0" dirty="0">
              <a:solidFill>
                <a:srgbClr val="1D51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aphicFrame>
        <p:nvGraphicFramePr>
          <p:cNvPr id="136" name="Google Shape;136;p4"/>
          <p:cNvGraphicFramePr/>
          <p:nvPr>
            <p:extLst>
              <p:ext uri="{D42A27DB-BD31-4B8C-83A1-F6EECF244321}">
                <p14:modId xmlns:p14="http://schemas.microsoft.com/office/powerpoint/2010/main" xmlns="" val="2478889549"/>
              </p:ext>
            </p:extLst>
          </p:nvPr>
        </p:nvGraphicFramePr>
        <p:xfrm>
          <a:off x="-1" y="580295"/>
          <a:ext cx="12192001" cy="66220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7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69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2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19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u="none" strike="noStrike" cap="none" dirty="0">
                        <a:solidFill>
                          <a:srgbClr val="00206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sym typeface="Roboto Condensed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206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sym typeface="Roboto Condensed"/>
                        </a:rPr>
                        <a:t>                  BẢNG KIỂM</a:t>
                      </a:r>
                      <a:endParaRPr sz="700" u="none" strike="noStrike" cap="none" dirty="0">
                        <a:solidFill>
                          <a:srgbClr val="00206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60967" marR="60967" marT="30483" marB="30483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kern="1200" cap="none" dirty="0">
                          <a:solidFill>
                            <a:srgbClr val="00206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ĐẠT</a:t>
                      </a:r>
                      <a:endParaRPr sz="1600" b="1" u="none" strike="noStrike" kern="1200" cap="none" dirty="0">
                        <a:solidFill>
                          <a:srgbClr val="00206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ea typeface="Roboto Condensed"/>
                        <a:cs typeface="Times New Roman" panose="02020603050405020304" pitchFamily="18" charset="0"/>
                      </a:endParaRPr>
                    </a:p>
                  </a:txBody>
                  <a:tcPr marL="60967" marR="60967" marT="30483" marB="3048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kern="1200" cap="none" dirty="0">
                          <a:solidFill>
                            <a:srgbClr val="00206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CH</a:t>
                      </a:r>
                      <a:r>
                        <a:rPr lang="vi-VN" sz="1600" b="1" u="none" strike="noStrike" kern="1200" cap="none" dirty="0">
                          <a:solidFill>
                            <a:srgbClr val="00206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Ư</a:t>
                      </a:r>
                      <a:r>
                        <a:rPr lang="en-US" sz="1600" b="1" u="none" strike="noStrike" kern="1200" cap="none" dirty="0">
                          <a:solidFill>
                            <a:srgbClr val="00206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 ĐẠT</a:t>
                      </a:r>
                      <a:endParaRPr sz="1600" b="1" u="none" strike="noStrike" kern="1200" cap="none" dirty="0">
                        <a:solidFill>
                          <a:srgbClr val="00206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ea typeface="Roboto Condensed"/>
                        <a:cs typeface="Times New Roman" panose="02020603050405020304" pitchFamily="18" charset="0"/>
                      </a:endParaRPr>
                    </a:p>
                  </a:txBody>
                  <a:tcPr marL="60967" marR="60967" marT="30483" marB="30483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8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Mở</a:t>
                      </a:r>
                      <a:r>
                        <a:rPr lang="en-US" sz="2000" b="1" u="none" strike="noStrike" cap="none" dirty="0">
                          <a:solidFill>
                            <a:srgbClr val="002060"/>
                          </a:solidFill>
                          <a:sym typeface="Roboto Condensed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đầu</a:t>
                      </a:r>
                      <a:endParaRPr sz="20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60967" marR="60967" marT="30483" marB="3048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Lời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chào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ban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đầu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tự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giới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thiệu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nếu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cần</a:t>
                      </a:r>
                      <a:endParaRPr lang="en-US" sz="21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Giới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thiệu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vấn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đề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Nêu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khái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quát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lí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do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em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giới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thiệu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bài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hát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i="1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Làng</a:t>
                      </a:r>
                      <a:r>
                        <a:rPr lang="en-US" sz="2100" i="1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i="1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tôi</a:t>
                      </a:r>
                      <a:r>
                        <a:rPr lang="en-US" sz="2100" i="1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của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Văn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Cao</a:t>
                      </a:r>
                      <a:endParaRPr lang="en-US" sz="21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Lưu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ý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cách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bắt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đầu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bài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nói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sao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cho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thu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hút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sự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chú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ý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của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người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nghe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tránh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việc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thuyết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trình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giống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đọc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lại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bài</a:t>
                      </a:r>
                      <a:r>
                        <a:rPr lang="en-US" sz="21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viết</a:t>
                      </a:r>
                      <a:endParaRPr lang="en-US" sz="21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37803"/>
                  </a:ext>
                </a:extLst>
              </a:tr>
              <a:tr h="3958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 dung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chính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</a:txBody>
                  <a:tcPr marL="60967" marR="60967" marT="30483" marB="3048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Nêu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điểm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nổi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bật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về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nội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dung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của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bài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hát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i="1" kern="100" dirty="0" err="1">
                          <a:solidFill>
                            <a:srgbClr val="002060"/>
                          </a:solidFill>
                          <a:effectLst/>
                        </a:rPr>
                        <a:t>Làng</a:t>
                      </a:r>
                      <a:r>
                        <a:rPr lang="en-US" sz="2100" i="1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i="1" kern="100" dirty="0" err="1">
                          <a:solidFill>
                            <a:srgbClr val="002060"/>
                          </a:solidFill>
                          <a:effectLst/>
                        </a:rPr>
                        <a:t>tôi</a:t>
                      </a:r>
                      <a:endParaRPr lang="en-US" sz="2100" i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797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Nhận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xét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những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nét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đặc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sắc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về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nghệ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thuật</a:t>
                      </a:r>
                      <a:endParaRPr lang="en-US" sz="2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  Minh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họa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bài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giới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thiệu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bằng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phương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tiện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phù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</a:rPr>
                        <a:t>hợp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  <a:endParaRPr lang="en-US" sz="2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8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Kết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thúc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</a:txBody>
                  <a:tcPr marL="60967" marR="60967" marT="30483" marB="3048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Tóm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lược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nhấn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mạnh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nội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dung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trình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bày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của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người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nghe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nếu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21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Nêu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vấn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đề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thảo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luận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hoặc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mời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gọi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sự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phản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hồi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từ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phía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người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nghe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21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Cảm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ơn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chào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kết</a:t>
                      </a:r>
                      <a:r>
                        <a:rPr lang="en-US" sz="21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thúc</a:t>
                      </a:r>
                      <a:endParaRPr lang="en-US" sz="21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58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Kĩ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năng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trình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bày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tương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tác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với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người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sym typeface="Roboto Condensed"/>
                        </a:rPr>
                        <a:t>nghe</a:t>
                      </a:r>
                      <a:endParaRPr sz="1800" dirty="0">
                        <a:solidFill>
                          <a:srgbClr val="002060"/>
                        </a:solidFill>
                      </a:endParaRPr>
                    </a:p>
                  </a:txBody>
                  <a:tcPr marL="60967" marR="60967" marT="30483" marB="3048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  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Sử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dụng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lời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lẽ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chân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thành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tôn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trọng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người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khác</a:t>
                      </a:r>
                      <a:endParaRPr lang="en-US" sz="21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0967" marR="60967" marT="30483" marB="3048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  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Diễn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đạt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rõ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ràng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gãy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gọn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đáp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ứng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yêu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cầu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của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bài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nói</a:t>
                      </a:r>
                      <a:endParaRPr lang="en-US" sz="21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91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marR="0" indent="-22669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  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Tương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tác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tích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cực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với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người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nghe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trong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suốt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quá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trình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B050"/>
                          </a:solidFill>
                          <a:effectLst/>
                        </a:rPr>
                        <a:t>nói</a:t>
                      </a:r>
                      <a:r>
                        <a:rPr lang="en-US" sz="2100" kern="100" dirty="0">
                          <a:solidFill>
                            <a:srgbClr val="00B050"/>
                          </a:solidFill>
                          <a:effectLst/>
                        </a:rPr>
                        <a:t>.</a:t>
                      </a:r>
                      <a:endParaRPr lang="en-US" sz="21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0967" marR="60967" marT="30483" marB="3048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0967" marR="60967" marT="30483" marB="3048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14BBF3B-32C4-CB3B-74FF-ACB47765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284" y="-49161"/>
            <a:ext cx="9133730" cy="626943"/>
          </a:xfrm>
        </p:spPr>
        <p:txBody>
          <a:bodyPr/>
          <a:lstStyle/>
          <a:p>
            <a:r>
              <a:rPr lang="en-US" b="1" dirty="0"/>
              <a:t>4. </a:t>
            </a:r>
            <a:r>
              <a:rPr lang="en-US" b="1" dirty="0" err="1"/>
              <a:t>Kiểm</a:t>
            </a:r>
            <a:r>
              <a:rPr lang="en-US" b="1" dirty="0"/>
              <a:t> </a:t>
            </a:r>
            <a:r>
              <a:rPr lang="en-US" b="1" dirty="0" err="1"/>
              <a:t>tra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chỉnh</a:t>
            </a:r>
            <a:r>
              <a:rPr lang="en-US" b="1" dirty="0"/>
              <a:t> </a:t>
            </a:r>
            <a:r>
              <a:rPr lang="en-US" b="1" dirty="0" err="1"/>
              <a:t>sửa</a:t>
            </a:r>
            <a:endParaRPr lang="en-US" b="1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CD520F00-7459-36C8-FFBF-51483BD5E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6956"/>
            <a:ext cx="6095999" cy="837399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nói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E893183F-6E87-7CDA-ADD3-C859C47B2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2" y="816956"/>
            <a:ext cx="6095998" cy="762175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nghe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B7A27F8-7599-4A4E-B993-00D4D94C0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1615010"/>
            <a:ext cx="6096000" cy="5242990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9685" algn="just">
              <a:spcBef>
                <a:spcPts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</a:endParaRPr>
          </a:p>
          <a:p>
            <a:pPr marL="19685" algn="just">
              <a:spcBef>
                <a:spcPts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</a:endParaRPr>
          </a:p>
          <a:p>
            <a:pPr marL="19685" algn="just">
              <a:spcBef>
                <a:spcPts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</a:endParaRPr>
          </a:p>
          <a:p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Tự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giá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ưu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nhược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điểm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18890EFB-329E-47C4-B2B9-0D71615F2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615010"/>
            <a:ext cx="6096000" cy="5242990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9050" indent="-154940" algn="just"/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</a:endParaRPr>
          </a:p>
          <a:p>
            <a:pPr marL="19050" indent="-154940" algn="just"/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</a:endParaRPr>
          </a:p>
          <a:p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giá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ưu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nhược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điểm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nói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thời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rút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ra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điều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nói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en-US" sz="3200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68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build="p" animBg="1"/>
      <p:bldP spid="24" grpId="0" build="p" animBg="1"/>
      <p:bldP spid="3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14BBF3B-32C4-CB3B-74FF-ACB47765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626943"/>
          </a:xfrm>
        </p:spPr>
        <p:txBody>
          <a:bodyPr/>
          <a:lstStyle/>
          <a:p>
            <a:r>
              <a:rPr lang="en-US" b="1" dirty="0"/>
              <a:t>III. TỔNG KẾT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CD520F00-7459-36C8-FFBF-51483BD5E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973428"/>
            <a:ext cx="6503482" cy="9144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>
                <a:ea typeface="Calibri" panose="020F0502020204030204" pitchFamily="34" charset="0"/>
              </a:rPr>
              <a:t>ý </a:t>
            </a:r>
            <a:r>
              <a:rPr lang="en-US" sz="2800" kern="100" dirty="0" err="1">
                <a:ea typeface="Calibri" panose="020F0502020204030204" pitchFamily="34" charset="0"/>
              </a:rPr>
              <a:t>khi</a:t>
            </a:r>
            <a:r>
              <a:rPr lang="en-US" sz="2800" kern="100" dirty="0"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a typeface="Calibri" panose="020F0502020204030204" pitchFamily="34" charset="0"/>
              </a:rPr>
              <a:t>vận</a:t>
            </a:r>
            <a:r>
              <a:rPr lang="en-US" sz="2800" kern="100" dirty="0"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a typeface="Calibri" panose="020F0502020204030204" pitchFamily="34" charset="0"/>
              </a:rPr>
              <a:t>dụng</a:t>
            </a:r>
            <a:endParaRPr lang="en-US" sz="2800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E893183F-6E87-7CDA-ADD3-C859C47B2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553" y="973427"/>
            <a:ext cx="5691445" cy="837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kern="100" dirty="0">
                <a:ea typeface="Calibri" panose="020F0502020204030204" pitchFamily="34" charset="0"/>
              </a:rPr>
              <a:t>2. </a:t>
            </a:r>
            <a:r>
              <a:rPr lang="en-US" sz="2800" kern="100" dirty="0" err="1">
                <a:ea typeface="Calibri" panose="020F0502020204030204" pitchFamily="34" charset="0"/>
              </a:rPr>
              <a:t>Bài</a:t>
            </a:r>
            <a:r>
              <a:rPr lang="en-US" sz="2800" kern="100" dirty="0"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a typeface="Calibri" panose="020F0502020204030204" pitchFamily="34" charset="0"/>
              </a:rPr>
              <a:t>tập</a:t>
            </a:r>
            <a:r>
              <a:rPr lang="en-US" sz="2800" kern="100" dirty="0"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a typeface="Calibri" panose="020F0502020204030204" pitchFamily="34" charset="0"/>
              </a:rPr>
              <a:t>thực</a:t>
            </a:r>
            <a:r>
              <a:rPr lang="en-US" sz="2800" kern="100" dirty="0"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a typeface="Calibri" panose="020F0502020204030204" pitchFamily="34" charset="0"/>
              </a:rPr>
              <a:t>hành</a:t>
            </a:r>
            <a:endParaRPr lang="en-US" sz="32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B7A27F8-7599-4A4E-B993-00D4D94C0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692084"/>
            <a:ext cx="6500550" cy="51659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/>
            <a:r>
              <a:rPr lang="en-US" sz="3200" kern="100" dirty="0" err="1">
                <a:effectLst/>
              </a:rPr>
              <a:t>Lựa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chọn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tác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phẩm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nghệ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thuật</a:t>
            </a:r>
            <a:endParaRPr lang="en-US" sz="3200" dirty="0">
              <a:effectLst/>
            </a:endParaRPr>
          </a:p>
          <a:p>
            <a:pPr marL="0" algn="just"/>
            <a:r>
              <a:rPr lang="en-US" sz="3200" kern="100" dirty="0" err="1">
                <a:effectLst/>
              </a:rPr>
              <a:t>Lí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giải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được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điều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mình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tâm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đắc</a:t>
            </a:r>
            <a:r>
              <a:rPr lang="en-US" sz="3200" kern="100" dirty="0">
                <a:effectLst/>
              </a:rPr>
              <a:t> ở </a:t>
            </a:r>
            <a:r>
              <a:rPr lang="en-US" sz="3200" kern="100" dirty="0" err="1">
                <a:effectLst/>
              </a:rPr>
              <a:t>tác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phẩm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nghệ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thuật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lựa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chọn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để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giới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thiệu</a:t>
            </a:r>
            <a:r>
              <a:rPr lang="en-US" sz="3200" kern="100" dirty="0">
                <a:effectLst/>
              </a:rPr>
              <a:t>.</a:t>
            </a:r>
            <a:endParaRPr lang="en-US" sz="3200" dirty="0">
              <a:effectLst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ea typeface="Times New Roman" panose="02020603050405020304" pitchFamily="18" charset="0"/>
              </a:rPr>
              <a:t>Chuẩn</a:t>
            </a:r>
            <a:r>
              <a:rPr lang="en-US" sz="3200" kern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ea typeface="Times New Roman" panose="02020603050405020304" pitchFamily="18" charset="0"/>
              </a:rPr>
              <a:t>bị</a:t>
            </a:r>
            <a:r>
              <a:rPr lang="en-US" sz="3200" kern="100" dirty="0">
                <a:effectLst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err="1">
                <a:effectLst/>
                <a:ea typeface="Times New Roman" panose="02020603050405020304" pitchFamily="18" charset="0"/>
              </a:rPr>
              <a:t>Tìm</a:t>
            </a:r>
            <a:r>
              <a:rPr lang="en-US" sz="3200" kern="100" dirty="0">
                <a:effectLst/>
                <a:ea typeface="Times New Roman" panose="02020603050405020304" pitchFamily="18" charset="0"/>
              </a:rPr>
              <a:t> ý, </a:t>
            </a:r>
            <a:r>
              <a:rPr lang="en-US" sz="3200" kern="100" dirty="0" err="1">
                <a:effectLst/>
                <a:ea typeface="Times New Roman" panose="02020603050405020304" pitchFamily="18" charset="0"/>
              </a:rPr>
              <a:t>lập</a:t>
            </a:r>
            <a:r>
              <a:rPr lang="en-US" sz="3200" kern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ea typeface="Times New Roman" panose="02020603050405020304" pitchFamily="18" charset="0"/>
              </a:rPr>
              <a:t>dàn</a:t>
            </a:r>
            <a:r>
              <a:rPr lang="en-US" sz="3200" kern="100" dirty="0">
                <a:effectLst/>
                <a:ea typeface="Times New Roman" panose="02020603050405020304" pitchFamily="18" charset="0"/>
              </a:rPr>
              <a:t> ý.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err="1">
                <a:effectLst/>
                <a:ea typeface="Times New Roman" panose="02020603050405020304" pitchFamily="18" charset="0"/>
              </a:rPr>
              <a:t>Viết</a:t>
            </a:r>
            <a:r>
              <a:rPr lang="en-US" sz="3200" kern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gồm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ba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ea typeface="Times New Roman" panose="02020603050405020304" pitchFamily="18" charset="0"/>
              </a:rPr>
              <a:t>Kiểm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tra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chỉnh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sửa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19685" algn="just">
              <a:spcBef>
                <a:spcPts val="0"/>
              </a:spcBef>
              <a:spcAft>
                <a:spcPts val="600"/>
              </a:spcAft>
            </a:pPr>
            <a:endParaRPr lang="en-US" sz="3600" b="1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18890EFB-329E-47C4-B2B9-0D71615F2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0553" y="1692084"/>
            <a:ext cx="5691447" cy="51659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9050" indent="-154940" algn="just"/>
            <a:r>
              <a:rPr lang="en-US" sz="3200" kern="100" dirty="0" err="1">
                <a:effectLst/>
                <a:ea typeface="Calibri" panose="020F0502020204030204" pitchFamily="34" charset="0"/>
              </a:rPr>
              <a:t>Hãy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giới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thiệu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về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một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tác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phẩm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nghệ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thuật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mà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em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tâm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đắc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effectLst/>
                <a:ea typeface="Calibri" panose="020F0502020204030204" pitchFamily="34" charset="0"/>
              </a:rPr>
              <a:t>nhất</a:t>
            </a:r>
            <a:r>
              <a:rPr lang="en-US" sz="3200" kern="100" dirty="0">
                <a:effectLst/>
                <a:ea typeface="Calibri" panose="020F0502020204030204" pitchFamily="34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92434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/>
      <p:bldP spid="24" grpId="0" uiExpand="1" build="p" animBg="1"/>
      <p:bldP spid="3" grpId="0" uiExpand="1" build="p" animBg="1"/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34904" y="893045"/>
            <a:ext cx="7734738" cy="3507549"/>
          </a:xfrm>
        </p:spPr>
        <p:txBody>
          <a:bodyPr rtlCol="0"/>
          <a:lstStyle/>
          <a:p>
            <a:pPr rtl="0"/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!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417014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93896" y="744793"/>
            <a:ext cx="7389315" cy="2684207"/>
          </a:xfrm>
        </p:spPr>
        <p:txBody>
          <a:bodyPr rtlCol="0">
            <a:normAutofit/>
          </a:bodyPr>
          <a:lstStyle/>
          <a:p>
            <a:pPr rtl="0"/>
            <a:r>
              <a:rPr lang="en-US" sz="7200" b="1" dirty="0"/>
              <a:t>KHỞI ĐỘNG</a:t>
            </a:r>
            <a:endParaRPr lang="vi-VN" sz="7200" b="1" dirty="0"/>
          </a:p>
        </p:txBody>
      </p:sp>
    </p:spTree>
    <p:extLst>
      <p:ext uri="{BB962C8B-B14F-4D97-AF65-F5344CB8AC3E}">
        <p14:creationId xmlns:p14="http://schemas.microsoft.com/office/powerpoint/2010/main" xmlns="" val="271964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5"/>
          <p:cNvSpPr>
            <a:spLocks noGrp="1"/>
          </p:cNvSpPr>
          <p:nvPr>
            <p:ph type="title"/>
          </p:nvPr>
        </p:nvSpPr>
        <p:spPr>
          <a:xfrm>
            <a:off x="1541477" y="352191"/>
            <a:ext cx="9401825" cy="768096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 err="1"/>
              <a:t>Xem</a:t>
            </a:r>
            <a:r>
              <a:rPr lang="en-US" dirty="0"/>
              <a:t> clip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2" name="Chỗ dành sẵn cho Văn bản 1"/>
          <p:cNvSpPr>
            <a:spLocks noGrp="1"/>
          </p:cNvSpPr>
          <p:nvPr>
            <p:ph type="body" idx="1"/>
          </p:nvPr>
        </p:nvSpPr>
        <p:spPr>
          <a:xfrm>
            <a:off x="2473149" y="6185919"/>
            <a:ext cx="7961677" cy="639779"/>
          </a:xfrm>
        </p:spPr>
        <p:txBody>
          <a:bodyPr rtlCol="0">
            <a:normAutofit fontScale="92500"/>
          </a:bodyPr>
          <a:lstStyle/>
          <a:p>
            <a:pPr rtl="0"/>
            <a:r>
              <a:rPr lang="vi-VN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Làng</a:t>
            </a:r>
            <a:r>
              <a:rPr lang="vi-VN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Tôi - </a:t>
            </a:r>
            <a:r>
              <a:rPr lang="vi-VN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Tác</a:t>
            </a:r>
            <a:r>
              <a:rPr lang="vi-VN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vi-VN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giả</a:t>
            </a:r>
            <a:r>
              <a:rPr lang="vi-VN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: Văn Cao - Ca </a:t>
            </a:r>
            <a:r>
              <a:rPr lang="vi-VN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sĩ</a:t>
            </a:r>
            <a:r>
              <a:rPr lang="vi-VN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: Mai Hương &amp; Văn Cao - </a:t>
            </a:r>
            <a:r>
              <a:rPr lang="vi-VN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YouTube</a:t>
            </a:r>
            <a:endParaRPr lang="vi-VN" dirty="0"/>
          </a:p>
        </p:txBody>
      </p:sp>
      <p:pic>
        <p:nvPicPr>
          <p:cNvPr id="7" name="y2meta.com - Làng Tôi - Tác giả _ Văn Cao  - Ca sĩ _  Mai Hương 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44724" y="1439186"/>
            <a:ext cx="8179435" cy="43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36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910320" y="214181"/>
            <a:ext cx="5268093" cy="911612"/>
          </a:xfrm>
        </p:spPr>
        <p:txBody>
          <a:bodyPr rtlCol="0">
            <a:normAutofit/>
          </a:bodyPr>
          <a:lstStyle/>
          <a:p>
            <a:pPr rtl="0"/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NÓI VÀ NGHE</a:t>
            </a:r>
            <a:endParaRPr lang="vi-VN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iêu đề phụ 4"/>
          <p:cNvSpPr>
            <a:spLocks noGrp="1"/>
          </p:cNvSpPr>
          <p:nvPr>
            <p:ph type="subTitle" idx="1"/>
          </p:nvPr>
        </p:nvSpPr>
        <p:spPr>
          <a:xfrm>
            <a:off x="2364549" y="1125793"/>
            <a:ext cx="9360418" cy="1917290"/>
          </a:xfrm>
        </p:spPr>
        <p:txBody>
          <a:bodyPr rtlCol="0">
            <a:normAutofit/>
          </a:bodyPr>
          <a:lstStyle/>
          <a:p>
            <a:pPr rtl="0"/>
            <a:r>
              <a:rPr lang="en-US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</a:t>
            </a:r>
          </a:p>
          <a:p>
            <a:pPr rtl="0"/>
            <a:r>
              <a:rPr lang="en-US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TÁC PHẨM NGHỆ THUẬT</a:t>
            </a:r>
            <a:endParaRPr lang="vi-VN" sz="1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481262"/>
            <a:ext cx="9133730" cy="8310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/>
          <a:lstStyle/>
          <a:p>
            <a:pPr algn="ctr" rtl="0"/>
            <a:r>
              <a:rPr lang="en-US" dirty="0">
                <a:solidFill>
                  <a:srgbClr val="C00000"/>
                </a:solidFill>
              </a:rPr>
              <a:t>NỘI DUNG BÀI HỌC</a:t>
            </a:r>
            <a:endParaRPr lang="vi-VN" dirty="0">
              <a:solidFill>
                <a:srgbClr val="C00000"/>
              </a:solidFill>
            </a:endParaRPr>
          </a:p>
        </p:txBody>
      </p:sp>
      <p:graphicFrame>
        <p:nvGraphicFramePr>
          <p:cNvPr id="4" name="Chỗ dành sẵn cho Nội dung 3" descr="Tiến trình có điểm nhấn hiển thị 3 nhóm được sắp xếp từ trái sang phải với mô tả tác vụ bên dưới mỗi nhó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5094305"/>
              </p:ext>
            </p:extLst>
          </p:nvPr>
        </p:nvGraphicFramePr>
        <p:xfrm>
          <a:off x="882316" y="1312334"/>
          <a:ext cx="10876547" cy="404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640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5642" y="508033"/>
            <a:ext cx="9400673" cy="3507549"/>
          </a:xfrm>
        </p:spPr>
        <p:txBody>
          <a:bodyPr rtlCol="0"/>
          <a:lstStyle/>
          <a:p>
            <a:r>
              <a:rPr lang="en-US" dirty="0">
                <a:effectLst/>
              </a:rPr>
              <a:t>I. ĐỊNH H</a:t>
            </a:r>
            <a:r>
              <a:rPr lang="vi-VN" dirty="0">
                <a:effectLst/>
              </a:rPr>
              <a:t>Ư</a:t>
            </a:r>
            <a:r>
              <a:rPr lang="en-US" dirty="0">
                <a:effectLst/>
              </a:rPr>
              <a:t>ỚNG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08527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ở GSK </a:t>
            </a:r>
            <a:r>
              <a:rPr lang="en-US" dirty="0" err="1"/>
              <a:t>trang</a:t>
            </a:r>
            <a:r>
              <a:rPr lang="en-US" dirty="0"/>
              <a:t> 57, 58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sz="half" idx="1"/>
          </p:nvPr>
        </p:nvSpPr>
        <p:spPr>
          <a:xfrm>
            <a:off x="5342021" y="1485900"/>
            <a:ext cx="5743074" cy="41239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0"/>
            <a:r>
              <a:rPr lang="en-US" sz="3200" i="1" kern="100" dirty="0">
                <a:effectLst/>
              </a:rPr>
              <a:t>1.Theo </a:t>
            </a:r>
            <a:r>
              <a:rPr lang="en-US" sz="3200" i="1" kern="100" dirty="0" err="1">
                <a:effectLst/>
              </a:rPr>
              <a:t>em</a:t>
            </a:r>
            <a:r>
              <a:rPr lang="en-US" sz="3200" i="1" kern="100" dirty="0">
                <a:effectLst/>
              </a:rPr>
              <a:t>, </a:t>
            </a:r>
            <a:r>
              <a:rPr lang="en-US" sz="3200" i="1" kern="100" dirty="0" err="1">
                <a:effectLst/>
              </a:rPr>
              <a:t>thế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nào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là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kiểu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bài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nghị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luận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về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một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tác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phẩm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nghệ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thuật</a:t>
            </a:r>
            <a:r>
              <a:rPr lang="en-US" sz="3200" i="1" kern="100" dirty="0">
                <a:effectLst/>
              </a:rPr>
              <a:t>? </a:t>
            </a:r>
          </a:p>
          <a:p>
            <a:pPr rtl="0"/>
            <a:r>
              <a:rPr lang="en-US" sz="3200" i="1" kern="100" dirty="0"/>
              <a:t>2. </a:t>
            </a:r>
            <a:r>
              <a:rPr lang="en-US" sz="3200" i="1" kern="100" dirty="0" err="1">
                <a:effectLst/>
              </a:rPr>
              <a:t>Để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viết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bài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nghị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luận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về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một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tác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phẩm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nghệ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thuật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cần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đảm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bảo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các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yêu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cầu</a:t>
            </a:r>
            <a:r>
              <a:rPr lang="en-US" sz="3200" i="1" kern="100" dirty="0">
                <a:effectLst/>
              </a:rPr>
              <a:t> </a:t>
            </a:r>
            <a:r>
              <a:rPr lang="en-US" sz="3200" i="1" kern="100" dirty="0" err="1">
                <a:effectLst/>
              </a:rPr>
              <a:t>nào</a:t>
            </a:r>
            <a:r>
              <a:rPr lang="en-US" sz="3200" i="1" kern="100" dirty="0">
                <a:effectLst/>
              </a:rPr>
              <a:t>?</a:t>
            </a:r>
            <a:endParaRPr lang="vi-VN" sz="3200" dirty="0"/>
          </a:p>
        </p:txBody>
      </p:sp>
      <p:pic>
        <p:nvPicPr>
          <p:cNvPr id="18" name="Hình ảnh 17" descr="High Five Bee">
            <a:extLst>
              <a:ext uri="{FF2B5EF4-FFF2-40B4-BE49-F238E27FC236}">
                <a16:creationId xmlns:a16="http://schemas.microsoft.com/office/drawing/2014/main" xmlns="" id="{7D7AB224-B3FB-447C-8C97-8621B11E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40831"/>
            <a:ext cx="3176337" cy="317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129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5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648677"/>
          </a:xfrm>
        </p:spPr>
        <p:txBody>
          <a:bodyPr rtlCol="0">
            <a:normAutofit/>
          </a:bodyPr>
          <a:lstStyle/>
          <a:p>
            <a:pPr rtl="0"/>
            <a:r>
              <a:rPr lang="en-US" sz="3600" b="1" dirty="0"/>
              <a:t>I. ĐỊNH H</a:t>
            </a:r>
            <a:r>
              <a:rPr lang="vi-VN" sz="3600" b="1" dirty="0"/>
              <a:t>Ư</a:t>
            </a:r>
            <a:r>
              <a:rPr lang="en-US" sz="3600" b="1" dirty="0"/>
              <a:t>ỚNG</a:t>
            </a:r>
            <a:endParaRPr lang="vi-VN" sz="3600" b="1" dirty="0"/>
          </a:p>
        </p:txBody>
      </p:sp>
      <p:sp>
        <p:nvSpPr>
          <p:cNvPr id="2" name="Chỗ dành sẵn cho Văn bản 1"/>
          <p:cNvSpPr>
            <a:spLocks noGrp="1"/>
          </p:cNvSpPr>
          <p:nvPr>
            <p:ph type="body" idx="1"/>
          </p:nvPr>
        </p:nvSpPr>
        <p:spPr>
          <a:xfrm>
            <a:off x="1219200" y="706815"/>
            <a:ext cx="4480560" cy="768096"/>
          </a:xfrm>
        </p:spPr>
        <p:txBody>
          <a:bodyPr rtlCol="0">
            <a:normAutofit/>
          </a:bodyPr>
          <a:lstStyle/>
          <a:p>
            <a:pPr rtl="0"/>
            <a:r>
              <a:rPr lang="en-US" sz="2800" dirty="0"/>
              <a:t>1.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endParaRPr lang="vi-VN" sz="2800" dirty="0"/>
          </a:p>
        </p:txBody>
      </p:sp>
      <p:sp>
        <p:nvSpPr>
          <p:cNvPr id="9" name="Chỗ dành sẵn cho Nội dung 8">
            <a:extLst>
              <a:ext uri="{FF2B5EF4-FFF2-40B4-BE49-F238E27FC236}">
                <a16:creationId xmlns:a16="http://schemas.microsoft.com/office/drawing/2014/main" xmlns="" id="{D3435145-1E18-4EED-AE11-37DDAE160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0" y="1474911"/>
            <a:ext cx="7781971" cy="511270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/>
          </a:p>
          <a:p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Bố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cục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gồm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3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phần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mở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đầu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chính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thúc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28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yếu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tố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phi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ngôn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28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quarter" idx="3"/>
          </p:nvPr>
        </p:nvSpPr>
        <p:spPr>
          <a:xfrm>
            <a:off x="8983577" y="717201"/>
            <a:ext cx="2829182" cy="768096"/>
          </a:xfrm>
        </p:spPr>
        <p:txBody>
          <a:bodyPr rtlCol="0">
            <a:normAutofit/>
          </a:bodyPr>
          <a:lstStyle/>
          <a:p>
            <a:pPr rtl="0"/>
            <a:r>
              <a:rPr lang="en-US" sz="2800" dirty="0"/>
              <a:t>2.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endParaRPr lang="vi-VN" sz="2800" dirty="0"/>
          </a:p>
        </p:txBody>
      </p:sp>
      <p:sp>
        <p:nvSpPr>
          <p:cNvPr id="5" name="Chỗ dành sẵn cho Nội dung 4"/>
          <p:cNvSpPr>
            <a:spLocks noGrp="1"/>
          </p:cNvSpPr>
          <p:nvPr>
            <p:ph sz="quarter" idx="4"/>
          </p:nvPr>
        </p:nvSpPr>
        <p:spPr>
          <a:xfrm>
            <a:off x="8027778" y="1474911"/>
            <a:ext cx="4056066" cy="511270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Xác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định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rõ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mục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đích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đối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nghe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cần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giới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thiệu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Lựa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chọn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cách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bày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phù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2800" kern="1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thái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tôn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trọng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nghe</a:t>
            </a:r>
            <a:r>
              <a:rPr lang="en-US" sz="2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xmlns="" val="19506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9" grpId="0" build="p" animBg="1"/>
      <p:bldP spid="4" grpId="0" build="p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88759" y="291346"/>
            <a:ext cx="10106526" cy="1026696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r>
              <a:rPr lang="en-US" sz="5400" dirty="0">
                <a:effectLst/>
              </a:rPr>
              <a:t>II. TH</a:t>
            </a:r>
            <a:r>
              <a:rPr lang="en-US" sz="5400" dirty="0"/>
              <a:t>ỰC HÀNH NÓI VÀ NGHE</a:t>
            </a:r>
            <a:endParaRPr lang="vi-VN" sz="5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18AAE892-8181-491F-B842-2D04792A7E7B}"/>
              </a:ext>
            </a:extLst>
          </p:cNvPr>
          <p:cNvSpPr txBox="1"/>
          <p:nvPr/>
        </p:nvSpPr>
        <p:spPr>
          <a:xfrm>
            <a:off x="288759" y="1956700"/>
            <a:ext cx="898357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Nhiệm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: 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3675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ựu Trường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352291_TF02895269.potx" id="{0D7E8FE5-B36C-48FB-BC39-042020BEE3BD}" vid="{C94971FE-E9AE-4EEB-AF30-23B3F6F748F0}"/>
    </a:ext>
  </a:extLst>
</a:theme>
</file>

<file path=ppt/theme/theme2.xml><?xml version="1.0" encoding="utf-8"?>
<a:theme xmlns:a="http://schemas.openxmlformats.org/drawingml/2006/main" name="Chủ đề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40262f94-9f35-4ac3-9a90-690165a166b7"/>
    <ds:schemaRef ds:uri="http://purl.org/dc/dcmitype/"/>
    <ds:schemaRef ds:uri="http://schemas.microsoft.com/office/infopath/2007/PartnerControls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1255</Words>
  <Application>Microsoft Office PowerPoint</Application>
  <PresentationFormat>Custom</PresentationFormat>
  <Paragraphs>134</Paragraphs>
  <Slides>19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Tựu Trường 16 x 9</vt:lpstr>
      <vt:lpstr>DỰ ÁN CỘNG ĐỒNG - BỘ SÁCH CÁNH DIỀU BÀI 2. THƠ VĂN NGUYỄN DU PHẦN NÓI VÀ NGHE</vt:lpstr>
      <vt:lpstr>KHỞI ĐỘNG</vt:lpstr>
      <vt:lpstr>Xem clip âm nhạc sau đây và trình bày cảm nhận của mình về bài hát:</vt:lpstr>
      <vt:lpstr>NÓI VÀ NGHE</vt:lpstr>
      <vt:lpstr>NỘI DUNG BÀI HỌC</vt:lpstr>
      <vt:lpstr>I. ĐỊNH HƯỚNG </vt:lpstr>
      <vt:lpstr>Học sinh đọc phần Định hướng ở GSK trang 57, 58 và thảo luận cặp đôi để trả lời các câu hỏi</vt:lpstr>
      <vt:lpstr>I. ĐỊNH HƯỚNG</vt:lpstr>
      <vt:lpstr>II. THỰC HÀNH NÓI VÀ NGHE</vt:lpstr>
      <vt:lpstr>Slide 10</vt:lpstr>
      <vt:lpstr>Slide 11</vt:lpstr>
      <vt:lpstr>THẢO LUẬN NHÓM</vt:lpstr>
      <vt:lpstr>2.1. Tìm ý</vt:lpstr>
      <vt:lpstr>Slide 14</vt:lpstr>
      <vt:lpstr>Slide 15</vt:lpstr>
      <vt:lpstr>Slide 16</vt:lpstr>
      <vt:lpstr>4. Kiểm tra và chỉnh sửa</vt:lpstr>
      <vt:lpstr>III. TỔNG KẾT</vt:lpstr>
      <vt:lpstr>Chúc các em học tốt!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Võ Thị Hương  Thủy</dc:creator>
  <cp:lastModifiedBy>MyPC</cp:lastModifiedBy>
  <cp:revision>30</cp:revision>
  <dcterms:created xsi:type="dcterms:W3CDTF">2023-08-04T09:23:10Z</dcterms:created>
  <dcterms:modified xsi:type="dcterms:W3CDTF">2023-08-13T13:59:19Z</dcterms:modified>
</cp:coreProperties>
</file>