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71" r:id="rId2"/>
    <p:sldId id="372" r:id="rId3"/>
    <p:sldId id="373" r:id="rId4"/>
    <p:sldId id="370" r:id="rId5"/>
    <p:sldId id="350" r:id="rId6"/>
    <p:sldId id="351" r:id="rId7"/>
    <p:sldId id="352" r:id="rId8"/>
    <p:sldId id="353" r:id="rId9"/>
    <p:sldId id="354" r:id="rId10"/>
    <p:sldId id="355" r:id="rId11"/>
    <p:sldId id="357" r:id="rId12"/>
    <p:sldId id="358" r:id="rId13"/>
    <p:sldId id="287" r:id="rId14"/>
    <p:sldId id="344" r:id="rId15"/>
    <p:sldId id="265" r:id="rId16"/>
    <p:sldId id="267" r:id="rId17"/>
    <p:sldId id="270" r:id="rId18"/>
    <p:sldId id="269" r:id="rId19"/>
    <p:sldId id="346" r:id="rId20"/>
    <p:sldId id="345" r:id="rId21"/>
    <p:sldId id="340" r:id="rId22"/>
    <p:sldId id="289" r:id="rId23"/>
    <p:sldId id="290" r:id="rId24"/>
    <p:sldId id="291" r:id="rId25"/>
    <p:sldId id="295" r:id="rId26"/>
    <p:sldId id="374" r:id="rId27"/>
    <p:sldId id="312" r:id="rId28"/>
    <p:sldId id="360" r:id="rId29"/>
    <p:sldId id="342" r:id="rId30"/>
    <p:sldId id="367" r:id="rId31"/>
    <p:sldId id="363" r:id="rId32"/>
    <p:sldId id="364" r:id="rId33"/>
    <p:sldId id="365" r:id="rId34"/>
    <p:sldId id="366" r:id="rId35"/>
    <p:sldId id="368" r:id="rId36"/>
    <p:sldId id="369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B9C76"/>
    <a:srgbClr val="71BD8A"/>
    <a:srgbClr val="529E72"/>
    <a:srgbClr val="3F88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42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39DF8-8485-48C6-A657-A19159E69E9D}" type="doc">
      <dgm:prSet loTypeId="urn:microsoft.com/office/officeart/2005/8/layout/radial5#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5D96100-C21C-42EC-9457-502CD065B170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2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 văn Nguyễn Du là đỉnh cao của chủ nghĩa nhân đạo trong văn học trung đại</a:t>
          </a:r>
          <a:r>
            <a:rPr lang="vi-VN" sz="2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US" sz="2200" b="1" i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50248-5145-4CF5-B09A-56B878358110}" type="parTrans" cxnId="{658CEFC0-C611-431A-9D56-77A91209DFE1}">
      <dgm:prSet/>
      <dgm:spPr/>
      <dgm:t>
        <a:bodyPr/>
        <a:lstStyle/>
        <a:p>
          <a:endParaRPr lang="en-US"/>
        </a:p>
      </dgm:t>
    </dgm:pt>
    <dgm:pt modelId="{245F85D3-8DC5-4CFE-8E98-CE06768033A9}" type="sibTrans" cxnId="{658CEFC0-C611-431A-9D56-77A91209DFE1}">
      <dgm:prSet/>
      <dgm:spPr/>
      <dgm:t>
        <a:bodyPr/>
        <a:lstStyle/>
        <a:p>
          <a:endParaRPr lang="en-US"/>
        </a:p>
      </dgm:t>
    </dgm:pt>
    <dgm:pt modelId="{3924664A-0D20-423F-B2CD-13A8485BC4C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Yêu thương và cảm thông sâu sắc với những con người nhỏ bé, bất hạnh, bị xã hội coi rẻ.</a:t>
          </a:r>
          <a:r>
            <a:rPr lang="vi-VN" sz="200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           </a:t>
          </a:r>
          <a:endParaRPr lang="en-US" sz="2000"/>
        </a:p>
      </dgm:t>
    </dgm:pt>
    <dgm:pt modelId="{1857BEB4-BADE-498C-A64D-9E36D57896C3}" type="parTrans" cxnId="{D4201088-397E-4C10-9063-F1510FCE1ED4}">
      <dgm:prSet/>
      <dgm:spPr/>
      <dgm:t>
        <a:bodyPr/>
        <a:lstStyle/>
        <a:p>
          <a:endParaRPr lang="en-US"/>
        </a:p>
      </dgm:t>
    </dgm:pt>
    <dgm:pt modelId="{C5E402BB-A8E1-451A-AB2B-17C0104F63FC}" type="sibTrans" cxnId="{D4201088-397E-4C10-9063-F1510FCE1ED4}">
      <dgm:prSet/>
      <dgm:spPr/>
      <dgm:t>
        <a:bodyPr/>
        <a:lstStyle/>
        <a:p>
          <a:endParaRPr lang="en-US"/>
        </a:p>
      </dgm:t>
    </dgm:pt>
    <dgm:pt modelId="{17283950-A2CA-47A0-BFD0-9269B6AE707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Đề cập đến thân phận và ngợi ca, trân trọng những người phụ nữ, nhất là người phụ nữ có sắc đẹp và có tài văn chương.</a:t>
          </a:r>
          <a:r>
            <a:rPr lang="vi-VN" sz="200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</a:t>
          </a:r>
          <a:endParaRPr lang="en-US" sz="2000"/>
        </a:p>
      </dgm:t>
    </dgm:pt>
    <dgm:pt modelId="{5DA5AE85-AC0F-427D-BC8B-DC38629EE4F7}" type="parTrans" cxnId="{0A242DCA-B7BD-4234-AE44-051B19057571}">
      <dgm:prSet/>
      <dgm:spPr/>
      <dgm:t>
        <a:bodyPr/>
        <a:lstStyle/>
        <a:p>
          <a:endParaRPr lang="en-US"/>
        </a:p>
      </dgm:t>
    </dgm:pt>
    <dgm:pt modelId="{0960DC10-7391-473B-BC00-D6FEDD567899}" type="sibTrans" cxnId="{0A242DCA-B7BD-4234-AE44-051B19057571}">
      <dgm:prSet/>
      <dgm:spPr/>
      <dgm:t>
        <a:bodyPr/>
        <a:lstStyle/>
        <a:p>
          <a:endParaRPr lang="en-US"/>
        </a:p>
      </dgm:t>
    </dgm:pt>
    <dgm:pt modelId="{59867E8F-21BE-45CC-8310-4F3F2E12BF9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Ngợi ca, trân trọng tình yêu lứa đôi, cuộc sống hạnh phúc và công bằng xã hội.</a:t>
          </a:r>
          <a:r>
            <a:rPr lang="vi-VN" sz="20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/>
        </a:p>
      </dgm:t>
    </dgm:pt>
    <dgm:pt modelId="{CD004DEE-9817-4753-89FB-E0BDA01B0D2A}" type="parTrans" cxnId="{3403CE53-80A8-4F86-BA35-47115DA7323A}">
      <dgm:prSet/>
      <dgm:spPr/>
      <dgm:t>
        <a:bodyPr/>
        <a:lstStyle/>
        <a:p>
          <a:endParaRPr lang="en-US"/>
        </a:p>
      </dgm:t>
    </dgm:pt>
    <dgm:pt modelId="{DC3E1FC4-44C4-42BE-86EB-2038B6F8DA60}" type="sibTrans" cxnId="{3403CE53-80A8-4F86-BA35-47115DA7323A}">
      <dgm:prSet/>
      <dgm:spPr/>
      <dgm:t>
        <a:bodyPr/>
        <a:lstStyle/>
        <a:p>
          <a:endParaRPr lang="en-US"/>
        </a:p>
      </dgm:t>
    </dgm:pt>
    <dgm:pt modelId="{E81600D0-C780-4323-8440-3B7D36F4DC2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Bày tỏ thái độ phẫn nộ đối với xã hội phong kiến tàn bạo.</a:t>
          </a:r>
          <a:endParaRPr lang="en-US" sz="2000"/>
        </a:p>
      </dgm:t>
    </dgm:pt>
    <dgm:pt modelId="{FDFD391A-1372-4F0A-BCC6-D797AF469CF6}" type="parTrans" cxnId="{0A8FED2F-2375-4765-8AE0-42BF2C2C4A25}">
      <dgm:prSet/>
      <dgm:spPr/>
      <dgm:t>
        <a:bodyPr/>
        <a:lstStyle/>
        <a:p>
          <a:endParaRPr lang="en-US"/>
        </a:p>
      </dgm:t>
    </dgm:pt>
    <dgm:pt modelId="{209AD650-C139-48FF-816B-680A8878F2B8}" type="sibTrans" cxnId="{0A8FED2F-2375-4765-8AE0-42BF2C2C4A25}">
      <dgm:prSet/>
      <dgm:spPr/>
      <dgm:t>
        <a:bodyPr/>
        <a:lstStyle/>
        <a:p>
          <a:endParaRPr lang="en-US"/>
        </a:p>
      </dgm:t>
    </dgm:pt>
    <dgm:pt modelId="{F426FC8D-E20F-47D9-96F6-7BBCB8DBE570}" type="pres">
      <dgm:prSet presAssocID="{45B39DF8-8485-48C6-A657-A19159E69E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94FF6-A4B8-489A-90F1-F62144AB969A}" type="pres">
      <dgm:prSet presAssocID="{A5D96100-C21C-42EC-9457-502CD065B170}" presName="centerShape" presStyleLbl="node0" presStyleIdx="0" presStyleCnt="1" custScaleX="235005" custScaleY="127775" custLinFactNeighborX="5457" custLinFactNeighborY="256"/>
      <dgm:spPr/>
      <dgm:t>
        <a:bodyPr/>
        <a:lstStyle/>
        <a:p>
          <a:endParaRPr lang="en-US"/>
        </a:p>
      </dgm:t>
    </dgm:pt>
    <dgm:pt modelId="{63F04E89-1699-46C0-A7FF-6E4B7ED085F8}" type="pres">
      <dgm:prSet presAssocID="{1857BEB4-BADE-498C-A64D-9E36D57896C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4B672FA-9C6A-4255-A31C-0FF0535363F2}" type="pres">
      <dgm:prSet presAssocID="{1857BEB4-BADE-498C-A64D-9E36D57896C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876B16E-44AC-4FF1-90EE-269DE53FE900}" type="pres">
      <dgm:prSet presAssocID="{3924664A-0D20-423F-B2CD-13A8485BC4C0}" presName="node" presStyleLbl="node1" presStyleIdx="0" presStyleCnt="4" custScaleX="333525" custRadScaleRad="98855" custRadScaleInc="8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92EA4-3BAB-4DD2-8DC2-A8FF0D91D462}" type="pres">
      <dgm:prSet presAssocID="{5DA5AE85-AC0F-427D-BC8B-DC38629EE4F7}" presName="parTrans" presStyleLbl="sibTrans2D1" presStyleIdx="1" presStyleCnt="4" custLinFactNeighborX="37551"/>
      <dgm:spPr/>
      <dgm:t>
        <a:bodyPr/>
        <a:lstStyle/>
        <a:p>
          <a:endParaRPr lang="en-US"/>
        </a:p>
      </dgm:t>
    </dgm:pt>
    <dgm:pt modelId="{33DD5345-5A1B-4E4B-82C9-0961372335C1}" type="pres">
      <dgm:prSet presAssocID="{5DA5AE85-AC0F-427D-BC8B-DC38629EE4F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2A2A113-5907-4C46-81F1-3E3DBBF8B084}" type="pres">
      <dgm:prSet presAssocID="{17283950-A2CA-47A0-BFD0-9269B6AE7077}" presName="node" presStyleLbl="node1" presStyleIdx="1" presStyleCnt="4" custScaleX="297573" custScaleY="115301" custRadScaleRad="215230" custRadScaleInc="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DA8DE-1BB4-4B49-8782-734CC676EF53}" type="pres">
      <dgm:prSet presAssocID="{CD004DEE-9817-4753-89FB-E0BDA01B0D2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025C945-8846-411B-BDB8-72FFB9DC62CF}" type="pres">
      <dgm:prSet presAssocID="{CD004DEE-9817-4753-89FB-E0BDA01B0D2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254844C-0E0B-4301-B562-512AA6388C42}" type="pres">
      <dgm:prSet presAssocID="{59867E8F-21BE-45CC-8310-4F3F2E12BF9D}" presName="node" presStyleLbl="node1" presStyleIdx="2" presStyleCnt="4" custScaleX="313814" custRadScaleRad="100427" custRadScaleInc="-9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E3F7A-4EC0-49B2-9353-D13B45CEA73D}" type="pres">
      <dgm:prSet presAssocID="{FDFD391A-1372-4F0A-BCC6-D797AF469CF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13BCB0D-2DE1-4D39-95DF-D8AF986DC658}" type="pres">
      <dgm:prSet presAssocID="{FDFD391A-1372-4F0A-BCC6-D797AF469CF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7F5C31B-1939-4B08-90F1-831AE602D274}" type="pres">
      <dgm:prSet presAssocID="{E81600D0-C780-4323-8440-3B7D36F4DC25}" presName="node" presStyleLbl="node1" presStyleIdx="3" presStyleCnt="4" custScaleX="248797" custRadScaleRad="179399" custRadScaleInc="2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01088-397E-4C10-9063-F1510FCE1ED4}" srcId="{A5D96100-C21C-42EC-9457-502CD065B170}" destId="{3924664A-0D20-423F-B2CD-13A8485BC4C0}" srcOrd="0" destOrd="0" parTransId="{1857BEB4-BADE-498C-A64D-9E36D57896C3}" sibTransId="{C5E402BB-A8E1-451A-AB2B-17C0104F63FC}"/>
    <dgm:cxn modelId="{E535F142-77EA-4C7B-98C0-4095311BA782}" type="presOf" srcId="{1857BEB4-BADE-498C-A64D-9E36D57896C3}" destId="{A4B672FA-9C6A-4255-A31C-0FF0535363F2}" srcOrd="1" destOrd="0" presId="urn:microsoft.com/office/officeart/2005/8/layout/radial5#1"/>
    <dgm:cxn modelId="{6E760C64-5140-4D52-84B4-B9707443E9C0}" type="presOf" srcId="{1857BEB4-BADE-498C-A64D-9E36D57896C3}" destId="{63F04E89-1699-46C0-A7FF-6E4B7ED085F8}" srcOrd="0" destOrd="0" presId="urn:microsoft.com/office/officeart/2005/8/layout/radial5#1"/>
    <dgm:cxn modelId="{5AFEA398-34EC-4594-BF3F-5230C38A46B6}" type="presOf" srcId="{3924664A-0D20-423F-B2CD-13A8485BC4C0}" destId="{B876B16E-44AC-4FF1-90EE-269DE53FE900}" srcOrd="0" destOrd="0" presId="urn:microsoft.com/office/officeart/2005/8/layout/radial5#1"/>
    <dgm:cxn modelId="{67DB6D31-246D-4888-B456-0D489D19192D}" type="presOf" srcId="{A5D96100-C21C-42EC-9457-502CD065B170}" destId="{19794FF6-A4B8-489A-90F1-F62144AB969A}" srcOrd="0" destOrd="0" presId="urn:microsoft.com/office/officeart/2005/8/layout/radial5#1"/>
    <dgm:cxn modelId="{EF5C9F1E-5EC2-4270-ACC4-4B1B8E9C91A4}" type="presOf" srcId="{CD004DEE-9817-4753-89FB-E0BDA01B0D2A}" destId="{A025C945-8846-411B-BDB8-72FFB9DC62CF}" srcOrd="1" destOrd="0" presId="urn:microsoft.com/office/officeart/2005/8/layout/radial5#1"/>
    <dgm:cxn modelId="{CA2D3C79-7104-462E-B841-DE02F6568FB6}" type="presOf" srcId="{45B39DF8-8485-48C6-A657-A19159E69E9D}" destId="{F426FC8D-E20F-47D9-96F6-7BBCB8DBE570}" srcOrd="0" destOrd="0" presId="urn:microsoft.com/office/officeart/2005/8/layout/radial5#1"/>
    <dgm:cxn modelId="{51BB38F2-B4DA-4414-A936-0A6EBE8FAFC0}" type="presOf" srcId="{5DA5AE85-AC0F-427D-BC8B-DC38629EE4F7}" destId="{4BD92EA4-3BAB-4DD2-8DC2-A8FF0D91D462}" srcOrd="0" destOrd="0" presId="urn:microsoft.com/office/officeart/2005/8/layout/radial5#1"/>
    <dgm:cxn modelId="{924F80B4-8DAE-4355-B939-D74802AEC0CF}" type="presOf" srcId="{FDFD391A-1372-4F0A-BCC6-D797AF469CF6}" destId="{313BCB0D-2DE1-4D39-95DF-D8AF986DC658}" srcOrd="1" destOrd="0" presId="urn:microsoft.com/office/officeart/2005/8/layout/radial5#1"/>
    <dgm:cxn modelId="{1C520069-B8A2-46BA-8CF3-970F770EDDA3}" type="presOf" srcId="{CD004DEE-9817-4753-89FB-E0BDA01B0D2A}" destId="{7A8DA8DE-1BB4-4B49-8782-734CC676EF53}" srcOrd="0" destOrd="0" presId="urn:microsoft.com/office/officeart/2005/8/layout/radial5#1"/>
    <dgm:cxn modelId="{B8CE25D7-A4C1-4796-A354-7C5E247A7210}" type="presOf" srcId="{59867E8F-21BE-45CC-8310-4F3F2E12BF9D}" destId="{C254844C-0E0B-4301-B562-512AA6388C42}" srcOrd="0" destOrd="0" presId="urn:microsoft.com/office/officeart/2005/8/layout/radial5#1"/>
    <dgm:cxn modelId="{0A242DCA-B7BD-4234-AE44-051B19057571}" srcId="{A5D96100-C21C-42EC-9457-502CD065B170}" destId="{17283950-A2CA-47A0-BFD0-9269B6AE7077}" srcOrd="1" destOrd="0" parTransId="{5DA5AE85-AC0F-427D-BC8B-DC38629EE4F7}" sibTransId="{0960DC10-7391-473B-BC00-D6FEDD567899}"/>
    <dgm:cxn modelId="{0A8FED2F-2375-4765-8AE0-42BF2C2C4A25}" srcId="{A5D96100-C21C-42EC-9457-502CD065B170}" destId="{E81600D0-C780-4323-8440-3B7D36F4DC25}" srcOrd="3" destOrd="0" parTransId="{FDFD391A-1372-4F0A-BCC6-D797AF469CF6}" sibTransId="{209AD650-C139-48FF-816B-680A8878F2B8}"/>
    <dgm:cxn modelId="{F5A770BA-A287-49AC-A3E5-CBB9C4E67DDE}" type="presOf" srcId="{5DA5AE85-AC0F-427D-BC8B-DC38629EE4F7}" destId="{33DD5345-5A1B-4E4B-82C9-0961372335C1}" srcOrd="1" destOrd="0" presId="urn:microsoft.com/office/officeart/2005/8/layout/radial5#1"/>
    <dgm:cxn modelId="{658CEFC0-C611-431A-9D56-77A91209DFE1}" srcId="{45B39DF8-8485-48C6-A657-A19159E69E9D}" destId="{A5D96100-C21C-42EC-9457-502CD065B170}" srcOrd="0" destOrd="0" parTransId="{8C950248-5145-4CF5-B09A-56B878358110}" sibTransId="{245F85D3-8DC5-4CFE-8E98-CE06768033A9}"/>
    <dgm:cxn modelId="{D4A4117B-119F-44F0-8629-DB91615FD7FB}" type="presOf" srcId="{FDFD391A-1372-4F0A-BCC6-D797AF469CF6}" destId="{FF7E3F7A-4EC0-49B2-9353-D13B45CEA73D}" srcOrd="0" destOrd="0" presId="urn:microsoft.com/office/officeart/2005/8/layout/radial5#1"/>
    <dgm:cxn modelId="{3403CE53-80A8-4F86-BA35-47115DA7323A}" srcId="{A5D96100-C21C-42EC-9457-502CD065B170}" destId="{59867E8F-21BE-45CC-8310-4F3F2E12BF9D}" srcOrd="2" destOrd="0" parTransId="{CD004DEE-9817-4753-89FB-E0BDA01B0D2A}" sibTransId="{DC3E1FC4-44C4-42BE-86EB-2038B6F8DA60}"/>
    <dgm:cxn modelId="{BF2D3E3F-994F-40E6-8A86-677510D06206}" type="presOf" srcId="{E81600D0-C780-4323-8440-3B7D36F4DC25}" destId="{C7F5C31B-1939-4B08-90F1-831AE602D274}" srcOrd="0" destOrd="0" presId="urn:microsoft.com/office/officeart/2005/8/layout/radial5#1"/>
    <dgm:cxn modelId="{A389F208-0868-41F2-BC29-4D827CB39AD5}" type="presOf" srcId="{17283950-A2CA-47A0-BFD0-9269B6AE7077}" destId="{A2A2A113-5907-4C46-81F1-3E3DBBF8B084}" srcOrd="0" destOrd="0" presId="urn:microsoft.com/office/officeart/2005/8/layout/radial5#1"/>
    <dgm:cxn modelId="{73070110-BFBD-4A5C-A8B8-A5446E5ECBE5}" type="presParOf" srcId="{F426FC8D-E20F-47D9-96F6-7BBCB8DBE570}" destId="{19794FF6-A4B8-489A-90F1-F62144AB969A}" srcOrd="0" destOrd="0" presId="urn:microsoft.com/office/officeart/2005/8/layout/radial5#1"/>
    <dgm:cxn modelId="{D323B5A1-3392-4B86-A46C-6E32A44AF2EF}" type="presParOf" srcId="{F426FC8D-E20F-47D9-96F6-7BBCB8DBE570}" destId="{63F04E89-1699-46C0-A7FF-6E4B7ED085F8}" srcOrd="1" destOrd="0" presId="urn:microsoft.com/office/officeart/2005/8/layout/radial5#1"/>
    <dgm:cxn modelId="{E99FBF3D-7616-4705-9D82-C9A849384998}" type="presParOf" srcId="{63F04E89-1699-46C0-A7FF-6E4B7ED085F8}" destId="{A4B672FA-9C6A-4255-A31C-0FF0535363F2}" srcOrd="0" destOrd="0" presId="urn:microsoft.com/office/officeart/2005/8/layout/radial5#1"/>
    <dgm:cxn modelId="{5139756B-D157-460E-A610-BB9955AC5BE2}" type="presParOf" srcId="{F426FC8D-E20F-47D9-96F6-7BBCB8DBE570}" destId="{B876B16E-44AC-4FF1-90EE-269DE53FE900}" srcOrd="2" destOrd="0" presId="urn:microsoft.com/office/officeart/2005/8/layout/radial5#1"/>
    <dgm:cxn modelId="{08D510FA-40F2-4800-A444-DB8762ECA2A4}" type="presParOf" srcId="{F426FC8D-E20F-47D9-96F6-7BBCB8DBE570}" destId="{4BD92EA4-3BAB-4DD2-8DC2-A8FF0D91D462}" srcOrd="3" destOrd="0" presId="urn:microsoft.com/office/officeart/2005/8/layout/radial5#1"/>
    <dgm:cxn modelId="{BC40D641-C54A-4724-9F1C-714A9ACACD20}" type="presParOf" srcId="{4BD92EA4-3BAB-4DD2-8DC2-A8FF0D91D462}" destId="{33DD5345-5A1B-4E4B-82C9-0961372335C1}" srcOrd="0" destOrd="0" presId="urn:microsoft.com/office/officeart/2005/8/layout/radial5#1"/>
    <dgm:cxn modelId="{48428133-BE7F-45A8-903E-087F31209336}" type="presParOf" srcId="{F426FC8D-E20F-47D9-96F6-7BBCB8DBE570}" destId="{A2A2A113-5907-4C46-81F1-3E3DBBF8B084}" srcOrd="4" destOrd="0" presId="urn:microsoft.com/office/officeart/2005/8/layout/radial5#1"/>
    <dgm:cxn modelId="{A751FA67-5352-4CF9-8A45-EAA75F18361D}" type="presParOf" srcId="{F426FC8D-E20F-47D9-96F6-7BBCB8DBE570}" destId="{7A8DA8DE-1BB4-4B49-8782-734CC676EF53}" srcOrd="5" destOrd="0" presId="urn:microsoft.com/office/officeart/2005/8/layout/radial5#1"/>
    <dgm:cxn modelId="{D38AB25E-9198-4509-B6DC-D89C600C5422}" type="presParOf" srcId="{7A8DA8DE-1BB4-4B49-8782-734CC676EF53}" destId="{A025C945-8846-411B-BDB8-72FFB9DC62CF}" srcOrd="0" destOrd="0" presId="urn:microsoft.com/office/officeart/2005/8/layout/radial5#1"/>
    <dgm:cxn modelId="{37A22155-5258-4EAC-96DE-648BA385773C}" type="presParOf" srcId="{F426FC8D-E20F-47D9-96F6-7BBCB8DBE570}" destId="{C254844C-0E0B-4301-B562-512AA6388C42}" srcOrd="6" destOrd="0" presId="urn:microsoft.com/office/officeart/2005/8/layout/radial5#1"/>
    <dgm:cxn modelId="{C2E5E77B-42BB-4597-A912-0009E771B59B}" type="presParOf" srcId="{F426FC8D-E20F-47D9-96F6-7BBCB8DBE570}" destId="{FF7E3F7A-4EC0-49B2-9353-D13B45CEA73D}" srcOrd="7" destOrd="0" presId="urn:microsoft.com/office/officeart/2005/8/layout/radial5#1"/>
    <dgm:cxn modelId="{634456F3-14AD-4C0F-BDBD-AFAE2D533111}" type="presParOf" srcId="{FF7E3F7A-4EC0-49B2-9353-D13B45CEA73D}" destId="{313BCB0D-2DE1-4D39-95DF-D8AF986DC658}" srcOrd="0" destOrd="0" presId="urn:microsoft.com/office/officeart/2005/8/layout/radial5#1"/>
    <dgm:cxn modelId="{89D97DF7-56DB-4837-BE78-DCA55B1D55B8}" type="presParOf" srcId="{F426FC8D-E20F-47D9-96F6-7BBCB8DBE570}" destId="{C7F5C31B-1939-4B08-90F1-831AE602D274}" srcOrd="8" destOrd="0" presId="urn:microsoft.com/office/officeart/2005/8/layout/radial5#1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45D53-4078-477C-88F8-EB75A6642E1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F1E402-BB43-4D98-90DA-BB2261F026F1}">
      <dgm:prSet phldrT="[Text]" custT="1"/>
      <dgm:spPr/>
      <dgm:t>
        <a:bodyPr/>
        <a:lstStyle/>
        <a:p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Hán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mực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dirty="0"/>
        </a:p>
      </dgm:t>
    </dgm:pt>
    <dgm:pt modelId="{AA5D3110-02FD-4292-8E1E-C951504C7F33}" type="parTrans" cxnId="{767BFE55-FB5A-4227-944A-1612FD91A747}">
      <dgm:prSet/>
      <dgm:spPr/>
      <dgm:t>
        <a:bodyPr/>
        <a:lstStyle/>
        <a:p>
          <a:endParaRPr lang="en-US" sz="2200"/>
        </a:p>
      </dgm:t>
    </dgm:pt>
    <dgm:pt modelId="{3572BDF1-F8A1-4C77-96FE-8753E5E65ABB}" type="sibTrans" cxnId="{767BFE55-FB5A-4227-944A-1612FD91A747}">
      <dgm:prSet/>
      <dgm:spPr/>
      <dgm:t>
        <a:bodyPr/>
        <a:lstStyle/>
        <a:p>
          <a:endParaRPr lang="en-US" sz="2200"/>
        </a:p>
      </dgm:t>
    </dgm:pt>
    <dgm:pt modelId="{BEBCDE52-ED5B-422C-9DA4-DF78AB5BC8D8}">
      <dgm:prSet phldrT="[Text]" custT="1"/>
      <dgm:spPr/>
      <dgm:t>
        <a:bodyPr/>
        <a:lstStyle/>
        <a:p>
          <a:r>
            <a:rPr lang="vi-VN" sz="22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Thành công ở nhiều thể loại: Thất ngôn, ngũ ngôn, ca, hành,...</a:t>
          </a:r>
          <a:endParaRPr lang="en-US" sz="2200" dirty="0"/>
        </a:p>
      </dgm:t>
    </dgm:pt>
    <dgm:pt modelId="{7208F524-2BC8-46F7-8C05-339095F9DE7B}" type="parTrans" cxnId="{5804A430-C03E-44FD-8561-4C898AD5E3BA}">
      <dgm:prSet/>
      <dgm:spPr/>
      <dgm:t>
        <a:bodyPr/>
        <a:lstStyle/>
        <a:p>
          <a:endParaRPr lang="en-US" sz="2200"/>
        </a:p>
      </dgm:t>
    </dgm:pt>
    <dgm:pt modelId="{E84A6B59-7315-49F5-A13F-8FA7BDC3944B}" type="sibTrans" cxnId="{5804A430-C03E-44FD-8561-4C898AD5E3BA}">
      <dgm:prSet/>
      <dgm:spPr/>
      <dgm:t>
        <a:bodyPr/>
        <a:lstStyle/>
        <a:p>
          <a:endParaRPr lang="en-US" sz="2200"/>
        </a:p>
      </dgm:t>
    </dgm:pt>
    <dgm:pt modelId="{F122B95A-7699-4553-A326-A92D3E3E98E4}">
      <dgm:prSet phldrT="[Text]" custT="1"/>
      <dgm:spPr/>
      <dgm:t>
        <a:bodyPr/>
        <a:lstStyle/>
        <a:p>
          <a:r>
            <a:rPr lang="vi-VN" sz="22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Ngôn ngữ: Uyên bác, tinh luyện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dirty="0"/>
        </a:p>
      </dgm:t>
    </dgm:pt>
    <dgm:pt modelId="{6C3DDB54-F725-48F5-AB1F-9C0DEBB32EE1}" type="parTrans" cxnId="{5C06FA35-17BF-428C-8548-B85BAF2FE56A}">
      <dgm:prSet/>
      <dgm:spPr/>
      <dgm:t>
        <a:bodyPr/>
        <a:lstStyle/>
        <a:p>
          <a:endParaRPr lang="en-US" sz="2200"/>
        </a:p>
      </dgm:t>
    </dgm:pt>
    <dgm:pt modelId="{1E181B89-88CA-4CBE-8E53-DC40F0E55912}" type="sibTrans" cxnId="{5C06FA35-17BF-428C-8548-B85BAF2FE56A}">
      <dgm:prSet/>
      <dgm:spPr/>
      <dgm:t>
        <a:bodyPr/>
        <a:lstStyle/>
        <a:p>
          <a:endParaRPr lang="en-US" sz="2200"/>
        </a:p>
      </dgm:t>
    </dgm:pt>
    <dgm:pt modelId="{5AA74D09-505B-4610-943F-27C214D7E98D}">
      <dgm:prSet phldrT="[Text]" custT="1"/>
      <dgm:spPr/>
      <dgm:t>
        <a:bodyPr/>
        <a:lstStyle/>
        <a:p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vi-V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    </a:t>
          </a:r>
          <a:endParaRPr lang="en-US" sz="2200" dirty="0"/>
        </a:p>
      </dgm:t>
    </dgm:pt>
    <dgm:pt modelId="{52F0BC1D-0C73-477A-8E9B-2D796F4C0228}" type="parTrans" cxnId="{35A016C3-FB4B-4F41-9F61-96462CEF52A3}">
      <dgm:prSet/>
      <dgm:spPr/>
      <dgm:t>
        <a:bodyPr/>
        <a:lstStyle/>
        <a:p>
          <a:endParaRPr lang="en-US" sz="2200"/>
        </a:p>
      </dgm:t>
    </dgm:pt>
    <dgm:pt modelId="{0F1A3468-F5EA-4EE8-87F1-6C28683671EC}" type="sibTrans" cxnId="{35A016C3-FB4B-4F41-9F61-96462CEF52A3}">
      <dgm:prSet/>
      <dgm:spPr/>
      <dgm:t>
        <a:bodyPr/>
        <a:lstStyle/>
        <a:p>
          <a:endParaRPr lang="en-US" sz="2200"/>
        </a:p>
      </dgm:t>
    </dgm:pt>
    <dgm:pt modelId="{FFBE8BA3-0270-4BB7-93A2-34733991F055}">
      <dgm:prSet phldrT="[Text]" custT="1"/>
      <dgm:spPr/>
      <dgm:t>
        <a:bodyPr/>
        <a:lstStyle/>
        <a:p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bát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dirty="0"/>
        </a:p>
      </dgm:t>
    </dgm:pt>
    <dgm:pt modelId="{6EE793CD-6A46-4ECA-A5F1-EDBEE7D3AF2B}" type="parTrans" cxnId="{2D3A385D-DACD-4066-AD30-B2F929166534}">
      <dgm:prSet/>
      <dgm:spPr/>
      <dgm:t>
        <a:bodyPr/>
        <a:lstStyle/>
        <a:p>
          <a:endParaRPr lang="en-US" sz="2200"/>
        </a:p>
      </dgm:t>
    </dgm:pt>
    <dgm:pt modelId="{4C0FCC40-D7BD-4C9F-AF28-174FBAF8EB44}" type="sibTrans" cxnId="{2D3A385D-DACD-4066-AD30-B2F929166534}">
      <dgm:prSet/>
      <dgm:spPr/>
      <dgm:t>
        <a:bodyPr/>
        <a:lstStyle/>
        <a:p>
          <a:endParaRPr lang="en-US" sz="2200"/>
        </a:p>
      </dgm:t>
    </dgm:pt>
    <dgm:pt modelId="{652B4495-FB12-4E9E-82CF-8DC830F39CEA}">
      <dgm:prSet phldrT="[Text]" custT="1"/>
      <dgm:spPr/>
      <dgm:t>
        <a:bodyPr/>
        <a:lstStyle/>
        <a:p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Hán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đỉnh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</a:t>
          </a:r>
          <a:endParaRPr lang="en-US" sz="2200" b="1" i="1" dirty="0">
            <a:solidFill>
              <a:srgbClr val="FF0000"/>
            </a:solidFill>
          </a:endParaRPr>
        </a:p>
      </dgm:t>
    </dgm:pt>
    <dgm:pt modelId="{6EDEC4E4-AF7E-48DC-9661-C2DBCFA71ED3}" type="sibTrans" cxnId="{5D1D3A16-7CE3-4515-A985-523E48E3837F}">
      <dgm:prSet/>
      <dgm:spPr/>
      <dgm:t>
        <a:bodyPr/>
        <a:lstStyle/>
        <a:p>
          <a:endParaRPr lang="en-US" sz="2200"/>
        </a:p>
      </dgm:t>
    </dgm:pt>
    <dgm:pt modelId="{A906E4A7-FA42-44AE-B35F-EF51234D5820}" type="parTrans" cxnId="{5D1D3A16-7CE3-4515-A985-523E48E3837F}">
      <dgm:prSet/>
      <dgm:spPr/>
      <dgm:t>
        <a:bodyPr/>
        <a:lstStyle/>
        <a:p>
          <a:endParaRPr lang="en-US" sz="2200"/>
        </a:p>
      </dgm:t>
    </dgm:pt>
    <dgm:pt modelId="{FA11B8AD-5DFB-40FD-9364-ECAA1D19B625}">
      <dgm:prSet custT="1"/>
      <dgm:spPr/>
      <dgm:t>
        <a:bodyPr/>
        <a:lstStyle/>
        <a:p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ngụ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en-US" sz="2200" dirty="0"/>
        </a:p>
      </dgm:t>
    </dgm:pt>
    <dgm:pt modelId="{AE09F9DA-B2D9-42C4-9A29-77B9F6248127}" type="parTrans" cxnId="{01E6803E-DD60-4C5D-BF50-6D796D4A7D9D}">
      <dgm:prSet/>
      <dgm:spPr/>
      <dgm:t>
        <a:bodyPr/>
        <a:lstStyle/>
        <a:p>
          <a:endParaRPr lang="en-US" sz="2200"/>
        </a:p>
      </dgm:t>
    </dgm:pt>
    <dgm:pt modelId="{F789339C-545D-496F-BE9B-B9621725E85A}" type="sibTrans" cxnId="{01E6803E-DD60-4C5D-BF50-6D796D4A7D9D}">
      <dgm:prSet/>
      <dgm:spPr/>
      <dgm:t>
        <a:bodyPr/>
        <a:lstStyle/>
        <a:p>
          <a:endParaRPr lang="en-US" sz="2200"/>
        </a:p>
      </dgm:t>
    </dgm:pt>
    <dgm:pt modelId="{2913DD8C-AC29-443F-BFDD-EA426D510893}">
      <dgm:prSet custT="1"/>
      <dgm:spPr/>
      <dgm:t>
        <a:bodyPr/>
        <a:lstStyle/>
        <a:p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dirty="0"/>
        </a:p>
      </dgm:t>
    </dgm:pt>
    <dgm:pt modelId="{68DAA813-AADE-42AA-9C58-A45982578D25}" type="parTrans" cxnId="{73170864-C3DA-43B2-908D-2F947407D81C}">
      <dgm:prSet/>
      <dgm:spPr/>
      <dgm:t>
        <a:bodyPr/>
        <a:lstStyle/>
        <a:p>
          <a:endParaRPr lang="en-US" sz="2200"/>
        </a:p>
      </dgm:t>
    </dgm:pt>
    <dgm:pt modelId="{1E2B85EA-9E8D-4E77-9FD7-D01450B6C876}" type="sibTrans" cxnId="{73170864-C3DA-43B2-908D-2F947407D81C}">
      <dgm:prSet/>
      <dgm:spPr/>
      <dgm:t>
        <a:bodyPr/>
        <a:lstStyle/>
        <a:p>
          <a:endParaRPr lang="en-US" sz="2200"/>
        </a:p>
      </dgm:t>
    </dgm:pt>
    <dgm:pt modelId="{6F65A33D-4F50-466A-846D-B5E5E48C10AB}" type="pres">
      <dgm:prSet presAssocID="{4CD45D53-4078-477C-88F8-EB75A6642E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094A18-44C2-4263-A7A1-FD961B0F6274}" type="pres">
      <dgm:prSet presAssocID="{652B4495-FB12-4E9E-82CF-8DC830F39CEA}" presName="hierRoot1" presStyleCnt="0"/>
      <dgm:spPr/>
    </dgm:pt>
    <dgm:pt modelId="{852BA00B-800E-4A30-957C-41CA599D4AC3}" type="pres">
      <dgm:prSet presAssocID="{652B4495-FB12-4E9E-82CF-8DC830F39CEA}" presName="composite" presStyleCnt="0"/>
      <dgm:spPr/>
    </dgm:pt>
    <dgm:pt modelId="{EFED05F4-DDBE-4894-8477-F135AE0D557A}" type="pres">
      <dgm:prSet presAssocID="{652B4495-FB12-4E9E-82CF-8DC830F39CEA}" presName="background" presStyleLbl="node0" presStyleIdx="0" presStyleCnt="1"/>
      <dgm:spPr/>
    </dgm:pt>
    <dgm:pt modelId="{43FA9CEA-20C6-4BC4-ADDD-EAAFE285EEE4}" type="pres">
      <dgm:prSet presAssocID="{652B4495-FB12-4E9E-82CF-8DC830F39CEA}" presName="text" presStyleLbl="fgAcc0" presStyleIdx="0" presStyleCnt="1" custScaleX="257006" custLinFactNeighborX="685" custLinFactNeighborY="-1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D0FE63-9F75-4F5F-B3B2-F506727788D2}" type="pres">
      <dgm:prSet presAssocID="{652B4495-FB12-4E9E-82CF-8DC830F39CEA}" presName="hierChild2" presStyleCnt="0"/>
      <dgm:spPr/>
    </dgm:pt>
    <dgm:pt modelId="{6B1C4E02-7620-464C-A620-A6EEE39F566B}" type="pres">
      <dgm:prSet presAssocID="{AA5D3110-02FD-4292-8E1E-C951504C7F3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DEA592-368B-43D9-863E-AC9680B5A34B}" type="pres">
      <dgm:prSet presAssocID="{D6F1E402-BB43-4D98-90DA-BB2261F026F1}" presName="hierRoot2" presStyleCnt="0"/>
      <dgm:spPr/>
    </dgm:pt>
    <dgm:pt modelId="{75DDF98E-C2B0-4086-9BA0-BA6A1062D547}" type="pres">
      <dgm:prSet presAssocID="{D6F1E402-BB43-4D98-90DA-BB2261F026F1}" presName="composite2" presStyleCnt="0"/>
      <dgm:spPr/>
    </dgm:pt>
    <dgm:pt modelId="{E75F3765-1270-4554-A6B1-67C6C32E0637}" type="pres">
      <dgm:prSet presAssocID="{D6F1E402-BB43-4D98-90DA-BB2261F026F1}" presName="background2" presStyleLbl="node2" presStyleIdx="0" presStyleCnt="2"/>
      <dgm:spPr/>
    </dgm:pt>
    <dgm:pt modelId="{726E2896-BA8B-4C93-926C-138BF2F3C70D}" type="pres">
      <dgm:prSet presAssocID="{D6F1E402-BB43-4D98-90DA-BB2261F026F1}" presName="text2" presStyleLbl="fgAcc2" presStyleIdx="0" presStyleCnt="2" custScaleX="1560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6B0027-C496-4D6D-9851-A50EF54046EE}" type="pres">
      <dgm:prSet presAssocID="{D6F1E402-BB43-4D98-90DA-BB2261F026F1}" presName="hierChild3" presStyleCnt="0"/>
      <dgm:spPr/>
    </dgm:pt>
    <dgm:pt modelId="{0ACCB09B-9F6F-453E-A98C-EB2E84A325DE}" type="pres">
      <dgm:prSet presAssocID="{7208F524-2BC8-46F7-8C05-339095F9DE7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EA744035-3605-4CAF-AA3B-81E1B92E7D41}" type="pres">
      <dgm:prSet presAssocID="{BEBCDE52-ED5B-422C-9DA4-DF78AB5BC8D8}" presName="hierRoot3" presStyleCnt="0"/>
      <dgm:spPr/>
    </dgm:pt>
    <dgm:pt modelId="{744CAF3E-DF00-4122-9839-60C9A43FB884}" type="pres">
      <dgm:prSet presAssocID="{BEBCDE52-ED5B-422C-9DA4-DF78AB5BC8D8}" presName="composite3" presStyleCnt="0"/>
      <dgm:spPr/>
    </dgm:pt>
    <dgm:pt modelId="{599EFEE5-9DEF-44BF-86ED-6FA15129D1A2}" type="pres">
      <dgm:prSet presAssocID="{BEBCDE52-ED5B-422C-9DA4-DF78AB5BC8D8}" presName="background3" presStyleLbl="node3" presStyleIdx="0" presStyleCnt="5"/>
      <dgm:spPr/>
    </dgm:pt>
    <dgm:pt modelId="{BAD86F11-A155-4E02-A5EC-A9EC8DE823F1}" type="pres">
      <dgm:prSet presAssocID="{BEBCDE52-ED5B-422C-9DA4-DF78AB5BC8D8}" presName="text3" presStyleLbl="fgAcc3" presStyleIdx="0" presStyleCnt="5" custScaleX="117778" custScaleY="130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18493-6378-4445-A428-6D022F186084}" type="pres">
      <dgm:prSet presAssocID="{BEBCDE52-ED5B-422C-9DA4-DF78AB5BC8D8}" presName="hierChild4" presStyleCnt="0"/>
      <dgm:spPr/>
    </dgm:pt>
    <dgm:pt modelId="{09870F0A-B1A2-4331-B28D-E29EB704CFFE}" type="pres">
      <dgm:prSet presAssocID="{6C3DDB54-F725-48F5-AB1F-9C0DEBB32EE1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5EBEA6-F468-4C26-9B6C-7E79418BD348}" type="pres">
      <dgm:prSet presAssocID="{F122B95A-7699-4553-A326-A92D3E3E98E4}" presName="hierRoot3" presStyleCnt="0"/>
      <dgm:spPr/>
    </dgm:pt>
    <dgm:pt modelId="{3F852AC8-E81D-4A0B-9FEB-BB79F81F3832}" type="pres">
      <dgm:prSet presAssocID="{F122B95A-7699-4553-A326-A92D3E3E98E4}" presName="composite3" presStyleCnt="0"/>
      <dgm:spPr/>
    </dgm:pt>
    <dgm:pt modelId="{C985590D-F6C7-4AD9-887B-E8AFC4BC3DD8}" type="pres">
      <dgm:prSet presAssocID="{F122B95A-7699-4553-A326-A92D3E3E98E4}" presName="background3" presStyleLbl="node3" presStyleIdx="1" presStyleCnt="5"/>
      <dgm:spPr/>
    </dgm:pt>
    <dgm:pt modelId="{CFDBF745-4F5C-4C3F-8BFB-89B59DD477B0}" type="pres">
      <dgm:prSet presAssocID="{F122B95A-7699-4553-A326-A92D3E3E98E4}" presName="text3" presStyleLbl="fgAcc3" presStyleIdx="1" presStyleCnt="5" custScaleX="78975" custScaleY="129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13471-8156-47C1-852C-793FB1288F48}" type="pres">
      <dgm:prSet presAssocID="{F122B95A-7699-4553-A326-A92D3E3E98E4}" presName="hierChild4" presStyleCnt="0"/>
      <dgm:spPr/>
    </dgm:pt>
    <dgm:pt modelId="{24ED1D61-5B0D-418E-B85D-B04FC058A40C}" type="pres">
      <dgm:prSet presAssocID="{52F0BC1D-0C73-477A-8E9B-2D796F4C022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0726CE0-0BA0-4AD3-A1E9-06DC64D7956A}" type="pres">
      <dgm:prSet presAssocID="{5AA74D09-505B-4610-943F-27C214D7E98D}" presName="hierRoot2" presStyleCnt="0"/>
      <dgm:spPr/>
    </dgm:pt>
    <dgm:pt modelId="{A31E498C-FAD7-4DEC-8A01-773AD38F2816}" type="pres">
      <dgm:prSet presAssocID="{5AA74D09-505B-4610-943F-27C214D7E98D}" presName="composite2" presStyleCnt="0"/>
      <dgm:spPr/>
    </dgm:pt>
    <dgm:pt modelId="{CE54C2D6-C4F9-414C-B593-DB8E114B18B0}" type="pres">
      <dgm:prSet presAssocID="{5AA74D09-505B-4610-943F-27C214D7E98D}" presName="background2" presStyleLbl="node2" presStyleIdx="1" presStyleCnt="2"/>
      <dgm:spPr/>
    </dgm:pt>
    <dgm:pt modelId="{2ACC3EF3-0C5A-4957-ABE6-AE3535DB429C}" type="pres">
      <dgm:prSet presAssocID="{5AA74D09-505B-4610-943F-27C214D7E98D}" presName="text2" presStyleLbl="fgAcc2" presStyleIdx="1" presStyleCnt="2" custScaleX="1734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686E6-EFAB-4AE7-AFC4-898BDA6E158E}" type="pres">
      <dgm:prSet presAssocID="{5AA74D09-505B-4610-943F-27C214D7E98D}" presName="hierChild3" presStyleCnt="0"/>
      <dgm:spPr/>
    </dgm:pt>
    <dgm:pt modelId="{916BD553-12D3-4D26-8C04-998F741D9D9A}" type="pres">
      <dgm:prSet presAssocID="{6EE793CD-6A46-4ECA-A5F1-EDBEE7D3AF2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61757D2E-D74D-42AF-99AE-11D20A40FBB2}" type="pres">
      <dgm:prSet presAssocID="{FFBE8BA3-0270-4BB7-93A2-34733991F055}" presName="hierRoot3" presStyleCnt="0"/>
      <dgm:spPr/>
    </dgm:pt>
    <dgm:pt modelId="{E71934DC-CFBD-4B5D-908C-49DA099BF38D}" type="pres">
      <dgm:prSet presAssocID="{FFBE8BA3-0270-4BB7-93A2-34733991F055}" presName="composite3" presStyleCnt="0"/>
      <dgm:spPr/>
    </dgm:pt>
    <dgm:pt modelId="{44506444-30E4-4C54-AD14-B1FA11125A8B}" type="pres">
      <dgm:prSet presAssocID="{FFBE8BA3-0270-4BB7-93A2-34733991F055}" presName="background3" presStyleLbl="node3" presStyleIdx="2" presStyleCnt="5"/>
      <dgm:spPr/>
    </dgm:pt>
    <dgm:pt modelId="{15F65912-27D0-4C50-872B-2CCE25512F6F}" type="pres">
      <dgm:prSet presAssocID="{FFBE8BA3-0270-4BB7-93A2-34733991F055}" presName="text3" presStyleLbl="fgAcc3" presStyleIdx="2" presStyleCnt="5" custScaleX="115763" custScaleY="117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471794-F05F-486C-A5B5-4D3A8DD46DB0}" type="pres">
      <dgm:prSet presAssocID="{FFBE8BA3-0270-4BB7-93A2-34733991F055}" presName="hierChild4" presStyleCnt="0"/>
      <dgm:spPr/>
    </dgm:pt>
    <dgm:pt modelId="{340E59BA-0AFA-4A47-B835-D14E4C6CCF27}" type="pres">
      <dgm:prSet presAssocID="{AE09F9DA-B2D9-42C4-9A29-77B9F6248127}" presName="Name17" presStyleLbl="parChTrans1D3" presStyleIdx="3" presStyleCnt="5"/>
      <dgm:spPr/>
      <dgm:t>
        <a:bodyPr/>
        <a:lstStyle/>
        <a:p>
          <a:endParaRPr lang="en-US"/>
        </a:p>
      </dgm:t>
    </dgm:pt>
    <dgm:pt modelId="{40BC51BA-9C4A-499D-91DC-BBA2AD2C0DF1}" type="pres">
      <dgm:prSet presAssocID="{FA11B8AD-5DFB-40FD-9364-ECAA1D19B625}" presName="hierRoot3" presStyleCnt="0"/>
      <dgm:spPr/>
    </dgm:pt>
    <dgm:pt modelId="{E57D57DF-5041-4489-83FD-B582BD83DAFB}" type="pres">
      <dgm:prSet presAssocID="{FA11B8AD-5DFB-40FD-9364-ECAA1D19B625}" presName="composite3" presStyleCnt="0"/>
      <dgm:spPr/>
    </dgm:pt>
    <dgm:pt modelId="{09E98232-2285-4EF4-9F50-177E208B1C81}" type="pres">
      <dgm:prSet presAssocID="{FA11B8AD-5DFB-40FD-9364-ECAA1D19B625}" presName="background3" presStyleLbl="node3" presStyleIdx="3" presStyleCnt="5"/>
      <dgm:spPr/>
    </dgm:pt>
    <dgm:pt modelId="{1EFE0BA5-8FDB-4634-A6A4-E7D3FB7DF3ED}" type="pres">
      <dgm:prSet presAssocID="{FA11B8AD-5DFB-40FD-9364-ECAA1D19B625}" presName="text3" presStyleLbl="fgAcc3" presStyleIdx="3" presStyleCnt="5" custScaleY="115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5E3E36-82C3-4A13-B950-A1C9AAF03569}" type="pres">
      <dgm:prSet presAssocID="{FA11B8AD-5DFB-40FD-9364-ECAA1D19B625}" presName="hierChild4" presStyleCnt="0"/>
      <dgm:spPr/>
    </dgm:pt>
    <dgm:pt modelId="{9C5D54F2-33CB-4402-8D26-3E5647B671E5}" type="pres">
      <dgm:prSet presAssocID="{68DAA813-AADE-42AA-9C58-A45982578D25}" presName="Name17" presStyleLbl="parChTrans1D3" presStyleIdx="4" presStyleCnt="5"/>
      <dgm:spPr/>
      <dgm:t>
        <a:bodyPr/>
        <a:lstStyle/>
        <a:p>
          <a:endParaRPr lang="en-US"/>
        </a:p>
      </dgm:t>
    </dgm:pt>
    <dgm:pt modelId="{4E92C99E-3AB0-4B8E-86D6-486CF9D910A0}" type="pres">
      <dgm:prSet presAssocID="{2913DD8C-AC29-443F-BFDD-EA426D510893}" presName="hierRoot3" presStyleCnt="0"/>
      <dgm:spPr/>
    </dgm:pt>
    <dgm:pt modelId="{98750527-8EE1-49FB-9D8B-6A995954CA70}" type="pres">
      <dgm:prSet presAssocID="{2913DD8C-AC29-443F-BFDD-EA426D510893}" presName="composite3" presStyleCnt="0"/>
      <dgm:spPr/>
    </dgm:pt>
    <dgm:pt modelId="{E5BEF3B0-1884-4B4E-A050-AD59216879BD}" type="pres">
      <dgm:prSet presAssocID="{2913DD8C-AC29-443F-BFDD-EA426D510893}" presName="background3" presStyleLbl="node3" presStyleIdx="4" presStyleCnt="5"/>
      <dgm:spPr/>
    </dgm:pt>
    <dgm:pt modelId="{31425DAB-F44D-4117-8F55-4AEF4EE63958}" type="pres">
      <dgm:prSet presAssocID="{2913DD8C-AC29-443F-BFDD-EA426D510893}" presName="text3" presStyleLbl="fgAcc3" presStyleIdx="4" presStyleCnt="5" custScaleX="182976" custScaleY="110391" custLinFactNeighborX="-12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E323C-D6C0-4CF0-B1D5-DCADBC595726}" type="pres">
      <dgm:prSet presAssocID="{2913DD8C-AC29-443F-BFDD-EA426D510893}" presName="hierChild4" presStyleCnt="0"/>
      <dgm:spPr/>
    </dgm:pt>
  </dgm:ptLst>
  <dgm:cxnLst>
    <dgm:cxn modelId="{195E8358-A895-43A8-8527-FCAD7515D7FC}" type="presOf" srcId="{BEBCDE52-ED5B-422C-9DA4-DF78AB5BC8D8}" destId="{BAD86F11-A155-4E02-A5EC-A9EC8DE823F1}" srcOrd="0" destOrd="0" presId="urn:microsoft.com/office/officeart/2005/8/layout/hierarchy1"/>
    <dgm:cxn modelId="{FFBB9AAD-0C72-4571-BC1B-C9C4EB616BFD}" type="presOf" srcId="{68DAA813-AADE-42AA-9C58-A45982578D25}" destId="{9C5D54F2-33CB-4402-8D26-3E5647B671E5}" srcOrd="0" destOrd="0" presId="urn:microsoft.com/office/officeart/2005/8/layout/hierarchy1"/>
    <dgm:cxn modelId="{CC987C27-47B0-4208-9B5E-B0F7B69A742A}" type="presOf" srcId="{FFBE8BA3-0270-4BB7-93A2-34733991F055}" destId="{15F65912-27D0-4C50-872B-2CCE25512F6F}" srcOrd="0" destOrd="0" presId="urn:microsoft.com/office/officeart/2005/8/layout/hierarchy1"/>
    <dgm:cxn modelId="{70C7B724-4929-4010-BF75-DAA301223342}" type="presOf" srcId="{2913DD8C-AC29-443F-BFDD-EA426D510893}" destId="{31425DAB-F44D-4117-8F55-4AEF4EE63958}" srcOrd="0" destOrd="0" presId="urn:microsoft.com/office/officeart/2005/8/layout/hierarchy1"/>
    <dgm:cxn modelId="{8D8CAD6F-9495-43A6-A400-1899BB1D13CE}" type="presOf" srcId="{4CD45D53-4078-477C-88F8-EB75A6642E1F}" destId="{6F65A33D-4F50-466A-846D-B5E5E48C10AB}" srcOrd="0" destOrd="0" presId="urn:microsoft.com/office/officeart/2005/8/layout/hierarchy1"/>
    <dgm:cxn modelId="{3EA4A2DF-C640-4AAC-AB9F-D5749AFF931D}" type="presOf" srcId="{D6F1E402-BB43-4D98-90DA-BB2261F026F1}" destId="{726E2896-BA8B-4C93-926C-138BF2F3C70D}" srcOrd="0" destOrd="0" presId="urn:microsoft.com/office/officeart/2005/8/layout/hierarchy1"/>
    <dgm:cxn modelId="{01E6803E-DD60-4C5D-BF50-6D796D4A7D9D}" srcId="{5AA74D09-505B-4610-943F-27C214D7E98D}" destId="{FA11B8AD-5DFB-40FD-9364-ECAA1D19B625}" srcOrd="1" destOrd="0" parTransId="{AE09F9DA-B2D9-42C4-9A29-77B9F6248127}" sibTransId="{F789339C-545D-496F-BE9B-B9621725E85A}"/>
    <dgm:cxn modelId="{D5DDD0F8-248B-4BE3-B6FD-8E40CE22B4DC}" type="presOf" srcId="{52F0BC1D-0C73-477A-8E9B-2D796F4C0228}" destId="{24ED1D61-5B0D-418E-B85D-B04FC058A40C}" srcOrd="0" destOrd="0" presId="urn:microsoft.com/office/officeart/2005/8/layout/hierarchy1"/>
    <dgm:cxn modelId="{DA4B2540-4DEF-49C9-AABE-66FAB9B165BC}" type="presOf" srcId="{6EE793CD-6A46-4ECA-A5F1-EDBEE7D3AF2B}" destId="{916BD553-12D3-4D26-8C04-998F741D9D9A}" srcOrd="0" destOrd="0" presId="urn:microsoft.com/office/officeart/2005/8/layout/hierarchy1"/>
    <dgm:cxn modelId="{767BFE55-FB5A-4227-944A-1612FD91A747}" srcId="{652B4495-FB12-4E9E-82CF-8DC830F39CEA}" destId="{D6F1E402-BB43-4D98-90DA-BB2261F026F1}" srcOrd="0" destOrd="0" parTransId="{AA5D3110-02FD-4292-8E1E-C951504C7F33}" sibTransId="{3572BDF1-F8A1-4C77-96FE-8753E5E65ABB}"/>
    <dgm:cxn modelId="{2D3A385D-DACD-4066-AD30-B2F929166534}" srcId="{5AA74D09-505B-4610-943F-27C214D7E98D}" destId="{FFBE8BA3-0270-4BB7-93A2-34733991F055}" srcOrd="0" destOrd="0" parTransId="{6EE793CD-6A46-4ECA-A5F1-EDBEE7D3AF2B}" sibTransId="{4C0FCC40-D7BD-4C9F-AF28-174FBAF8EB44}"/>
    <dgm:cxn modelId="{F5FBC4B4-FA9B-449C-A306-9BDB1CC46651}" type="presOf" srcId="{FA11B8AD-5DFB-40FD-9364-ECAA1D19B625}" destId="{1EFE0BA5-8FDB-4634-A6A4-E7D3FB7DF3ED}" srcOrd="0" destOrd="0" presId="urn:microsoft.com/office/officeart/2005/8/layout/hierarchy1"/>
    <dgm:cxn modelId="{73170864-C3DA-43B2-908D-2F947407D81C}" srcId="{5AA74D09-505B-4610-943F-27C214D7E98D}" destId="{2913DD8C-AC29-443F-BFDD-EA426D510893}" srcOrd="2" destOrd="0" parTransId="{68DAA813-AADE-42AA-9C58-A45982578D25}" sibTransId="{1E2B85EA-9E8D-4E77-9FD7-D01450B6C876}"/>
    <dgm:cxn modelId="{7D067D1B-9815-43ED-B717-5662CAAC3C3C}" type="presOf" srcId="{AE09F9DA-B2D9-42C4-9A29-77B9F6248127}" destId="{340E59BA-0AFA-4A47-B835-D14E4C6CCF27}" srcOrd="0" destOrd="0" presId="urn:microsoft.com/office/officeart/2005/8/layout/hierarchy1"/>
    <dgm:cxn modelId="{3B10B8A7-FC75-4ADA-98AE-DAA0FF4E625A}" type="presOf" srcId="{F122B95A-7699-4553-A326-A92D3E3E98E4}" destId="{CFDBF745-4F5C-4C3F-8BFB-89B59DD477B0}" srcOrd="0" destOrd="0" presId="urn:microsoft.com/office/officeart/2005/8/layout/hierarchy1"/>
    <dgm:cxn modelId="{5804A430-C03E-44FD-8561-4C898AD5E3BA}" srcId="{D6F1E402-BB43-4D98-90DA-BB2261F026F1}" destId="{BEBCDE52-ED5B-422C-9DA4-DF78AB5BC8D8}" srcOrd="0" destOrd="0" parTransId="{7208F524-2BC8-46F7-8C05-339095F9DE7B}" sibTransId="{E84A6B59-7315-49F5-A13F-8FA7BDC3944B}"/>
    <dgm:cxn modelId="{EB207C17-E45A-4B0D-A140-E3F36D7C684E}" type="presOf" srcId="{AA5D3110-02FD-4292-8E1E-C951504C7F33}" destId="{6B1C4E02-7620-464C-A620-A6EEE39F566B}" srcOrd="0" destOrd="0" presId="urn:microsoft.com/office/officeart/2005/8/layout/hierarchy1"/>
    <dgm:cxn modelId="{F38C2187-3551-4DA5-B5C8-0225A0503035}" type="presOf" srcId="{5AA74D09-505B-4610-943F-27C214D7E98D}" destId="{2ACC3EF3-0C5A-4957-ABE6-AE3535DB429C}" srcOrd="0" destOrd="0" presId="urn:microsoft.com/office/officeart/2005/8/layout/hierarchy1"/>
    <dgm:cxn modelId="{239FEC7A-23DC-4F0D-92F4-3B771D64B815}" type="presOf" srcId="{652B4495-FB12-4E9E-82CF-8DC830F39CEA}" destId="{43FA9CEA-20C6-4BC4-ADDD-EAAFE285EEE4}" srcOrd="0" destOrd="0" presId="urn:microsoft.com/office/officeart/2005/8/layout/hierarchy1"/>
    <dgm:cxn modelId="{5D1D3A16-7CE3-4515-A985-523E48E3837F}" srcId="{4CD45D53-4078-477C-88F8-EB75A6642E1F}" destId="{652B4495-FB12-4E9E-82CF-8DC830F39CEA}" srcOrd="0" destOrd="0" parTransId="{A906E4A7-FA42-44AE-B35F-EF51234D5820}" sibTransId="{6EDEC4E4-AF7E-48DC-9661-C2DBCFA71ED3}"/>
    <dgm:cxn modelId="{68DA89DD-781C-492C-A8FB-96FEC3F7C71D}" type="presOf" srcId="{6C3DDB54-F725-48F5-AB1F-9C0DEBB32EE1}" destId="{09870F0A-B1A2-4331-B28D-E29EB704CFFE}" srcOrd="0" destOrd="0" presId="urn:microsoft.com/office/officeart/2005/8/layout/hierarchy1"/>
    <dgm:cxn modelId="{5C06FA35-17BF-428C-8548-B85BAF2FE56A}" srcId="{D6F1E402-BB43-4D98-90DA-BB2261F026F1}" destId="{F122B95A-7699-4553-A326-A92D3E3E98E4}" srcOrd="1" destOrd="0" parTransId="{6C3DDB54-F725-48F5-AB1F-9C0DEBB32EE1}" sibTransId="{1E181B89-88CA-4CBE-8E53-DC40F0E55912}"/>
    <dgm:cxn modelId="{35A016C3-FB4B-4F41-9F61-96462CEF52A3}" srcId="{652B4495-FB12-4E9E-82CF-8DC830F39CEA}" destId="{5AA74D09-505B-4610-943F-27C214D7E98D}" srcOrd="1" destOrd="0" parTransId="{52F0BC1D-0C73-477A-8E9B-2D796F4C0228}" sibTransId="{0F1A3468-F5EA-4EE8-87F1-6C28683671EC}"/>
    <dgm:cxn modelId="{7A764845-55B2-46C8-9043-E258C8B7EAF3}" type="presOf" srcId="{7208F524-2BC8-46F7-8C05-339095F9DE7B}" destId="{0ACCB09B-9F6F-453E-A98C-EB2E84A325DE}" srcOrd="0" destOrd="0" presId="urn:microsoft.com/office/officeart/2005/8/layout/hierarchy1"/>
    <dgm:cxn modelId="{336C7314-35B6-47B6-BB19-0ACBFF7CF0E8}" type="presParOf" srcId="{6F65A33D-4F50-466A-846D-B5E5E48C10AB}" destId="{4F094A18-44C2-4263-A7A1-FD961B0F6274}" srcOrd="0" destOrd="0" presId="urn:microsoft.com/office/officeart/2005/8/layout/hierarchy1"/>
    <dgm:cxn modelId="{0F3E7668-CCC9-4FCC-B7A9-0B76D82EAB19}" type="presParOf" srcId="{4F094A18-44C2-4263-A7A1-FD961B0F6274}" destId="{852BA00B-800E-4A30-957C-41CA599D4AC3}" srcOrd="0" destOrd="0" presId="urn:microsoft.com/office/officeart/2005/8/layout/hierarchy1"/>
    <dgm:cxn modelId="{88009ED8-665E-41BC-91B3-19464A8CD319}" type="presParOf" srcId="{852BA00B-800E-4A30-957C-41CA599D4AC3}" destId="{EFED05F4-DDBE-4894-8477-F135AE0D557A}" srcOrd="0" destOrd="0" presId="urn:microsoft.com/office/officeart/2005/8/layout/hierarchy1"/>
    <dgm:cxn modelId="{04EF6055-8E93-4AA7-B2A0-AF3C91B493FF}" type="presParOf" srcId="{852BA00B-800E-4A30-957C-41CA599D4AC3}" destId="{43FA9CEA-20C6-4BC4-ADDD-EAAFE285EEE4}" srcOrd="1" destOrd="0" presId="urn:microsoft.com/office/officeart/2005/8/layout/hierarchy1"/>
    <dgm:cxn modelId="{72B26F05-D347-4D1B-9B25-387438CDCD09}" type="presParOf" srcId="{4F094A18-44C2-4263-A7A1-FD961B0F6274}" destId="{DFD0FE63-9F75-4F5F-B3B2-F506727788D2}" srcOrd="1" destOrd="0" presId="urn:microsoft.com/office/officeart/2005/8/layout/hierarchy1"/>
    <dgm:cxn modelId="{3E173E96-BAA6-4521-9CF3-93030F5DA2BC}" type="presParOf" srcId="{DFD0FE63-9F75-4F5F-B3B2-F506727788D2}" destId="{6B1C4E02-7620-464C-A620-A6EEE39F566B}" srcOrd="0" destOrd="0" presId="urn:microsoft.com/office/officeart/2005/8/layout/hierarchy1"/>
    <dgm:cxn modelId="{64599DC4-35B4-40B7-9853-3A6B5166EA6B}" type="presParOf" srcId="{DFD0FE63-9F75-4F5F-B3B2-F506727788D2}" destId="{F6DEA592-368B-43D9-863E-AC9680B5A34B}" srcOrd="1" destOrd="0" presId="urn:microsoft.com/office/officeart/2005/8/layout/hierarchy1"/>
    <dgm:cxn modelId="{754C938B-156A-4364-9775-15D6AFCDD8CA}" type="presParOf" srcId="{F6DEA592-368B-43D9-863E-AC9680B5A34B}" destId="{75DDF98E-C2B0-4086-9BA0-BA6A1062D547}" srcOrd="0" destOrd="0" presId="urn:microsoft.com/office/officeart/2005/8/layout/hierarchy1"/>
    <dgm:cxn modelId="{51DB67FE-2618-4E40-9A39-260B2A77ADD0}" type="presParOf" srcId="{75DDF98E-C2B0-4086-9BA0-BA6A1062D547}" destId="{E75F3765-1270-4554-A6B1-67C6C32E0637}" srcOrd="0" destOrd="0" presId="urn:microsoft.com/office/officeart/2005/8/layout/hierarchy1"/>
    <dgm:cxn modelId="{15931DE4-A38E-47A4-9E47-49DF0626A004}" type="presParOf" srcId="{75DDF98E-C2B0-4086-9BA0-BA6A1062D547}" destId="{726E2896-BA8B-4C93-926C-138BF2F3C70D}" srcOrd="1" destOrd="0" presId="urn:microsoft.com/office/officeart/2005/8/layout/hierarchy1"/>
    <dgm:cxn modelId="{AC92E383-C490-41A6-9BCC-7D28767A84DC}" type="presParOf" srcId="{F6DEA592-368B-43D9-863E-AC9680B5A34B}" destId="{CB6B0027-C496-4D6D-9851-A50EF54046EE}" srcOrd="1" destOrd="0" presId="urn:microsoft.com/office/officeart/2005/8/layout/hierarchy1"/>
    <dgm:cxn modelId="{1FF828F6-A6A4-49DA-A557-4C46B726C3C4}" type="presParOf" srcId="{CB6B0027-C496-4D6D-9851-A50EF54046EE}" destId="{0ACCB09B-9F6F-453E-A98C-EB2E84A325DE}" srcOrd="0" destOrd="0" presId="urn:microsoft.com/office/officeart/2005/8/layout/hierarchy1"/>
    <dgm:cxn modelId="{B5403E13-E591-4E0E-9D93-CE89DACCFB5E}" type="presParOf" srcId="{CB6B0027-C496-4D6D-9851-A50EF54046EE}" destId="{EA744035-3605-4CAF-AA3B-81E1B92E7D41}" srcOrd="1" destOrd="0" presId="urn:microsoft.com/office/officeart/2005/8/layout/hierarchy1"/>
    <dgm:cxn modelId="{0F3C42C0-D224-41B3-B78A-4826CC46C87A}" type="presParOf" srcId="{EA744035-3605-4CAF-AA3B-81E1B92E7D41}" destId="{744CAF3E-DF00-4122-9839-60C9A43FB884}" srcOrd="0" destOrd="0" presId="urn:microsoft.com/office/officeart/2005/8/layout/hierarchy1"/>
    <dgm:cxn modelId="{2EE1CCD1-C6D5-4139-9294-9AFF23418AFA}" type="presParOf" srcId="{744CAF3E-DF00-4122-9839-60C9A43FB884}" destId="{599EFEE5-9DEF-44BF-86ED-6FA15129D1A2}" srcOrd="0" destOrd="0" presId="urn:microsoft.com/office/officeart/2005/8/layout/hierarchy1"/>
    <dgm:cxn modelId="{FE6525CF-0B0C-4838-A5EF-D1E5AF17E749}" type="presParOf" srcId="{744CAF3E-DF00-4122-9839-60C9A43FB884}" destId="{BAD86F11-A155-4E02-A5EC-A9EC8DE823F1}" srcOrd="1" destOrd="0" presId="urn:microsoft.com/office/officeart/2005/8/layout/hierarchy1"/>
    <dgm:cxn modelId="{4B026049-5791-49C4-B5D4-A65BB37507AF}" type="presParOf" srcId="{EA744035-3605-4CAF-AA3B-81E1B92E7D41}" destId="{81118493-6378-4445-A428-6D022F186084}" srcOrd="1" destOrd="0" presId="urn:microsoft.com/office/officeart/2005/8/layout/hierarchy1"/>
    <dgm:cxn modelId="{39692E18-BF91-4953-8D88-52B7830ADD3C}" type="presParOf" srcId="{CB6B0027-C496-4D6D-9851-A50EF54046EE}" destId="{09870F0A-B1A2-4331-B28D-E29EB704CFFE}" srcOrd="2" destOrd="0" presId="urn:microsoft.com/office/officeart/2005/8/layout/hierarchy1"/>
    <dgm:cxn modelId="{F5AB62B9-65D8-44D4-9285-CDD32A631087}" type="presParOf" srcId="{CB6B0027-C496-4D6D-9851-A50EF54046EE}" destId="{AF5EBEA6-F468-4C26-9B6C-7E79418BD348}" srcOrd="3" destOrd="0" presId="urn:microsoft.com/office/officeart/2005/8/layout/hierarchy1"/>
    <dgm:cxn modelId="{ACDFBF2C-20E4-4D82-85F9-FF6552F0D185}" type="presParOf" srcId="{AF5EBEA6-F468-4C26-9B6C-7E79418BD348}" destId="{3F852AC8-E81D-4A0B-9FEB-BB79F81F3832}" srcOrd="0" destOrd="0" presId="urn:microsoft.com/office/officeart/2005/8/layout/hierarchy1"/>
    <dgm:cxn modelId="{6115E6AD-487E-4D79-8816-DE7B4A066E5B}" type="presParOf" srcId="{3F852AC8-E81D-4A0B-9FEB-BB79F81F3832}" destId="{C985590D-F6C7-4AD9-887B-E8AFC4BC3DD8}" srcOrd="0" destOrd="0" presId="urn:microsoft.com/office/officeart/2005/8/layout/hierarchy1"/>
    <dgm:cxn modelId="{1A5A3596-74D2-4634-B01B-36668F245AC8}" type="presParOf" srcId="{3F852AC8-E81D-4A0B-9FEB-BB79F81F3832}" destId="{CFDBF745-4F5C-4C3F-8BFB-89B59DD477B0}" srcOrd="1" destOrd="0" presId="urn:microsoft.com/office/officeart/2005/8/layout/hierarchy1"/>
    <dgm:cxn modelId="{BC6CA6B6-3D56-4426-9517-887A9164F04B}" type="presParOf" srcId="{AF5EBEA6-F468-4C26-9B6C-7E79418BD348}" destId="{D5B13471-8156-47C1-852C-793FB1288F48}" srcOrd="1" destOrd="0" presId="urn:microsoft.com/office/officeart/2005/8/layout/hierarchy1"/>
    <dgm:cxn modelId="{CD3EDC04-5165-49F5-91FF-33AD54727AAB}" type="presParOf" srcId="{DFD0FE63-9F75-4F5F-B3B2-F506727788D2}" destId="{24ED1D61-5B0D-418E-B85D-B04FC058A40C}" srcOrd="2" destOrd="0" presId="urn:microsoft.com/office/officeart/2005/8/layout/hierarchy1"/>
    <dgm:cxn modelId="{2842FFEC-5DDE-4589-987E-12203AA3D3FC}" type="presParOf" srcId="{DFD0FE63-9F75-4F5F-B3B2-F506727788D2}" destId="{40726CE0-0BA0-4AD3-A1E9-06DC64D7956A}" srcOrd="3" destOrd="0" presId="urn:microsoft.com/office/officeart/2005/8/layout/hierarchy1"/>
    <dgm:cxn modelId="{BC78AFA4-BD1A-4A36-9292-B1F48C732C14}" type="presParOf" srcId="{40726CE0-0BA0-4AD3-A1E9-06DC64D7956A}" destId="{A31E498C-FAD7-4DEC-8A01-773AD38F2816}" srcOrd="0" destOrd="0" presId="urn:microsoft.com/office/officeart/2005/8/layout/hierarchy1"/>
    <dgm:cxn modelId="{84C75B42-CCC3-4C6F-9354-2704FCF2D005}" type="presParOf" srcId="{A31E498C-FAD7-4DEC-8A01-773AD38F2816}" destId="{CE54C2D6-C4F9-414C-B593-DB8E114B18B0}" srcOrd="0" destOrd="0" presId="urn:microsoft.com/office/officeart/2005/8/layout/hierarchy1"/>
    <dgm:cxn modelId="{DA4DA77C-C920-4F9D-8D1B-CAB2D8FCC4BD}" type="presParOf" srcId="{A31E498C-FAD7-4DEC-8A01-773AD38F2816}" destId="{2ACC3EF3-0C5A-4957-ABE6-AE3535DB429C}" srcOrd="1" destOrd="0" presId="urn:microsoft.com/office/officeart/2005/8/layout/hierarchy1"/>
    <dgm:cxn modelId="{13D42B16-5BD2-4128-A1D0-8577E3237822}" type="presParOf" srcId="{40726CE0-0BA0-4AD3-A1E9-06DC64D7956A}" destId="{8DE686E6-EFAB-4AE7-AFC4-898BDA6E158E}" srcOrd="1" destOrd="0" presId="urn:microsoft.com/office/officeart/2005/8/layout/hierarchy1"/>
    <dgm:cxn modelId="{FA86119A-4264-48E8-BE84-2F7EEEC4C628}" type="presParOf" srcId="{8DE686E6-EFAB-4AE7-AFC4-898BDA6E158E}" destId="{916BD553-12D3-4D26-8C04-998F741D9D9A}" srcOrd="0" destOrd="0" presId="urn:microsoft.com/office/officeart/2005/8/layout/hierarchy1"/>
    <dgm:cxn modelId="{253FA738-1A6D-4FFE-9257-850B5FB125CD}" type="presParOf" srcId="{8DE686E6-EFAB-4AE7-AFC4-898BDA6E158E}" destId="{61757D2E-D74D-42AF-99AE-11D20A40FBB2}" srcOrd="1" destOrd="0" presId="urn:microsoft.com/office/officeart/2005/8/layout/hierarchy1"/>
    <dgm:cxn modelId="{909BAED8-A6F6-42DB-B093-BCC310D3FFA2}" type="presParOf" srcId="{61757D2E-D74D-42AF-99AE-11D20A40FBB2}" destId="{E71934DC-CFBD-4B5D-908C-49DA099BF38D}" srcOrd="0" destOrd="0" presId="urn:microsoft.com/office/officeart/2005/8/layout/hierarchy1"/>
    <dgm:cxn modelId="{01CE51DE-2DED-4D89-B535-0A881D9CDB16}" type="presParOf" srcId="{E71934DC-CFBD-4B5D-908C-49DA099BF38D}" destId="{44506444-30E4-4C54-AD14-B1FA11125A8B}" srcOrd="0" destOrd="0" presId="urn:microsoft.com/office/officeart/2005/8/layout/hierarchy1"/>
    <dgm:cxn modelId="{A2ACEFAC-7674-4405-99C4-1933ADFC4316}" type="presParOf" srcId="{E71934DC-CFBD-4B5D-908C-49DA099BF38D}" destId="{15F65912-27D0-4C50-872B-2CCE25512F6F}" srcOrd="1" destOrd="0" presId="urn:microsoft.com/office/officeart/2005/8/layout/hierarchy1"/>
    <dgm:cxn modelId="{1708EBFB-DB97-492F-98E7-7BF53CAD69BC}" type="presParOf" srcId="{61757D2E-D74D-42AF-99AE-11D20A40FBB2}" destId="{25471794-F05F-486C-A5B5-4D3A8DD46DB0}" srcOrd="1" destOrd="0" presId="urn:microsoft.com/office/officeart/2005/8/layout/hierarchy1"/>
    <dgm:cxn modelId="{DE1F5F54-BDE4-4ADE-9E94-AC49331C59F2}" type="presParOf" srcId="{8DE686E6-EFAB-4AE7-AFC4-898BDA6E158E}" destId="{340E59BA-0AFA-4A47-B835-D14E4C6CCF27}" srcOrd="2" destOrd="0" presId="urn:microsoft.com/office/officeart/2005/8/layout/hierarchy1"/>
    <dgm:cxn modelId="{80F8406B-5155-46C7-9F52-061D82A7CD4C}" type="presParOf" srcId="{8DE686E6-EFAB-4AE7-AFC4-898BDA6E158E}" destId="{40BC51BA-9C4A-499D-91DC-BBA2AD2C0DF1}" srcOrd="3" destOrd="0" presId="urn:microsoft.com/office/officeart/2005/8/layout/hierarchy1"/>
    <dgm:cxn modelId="{FEDCE986-EEEB-44CD-AE30-88CB3574C0DA}" type="presParOf" srcId="{40BC51BA-9C4A-499D-91DC-BBA2AD2C0DF1}" destId="{E57D57DF-5041-4489-83FD-B582BD83DAFB}" srcOrd="0" destOrd="0" presId="urn:microsoft.com/office/officeart/2005/8/layout/hierarchy1"/>
    <dgm:cxn modelId="{B02DD942-F918-4C88-BDB9-CEAC09E5C79B}" type="presParOf" srcId="{E57D57DF-5041-4489-83FD-B582BD83DAFB}" destId="{09E98232-2285-4EF4-9F50-177E208B1C81}" srcOrd="0" destOrd="0" presId="urn:microsoft.com/office/officeart/2005/8/layout/hierarchy1"/>
    <dgm:cxn modelId="{3E96FD2B-2C1D-40D7-8B6B-3791DD5E96B3}" type="presParOf" srcId="{E57D57DF-5041-4489-83FD-B582BD83DAFB}" destId="{1EFE0BA5-8FDB-4634-A6A4-E7D3FB7DF3ED}" srcOrd="1" destOrd="0" presId="urn:microsoft.com/office/officeart/2005/8/layout/hierarchy1"/>
    <dgm:cxn modelId="{3B9BF4FE-A2A8-4B21-ABEC-016D16D0487A}" type="presParOf" srcId="{40BC51BA-9C4A-499D-91DC-BBA2AD2C0DF1}" destId="{035E3E36-82C3-4A13-B950-A1C9AAF03569}" srcOrd="1" destOrd="0" presId="urn:microsoft.com/office/officeart/2005/8/layout/hierarchy1"/>
    <dgm:cxn modelId="{C2DFF28C-006A-4C42-A632-5673C397676D}" type="presParOf" srcId="{8DE686E6-EFAB-4AE7-AFC4-898BDA6E158E}" destId="{9C5D54F2-33CB-4402-8D26-3E5647B671E5}" srcOrd="4" destOrd="0" presId="urn:microsoft.com/office/officeart/2005/8/layout/hierarchy1"/>
    <dgm:cxn modelId="{7EE11CAB-3C6D-4DFC-9AA3-1BEC25AAAE96}" type="presParOf" srcId="{8DE686E6-EFAB-4AE7-AFC4-898BDA6E158E}" destId="{4E92C99E-3AB0-4B8E-86D6-486CF9D910A0}" srcOrd="5" destOrd="0" presId="urn:microsoft.com/office/officeart/2005/8/layout/hierarchy1"/>
    <dgm:cxn modelId="{31FF72D4-351A-4DFF-8C79-368D7DB109D9}" type="presParOf" srcId="{4E92C99E-3AB0-4B8E-86D6-486CF9D910A0}" destId="{98750527-8EE1-49FB-9D8B-6A995954CA70}" srcOrd="0" destOrd="0" presId="urn:microsoft.com/office/officeart/2005/8/layout/hierarchy1"/>
    <dgm:cxn modelId="{9B0E120A-48AE-4AEB-9069-C1CA242CBDE2}" type="presParOf" srcId="{98750527-8EE1-49FB-9D8B-6A995954CA70}" destId="{E5BEF3B0-1884-4B4E-A050-AD59216879BD}" srcOrd="0" destOrd="0" presId="urn:microsoft.com/office/officeart/2005/8/layout/hierarchy1"/>
    <dgm:cxn modelId="{5DA814B0-B85A-4787-BE13-DC4439EE6914}" type="presParOf" srcId="{98750527-8EE1-49FB-9D8B-6A995954CA70}" destId="{31425DAB-F44D-4117-8F55-4AEF4EE63958}" srcOrd="1" destOrd="0" presId="urn:microsoft.com/office/officeart/2005/8/layout/hierarchy1"/>
    <dgm:cxn modelId="{4CC4F4E5-5A44-460C-B9BA-45C980D1AAEC}" type="presParOf" srcId="{4E92C99E-3AB0-4B8E-86D6-486CF9D910A0}" destId="{C3EE323C-D6C0-4CF0-B1D5-DCADBC595726}" srcOrd="1" destOrd="0" presId="urn:microsoft.com/office/officeart/2005/8/layout/hierarchy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94FF6-A4B8-489A-90F1-F62144AB969A}">
      <dsp:nvSpPr>
        <dsp:cNvPr id="0" name=""/>
        <dsp:cNvSpPr/>
      </dsp:nvSpPr>
      <dsp:spPr>
        <a:xfrm>
          <a:off x="5044066" y="1809852"/>
          <a:ext cx="3346237" cy="1819388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b="1" i="1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200" b="1" i="1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 văn Nguyễn Du là đỉnh cao của chủ nghĩa nhân đạo trong văn học trung đại</a:t>
          </a:r>
          <a:r>
            <a:rPr lang="vi-VN" sz="2200" b="1" i="1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US" sz="2200" b="1" i="1" kern="12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4111" y="2076295"/>
        <a:ext cx="2366147" cy="1286502"/>
      </dsp:txXfrm>
    </dsp:sp>
    <dsp:sp modelId="{63F04E89-1699-46C0-A7FF-6E4B7ED085F8}">
      <dsp:nvSpPr>
        <dsp:cNvPr id="0" name=""/>
        <dsp:cNvSpPr/>
      </dsp:nvSpPr>
      <dsp:spPr>
        <a:xfrm rot="16062437">
          <a:off x="6579479" y="1395405"/>
          <a:ext cx="188764" cy="484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6608926" y="1520522"/>
        <a:ext cx="132135" cy="290476"/>
      </dsp:txXfrm>
    </dsp:sp>
    <dsp:sp modelId="{B876B16E-44AC-4FF1-90EE-269DE53FE900}">
      <dsp:nvSpPr>
        <dsp:cNvPr id="0" name=""/>
        <dsp:cNvSpPr/>
      </dsp:nvSpPr>
      <dsp:spPr>
        <a:xfrm>
          <a:off x="4263489" y="30343"/>
          <a:ext cx="4749064" cy="1423900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Yêu thương và cảm thông sâu sắc với những con người nhỏ bé, bất hạnh, bị xã hội coi rẻ.</a:t>
          </a:r>
          <a:r>
            <a:rPr lang="vi-VN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           </a:t>
          </a:r>
          <a:endParaRPr lang="en-US" sz="2000" kern="1200"/>
        </a:p>
      </dsp:txBody>
      <dsp:txXfrm>
        <a:off x="4958973" y="238868"/>
        <a:ext cx="3358096" cy="1006850"/>
      </dsp:txXfrm>
    </dsp:sp>
    <dsp:sp modelId="{4BD92EA4-3BAB-4DD2-8DC2-A8FF0D91D462}">
      <dsp:nvSpPr>
        <dsp:cNvPr id="0" name=""/>
        <dsp:cNvSpPr/>
      </dsp:nvSpPr>
      <dsp:spPr>
        <a:xfrm rot="21599292">
          <a:off x="8509263" y="2477110"/>
          <a:ext cx="150466" cy="484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509263" y="2573940"/>
        <a:ext cx="105326" cy="290476"/>
      </dsp:txXfrm>
    </dsp:sp>
    <dsp:sp modelId="{A2A2A113-5907-4C46-81F1-3E3DBBF8B084}">
      <dsp:nvSpPr>
        <dsp:cNvPr id="0" name=""/>
        <dsp:cNvSpPr/>
      </dsp:nvSpPr>
      <dsp:spPr>
        <a:xfrm>
          <a:off x="8674202" y="1897821"/>
          <a:ext cx="4237143" cy="164177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Đề cập đến thân phận và ngợi ca, trân trọng những người phụ nữ, nhất là người phụ nữ có sắc đẹp và có tài văn chương.</a:t>
          </a:r>
          <a:r>
            <a:rPr lang="vi-VN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</a:t>
          </a:r>
          <a:endParaRPr lang="en-US" sz="2000" kern="1200"/>
        </a:p>
      </dsp:txBody>
      <dsp:txXfrm>
        <a:off x="9294717" y="2138253"/>
        <a:ext cx="2996113" cy="1160907"/>
      </dsp:txXfrm>
    </dsp:sp>
    <dsp:sp modelId="{7A8DA8DE-1BB4-4B49-8782-734CC676EF53}">
      <dsp:nvSpPr>
        <dsp:cNvPr id="0" name=""/>
        <dsp:cNvSpPr/>
      </dsp:nvSpPr>
      <dsp:spPr>
        <a:xfrm rot="5511248">
          <a:off x="6585037" y="3564403"/>
          <a:ext cx="193924" cy="484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6615067" y="3632155"/>
        <a:ext cx="135747" cy="290476"/>
      </dsp:txXfrm>
    </dsp:sp>
    <dsp:sp modelId="{C254844C-0E0B-4301-B562-512AA6388C42}">
      <dsp:nvSpPr>
        <dsp:cNvPr id="0" name=""/>
        <dsp:cNvSpPr/>
      </dsp:nvSpPr>
      <dsp:spPr>
        <a:xfrm>
          <a:off x="4418657" y="3994766"/>
          <a:ext cx="4468399" cy="1423900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Ngợi ca, trân trọng tình yêu lứa đôi, cuộc sống hạnh phúc và công bằng xã hội.</a:t>
          </a:r>
          <a:r>
            <a:rPr lang="vi-VN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/>
        </a:p>
      </dsp:txBody>
      <dsp:txXfrm>
        <a:off x="5073039" y="4203291"/>
        <a:ext cx="3159635" cy="1006850"/>
      </dsp:txXfrm>
    </dsp:sp>
    <dsp:sp modelId="{FF7E3F7A-4EC0-49B2-9353-D13B45CEA73D}">
      <dsp:nvSpPr>
        <dsp:cNvPr id="0" name=""/>
        <dsp:cNvSpPr/>
      </dsp:nvSpPr>
      <dsp:spPr>
        <a:xfrm rot="10862390">
          <a:off x="4779409" y="2444015"/>
          <a:ext cx="187702" cy="484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835715" y="2541351"/>
        <a:ext cx="131391" cy="290476"/>
      </dsp:txXfrm>
    </dsp:sp>
    <dsp:sp modelId="{C7F5C31B-1939-4B08-90F1-831AE602D274}">
      <dsp:nvSpPr>
        <dsp:cNvPr id="0" name=""/>
        <dsp:cNvSpPr/>
      </dsp:nvSpPr>
      <dsp:spPr>
        <a:xfrm>
          <a:off x="1150081" y="1938700"/>
          <a:ext cx="3542621" cy="1423900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Bày tỏ thái độ phẫn nộ đối với xã hội phong kiến tàn bạo.</a:t>
          </a:r>
          <a:endParaRPr lang="en-US" sz="2000" kern="1200"/>
        </a:p>
      </dsp:txBody>
      <dsp:txXfrm>
        <a:off x="1668886" y="2147225"/>
        <a:ext cx="2505011" cy="1006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#1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457960-698C-473E-AC07-9B7E3B15BC84}" type="slidenum">
              <a:rPr lang="en-US" altLang="en-US" smtClean="0">
                <a:latin typeface="Arial" charset="0"/>
              </a:rPr>
              <a:pPr/>
              <a:t>32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457960-698C-473E-AC07-9B7E3B15BC84}" type="slidenum">
              <a:rPr lang="en-US" altLang="en-US" smtClean="0">
                <a:latin typeface="Arial" charset="0"/>
              </a:rPr>
              <a:pPr/>
              <a:t>33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457960-698C-473E-AC07-9B7E3B15BC84}" type="slidenum">
              <a:rPr lang="en-US" altLang="en-US" smtClean="0">
                <a:latin typeface="Arial" charset="0"/>
              </a:rPr>
              <a:pPr/>
              <a:t>34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0877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0949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880A1-6E82-4030-94EC-8109562DCDC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990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607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98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021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519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457960-698C-473E-AC07-9B7E3B15BC84}" type="slidenum">
              <a:rPr lang="en-US" altLang="en-US" smtClean="0">
                <a:latin typeface="Arial" charset="0"/>
              </a:rPr>
              <a:pPr/>
              <a:t>31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429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15158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47631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013212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solidFill>
          <a:schemeClr val="dk2"/>
        </a:solidFill>
        <a:effectLst/>
      </p:bgPr>
    </p:bg>
    <p:spTree>
      <p:nvGrpSpPr>
        <p:cNvPr id="1" name="Shape 1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12" name="Google Shape;12912;p19"/>
          <p:cNvGrpSpPr/>
          <p:nvPr/>
        </p:nvGrpSpPr>
        <p:grpSpPr>
          <a:xfrm>
            <a:off x="-26733" y="-6491"/>
            <a:ext cx="12227873" cy="6889649"/>
            <a:chOff x="232500" y="742400"/>
            <a:chExt cx="6901125" cy="3999100"/>
          </a:xfrm>
        </p:grpSpPr>
        <p:sp>
          <p:nvSpPr>
            <p:cNvPr id="12913" name="Google Shape;12913;p19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4" name="Google Shape;12914;p19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5" name="Google Shape;12915;p19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6" name="Google Shape;12916;p19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7" name="Google Shape;12917;p19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8" name="Google Shape;12918;p19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9" name="Google Shape;12919;p19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0" name="Google Shape;12920;p19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1" name="Google Shape;12921;p19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2" name="Google Shape;12922;p19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3" name="Google Shape;12923;p19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4" name="Google Shape;12924;p19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5" name="Google Shape;12925;p19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6" name="Google Shape;12926;p19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7" name="Google Shape;12927;p19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8" name="Google Shape;12928;p19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9" name="Google Shape;12929;p19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0" name="Google Shape;12930;p19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1" name="Google Shape;12931;p19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2" name="Google Shape;12932;p19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3" name="Google Shape;12933;p19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4" name="Google Shape;12934;p19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5" name="Google Shape;12935;p19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6" name="Google Shape;12936;p19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7" name="Google Shape;12937;p19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8" name="Google Shape;12938;p19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9" name="Google Shape;12939;p19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0" name="Google Shape;12940;p19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1" name="Google Shape;12941;p19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2" name="Google Shape;12942;p19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3" name="Google Shape;12943;p19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4" name="Google Shape;12944;p19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5" name="Google Shape;12945;p19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6" name="Google Shape;12946;p19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7" name="Google Shape;12947;p19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8" name="Google Shape;12948;p19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9" name="Google Shape;12949;p19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0" name="Google Shape;12950;p19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1" name="Google Shape;12951;p19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2" name="Google Shape;12952;p19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3" name="Google Shape;12953;p19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4" name="Google Shape;12954;p19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5" name="Google Shape;12955;p19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6" name="Google Shape;12956;p19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7" name="Google Shape;12957;p19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8" name="Google Shape;12958;p19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9" name="Google Shape;12959;p19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0" name="Google Shape;12960;p19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1" name="Google Shape;12961;p19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2" name="Google Shape;12962;p19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3" name="Google Shape;12963;p19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4" name="Google Shape;12964;p19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5" name="Google Shape;12965;p19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6" name="Google Shape;12966;p19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7" name="Google Shape;12967;p19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8" name="Google Shape;12968;p19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9" name="Google Shape;12969;p19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0" name="Google Shape;12970;p19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1" name="Google Shape;12971;p19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2" name="Google Shape;12972;p19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3" name="Google Shape;12973;p19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4" name="Google Shape;12974;p19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5" name="Google Shape;12975;p19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6" name="Google Shape;12976;p19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7" name="Google Shape;12977;p19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8" name="Google Shape;12978;p19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9" name="Google Shape;12979;p19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0" name="Google Shape;12980;p19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1" name="Google Shape;12981;p19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2" name="Google Shape;12982;p19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3" name="Google Shape;12983;p19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4" name="Google Shape;12984;p19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5" name="Google Shape;12985;p19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6" name="Google Shape;12986;p19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7" name="Google Shape;12987;p19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8" name="Google Shape;12988;p19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9" name="Google Shape;12989;p19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0" name="Google Shape;12990;p19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1" name="Google Shape;12991;p19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2" name="Google Shape;12992;p19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3" name="Google Shape;12993;p19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4" name="Google Shape;12994;p19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5" name="Google Shape;12995;p19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6" name="Google Shape;12996;p19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7" name="Google Shape;12997;p19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8" name="Google Shape;12998;p19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9" name="Google Shape;12999;p19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0" name="Google Shape;13000;p19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1" name="Google Shape;13001;p19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2" name="Google Shape;13002;p19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3" name="Google Shape;13003;p19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4" name="Google Shape;13004;p19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5" name="Google Shape;13005;p19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6" name="Google Shape;13006;p19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7" name="Google Shape;13007;p19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8" name="Google Shape;13008;p19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9" name="Google Shape;13009;p19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0" name="Google Shape;13010;p19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1" name="Google Shape;13011;p19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2" name="Google Shape;13012;p19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3" name="Google Shape;13013;p19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4" name="Google Shape;13014;p19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5" name="Google Shape;13015;p19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6" name="Google Shape;13016;p19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7" name="Google Shape;13017;p19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8" name="Google Shape;13018;p19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9" name="Google Shape;13019;p19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0" name="Google Shape;13020;p19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1" name="Google Shape;13021;p19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2" name="Google Shape;13022;p19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3" name="Google Shape;13023;p19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4" name="Google Shape;13024;p19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5" name="Google Shape;13025;p19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6" name="Google Shape;13026;p19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7" name="Google Shape;13027;p19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8" name="Google Shape;13028;p19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9" name="Google Shape;13029;p19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0" name="Google Shape;13030;p19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1" name="Google Shape;13031;p19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2" name="Google Shape;13032;p19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3" name="Google Shape;13033;p19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4" name="Google Shape;13034;p19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5" name="Google Shape;13035;p19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6" name="Google Shape;13036;p19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7" name="Google Shape;13037;p19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8" name="Google Shape;13038;p19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9" name="Google Shape;13039;p19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0" name="Google Shape;13040;p19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1" name="Google Shape;13041;p19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2" name="Google Shape;13042;p19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3" name="Google Shape;13043;p19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4" name="Google Shape;13044;p19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5" name="Google Shape;13045;p19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6" name="Google Shape;13046;p19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7" name="Google Shape;13047;p19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8" name="Google Shape;13048;p19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9" name="Google Shape;13049;p19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0" name="Google Shape;13050;p19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1" name="Google Shape;13051;p19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2" name="Google Shape;13052;p19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3" name="Google Shape;13053;p19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4" name="Google Shape;13054;p19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5" name="Google Shape;13055;p19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6" name="Google Shape;13056;p19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7" name="Google Shape;13057;p19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8" name="Google Shape;13058;p19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9" name="Google Shape;13059;p19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0" name="Google Shape;13060;p19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1" name="Google Shape;13061;p19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2" name="Google Shape;13062;p19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3" name="Google Shape;13063;p19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4" name="Google Shape;13064;p19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5" name="Google Shape;13065;p19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6" name="Google Shape;13066;p19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7" name="Google Shape;13067;p19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8" name="Google Shape;13068;p19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9" name="Google Shape;13069;p19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0" name="Google Shape;13070;p19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1" name="Google Shape;13071;p19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2" name="Google Shape;13072;p19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3" name="Google Shape;13073;p19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4" name="Google Shape;13074;p19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5" name="Google Shape;13075;p19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6" name="Google Shape;13076;p19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7" name="Google Shape;13077;p19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8" name="Google Shape;13078;p19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9" name="Google Shape;13079;p19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0" name="Google Shape;13080;p19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1" name="Google Shape;13081;p19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2" name="Google Shape;13082;p19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3" name="Google Shape;13083;p19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4" name="Google Shape;13084;p19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5" name="Google Shape;13085;p19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6" name="Google Shape;13086;p19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7" name="Google Shape;13087;p19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8" name="Google Shape;13088;p19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9" name="Google Shape;13089;p19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0" name="Google Shape;13090;p19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1" name="Google Shape;13091;p19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2" name="Google Shape;13092;p19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3" name="Google Shape;13093;p19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4" name="Google Shape;13094;p19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5" name="Google Shape;13095;p19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6" name="Google Shape;13096;p19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7" name="Google Shape;13097;p19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8" name="Google Shape;13098;p19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9" name="Google Shape;13099;p19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0" name="Google Shape;13100;p19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1" name="Google Shape;13101;p19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2" name="Google Shape;13102;p19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3" name="Google Shape;13103;p19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4" name="Google Shape;13104;p19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5" name="Google Shape;13105;p19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6" name="Google Shape;13106;p19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7" name="Google Shape;13107;p19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8" name="Google Shape;13108;p19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9" name="Google Shape;13109;p19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0" name="Google Shape;13110;p19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1" name="Google Shape;13111;p19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2" name="Google Shape;13112;p19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3" name="Google Shape;13113;p19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4" name="Google Shape;13114;p19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5" name="Google Shape;13115;p19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6" name="Google Shape;13116;p19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7" name="Google Shape;13117;p19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8" name="Google Shape;13118;p19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9" name="Google Shape;13119;p19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0" name="Google Shape;13120;p19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1" name="Google Shape;13121;p19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2" name="Google Shape;13122;p19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3" name="Google Shape;13123;p19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4" name="Google Shape;13124;p19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5" name="Google Shape;13125;p19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6" name="Google Shape;13126;p19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7" name="Google Shape;13127;p19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8" name="Google Shape;13128;p19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9" name="Google Shape;13129;p19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0" name="Google Shape;13130;p19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1" name="Google Shape;13131;p19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2" name="Google Shape;13132;p19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3" name="Google Shape;13133;p19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4" name="Google Shape;13134;p19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5" name="Google Shape;13135;p19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6" name="Google Shape;13136;p19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7" name="Google Shape;13137;p19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8" name="Google Shape;13138;p19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9" name="Google Shape;13139;p19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0" name="Google Shape;13140;p19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1" name="Google Shape;13141;p19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2" name="Google Shape;13142;p19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3" name="Google Shape;13143;p19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4" name="Google Shape;13144;p19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5" name="Google Shape;13145;p19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6" name="Google Shape;13146;p19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7" name="Google Shape;13147;p19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8" name="Google Shape;13148;p19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9" name="Google Shape;13149;p19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0" name="Google Shape;13150;p19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1" name="Google Shape;13151;p19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2" name="Google Shape;13152;p19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3" name="Google Shape;13153;p19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4" name="Google Shape;13154;p19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5" name="Google Shape;13155;p19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6" name="Google Shape;13156;p19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7" name="Google Shape;13157;p19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8" name="Google Shape;13158;p19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9" name="Google Shape;13159;p19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0" name="Google Shape;13160;p19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1" name="Google Shape;13161;p19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2" name="Google Shape;13162;p19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3" name="Google Shape;13163;p19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4" name="Google Shape;13164;p19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5" name="Google Shape;13165;p19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6" name="Google Shape;13166;p19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7" name="Google Shape;13167;p19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8" name="Google Shape;13168;p19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9" name="Google Shape;13169;p19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0" name="Google Shape;13170;p19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1" name="Google Shape;13171;p19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2" name="Google Shape;13172;p19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3" name="Google Shape;13173;p19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4" name="Google Shape;13174;p19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5" name="Google Shape;13175;p19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6" name="Google Shape;13176;p19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7" name="Google Shape;13177;p19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8" name="Google Shape;13178;p19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9" name="Google Shape;13179;p19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0" name="Google Shape;13180;p19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1" name="Google Shape;13181;p19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2" name="Google Shape;13182;p19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3" name="Google Shape;13183;p19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4" name="Google Shape;13184;p19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5" name="Google Shape;13185;p19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6" name="Google Shape;13186;p19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7" name="Google Shape;13187;p19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8" name="Google Shape;13188;p19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9" name="Google Shape;13189;p19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0" name="Google Shape;13190;p19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1" name="Google Shape;13191;p19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2" name="Google Shape;13192;p19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3" name="Google Shape;13193;p19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4" name="Google Shape;13194;p19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5" name="Google Shape;13195;p19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6" name="Google Shape;13196;p19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7" name="Google Shape;13197;p19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8" name="Google Shape;13198;p19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9" name="Google Shape;13199;p19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0" name="Google Shape;13200;p19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1" name="Google Shape;13201;p19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2" name="Google Shape;13202;p19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3" name="Google Shape;13203;p19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4" name="Google Shape;13204;p19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5" name="Google Shape;13205;p19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6" name="Google Shape;13206;p19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7" name="Google Shape;13207;p19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8" name="Google Shape;13208;p19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9" name="Google Shape;13209;p19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0" name="Google Shape;13210;p19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1" name="Google Shape;13211;p19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2" name="Google Shape;13212;p19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3" name="Google Shape;13213;p19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4" name="Google Shape;13214;p19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5" name="Google Shape;13215;p19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6" name="Google Shape;13216;p19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7" name="Google Shape;13217;p19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8" name="Google Shape;13218;p19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9" name="Google Shape;13219;p19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0" name="Google Shape;13220;p19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1" name="Google Shape;13221;p19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2" name="Google Shape;13222;p19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3" name="Google Shape;13223;p19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4" name="Google Shape;13224;p19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5" name="Google Shape;13225;p19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6" name="Google Shape;13226;p19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7" name="Google Shape;13227;p19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8" name="Google Shape;13228;p19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9" name="Google Shape;13229;p19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0" name="Google Shape;13230;p19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1" name="Google Shape;13231;p19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2" name="Google Shape;13232;p19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3" name="Google Shape;13233;p19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4" name="Google Shape;13234;p19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5" name="Google Shape;13235;p19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6" name="Google Shape;13236;p19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7" name="Google Shape;13237;p19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8" name="Google Shape;13238;p19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9" name="Google Shape;13239;p19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0" name="Google Shape;13240;p19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1" name="Google Shape;13241;p19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2" name="Google Shape;13242;p19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3" name="Google Shape;13243;p19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4" name="Google Shape;13244;p19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5" name="Google Shape;13245;p19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6" name="Google Shape;13246;p19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7" name="Google Shape;13247;p19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8" name="Google Shape;13248;p19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9" name="Google Shape;13249;p19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0" name="Google Shape;13250;p19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1" name="Google Shape;13251;p19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2" name="Google Shape;13252;p19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3" name="Google Shape;13253;p19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4" name="Google Shape;13254;p19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5" name="Google Shape;13255;p19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6" name="Google Shape;13256;p19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7" name="Google Shape;13257;p19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8" name="Google Shape;13258;p19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9" name="Google Shape;13259;p19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0" name="Google Shape;13260;p19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1" name="Google Shape;13261;p19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2" name="Google Shape;13262;p19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3" name="Google Shape;13263;p19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4" name="Google Shape;13264;p19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5" name="Google Shape;13265;p19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6" name="Google Shape;13266;p19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19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19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19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19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19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19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19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19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19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19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19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19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19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19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1" name="Google Shape;13281;p19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2" name="Google Shape;13282;p19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19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19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19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19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19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19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19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19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19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19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19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19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19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19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7" name="Google Shape;13297;p19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8" name="Google Shape;13298;p19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9" name="Google Shape;13299;p19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0" name="Google Shape;13300;p19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1" name="Google Shape;13301;p19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2" name="Google Shape;13302;p19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3" name="Google Shape;13303;p19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4" name="Google Shape;13304;p19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5" name="Google Shape;13305;p19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6" name="Google Shape;13306;p19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7" name="Google Shape;13307;p19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8" name="Google Shape;13308;p19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9" name="Google Shape;13309;p19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0" name="Google Shape;13310;p19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1" name="Google Shape;13311;p19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2" name="Google Shape;13312;p19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3" name="Google Shape;13313;p19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4" name="Google Shape;13314;p19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5" name="Google Shape;13315;p19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6" name="Google Shape;13316;p19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7" name="Google Shape;13317;p19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8" name="Google Shape;13318;p19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9" name="Google Shape;13319;p19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0" name="Google Shape;13320;p19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1" name="Google Shape;13321;p19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2" name="Google Shape;13322;p19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3" name="Google Shape;13323;p19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4" name="Google Shape;13324;p19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5" name="Google Shape;13325;p19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6" name="Google Shape;13326;p19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7" name="Google Shape;13327;p19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8" name="Google Shape;13328;p19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9" name="Google Shape;13329;p19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0" name="Google Shape;13330;p19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1" name="Google Shape;13331;p19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2" name="Google Shape;13332;p19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3" name="Google Shape;13333;p19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4" name="Google Shape;13334;p19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5" name="Google Shape;13335;p19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6" name="Google Shape;13336;p19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7" name="Google Shape;13337;p19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8" name="Google Shape;13338;p19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9" name="Google Shape;13339;p19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0" name="Google Shape;13340;p19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1" name="Google Shape;13341;p19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2" name="Google Shape;13342;p19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3" name="Google Shape;13343;p19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4" name="Google Shape;13344;p19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5" name="Google Shape;13345;p19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6" name="Google Shape;13346;p19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7" name="Google Shape;13347;p19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8" name="Google Shape;13348;p19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9" name="Google Shape;13349;p19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0" name="Google Shape;13350;p19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1" name="Google Shape;13351;p19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2" name="Google Shape;13352;p19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3" name="Google Shape;13353;p19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4" name="Google Shape;13354;p19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5" name="Google Shape;13355;p19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6" name="Google Shape;13356;p19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7" name="Google Shape;13357;p19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8" name="Google Shape;13358;p19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9" name="Google Shape;13359;p19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0" name="Google Shape;13360;p19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1" name="Google Shape;13361;p19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2" name="Google Shape;13362;p19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3" name="Google Shape;13363;p19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4" name="Google Shape;13364;p19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5" name="Google Shape;13365;p19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6" name="Google Shape;13366;p19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7" name="Google Shape;13367;p19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8" name="Google Shape;13368;p19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9" name="Google Shape;13369;p19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0" name="Google Shape;13370;p19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1" name="Google Shape;13371;p19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2" name="Google Shape;13372;p19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3" name="Google Shape;13373;p19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4" name="Google Shape;13374;p19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5" name="Google Shape;13375;p19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6" name="Google Shape;13376;p19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7" name="Google Shape;13377;p19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8" name="Google Shape;13378;p19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9" name="Google Shape;13379;p19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0" name="Google Shape;13380;p19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1" name="Google Shape;13381;p19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2" name="Google Shape;13382;p19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3" name="Google Shape;13383;p19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4" name="Google Shape;13384;p19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5" name="Google Shape;13385;p19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6" name="Google Shape;13386;p19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7" name="Google Shape;13387;p19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8" name="Google Shape;13388;p19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9" name="Google Shape;13389;p19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0" name="Google Shape;13390;p19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1" name="Google Shape;13391;p19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2" name="Google Shape;13392;p19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3" name="Google Shape;13393;p19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4" name="Google Shape;13394;p19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5" name="Google Shape;13395;p19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6" name="Google Shape;13396;p19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7" name="Google Shape;13397;p19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8" name="Google Shape;13398;p19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9" name="Google Shape;13399;p19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0" name="Google Shape;13400;p19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1" name="Google Shape;13401;p19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2" name="Google Shape;13402;p19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3" name="Google Shape;13403;p19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4" name="Google Shape;13404;p19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5" name="Google Shape;13405;p19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6" name="Google Shape;13406;p19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7" name="Google Shape;13407;p19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8" name="Google Shape;13408;p19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9" name="Google Shape;13409;p19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0" name="Google Shape;13410;p19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1" name="Google Shape;13411;p19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2" name="Google Shape;13412;p19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3" name="Google Shape;13413;p19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4" name="Google Shape;13414;p19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5" name="Google Shape;13415;p19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6" name="Google Shape;13416;p19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7" name="Google Shape;13417;p19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8" name="Google Shape;13418;p19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9" name="Google Shape;13419;p19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0" name="Google Shape;13420;p19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1" name="Google Shape;13421;p19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2" name="Google Shape;13422;p19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3" name="Google Shape;13423;p19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4" name="Google Shape;13424;p19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5" name="Google Shape;13425;p19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6" name="Google Shape;13426;p19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7" name="Google Shape;13427;p19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8" name="Google Shape;13428;p19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9" name="Google Shape;13429;p19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0" name="Google Shape;13430;p19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1" name="Google Shape;13431;p19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2" name="Google Shape;13432;p19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3" name="Google Shape;13433;p19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4" name="Google Shape;13434;p19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5" name="Google Shape;13435;p19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6" name="Google Shape;13436;p19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7" name="Google Shape;13437;p19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8" name="Google Shape;13438;p19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9" name="Google Shape;13439;p19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0" name="Google Shape;13440;p19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1" name="Google Shape;13441;p19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2" name="Google Shape;13442;p19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3" name="Google Shape;13443;p19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4" name="Google Shape;13444;p19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5" name="Google Shape;13445;p19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6" name="Google Shape;13446;p19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7" name="Google Shape;13447;p19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8" name="Google Shape;13448;p19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9" name="Google Shape;13449;p19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0" name="Google Shape;13450;p19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1" name="Google Shape;13451;p19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2" name="Google Shape;13452;p19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3" name="Google Shape;13453;p19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4" name="Google Shape;13454;p19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5" name="Google Shape;13455;p19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6" name="Google Shape;13456;p19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7" name="Google Shape;13457;p19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8" name="Google Shape;13458;p19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9" name="Google Shape;13459;p19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0" name="Google Shape;13460;p19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1" name="Google Shape;13461;p19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2" name="Google Shape;13462;p19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3" name="Google Shape;13463;p19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4" name="Google Shape;13464;p19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5" name="Google Shape;13465;p19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6" name="Google Shape;13466;p19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7" name="Google Shape;13467;p19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8" name="Google Shape;13468;p19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9" name="Google Shape;13469;p19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0" name="Google Shape;13470;p19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1" name="Google Shape;13471;p19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2" name="Google Shape;13472;p19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3" name="Google Shape;13473;p19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4" name="Google Shape;13474;p19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5" name="Google Shape;13475;p19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6" name="Google Shape;13476;p19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7" name="Google Shape;13477;p19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8" name="Google Shape;13478;p19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9" name="Google Shape;13479;p19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0" name="Google Shape;13480;p19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1" name="Google Shape;13481;p19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2" name="Google Shape;13482;p19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3" name="Google Shape;13483;p19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4" name="Google Shape;13484;p19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5" name="Google Shape;13485;p19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6" name="Google Shape;13486;p19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7" name="Google Shape;13487;p19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8" name="Google Shape;13488;p19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9" name="Google Shape;13489;p19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0" name="Google Shape;13490;p19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1" name="Google Shape;13491;p19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2" name="Google Shape;13492;p19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3" name="Google Shape;13493;p19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4" name="Google Shape;13494;p19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5" name="Google Shape;13495;p19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6" name="Google Shape;13496;p19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7" name="Google Shape;13497;p19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8" name="Google Shape;13498;p19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9" name="Google Shape;13499;p19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0" name="Google Shape;13500;p19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1" name="Google Shape;13501;p19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2" name="Google Shape;13502;p19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3" name="Google Shape;13503;p19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4" name="Google Shape;13504;p19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5" name="Google Shape;13505;p19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6" name="Google Shape;13506;p19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7" name="Google Shape;13507;p19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8" name="Google Shape;13508;p19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9" name="Google Shape;13509;p19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0" name="Google Shape;13510;p19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1" name="Google Shape;13511;p19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2" name="Google Shape;13512;p19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3" name="Google Shape;13513;p19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4" name="Google Shape;13514;p19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5" name="Google Shape;13515;p19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6" name="Google Shape;13516;p19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7" name="Google Shape;13517;p19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8" name="Google Shape;13518;p19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9" name="Google Shape;13519;p19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0" name="Google Shape;13520;p19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1" name="Google Shape;13521;p19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2" name="Google Shape;13522;p19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3" name="Google Shape;13523;p19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4" name="Google Shape;13524;p19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5" name="Google Shape;13525;p19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6" name="Google Shape;13526;p19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7" name="Google Shape;13527;p19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8" name="Google Shape;13528;p19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9" name="Google Shape;13529;p19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0" name="Google Shape;13530;p19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1" name="Google Shape;13531;p19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2" name="Google Shape;13532;p19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3" name="Google Shape;13533;p19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4" name="Google Shape;13534;p19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5" name="Google Shape;13535;p19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6" name="Google Shape;13536;p19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7" name="Google Shape;13537;p19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8" name="Google Shape;13538;p19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9" name="Google Shape;13539;p19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0" name="Google Shape;13540;p19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1" name="Google Shape;13541;p19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2" name="Google Shape;13542;p19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3" name="Google Shape;13543;p19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4" name="Google Shape;13544;p19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5" name="Google Shape;13545;p19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6" name="Google Shape;13546;p19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7" name="Google Shape;13547;p19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8" name="Google Shape;13548;p19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9" name="Google Shape;13549;p19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0" name="Google Shape;13550;p19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1" name="Google Shape;13551;p19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2" name="Google Shape;13552;p19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3" name="Google Shape;13553;p19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4" name="Google Shape;13554;p19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5" name="Google Shape;13555;p19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6" name="Google Shape;13556;p19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7" name="Google Shape;13557;p19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8" name="Google Shape;13558;p19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9" name="Google Shape;13559;p19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0" name="Google Shape;13560;p19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1" name="Google Shape;13561;p19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2" name="Google Shape;13562;p19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3" name="Google Shape;13563;p19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4" name="Google Shape;13564;p19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5" name="Google Shape;13565;p19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6" name="Google Shape;13566;p19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7" name="Google Shape;13567;p19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8" name="Google Shape;13568;p19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9" name="Google Shape;13569;p19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0" name="Google Shape;13570;p19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1" name="Google Shape;13571;p19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2" name="Google Shape;13572;p19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3" name="Google Shape;13573;p19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4" name="Google Shape;13574;p19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5" name="Google Shape;13575;p19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6" name="Google Shape;13576;p19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7" name="Google Shape;13577;p19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8" name="Google Shape;13578;p19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9" name="Google Shape;13579;p19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0" name="Google Shape;13580;p19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1" name="Google Shape;13581;p19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2" name="Google Shape;13582;p19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3" name="Google Shape;13583;p19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4" name="Google Shape;13584;p19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5" name="Google Shape;13585;p19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6" name="Google Shape;13586;p19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7" name="Google Shape;13587;p19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8" name="Google Shape;13588;p19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9" name="Google Shape;13589;p19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0" name="Google Shape;13590;p19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1" name="Google Shape;13591;p19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2" name="Google Shape;13592;p19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3" name="Google Shape;13593;p19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4" name="Google Shape;13594;p19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5" name="Google Shape;13595;p19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6" name="Google Shape;13596;p19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7" name="Google Shape;13597;p19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8" name="Google Shape;13598;p19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9" name="Google Shape;13599;p19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0" name="Google Shape;13600;p19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1" name="Google Shape;13601;p19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2" name="Google Shape;13602;p19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3" name="Google Shape;13603;p19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4" name="Google Shape;13604;p19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5" name="Google Shape;13605;p19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6" name="Google Shape;13606;p19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7" name="Google Shape;13607;p19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8" name="Google Shape;13608;p19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9" name="Google Shape;13609;p19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0" name="Google Shape;13610;p19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1" name="Google Shape;13611;p19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2" name="Google Shape;13612;p19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3" name="Google Shape;13613;p19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4" name="Google Shape;13614;p19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5" name="Google Shape;13615;p19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6" name="Google Shape;13616;p19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7" name="Google Shape;13617;p19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8" name="Google Shape;13618;p19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9" name="Google Shape;13619;p19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0" name="Google Shape;13620;p19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1" name="Google Shape;13621;p19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2" name="Google Shape;13622;p19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3" name="Google Shape;13623;p19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4" name="Google Shape;13624;p19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5" name="Google Shape;13625;p19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6" name="Google Shape;13626;p19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7" name="Google Shape;13627;p19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8" name="Google Shape;13628;p19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9" name="Google Shape;13629;p19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0" name="Google Shape;13630;p19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1" name="Google Shape;13631;p19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2" name="Google Shape;13632;p19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3" name="Google Shape;13633;p19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4" name="Google Shape;13634;p19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5" name="Google Shape;13635;p19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6" name="Google Shape;13636;p19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7" name="Google Shape;13637;p19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8" name="Google Shape;13638;p19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9" name="Google Shape;13639;p19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0" name="Google Shape;13640;p19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1" name="Google Shape;13641;p19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2" name="Google Shape;13642;p19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3" name="Google Shape;13643;p19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4" name="Google Shape;13644;p19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5" name="Google Shape;13645;p19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6" name="Google Shape;13646;p19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7" name="Google Shape;13647;p19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8" name="Google Shape;13648;p19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9" name="Google Shape;13649;p19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0" name="Google Shape;13650;p19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1" name="Google Shape;13651;p19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2" name="Google Shape;13652;p19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3" name="Google Shape;13653;p19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4" name="Google Shape;13654;p19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5" name="Google Shape;13655;p19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6" name="Google Shape;13656;p19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7" name="Google Shape;13657;p19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8" name="Google Shape;13658;p19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9" name="Google Shape;13659;p19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0" name="Google Shape;13660;p19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1" name="Google Shape;13661;p19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2" name="Google Shape;13662;p19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3" name="Google Shape;13663;p19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4" name="Google Shape;13664;p19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65" name="Google Shape;13665;p19"/>
          <p:cNvSpPr txBox="1">
            <a:spLocks noGrp="1"/>
          </p:cNvSpPr>
          <p:nvPr>
            <p:ph type="title"/>
          </p:nvPr>
        </p:nvSpPr>
        <p:spPr>
          <a:xfrm>
            <a:off x="1523400" y="2613404"/>
            <a:ext cx="1630000" cy="59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666" name="Google Shape;13666;p19"/>
          <p:cNvSpPr txBox="1">
            <a:spLocks noGrp="1"/>
          </p:cNvSpPr>
          <p:nvPr>
            <p:ph type="title" idx="2"/>
          </p:nvPr>
        </p:nvSpPr>
        <p:spPr>
          <a:xfrm>
            <a:off x="3892951" y="4526272"/>
            <a:ext cx="1630000" cy="59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667" name="Google Shape;13667;p19"/>
          <p:cNvSpPr txBox="1">
            <a:spLocks noGrp="1"/>
          </p:cNvSpPr>
          <p:nvPr>
            <p:ph type="title" idx="3"/>
          </p:nvPr>
        </p:nvSpPr>
        <p:spPr>
          <a:xfrm>
            <a:off x="6666751" y="4526272"/>
            <a:ext cx="1630000" cy="59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668" name="Google Shape;13668;p19"/>
          <p:cNvSpPr txBox="1">
            <a:spLocks noGrp="1"/>
          </p:cNvSpPr>
          <p:nvPr>
            <p:ph type="title" idx="4"/>
          </p:nvPr>
        </p:nvSpPr>
        <p:spPr>
          <a:xfrm>
            <a:off x="9038451" y="2613413"/>
            <a:ext cx="1630000" cy="59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669" name="Google Shape;13669;p19"/>
          <p:cNvSpPr txBox="1">
            <a:spLocks noGrp="1"/>
          </p:cNvSpPr>
          <p:nvPr>
            <p:ph type="subTitle" idx="1"/>
          </p:nvPr>
        </p:nvSpPr>
        <p:spPr>
          <a:xfrm>
            <a:off x="8681467" y="3328940"/>
            <a:ext cx="23440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867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670" name="Google Shape;13670;p19"/>
          <p:cNvSpPr txBox="1">
            <a:spLocks noGrp="1"/>
          </p:cNvSpPr>
          <p:nvPr>
            <p:ph type="subTitle" idx="5"/>
          </p:nvPr>
        </p:nvSpPr>
        <p:spPr>
          <a:xfrm>
            <a:off x="6161151" y="5241807"/>
            <a:ext cx="26412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867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671" name="Google Shape;13671;p19"/>
          <p:cNvSpPr txBox="1">
            <a:spLocks noGrp="1"/>
          </p:cNvSpPr>
          <p:nvPr>
            <p:ph type="subTitle" idx="6"/>
          </p:nvPr>
        </p:nvSpPr>
        <p:spPr>
          <a:xfrm>
            <a:off x="3505551" y="5241807"/>
            <a:ext cx="24048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867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672" name="Google Shape;13672;p19"/>
          <p:cNvSpPr txBox="1">
            <a:spLocks noGrp="1"/>
          </p:cNvSpPr>
          <p:nvPr>
            <p:ph type="subTitle" idx="7"/>
          </p:nvPr>
        </p:nvSpPr>
        <p:spPr>
          <a:xfrm>
            <a:off x="1136000" y="3328940"/>
            <a:ext cx="24048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867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673" name="Google Shape;13673;p19"/>
          <p:cNvSpPr txBox="1">
            <a:spLocks noGrp="1"/>
          </p:cNvSpPr>
          <p:nvPr>
            <p:ph type="title" idx="8"/>
          </p:nvPr>
        </p:nvSpPr>
        <p:spPr>
          <a:xfrm>
            <a:off x="950967" y="536448"/>
            <a:ext cx="102812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5183277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9209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29291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64176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36606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34490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08007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712753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91579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hyperlink" Target="http://ibaotu.com/ppt/" TargetMode="Externa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jpeg"/><Relationship Id="rId10" Type="http://schemas.openxmlformats.org/officeDocument/2006/relationships/diagramLayout" Target="../diagrams/layout1.xml"/><Relationship Id="rId4" Type="http://schemas.openxmlformats.org/officeDocument/2006/relationships/hyperlink" Target="http://ibaotu.com/ppt/" TargetMode="External"/><Relationship Id="rId9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yPC\Downloads\videoplayback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1.wav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audio" Target="../media/audio2.wav"/><Relationship Id="rId5" Type="http://schemas.openxmlformats.org/officeDocument/2006/relationships/image" Target="../media/image42.png"/><Relationship Id="rId10" Type="http://schemas.openxmlformats.org/officeDocument/2006/relationships/image" Target="../media/image47.gi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1.wav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audio" Target="../media/audio2.wav"/><Relationship Id="rId5" Type="http://schemas.openxmlformats.org/officeDocument/2006/relationships/image" Target="../media/image42.png"/><Relationship Id="rId10" Type="http://schemas.openxmlformats.org/officeDocument/2006/relationships/image" Target="../media/image47.gi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11" Type="http://schemas.openxmlformats.org/officeDocument/2006/relationships/image" Target="../media/image41.png"/><Relationship Id="rId5" Type="http://schemas.openxmlformats.org/officeDocument/2006/relationships/image" Target="../media/image43.jpeg"/><Relationship Id="rId10" Type="http://schemas.openxmlformats.org/officeDocument/2006/relationships/audio" Target="../media/audio2.wav"/><Relationship Id="rId4" Type="http://schemas.openxmlformats.org/officeDocument/2006/relationships/image" Target="../media/image42.png"/><Relationship Id="rId9" Type="http://schemas.openxmlformats.org/officeDocument/2006/relationships/image" Target="../media/image47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1.wav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audio" Target="../media/audio2.wav"/><Relationship Id="rId5" Type="http://schemas.openxmlformats.org/officeDocument/2006/relationships/image" Target="../media/image42.png"/><Relationship Id="rId10" Type="http://schemas.openxmlformats.org/officeDocument/2006/relationships/image" Target="../media/image47.gi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0129" y="491873"/>
            <a:ext cx="92202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0947" y="1507958"/>
            <a:ext cx="115674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soạn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   Phan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Thu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THPT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Cẩm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SĐT: 0388991271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kiểm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Thảo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TTGDHN-GDTX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huyện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SĐT: 097329982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143423" y="2074363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CUỘC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013556" y="427702"/>
            <a:ext cx="9947385" cy="6317481"/>
            <a:chOff x="9526586" y="5020964"/>
            <a:chExt cx="13487401" cy="758876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>
              <a:off x="16071148" y="5876038"/>
              <a:ext cx="189131" cy="1327825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21540853" y="11136598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16200000" flipV="1">
              <a:off x="21540853" y="6285810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 flipV="1">
              <a:off x="18440281" y="850795"/>
              <a:ext cx="194393" cy="8534731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04841" y="7643378"/>
              <a:ext cx="209146" cy="2935697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86167" y="54864"/>
            <a:ext cx="7416739" cy="74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13555" y="0"/>
            <a:ext cx="9562709" cy="688769"/>
            <a:chOff x="2013556" y="0"/>
            <a:chExt cx="8921938" cy="763899"/>
          </a:xfrm>
        </p:grpSpPr>
        <p:sp>
          <p:nvSpPr>
            <p:cNvPr id="19" name="Freeform 18"/>
            <p:cNvSpPr/>
            <p:nvPr/>
          </p:nvSpPr>
          <p:spPr>
            <a:xfrm>
              <a:off x="2013556" y="0"/>
              <a:ext cx="8921938" cy="678426"/>
            </a:xfrm>
            <a:custGeom>
              <a:avLst/>
              <a:gdLst>
                <a:gd name="connsiteX0" fmla="*/ 0 w 12192000"/>
                <a:gd name="connsiteY0" fmla="*/ 0 h 678426"/>
                <a:gd name="connsiteX1" fmla="*/ 12192000 w 12192000"/>
                <a:gd name="connsiteY1" fmla="*/ 0 h 678426"/>
                <a:gd name="connsiteX2" fmla="*/ 12192000 w 12192000"/>
                <a:gd name="connsiteY2" fmla="*/ 678426 h 678426"/>
                <a:gd name="connsiteX3" fmla="*/ 11260603 w 12192000"/>
                <a:gd name="connsiteY3" fmla="*/ 678426 h 678426"/>
                <a:gd name="connsiteX4" fmla="*/ 11282934 w 12192000"/>
                <a:gd name="connsiteY4" fmla="*/ 637286 h 678426"/>
                <a:gd name="connsiteX5" fmla="*/ 11303409 w 12192000"/>
                <a:gd name="connsiteY5" fmla="*/ 535871 h 678426"/>
                <a:gd name="connsiteX6" fmla="*/ 11303409 w 12192000"/>
                <a:gd name="connsiteY6" fmla="*/ 415400 h 678426"/>
                <a:gd name="connsiteX7" fmla="*/ 11042867 w 12192000"/>
                <a:gd name="connsiteY7" fmla="*/ 154858 h 678426"/>
                <a:gd name="connsiteX8" fmla="*/ 1136432 w 12192000"/>
                <a:gd name="connsiteY8" fmla="*/ 154858 h 678426"/>
                <a:gd name="connsiteX9" fmla="*/ 875890 w 12192000"/>
                <a:gd name="connsiteY9" fmla="*/ 415400 h 678426"/>
                <a:gd name="connsiteX10" fmla="*/ 875890 w 12192000"/>
                <a:gd name="connsiteY10" fmla="*/ 535871 h 678426"/>
                <a:gd name="connsiteX11" fmla="*/ 896365 w 12192000"/>
                <a:gd name="connsiteY11" fmla="*/ 637286 h 678426"/>
                <a:gd name="connsiteX12" fmla="*/ 918696 w 12192000"/>
                <a:gd name="connsiteY12" fmla="*/ 678426 h 678426"/>
                <a:gd name="connsiteX13" fmla="*/ 0 w 12192000"/>
                <a:gd name="connsiteY13" fmla="*/ 678426 h 678426"/>
                <a:gd name="connsiteX14" fmla="*/ 0 w 12192000"/>
                <a:gd name="connsiteY14" fmla="*/ 0 h 6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678426">
                  <a:moveTo>
                    <a:pt x="0" y="0"/>
                  </a:moveTo>
                  <a:lnTo>
                    <a:pt x="12192000" y="0"/>
                  </a:lnTo>
                  <a:lnTo>
                    <a:pt x="12192000" y="678426"/>
                  </a:lnTo>
                  <a:lnTo>
                    <a:pt x="11260603" y="678426"/>
                  </a:lnTo>
                  <a:lnTo>
                    <a:pt x="11282934" y="637286"/>
                  </a:lnTo>
                  <a:cubicBezTo>
                    <a:pt x="11296118" y="606115"/>
                    <a:pt x="11303409" y="571844"/>
                    <a:pt x="11303409" y="535871"/>
                  </a:cubicBezTo>
                  <a:lnTo>
                    <a:pt x="11303409" y="415400"/>
                  </a:lnTo>
                  <a:cubicBezTo>
                    <a:pt x="11303409" y="271507"/>
                    <a:pt x="11186760" y="154858"/>
                    <a:pt x="11042867" y="154858"/>
                  </a:cubicBezTo>
                  <a:lnTo>
                    <a:pt x="1136432" y="154858"/>
                  </a:lnTo>
                  <a:cubicBezTo>
                    <a:pt x="992539" y="154858"/>
                    <a:pt x="875890" y="271507"/>
                    <a:pt x="875890" y="415400"/>
                  </a:cubicBezTo>
                  <a:lnTo>
                    <a:pt x="875890" y="535871"/>
                  </a:lnTo>
                  <a:cubicBezTo>
                    <a:pt x="875890" y="571844"/>
                    <a:pt x="883181" y="606115"/>
                    <a:pt x="896365" y="637286"/>
                  </a:cubicBezTo>
                  <a:lnTo>
                    <a:pt x="918696" y="678426"/>
                  </a:lnTo>
                  <a:lnTo>
                    <a:pt x="0" y="678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2067" y="678428"/>
              <a:ext cx="7624916" cy="85471"/>
            </a:xfrm>
            <a:custGeom>
              <a:avLst/>
              <a:gdLst>
                <a:gd name="connsiteX0" fmla="*/ 0 w 10341907"/>
                <a:gd name="connsiteY0" fmla="*/ 0 h 117987"/>
                <a:gd name="connsiteX1" fmla="*/ 10341907 w 10341907"/>
                <a:gd name="connsiteY1" fmla="*/ 0 h 117987"/>
                <a:gd name="connsiteX2" fmla="*/ 10340216 w 10341907"/>
                <a:gd name="connsiteY2" fmla="*/ 3116 h 117987"/>
                <a:gd name="connsiteX3" fmla="*/ 10124171 w 10341907"/>
                <a:gd name="connsiteY3" fmla="*/ 117987 h 117987"/>
                <a:gd name="connsiteX4" fmla="*/ 217736 w 10341907"/>
                <a:gd name="connsiteY4" fmla="*/ 117987 h 117987"/>
                <a:gd name="connsiteX5" fmla="*/ 1691 w 10341907"/>
                <a:gd name="connsiteY5" fmla="*/ 3116 h 117987"/>
                <a:gd name="connsiteX6" fmla="*/ 0 w 10341907"/>
                <a:gd name="connsiteY6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1907" h="117987">
                  <a:moveTo>
                    <a:pt x="0" y="0"/>
                  </a:moveTo>
                  <a:lnTo>
                    <a:pt x="10341907" y="0"/>
                  </a:lnTo>
                  <a:lnTo>
                    <a:pt x="10340216" y="3116"/>
                  </a:lnTo>
                  <a:cubicBezTo>
                    <a:pt x="10293395" y="72421"/>
                    <a:pt x="10214104" y="117987"/>
                    <a:pt x="10124171" y="117987"/>
                  </a:cubicBezTo>
                  <a:lnTo>
                    <a:pt x="217736" y="117987"/>
                  </a:lnTo>
                  <a:cubicBezTo>
                    <a:pt x="127803" y="117987"/>
                    <a:pt x="48512" y="72421"/>
                    <a:pt x="1691" y="3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3283" y="0"/>
            <a:ext cx="798717" cy="7987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48017" y="112232"/>
            <a:ext cx="4693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5751" y="650894"/>
            <a:ext cx="759956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507810" y="1249377"/>
            <a:ext cx="9460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cốt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Kiều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087232" y="2218099"/>
            <a:ext cx="1806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798337" y="2082296"/>
            <a:ext cx="70631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-&gt;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485584" y="3349782"/>
            <a:ext cx="3038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567066" y="3838670"/>
            <a:ext cx="2047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niệm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232087" y="4345663"/>
            <a:ext cx="87719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sắp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endParaRPr kumimoji="0" lang="en-US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2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chỉnh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en-US" sz="2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nổi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bật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340728" y="5857592"/>
            <a:ext cx="175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131807" y="5837977"/>
            <a:ext cx="2945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56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143423" y="2074363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013556" y="427702"/>
            <a:ext cx="9947385" cy="6317481"/>
            <a:chOff x="9526586" y="5020964"/>
            <a:chExt cx="13487401" cy="758876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>
              <a:off x="16071148" y="5876038"/>
              <a:ext cx="189131" cy="1327825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21540853" y="11136598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16200000" flipV="1">
              <a:off x="21540853" y="6285810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 flipV="1">
              <a:off x="18440281" y="850795"/>
              <a:ext cx="194393" cy="8534731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04841" y="7643378"/>
              <a:ext cx="209146" cy="2935697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86167" y="54864"/>
            <a:ext cx="7416739" cy="74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13555" y="0"/>
            <a:ext cx="9562709" cy="688769"/>
            <a:chOff x="2013556" y="0"/>
            <a:chExt cx="8921938" cy="763899"/>
          </a:xfrm>
        </p:grpSpPr>
        <p:sp>
          <p:nvSpPr>
            <p:cNvPr id="19" name="Freeform 18"/>
            <p:cNvSpPr/>
            <p:nvPr/>
          </p:nvSpPr>
          <p:spPr>
            <a:xfrm>
              <a:off x="2013556" y="0"/>
              <a:ext cx="8921938" cy="678426"/>
            </a:xfrm>
            <a:custGeom>
              <a:avLst/>
              <a:gdLst>
                <a:gd name="connsiteX0" fmla="*/ 0 w 12192000"/>
                <a:gd name="connsiteY0" fmla="*/ 0 h 678426"/>
                <a:gd name="connsiteX1" fmla="*/ 12192000 w 12192000"/>
                <a:gd name="connsiteY1" fmla="*/ 0 h 678426"/>
                <a:gd name="connsiteX2" fmla="*/ 12192000 w 12192000"/>
                <a:gd name="connsiteY2" fmla="*/ 678426 h 678426"/>
                <a:gd name="connsiteX3" fmla="*/ 11260603 w 12192000"/>
                <a:gd name="connsiteY3" fmla="*/ 678426 h 678426"/>
                <a:gd name="connsiteX4" fmla="*/ 11282934 w 12192000"/>
                <a:gd name="connsiteY4" fmla="*/ 637286 h 678426"/>
                <a:gd name="connsiteX5" fmla="*/ 11303409 w 12192000"/>
                <a:gd name="connsiteY5" fmla="*/ 535871 h 678426"/>
                <a:gd name="connsiteX6" fmla="*/ 11303409 w 12192000"/>
                <a:gd name="connsiteY6" fmla="*/ 415400 h 678426"/>
                <a:gd name="connsiteX7" fmla="*/ 11042867 w 12192000"/>
                <a:gd name="connsiteY7" fmla="*/ 154858 h 678426"/>
                <a:gd name="connsiteX8" fmla="*/ 1136432 w 12192000"/>
                <a:gd name="connsiteY8" fmla="*/ 154858 h 678426"/>
                <a:gd name="connsiteX9" fmla="*/ 875890 w 12192000"/>
                <a:gd name="connsiteY9" fmla="*/ 415400 h 678426"/>
                <a:gd name="connsiteX10" fmla="*/ 875890 w 12192000"/>
                <a:gd name="connsiteY10" fmla="*/ 535871 h 678426"/>
                <a:gd name="connsiteX11" fmla="*/ 896365 w 12192000"/>
                <a:gd name="connsiteY11" fmla="*/ 637286 h 678426"/>
                <a:gd name="connsiteX12" fmla="*/ 918696 w 12192000"/>
                <a:gd name="connsiteY12" fmla="*/ 678426 h 678426"/>
                <a:gd name="connsiteX13" fmla="*/ 0 w 12192000"/>
                <a:gd name="connsiteY13" fmla="*/ 678426 h 678426"/>
                <a:gd name="connsiteX14" fmla="*/ 0 w 12192000"/>
                <a:gd name="connsiteY14" fmla="*/ 0 h 6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678426">
                  <a:moveTo>
                    <a:pt x="0" y="0"/>
                  </a:moveTo>
                  <a:lnTo>
                    <a:pt x="12192000" y="0"/>
                  </a:lnTo>
                  <a:lnTo>
                    <a:pt x="12192000" y="678426"/>
                  </a:lnTo>
                  <a:lnTo>
                    <a:pt x="11260603" y="678426"/>
                  </a:lnTo>
                  <a:lnTo>
                    <a:pt x="11282934" y="637286"/>
                  </a:lnTo>
                  <a:cubicBezTo>
                    <a:pt x="11296118" y="606115"/>
                    <a:pt x="11303409" y="571844"/>
                    <a:pt x="11303409" y="535871"/>
                  </a:cubicBezTo>
                  <a:lnTo>
                    <a:pt x="11303409" y="415400"/>
                  </a:lnTo>
                  <a:cubicBezTo>
                    <a:pt x="11303409" y="271507"/>
                    <a:pt x="11186760" y="154858"/>
                    <a:pt x="11042867" y="154858"/>
                  </a:cubicBezTo>
                  <a:lnTo>
                    <a:pt x="1136432" y="154858"/>
                  </a:lnTo>
                  <a:cubicBezTo>
                    <a:pt x="992539" y="154858"/>
                    <a:pt x="875890" y="271507"/>
                    <a:pt x="875890" y="415400"/>
                  </a:cubicBezTo>
                  <a:lnTo>
                    <a:pt x="875890" y="535871"/>
                  </a:lnTo>
                  <a:cubicBezTo>
                    <a:pt x="875890" y="571844"/>
                    <a:pt x="883181" y="606115"/>
                    <a:pt x="896365" y="637286"/>
                  </a:cubicBezTo>
                  <a:lnTo>
                    <a:pt x="918696" y="678426"/>
                  </a:lnTo>
                  <a:lnTo>
                    <a:pt x="0" y="678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2067" y="678428"/>
              <a:ext cx="7624916" cy="85471"/>
            </a:xfrm>
            <a:custGeom>
              <a:avLst/>
              <a:gdLst>
                <a:gd name="connsiteX0" fmla="*/ 0 w 10341907"/>
                <a:gd name="connsiteY0" fmla="*/ 0 h 117987"/>
                <a:gd name="connsiteX1" fmla="*/ 10341907 w 10341907"/>
                <a:gd name="connsiteY1" fmla="*/ 0 h 117987"/>
                <a:gd name="connsiteX2" fmla="*/ 10340216 w 10341907"/>
                <a:gd name="connsiteY2" fmla="*/ 3116 h 117987"/>
                <a:gd name="connsiteX3" fmla="*/ 10124171 w 10341907"/>
                <a:gd name="connsiteY3" fmla="*/ 117987 h 117987"/>
                <a:gd name="connsiteX4" fmla="*/ 217736 w 10341907"/>
                <a:gd name="connsiteY4" fmla="*/ 117987 h 117987"/>
                <a:gd name="connsiteX5" fmla="*/ 1691 w 10341907"/>
                <a:gd name="connsiteY5" fmla="*/ 3116 h 117987"/>
                <a:gd name="connsiteX6" fmla="*/ 0 w 10341907"/>
                <a:gd name="connsiteY6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1907" h="117987">
                  <a:moveTo>
                    <a:pt x="0" y="0"/>
                  </a:moveTo>
                  <a:lnTo>
                    <a:pt x="10341907" y="0"/>
                  </a:lnTo>
                  <a:lnTo>
                    <a:pt x="10340216" y="3116"/>
                  </a:lnTo>
                  <a:cubicBezTo>
                    <a:pt x="10293395" y="72421"/>
                    <a:pt x="10214104" y="117987"/>
                    <a:pt x="10124171" y="117987"/>
                  </a:cubicBezTo>
                  <a:lnTo>
                    <a:pt x="217736" y="117987"/>
                  </a:lnTo>
                  <a:cubicBezTo>
                    <a:pt x="127803" y="117987"/>
                    <a:pt x="48512" y="72421"/>
                    <a:pt x="1691" y="3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3283" y="0"/>
            <a:ext cx="798717" cy="7987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48017" y="112232"/>
            <a:ext cx="4693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5751" y="650894"/>
            <a:ext cx="7599568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25917" y="733331"/>
            <a:ext cx="730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 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525917" y="1176951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09535" y="1189197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27892" y="1768619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2.</a:t>
            </a:r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15853" y="1657281"/>
            <a:ext cx="7054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.Trình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440317" y="2616452"/>
            <a:ext cx="3836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 hiểu văn bản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404918" y="2942376"/>
            <a:ext cx="2817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005168" y="3443998"/>
          <a:ext cx="5648325" cy="3189732"/>
        </p:xfrm>
        <a:graphic>
          <a:graphicData uri="http://schemas.openxmlformats.org/drawingml/2006/table">
            <a:tbl>
              <a:tblPr/>
              <a:tblGrid>
                <a:gridCol w="1104373"/>
                <a:gridCol w="1717472"/>
                <a:gridCol w="1246061"/>
                <a:gridCol w="97990"/>
                <a:gridCol w="1482429"/>
              </a:tblGrid>
              <a:tr h="189527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 dirty="0">
                          <a:latin typeface="Times New Roman"/>
                          <a:ea typeface="Calibri"/>
                          <a:cs typeface="Calibri"/>
                        </a:rPr>
                        <a:t>Nhóm </a:t>
                      </a:r>
                      <a:endParaRPr lang="en-US" sz="1100" kern="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>
                          <a:latin typeface="Times New Roman"/>
                          <a:ea typeface="Calibri"/>
                          <a:cs typeface="Calibri"/>
                        </a:rPr>
                        <a:t>Nhóm 1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>
                          <a:latin typeface="Times New Roman"/>
                          <a:ea typeface="Calibri"/>
                          <a:cs typeface="Calibri"/>
                        </a:rPr>
                        <a:t>Nhóm 2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 dirty="0">
                          <a:latin typeface="Times New Roman"/>
                          <a:ea typeface="Calibri"/>
                          <a:cs typeface="Calibri"/>
                        </a:rPr>
                        <a:t>Nhóm 3</a:t>
                      </a:r>
                      <a:endParaRPr lang="en-US" sz="1100" kern="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915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>
                          <a:latin typeface="Times New Roman"/>
                          <a:ea typeface="Calibri"/>
                          <a:cs typeface="Calibri"/>
                        </a:rPr>
                        <a:t>Nội dung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45339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>
                          <a:latin typeface="Times New Roman"/>
                          <a:ea typeface="Calibri"/>
                          <a:cs typeface="Calibri"/>
                        </a:rPr>
                        <a:t>tìm hiểu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Cuộc đời Nguyễn Du từng trải với vốn sống phong phú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8083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>
                          <a:latin typeface="Times New Roman"/>
                          <a:ea typeface="Calibri"/>
                          <a:cs typeface="Calibri"/>
                        </a:rPr>
                        <a:t>Câu hỏi 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>
                          <a:latin typeface="Times New Roman"/>
                          <a:ea typeface="Calibri"/>
                          <a:cs typeface="Calibri"/>
                        </a:rPr>
                        <a:t>gợi ý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i="1" kern="100">
                          <a:latin typeface="Times New Roman"/>
                          <a:ea typeface="Calibri"/>
                          <a:cs typeface="Calibri"/>
                        </a:rPr>
                        <a:t>?</a:t>
                      </a:r>
                      <a:r>
                        <a:rPr lang="pt-BR" sz="1300" kern="100">
                          <a:latin typeface="Times New Roman"/>
                          <a:ea typeface="Calibri"/>
                          <a:cs typeface="Calibri"/>
                        </a:rPr>
                        <a:t> Những đặc điểm lưu ý về gia đình, dòng họ Nguyễn Du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850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? Những biến cố lịch sử nào tác động tới cuộc đời, con người Nguyễn Du</a:t>
                      </a:r>
                      <a:endParaRPr lang="en-US" sz="11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? Những điểm đáng lưu ý nào về cuộc đời có ảnh hưởng tới sáng tác văn chương của Nguyễn Du</a:t>
                      </a:r>
                      <a:endParaRPr lang="en-US" sz="11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080"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>
                          <a:latin typeface="Times New Roman"/>
                          <a:ea typeface="Calibri"/>
                          <a:cs typeface="Calibri"/>
                        </a:rPr>
                        <a:t>Sản phẩm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kern="100">
                          <a:latin typeface="Times New Roman"/>
                          <a:ea typeface="Calibri"/>
                          <a:cs typeface="Calibri"/>
                        </a:rPr>
                        <a:t>cần đạt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latin typeface="Times New Roman"/>
                          <a:ea typeface="Calibri"/>
                          <a:cs typeface="Calibri"/>
                        </a:rPr>
                        <a:t>……………………………………………</a:t>
                      </a:r>
                      <a:endParaRPr lang="en-US" sz="1100" kern="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latin typeface="Times New Roman"/>
                          <a:ea typeface="Calibri"/>
                          <a:cs typeface="Calibri"/>
                        </a:rPr>
                        <a:t>…………………………………………………………………………………</a:t>
                      </a:r>
                      <a:endParaRPr lang="en-US" sz="1100" kern="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latin typeface="Times New Roman"/>
                          <a:ea typeface="Calibri"/>
                          <a:cs typeface="Calibri"/>
                        </a:rPr>
                        <a:t>……………………………………………………………………………………………</a:t>
                      </a:r>
                      <a:endParaRPr lang="en-US" sz="1100" kern="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56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58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143423" y="2074363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CUỘC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013556" y="427702"/>
            <a:ext cx="9947385" cy="6317481"/>
            <a:chOff x="9526586" y="5020964"/>
            <a:chExt cx="13487401" cy="758876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>
              <a:off x="16071148" y="5876038"/>
              <a:ext cx="189131" cy="1327825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21540853" y="11136598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16200000" flipV="1">
              <a:off x="21540853" y="6285810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 flipV="1">
              <a:off x="18440281" y="850795"/>
              <a:ext cx="194393" cy="8534731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04841" y="7643378"/>
              <a:ext cx="209146" cy="2935697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86167" y="54864"/>
            <a:ext cx="7416739" cy="74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13555" y="0"/>
            <a:ext cx="9562709" cy="688769"/>
            <a:chOff x="2013556" y="0"/>
            <a:chExt cx="8921938" cy="763899"/>
          </a:xfrm>
        </p:grpSpPr>
        <p:sp>
          <p:nvSpPr>
            <p:cNvPr id="19" name="Freeform 18"/>
            <p:cNvSpPr/>
            <p:nvPr/>
          </p:nvSpPr>
          <p:spPr>
            <a:xfrm>
              <a:off x="2013556" y="0"/>
              <a:ext cx="8921938" cy="678426"/>
            </a:xfrm>
            <a:custGeom>
              <a:avLst/>
              <a:gdLst>
                <a:gd name="connsiteX0" fmla="*/ 0 w 12192000"/>
                <a:gd name="connsiteY0" fmla="*/ 0 h 678426"/>
                <a:gd name="connsiteX1" fmla="*/ 12192000 w 12192000"/>
                <a:gd name="connsiteY1" fmla="*/ 0 h 678426"/>
                <a:gd name="connsiteX2" fmla="*/ 12192000 w 12192000"/>
                <a:gd name="connsiteY2" fmla="*/ 678426 h 678426"/>
                <a:gd name="connsiteX3" fmla="*/ 11260603 w 12192000"/>
                <a:gd name="connsiteY3" fmla="*/ 678426 h 678426"/>
                <a:gd name="connsiteX4" fmla="*/ 11282934 w 12192000"/>
                <a:gd name="connsiteY4" fmla="*/ 637286 h 678426"/>
                <a:gd name="connsiteX5" fmla="*/ 11303409 w 12192000"/>
                <a:gd name="connsiteY5" fmla="*/ 535871 h 678426"/>
                <a:gd name="connsiteX6" fmla="*/ 11303409 w 12192000"/>
                <a:gd name="connsiteY6" fmla="*/ 415400 h 678426"/>
                <a:gd name="connsiteX7" fmla="*/ 11042867 w 12192000"/>
                <a:gd name="connsiteY7" fmla="*/ 154858 h 678426"/>
                <a:gd name="connsiteX8" fmla="*/ 1136432 w 12192000"/>
                <a:gd name="connsiteY8" fmla="*/ 154858 h 678426"/>
                <a:gd name="connsiteX9" fmla="*/ 875890 w 12192000"/>
                <a:gd name="connsiteY9" fmla="*/ 415400 h 678426"/>
                <a:gd name="connsiteX10" fmla="*/ 875890 w 12192000"/>
                <a:gd name="connsiteY10" fmla="*/ 535871 h 678426"/>
                <a:gd name="connsiteX11" fmla="*/ 896365 w 12192000"/>
                <a:gd name="connsiteY11" fmla="*/ 637286 h 678426"/>
                <a:gd name="connsiteX12" fmla="*/ 918696 w 12192000"/>
                <a:gd name="connsiteY12" fmla="*/ 678426 h 678426"/>
                <a:gd name="connsiteX13" fmla="*/ 0 w 12192000"/>
                <a:gd name="connsiteY13" fmla="*/ 678426 h 678426"/>
                <a:gd name="connsiteX14" fmla="*/ 0 w 12192000"/>
                <a:gd name="connsiteY14" fmla="*/ 0 h 6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678426">
                  <a:moveTo>
                    <a:pt x="0" y="0"/>
                  </a:moveTo>
                  <a:lnTo>
                    <a:pt x="12192000" y="0"/>
                  </a:lnTo>
                  <a:lnTo>
                    <a:pt x="12192000" y="678426"/>
                  </a:lnTo>
                  <a:lnTo>
                    <a:pt x="11260603" y="678426"/>
                  </a:lnTo>
                  <a:lnTo>
                    <a:pt x="11282934" y="637286"/>
                  </a:lnTo>
                  <a:cubicBezTo>
                    <a:pt x="11296118" y="606115"/>
                    <a:pt x="11303409" y="571844"/>
                    <a:pt x="11303409" y="535871"/>
                  </a:cubicBezTo>
                  <a:lnTo>
                    <a:pt x="11303409" y="415400"/>
                  </a:lnTo>
                  <a:cubicBezTo>
                    <a:pt x="11303409" y="271507"/>
                    <a:pt x="11186760" y="154858"/>
                    <a:pt x="11042867" y="154858"/>
                  </a:cubicBezTo>
                  <a:lnTo>
                    <a:pt x="1136432" y="154858"/>
                  </a:lnTo>
                  <a:cubicBezTo>
                    <a:pt x="992539" y="154858"/>
                    <a:pt x="875890" y="271507"/>
                    <a:pt x="875890" y="415400"/>
                  </a:cubicBezTo>
                  <a:lnTo>
                    <a:pt x="875890" y="535871"/>
                  </a:lnTo>
                  <a:cubicBezTo>
                    <a:pt x="875890" y="571844"/>
                    <a:pt x="883181" y="606115"/>
                    <a:pt x="896365" y="637286"/>
                  </a:cubicBezTo>
                  <a:lnTo>
                    <a:pt x="918696" y="678426"/>
                  </a:lnTo>
                  <a:lnTo>
                    <a:pt x="0" y="678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2067" y="678428"/>
              <a:ext cx="7624916" cy="85471"/>
            </a:xfrm>
            <a:custGeom>
              <a:avLst/>
              <a:gdLst>
                <a:gd name="connsiteX0" fmla="*/ 0 w 10341907"/>
                <a:gd name="connsiteY0" fmla="*/ 0 h 117987"/>
                <a:gd name="connsiteX1" fmla="*/ 10341907 w 10341907"/>
                <a:gd name="connsiteY1" fmla="*/ 0 h 117987"/>
                <a:gd name="connsiteX2" fmla="*/ 10340216 w 10341907"/>
                <a:gd name="connsiteY2" fmla="*/ 3116 h 117987"/>
                <a:gd name="connsiteX3" fmla="*/ 10124171 w 10341907"/>
                <a:gd name="connsiteY3" fmla="*/ 117987 h 117987"/>
                <a:gd name="connsiteX4" fmla="*/ 217736 w 10341907"/>
                <a:gd name="connsiteY4" fmla="*/ 117987 h 117987"/>
                <a:gd name="connsiteX5" fmla="*/ 1691 w 10341907"/>
                <a:gd name="connsiteY5" fmla="*/ 3116 h 117987"/>
                <a:gd name="connsiteX6" fmla="*/ 0 w 10341907"/>
                <a:gd name="connsiteY6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1907" h="117987">
                  <a:moveTo>
                    <a:pt x="0" y="0"/>
                  </a:moveTo>
                  <a:lnTo>
                    <a:pt x="10341907" y="0"/>
                  </a:lnTo>
                  <a:lnTo>
                    <a:pt x="10340216" y="3116"/>
                  </a:lnTo>
                  <a:cubicBezTo>
                    <a:pt x="10293395" y="72421"/>
                    <a:pt x="10214104" y="117987"/>
                    <a:pt x="10124171" y="117987"/>
                  </a:cubicBezTo>
                  <a:lnTo>
                    <a:pt x="217736" y="117987"/>
                  </a:lnTo>
                  <a:cubicBezTo>
                    <a:pt x="127803" y="117987"/>
                    <a:pt x="48512" y="72421"/>
                    <a:pt x="1691" y="3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3283" y="0"/>
            <a:ext cx="798717" cy="7987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48017" y="112232"/>
            <a:ext cx="4693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5751" y="650894"/>
            <a:ext cx="7599568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III.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25917" y="733331"/>
            <a:ext cx="730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 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991762" y="1303699"/>
            <a:ext cx="6364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Cuộc đời từng trải với vốn sống phong phú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56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52955" y="4984409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F9409"/>
                </a:solidFill>
              </a:rPr>
              <a:t>更多精品</a:t>
            </a:r>
            <a:r>
              <a:rPr lang="en-US" altLang="zh-CN" b="1" dirty="0">
                <a:solidFill>
                  <a:srgbClr val="FF9409"/>
                </a:solidFill>
              </a:rPr>
              <a:t>PPT</a:t>
            </a:r>
            <a:r>
              <a:rPr lang="zh-CN" altLang="en-US" b="1" dirty="0">
                <a:solidFill>
                  <a:srgbClr val="FF9409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4"/>
              </a:rPr>
              <a:t>http://ibaotu.com/ppt/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13097" y="4984409"/>
            <a:ext cx="1364139" cy="369332"/>
            <a:chOff x="8158550" y="5010841"/>
            <a:chExt cx="1364139" cy="369332"/>
          </a:xfrm>
          <a:effectLst/>
        </p:grpSpPr>
        <p:sp>
          <p:nvSpPr>
            <p:cNvPr id="5" name="矩形: 圆角 4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27862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/>
                </a:rPr>
                <a:t>点击进入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40" b="32"/>
          <a:stretch>
            <a:fillRect/>
          </a:stretch>
        </p:blipFill>
        <p:spPr>
          <a:xfrm rot="16200000">
            <a:off x="2605871" y="-2712717"/>
            <a:ext cx="6858001" cy="121881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" y="1038858"/>
            <a:ext cx="5446837" cy="41312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3294" y="747589"/>
            <a:ext cx="1117812" cy="10911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713220" y="996027"/>
            <a:ext cx="90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320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01</a:t>
            </a:r>
            <a:endParaRPr lang="zh-CN" altLang="en-US" sz="3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2816" y="2101106"/>
            <a:ext cx="1117812" cy="109119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89174" y="2363079"/>
            <a:ext cx="90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320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02</a:t>
            </a:r>
            <a:endParaRPr lang="zh-CN" altLang="en-US" sz="3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1318" y="3381354"/>
            <a:ext cx="1117812" cy="109119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87303" y="3623503"/>
            <a:ext cx="115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320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03</a:t>
            </a:r>
            <a:endParaRPr lang="zh-CN" altLang="en-US" sz="3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81" y="2132773"/>
            <a:ext cx="5422741" cy="4249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-74997" y="-35169"/>
            <a:ext cx="1910056" cy="261900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783514" y="-76653"/>
            <a:ext cx="1390293" cy="19063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1" y="3513856"/>
            <a:ext cx="4538893" cy="2800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66" y="1479176"/>
            <a:ext cx="1947386" cy="423233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71" y="2132772"/>
            <a:ext cx="1531393" cy="46799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2233" y="2556558"/>
            <a:ext cx="4782667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400"/>
            <a:r>
              <a:rPr lang="en-US" altLang="zh-CN" sz="5400" b="1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1</a:t>
            </a:r>
            <a:r>
              <a:rPr lang="vi-VN" altLang="zh-CN" sz="5400" b="1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. </a:t>
            </a:r>
            <a:r>
              <a:rPr lang="vi-VN" altLang="zh-CN" sz="5400" b="1" dirty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CUỘC ĐỜI</a:t>
            </a:r>
            <a:endParaRPr lang="zh-CN" altLang="en-US" sz="5400" b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16200000">
            <a:off x="7869306" y="-188902"/>
            <a:ext cx="771493" cy="2832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vi-VN" altLang="zh-CN" sz="3200" i="1" dirty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Quê hương </a:t>
            </a:r>
            <a:endParaRPr lang="zh-CN" altLang="en-US" sz="3200" i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16200000">
            <a:off x="8426422" y="625543"/>
            <a:ext cx="771493" cy="3988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vi-VN" altLang="zh-CN" sz="3200" i="1" dirty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Gia đình</a:t>
            </a:r>
            <a:endParaRPr lang="zh-CN" altLang="en-US" sz="3200" i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6200000">
            <a:off x="8636779" y="2943507"/>
            <a:ext cx="688907" cy="4565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defRPr sz="3200" b="1">
                <a:latin typeface="禹卫书法行书简体" panose="02000603000000000000" pitchFamily="2" charset="-122"/>
                <a:ea typeface="禹卫书法行书简体" panose="02000603000000000000" pitchFamily="2" charset="-122"/>
              </a:defRPr>
            </a:lvl1pPr>
          </a:lstStyle>
          <a:p>
            <a:pPr lvl="0" algn="l" defTabSz="914400">
              <a:defRPr/>
            </a:pPr>
            <a:r>
              <a:rPr kumimoji="0" lang="en-US" altLang="zh-CN" sz="2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Cuộc</a:t>
            </a:r>
            <a:r>
              <a:rPr kumimoji="0" lang="en-US" altLang="zh-CN" sz="28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đời</a:t>
            </a:r>
            <a:r>
              <a:rPr kumimoji="0" lang="en-US" altLang="zh-CN" sz="28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, con </a:t>
            </a:r>
            <a:r>
              <a:rPr kumimoji="0" lang="en-US" altLang="zh-CN" sz="2800" b="0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người</a:t>
            </a:r>
            <a:endParaRPr kumimoji="0" lang="zh-CN" alt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7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449" y="4680758"/>
            <a:ext cx="1117812" cy="10911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5043" y="4946007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3200" b="1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04</a:t>
            </a:r>
            <a:endParaRPr lang="zh-CN" altLang="en-US" sz="32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35" name="文本框 21"/>
          <p:cNvSpPr txBox="1"/>
          <p:nvPr/>
        </p:nvSpPr>
        <p:spPr>
          <a:xfrm rot="16200000">
            <a:off x="7935133" y="2304734"/>
            <a:ext cx="734817" cy="29695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defRPr sz="3200" b="1">
                <a:latin typeface="禹卫书法行书简体" panose="02000603000000000000" pitchFamily="2" charset="-122"/>
                <a:ea typeface="禹卫书法行书简体" panose="02000603000000000000" pitchFamily="2" charset="-122"/>
              </a:defRPr>
            </a:lvl1pPr>
          </a:lstStyle>
          <a:p>
            <a:pPr lvl="0" algn="l" defTabSz="914400">
              <a:defRPr/>
            </a:pPr>
            <a:r>
              <a:rPr kumimoji="0" lang="vi-VN" altLang="zh-CN" sz="3000" b="0" i="1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Microsoft YaHei UI" panose="020B0503020204020204" pitchFamily="34" charset="-122"/>
              </a:rPr>
              <a:t>Thời đại</a:t>
            </a:r>
            <a:endParaRPr kumimoji="0" lang="zh-CN" altLang="en-US" sz="3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994558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0" grpId="0"/>
      <p:bldP spid="20" grpId="0"/>
      <p:bldP spid="21" grpId="0"/>
      <p:bldP spid="22" grpId="0"/>
      <p:bldP spid="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B025429F-8915-B44B-BE6F-01DA3176BC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="" xmlns:a16="http://schemas.microsoft.com/office/drawing/2014/main" id="{0CA2DD7C-5389-524C-B78E-0390F871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21" y="42705"/>
            <a:ext cx="5570957" cy="4820550"/>
          </a:xfrm>
          <a:prstGeom prst="rect">
            <a:avLst/>
          </a:prstGeom>
        </p:spPr>
      </p:pic>
      <p:sp>
        <p:nvSpPr>
          <p:cNvPr id="3" name="Rectangle 25">
            <a:extLst>
              <a:ext uri="{FF2B5EF4-FFF2-40B4-BE49-F238E27FC236}">
                <a16:creationId xmlns="" xmlns:a16="http://schemas.microsoft.com/office/drawing/2014/main" id="{318A5334-A40B-C446-AF9F-24331420A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609" y="5268761"/>
            <a:ext cx="9002391" cy="14366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Nguyễn Du (1765 – 1820) </a:t>
            </a:r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tên chữ là Tố Như, hiệu là Thanh Hiên.</a:t>
            </a:r>
            <a:endParaRPr lang="zh-CN" altLang="en-US" sz="4400" spc="-150" dirty="0">
              <a:solidFill>
                <a:srgbClr val="00000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0" y="1567369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604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LAPTOP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400651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Users\LAPTOP\Downloads\images523910-ly-tu-tr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524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LAPTOP\Downloads\nui+hong+song+l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3528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66681" y="6359301"/>
            <a:ext cx="86868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vi-VN" sz="3200" b="1">
                <a:latin typeface="Times New Roman" pitchFamily="18" charset="0"/>
                <a:cs typeface="Times New Roman" pitchFamily="18" charset="0"/>
              </a:rPr>
              <a:t>Quê cha: Hà Tĩnh,núi Hồng ,sông Lam hào kiệt</a:t>
            </a:r>
            <a:endParaRPr lang="en-US" sz="3200" dirty="0">
              <a:latin typeface=".VnTime" pitchFamily="34" charset="0"/>
            </a:endParaRPr>
          </a:p>
        </p:txBody>
      </p:sp>
      <p:pic>
        <p:nvPicPr>
          <p:cNvPr id="7" name="Picture 6" descr="nguyendu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52800"/>
            <a:ext cx="4334502" cy="2895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143423" y="2074363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LAPTOP\Downloads\06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LAPTO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LAPTOP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200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LAPTOP\Downloads\4. Thap chua Pho Min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004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35E48342-D11C-CD4F-AB15-EEBF094FE76B}"/>
              </a:ext>
            </a:extLst>
          </p:cNvPr>
          <p:cNvSpPr txBox="1"/>
          <p:nvPr/>
        </p:nvSpPr>
        <p:spPr>
          <a:xfrm>
            <a:off x="1470587" y="6106180"/>
            <a:ext cx="10472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Quê mẹ: Bắc Ninh hào hoa,cái nôi của dân ca quan họ.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0" y="2018216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LAPTOP\Downloads\120px-Hanoi_citade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86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C:\Users\LAPTOP\Downloads\cot-coc-1345727300_48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Users\LAPTOP\Downloads\kinhthien-1345727300_48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200401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Users\LAPTOP\Downloads\120px-Hanoi_citad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004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A118DDC6-0892-DF4E-8D2B-342D8DD762AB}"/>
              </a:ext>
            </a:extLst>
          </p:cNvPr>
          <p:cNvSpPr txBox="1"/>
          <p:nvPr/>
        </p:nvSpPr>
        <p:spPr>
          <a:xfrm>
            <a:off x="875657" y="6129130"/>
            <a:ext cx="1028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Quê vợ: Thái Bình ,ông sống phiêu bạt nhiều năm ở đây.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0" y="2018216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6D7460A3-BA02-8847-91C5-85AAD57343AA}"/>
              </a:ext>
            </a:extLst>
          </p:cNvPr>
          <p:cNvSpPr txBox="1"/>
          <p:nvPr/>
        </p:nvSpPr>
        <p:spPr>
          <a:xfrm>
            <a:off x="1563076" y="5792788"/>
            <a:ext cx="9781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Nơi sinh ra và lớn lên : Kinh thành Thăng Long nghìn năm văn hiến.</a:t>
            </a:r>
          </a:p>
        </p:txBody>
      </p:sp>
      <p:pic>
        <p:nvPicPr>
          <p:cNvPr id="3" name="Hình ảnh 4">
            <a:extLst>
              <a:ext uri="{FF2B5EF4-FFF2-40B4-BE49-F238E27FC236}">
                <a16:creationId xmlns="" xmlns:a16="http://schemas.microsoft.com/office/drawing/2014/main" id="{B3C207FF-5F5B-F94B-BA4B-6F346F593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92" y="794629"/>
            <a:ext cx="7297615" cy="4862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0" y="2018216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6E35B73B-B65C-574E-899C-A15D033862B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4" descr="C:\Users\LAPTOP\Downloads\nui+hong+song+lam.jpg">
            <a:extLst>
              <a:ext uri="{FF2B5EF4-FFF2-40B4-BE49-F238E27FC236}">
                <a16:creationId xmlns="" xmlns:a16="http://schemas.microsoft.com/office/drawing/2014/main" id="{2E49CDC9-FA2D-F94C-947C-B40AF38C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1831" y="1069241"/>
            <a:ext cx="4038600" cy="26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LAPTOP\Downloads\06.3.jpg">
            <a:extLst>
              <a:ext uri="{FF2B5EF4-FFF2-40B4-BE49-F238E27FC236}">
                <a16:creationId xmlns="" xmlns:a16="http://schemas.microsoft.com/office/drawing/2014/main" id="{A24213B4-F227-E44D-B9BB-0E79F938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9" y="1069239"/>
            <a:ext cx="4370756" cy="26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LAPTOP\Downloads\kinhthien-1345727300_480x0.jpg">
            <a:extLst>
              <a:ext uri="{FF2B5EF4-FFF2-40B4-BE49-F238E27FC236}">
                <a16:creationId xmlns="" xmlns:a16="http://schemas.microsoft.com/office/drawing/2014/main" id="{9C18C3CC-E7D1-5641-90BC-9814C907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1831" y="3963620"/>
            <a:ext cx="4038600" cy="26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4">
            <a:extLst>
              <a:ext uri="{FF2B5EF4-FFF2-40B4-BE49-F238E27FC236}">
                <a16:creationId xmlns="" xmlns:a16="http://schemas.microsoft.com/office/drawing/2014/main" id="{B415F151-F066-DE4C-9C26-1DF9E058B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3620"/>
            <a:ext cx="4370756" cy="2667487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8C61E2C7-5F3B-AD42-B0BC-01454DD53682}"/>
              </a:ext>
            </a:extLst>
          </p:cNvPr>
          <p:cNvSpPr txBox="1"/>
          <p:nvPr/>
        </p:nvSpPr>
        <p:spPr>
          <a:xfrm>
            <a:off x="773250" y="85407"/>
            <a:ext cx="11230693" cy="9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Nguyễn Du may mắn được tiếp nhận truyền thống văn hoá vùng khác nhau đó là một tiền đề thuận lợi cho sự tổng hợp nghệ thuật của Nguyễn Du 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-360947" y="1978111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0790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63D089-29E4-413B-B613-B2FB90494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09"/>
          <a:stretch/>
        </p:blipFill>
        <p:spPr>
          <a:xfrm>
            <a:off x="2381061" y="563756"/>
            <a:ext cx="7967050" cy="16203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3105851" y="1008128"/>
            <a:ext cx="6545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50C2ABE2-041B-42F2-97D9-5F7AD0E7B242}"/>
              </a:ext>
            </a:extLst>
          </p:cNvPr>
          <p:cNvGrpSpPr/>
          <p:nvPr/>
        </p:nvGrpSpPr>
        <p:grpSpPr>
          <a:xfrm>
            <a:off x="2009869" y="2774735"/>
            <a:ext cx="7739257" cy="2526069"/>
            <a:chOff x="4033457" y="2479673"/>
            <a:chExt cx="7738313" cy="2526069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="" xmlns:a16="http://schemas.microsoft.com/office/drawing/2014/main" id="{796817FF-D56D-4173-8FC9-CF0C470829A4}"/>
                </a:ext>
              </a:extLst>
            </p:cNvPr>
            <p:cNvSpPr/>
            <p:nvPr/>
          </p:nvSpPr>
          <p:spPr>
            <a:xfrm>
              <a:off x="4033457" y="2479673"/>
              <a:ext cx="3190250" cy="216601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="" xmlns:a16="http://schemas.microsoft.com/office/drawing/2014/main" id="{BF458647-1A90-4C45-90E4-AEBDCA3D6577}"/>
                </a:ext>
              </a:extLst>
            </p:cNvPr>
            <p:cNvSpPr/>
            <p:nvPr/>
          </p:nvSpPr>
          <p:spPr>
            <a:xfrm>
              <a:off x="4033457" y="2654423"/>
              <a:ext cx="3569256" cy="2351319"/>
            </a:xfrm>
            <a:custGeom>
              <a:avLst/>
              <a:gdLst>
                <a:gd name="connsiteX0" fmla="*/ 0 w 3411046"/>
                <a:gd name="connsiteY0" fmla="*/ 216601 h 2166014"/>
                <a:gd name="connsiteX1" fmla="*/ 216601 w 3411046"/>
                <a:gd name="connsiteY1" fmla="*/ 0 h 2166014"/>
                <a:gd name="connsiteX2" fmla="*/ 3194445 w 3411046"/>
                <a:gd name="connsiteY2" fmla="*/ 0 h 2166014"/>
                <a:gd name="connsiteX3" fmla="*/ 3411046 w 3411046"/>
                <a:gd name="connsiteY3" fmla="*/ 216601 h 2166014"/>
                <a:gd name="connsiteX4" fmla="*/ 3411046 w 3411046"/>
                <a:gd name="connsiteY4" fmla="*/ 1949413 h 2166014"/>
                <a:gd name="connsiteX5" fmla="*/ 3194445 w 3411046"/>
                <a:gd name="connsiteY5" fmla="*/ 2166014 h 2166014"/>
                <a:gd name="connsiteX6" fmla="*/ 216601 w 3411046"/>
                <a:gd name="connsiteY6" fmla="*/ 2166014 h 2166014"/>
                <a:gd name="connsiteX7" fmla="*/ 0 w 3411046"/>
                <a:gd name="connsiteY7" fmla="*/ 1949413 h 2166014"/>
                <a:gd name="connsiteX8" fmla="*/ 0 w 3411046"/>
                <a:gd name="connsiteY8" fmla="*/ 216601 h 216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1046" h="2166014">
                  <a:moveTo>
                    <a:pt x="0" y="216601"/>
                  </a:moveTo>
                  <a:cubicBezTo>
                    <a:pt x="0" y="96976"/>
                    <a:pt x="96976" y="0"/>
                    <a:pt x="216601" y="0"/>
                  </a:cubicBezTo>
                  <a:lnTo>
                    <a:pt x="3194445" y="0"/>
                  </a:lnTo>
                  <a:cubicBezTo>
                    <a:pt x="3314070" y="0"/>
                    <a:pt x="3411046" y="96976"/>
                    <a:pt x="3411046" y="216601"/>
                  </a:cubicBezTo>
                  <a:lnTo>
                    <a:pt x="3411046" y="1949413"/>
                  </a:lnTo>
                  <a:cubicBezTo>
                    <a:pt x="3411046" y="2069038"/>
                    <a:pt x="3314070" y="2166014"/>
                    <a:pt x="3194445" y="2166014"/>
                  </a:cubicBezTo>
                  <a:lnTo>
                    <a:pt x="216601" y="2166014"/>
                  </a:lnTo>
                  <a:cubicBezTo>
                    <a:pt x="96976" y="2166014"/>
                    <a:pt x="0" y="2069038"/>
                    <a:pt x="0" y="1949413"/>
                  </a:cubicBezTo>
                  <a:lnTo>
                    <a:pt x="0" y="2166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260" tIns="147260" rIns="147260" bIns="14726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17">
              <a:extLst>
                <a:ext uri="{FF2B5EF4-FFF2-40B4-BE49-F238E27FC236}">
                  <a16:creationId xmlns="" xmlns:a16="http://schemas.microsoft.com/office/drawing/2014/main" id="{4EE5A9C9-43DD-4DCC-AD38-78DC40601E74}"/>
                </a:ext>
              </a:extLst>
            </p:cNvPr>
            <p:cNvSpPr/>
            <p:nvPr/>
          </p:nvSpPr>
          <p:spPr>
            <a:xfrm>
              <a:off x="7758367" y="2479673"/>
              <a:ext cx="3634398" cy="216601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: Shape 18">
              <a:extLst>
                <a:ext uri="{FF2B5EF4-FFF2-40B4-BE49-F238E27FC236}">
                  <a16:creationId xmlns="" xmlns:a16="http://schemas.microsoft.com/office/drawing/2014/main" id="{BD69687B-3249-4A8F-8CC0-8F2DBE0D4954}"/>
                </a:ext>
              </a:extLst>
            </p:cNvPr>
            <p:cNvSpPr/>
            <p:nvPr/>
          </p:nvSpPr>
          <p:spPr>
            <a:xfrm>
              <a:off x="7925573" y="2654423"/>
              <a:ext cx="3846197" cy="2351319"/>
            </a:xfrm>
            <a:custGeom>
              <a:avLst/>
              <a:gdLst>
                <a:gd name="connsiteX0" fmla="*/ 0 w 3411046"/>
                <a:gd name="connsiteY0" fmla="*/ 216601 h 2166014"/>
                <a:gd name="connsiteX1" fmla="*/ 216601 w 3411046"/>
                <a:gd name="connsiteY1" fmla="*/ 0 h 2166014"/>
                <a:gd name="connsiteX2" fmla="*/ 3194445 w 3411046"/>
                <a:gd name="connsiteY2" fmla="*/ 0 h 2166014"/>
                <a:gd name="connsiteX3" fmla="*/ 3411046 w 3411046"/>
                <a:gd name="connsiteY3" fmla="*/ 216601 h 2166014"/>
                <a:gd name="connsiteX4" fmla="*/ 3411046 w 3411046"/>
                <a:gd name="connsiteY4" fmla="*/ 1949413 h 2166014"/>
                <a:gd name="connsiteX5" fmla="*/ 3194445 w 3411046"/>
                <a:gd name="connsiteY5" fmla="*/ 2166014 h 2166014"/>
                <a:gd name="connsiteX6" fmla="*/ 216601 w 3411046"/>
                <a:gd name="connsiteY6" fmla="*/ 2166014 h 2166014"/>
                <a:gd name="connsiteX7" fmla="*/ 0 w 3411046"/>
                <a:gd name="connsiteY7" fmla="*/ 1949413 h 2166014"/>
                <a:gd name="connsiteX8" fmla="*/ 0 w 3411046"/>
                <a:gd name="connsiteY8" fmla="*/ 216601 h 216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1046" h="2166014">
                  <a:moveTo>
                    <a:pt x="0" y="216601"/>
                  </a:moveTo>
                  <a:cubicBezTo>
                    <a:pt x="0" y="96976"/>
                    <a:pt x="96976" y="0"/>
                    <a:pt x="216601" y="0"/>
                  </a:cubicBezTo>
                  <a:lnTo>
                    <a:pt x="3194445" y="0"/>
                  </a:lnTo>
                  <a:cubicBezTo>
                    <a:pt x="3314070" y="0"/>
                    <a:pt x="3411046" y="96976"/>
                    <a:pt x="3411046" y="216601"/>
                  </a:cubicBezTo>
                  <a:lnTo>
                    <a:pt x="3411046" y="1949413"/>
                  </a:lnTo>
                  <a:cubicBezTo>
                    <a:pt x="3411046" y="2069038"/>
                    <a:pt x="3314070" y="2166014"/>
                    <a:pt x="3194445" y="2166014"/>
                  </a:cubicBezTo>
                  <a:lnTo>
                    <a:pt x="216601" y="2166014"/>
                  </a:lnTo>
                  <a:cubicBezTo>
                    <a:pt x="96976" y="2166014"/>
                    <a:pt x="0" y="2069038"/>
                    <a:pt x="0" y="1949413"/>
                  </a:cubicBezTo>
                  <a:lnTo>
                    <a:pt x="0" y="2166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260" tIns="147260" rIns="147260" bIns="14726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10666" y="658801"/>
            <a:ext cx="1035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vi-VN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vi-VN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Quê hương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07296" y="1519680"/>
            <a:ext cx="725495" cy="654084"/>
            <a:chOff x="2854652" y="992964"/>
            <a:chExt cx="540761" cy="487533"/>
          </a:xfrm>
        </p:grpSpPr>
        <p:pic>
          <p:nvPicPr>
            <p:cNvPr id="14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2895736" y="1082621"/>
              <a:ext cx="419544" cy="24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隶书" panose="02010800040101010101" pitchFamily="2" charset="-122"/>
                  <a:cs typeface="Times New Roman" panose="02020603050405020304" pitchFamily="18" charset="0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26458" y="2492651"/>
            <a:ext cx="725495" cy="654084"/>
            <a:chOff x="2854652" y="992964"/>
            <a:chExt cx="540761" cy="487533"/>
          </a:xfrm>
        </p:grpSpPr>
        <p:pic>
          <p:nvPicPr>
            <p:cNvPr id="17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895736" y="1082622"/>
              <a:ext cx="419544" cy="24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隶书" panose="02010800040101010101" pitchFamily="2" charset="-122"/>
                  <a:cs typeface="Times New Roman" panose="02020603050405020304" pitchFamily="18" charset="0"/>
                </a:rPr>
                <a:t>二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99788" y="3771321"/>
            <a:ext cx="725495" cy="654084"/>
            <a:chOff x="2854652" y="992964"/>
            <a:chExt cx="540761" cy="487533"/>
          </a:xfrm>
        </p:grpSpPr>
        <p:pic>
          <p:nvPicPr>
            <p:cNvPr id="20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2895736" y="1082622"/>
              <a:ext cx="419544" cy="24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隶书" panose="02010800040101010101" pitchFamily="2" charset="-122"/>
                  <a:cs typeface="Times New Roman" panose="02020603050405020304" pitchFamily="18" charset="0"/>
                </a:rPr>
                <a:t>三</a:t>
              </a: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586" b="13913"/>
          <a:stretch>
            <a:fillRect/>
          </a:stretch>
        </p:blipFill>
        <p:spPr bwMode="auto">
          <a:xfrm flipH="1">
            <a:off x="1339012" y="1126895"/>
            <a:ext cx="3897064" cy="44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801" y="-111385"/>
            <a:ext cx="2288287" cy="326898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71FC73E7-A332-BA4B-976D-6E708F88817F}"/>
              </a:ext>
            </a:extLst>
          </p:cNvPr>
          <p:cNvSpPr txBox="1"/>
          <p:nvPr/>
        </p:nvSpPr>
        <p:spPr>
          <a:xfrm>
            <a:off x="5132791" y="1499200"/>
            <a:ext cx="6968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Quê cha: Hà Tĩnh ,núi Hồng,sông Lam hào kiệt</a:t>
            </a:r>
          </a:p>
        </p:txBody>
      </p:sp>
      <p:grpSp>
        <p:nvGrpSpPr>
          <p:cNvPr id="5" name="组合 18">
            <a:extLst>
              <a:ext uri="{FF2B5EF4-FFF2-40B4-BE49-F238E27FC236}">
                <a16:creationId xmlns="" xmlns:a16="http://schemas.microsoft.com/office/drawing/2014/main" id="{2205C425-88CE-6C49-BA06-29B745F0F36F}"/>
              </a:ext>
            </a:extLst>
          </p:cNvPr>
          <p:cNvGrpSpPr/>
          <p:nvPr/>
        </p:nvGrpSpPr>
        <p:grpSpPr>
          <a:xfrm>
            <a:off x="3736919" y="4855751"/>
            <a:ext cx="725495" cy="654084"/>
            <a:chOff x="2854652" y="992964"/>
            <a:chExt cx="540761" cy="487533"/>
          </a:xfrm>
        </p:grpSpPr>
        <p:pic>
          <p:nvPicPr>
            <p:cNvPr id="23" name="Picture 2" descr="C:\Users\Thinkpad\Desktop\PNG\1_0004_图层-10.png">
              <a:extLst>
                <a:ext uri="{FF2B5EF4-FFF2-40B4-BE49-F238E27FC236}">
                  <a16:creationId xmlns="" xmlns:a16="http://schemas.microsoft.com/office/drawing/2014/main" id="{E4ED9C0F-6447-D949-89A2-FABABA60C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5">
              <a:extLst>
                <a:ext uri="{FF2B5EF4-FFF2-40B4-BE49-F238E27FC236}">
                  <a16:creationId xmlns="" xmlns:a16="http://schemas.microsoft.com/office/drawing/2014/main" id="{0C0A46A8-E120-C44C-89B9-0E77C0D27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736" y="1082622"/>
              <a:ext cx="419544" cy="24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vi-VN" sz="2000" b="1" spc="-15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隶书" panose="02010800040101010101" pitchFamily="2" charset="-122"/>
                  <a:cs typeface="Times New Roman" panose="02020603050405020304" pitchFamily="18" charset="0"/>
                </a:rPr>
                <a:t>四</a:t>
              </a:r>
              <a:endParaRPr lang="zh-CN" altLang="en-US" sz="2000" b="1" spc="-150" dirty="0">
                <a:solidFill>
                  <a:srgbClr val="0000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0BE102B-0F6A-7B4B-B9C0-116EE1CB903F}"/>
              </a:ext>
            </a:extLst>
          </p:cNvPr>
          <p:cNvSpPr txBox="1"/>
          <p:nvPr/>
        </p:nvSpPr>
        <p:spPr>
          <a:xfrm>
            <a:off x="4462414" y="2492651"/>
            <a:ext cx="7729585" cy="9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Quê mẹ: Bắc Ninh hào hoa,cái nôi của dân ca quan họ.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FD2C6EA-3A79-5943-BD59-19B59E198114}"/>
              </a:ext>
            </a:extLst>
          </p:cNvPr>
          <p:cNvSpPr txBox="1"/>
          <p:nvPr/>
        </p:nvSpPr>
        <p:spPr>
          <a:xfrm>
            <a:off x="4927291" y="3625754"/>
            <a:ext cx="6966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Quê vợ: Thái Bình ,ông sống phiêu bạt nhiều năm ở đây.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0B31DAC-5594-8447-A192-F0FE908376E2}"/>
              </a:ext>
            </a:extLst>
          </p:cNvPr>
          <p:cNvSpPr txBox="1"/>
          <p:nvPr/>
        </p:nvSpPr>
        <p:spPr>
          <a:xfrm>
            <a:off x="4517533" y="4861266"/>
            <a:ext cx="6966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Nơi sinh ra và lớn lên : Kinh thành Thăng Long nghìn năm văn hiến.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0E980F31-291E-4D46-90E7-7FADE04519DD}"/>
              </a:ext>
            </a:extLst>
          </p:cNvPr>
          <p:cNvSpPr txBox="1"/>
          <p:nvPr/>
        </p:nvSpPr>
        <p:spPr>
          <a:xfrm>
            <a:off x="870942" y="5738185"/>
            <a:ext cx="11230693" cy="9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Nguyễn Du may mắn được tiếp nhận truyền thống văn hoá vùng khác nhau đó là một tiền đề thuận lợi cho sự tổng hợp nghệ thuật của Nguyễn Du 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-134610" y="131204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208867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-35120"/>
            <a:ext cx="10515600" cy="890469"/>
          </a:xfrm>
        </p:spPr>
        <p:txBody>
          <a:bodyPr>
            <a:normAutofit fontScale="90000"/>
          </a:bodyPr>
          <a:lstStyle/>
          <a:p>
            <a:pPr algn="ctr"/>
            <a:r>
              <a:rPr lang="vi-VN" sz="2600" b="1" dirty="0"/>
              <a:t/>
            </a:r>
            <a:br>
              <a:rPr lang="vi-VN" sz="2600" b="1" dirty="0"/>
            </a:br>
            <a:r>
              <a:rPr lang="en-US" sz="4000" b="1" dirty="0" smtClean="0"/>
              <a:t>b</a:t>
            </a:r>
            <a:r>
              <a:rPr lang="vi-VN" sz="4000" b="1" dirty="0" smtClean="0"/>
              <a:t>. </a:t>
            </a:r>
            <a:r>
              <a:rPr lang="vi-VN" sz="4000" b="1" dirty="0"/>
              <a:t>Gia đình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990322" y="1569831"/>
            <a:ext cx="4915167" cy="26210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lg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Sinh ra trong một gia đình phong kiến quý tộc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61403" y="1569832"/>
            <a:ext cx="4915167" cy="25327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 truyền thống khoa bảng ,yêu văn hiến,văn học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ũi tên: Phải 7">
            <a:extLst>
              <a:ext uri="{FF2B5EF4-FFF2-40B4-BE49-F238E27FC236}">
                <a16:creationId xmlns="" xmlns:a16="http://schemas.microsoft.com/office/drawing/2014/main" id="{7B5CDC06-3C6F-6A45-8F9A-FEB6ED17B3F3}"/>
              </a:ext>
            </a:extLst>
          </p:cNvPr>
          <p:cNvSpPr/>
          <p:nvPr/>
        </p:nvSpPr>
        <p:spPr>
          <a:xfrm>
            <a:off x="872724" y="4178668"/>
            <a:ext cx="10746909" cy="2109438"/>
          </a:xfrm>
          <a:prstGeom prst="rightArrow">
            <a:avLst>
              <a:gd name="adj1" fmla="val 50000"/>
              <a:gd name="adj2" fmla="val 5557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Nguyễn Du tiếp cận truyền thống gia đình ,năng khiếu văn học có điều kiện phát triển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-125557" y="-393898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556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A87E870-3EBA-4CA7-9E95-980D2890D927}"/>
              </a:ext>
            </a:extLst>
          </p:cNvPr>
          <p:cNvSpPr/>
          <p:nvPr/>
        </p:nvSpPr>
        <p:spPr>
          <a:xfrm>
            <a:off x="1095337" y="605897"/>
            <a:ext cx="9988055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义启橙啧啧体" panose="02010600010101010101" pitchFamily="2" charset="-128"/>
              </a:rPr>
              <a:t>c</a:t>
            </a:r>
            <a:r>
              <a:rPr lang="vi-VN" altLang="zh-CN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义启橙啧啧体" panose="02010600010101010101" pitchFamily="2" charset="-128"/>
              </a:rPr>
              <a:t>. </a:t>
            </a:r>
            <a:r>
              <a:rPr lang="vi-VN" altLang="zh-CN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义启橙啧啧体" panose="02010600010101010101" pitchFamily="2" charset="-128"/>
              </a:rPr>
              <a:t>Thời đại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lt"/>
              <a:ea typeface="义启橙啧啧体" panose="02010600010101010101" pitchFamily="2" charset="-128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0934B270-B56D-4DA5-89AC-AD4723EA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80" t="53092" r="14050"/>
          <a:stretch/>
        </p:blipFill>
        <p:spPr>
          <a:xfrm flipH="1">
            <a:off x="-345536" y="4053824"/>
            <a:ext cx="2349386" cy="285913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6D10F699-07CE-44DD-AAD4-FE2A2605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80" t="61957" r="14050"/>
          <a:stretch/>
        </p:blipFill>
        <p:spPr>
          <a:xfrm>
            <a:off x="10234488" y="4622277"/>
            <a:ext cx="2349386" cy="231879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047E7E13-063F-420D-B363-AF1C2875C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9" y="5099046"/>
            <a:ext cx="12205269" cy="1745473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282546" y="4805574"/>
            <a:ext cx="9673247" cy="1568973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i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i="1">
                <a:latin typeface="Times New Roman" pitchFamily="18" charset="0"/>
                <a:cs typeface="Times New Roman" pitchFamily="18" charset="0"/>
              </a:rPr>
              <a:t>Tác động mạnh mẽ tới nhận thức tư tưởng ,tình cảm của Nguyễn Du</a:t>
            </a:r>
            <a:endParaRPr lang="zh-CN" altLang="en-US" sz="3200" b="1" i="1" dirty="0">
              <a:solidFill>
                <a:srgbClr val="F9E7C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0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-60970" y="28931"/>
            <a:ext cx="834345" cy="232348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D8DF016-4653-5C43-9DE2-04986A0AE4D0}"/>
              </a:ext>
            </a:extLst>
          </p:cNvPr>
          <p:cNvSpPr txBox="1"/>
          <p:nvPr/>
        </p:nvSpPr>
        <p:spPr>
          <a:xfrm>
            <a:off x="2882477" y="1620931"/>
            <a:ext cx="9309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dirty="0">
                <a:latin typeface="+mj-lt"/>
              </a:rPr>
              <a:t>-Sống trong thời đại bão táp của lịch sử</a:t>
            </a:r>
          </a:p>
          <a:p>
            <a:pPr algn="l"/>
            <a:r>
              <a:rPr lang="vi-VN" sz="3200" dirty="0">
                <a:latin typeface="+mj-lt"/>
              </a:rPr>
              <a:t>-Chế độ phong kiến thối nát</a:t>
            </a:r>
          </a:p>
          <a:p>
            <a:pPr algn="l"/>
            <a:r>
              <a:rPr lang="vi-VN" sz="3200" dirty="0">
                <a:latin typeface="+mj-lt"/>
              </a:rPr>
              <a:t>-Nguyễn Du sống trong nghèo khổ</a:t>
            </a:r>
          </a:p>
          <a:p>
            <a:pPr algn="l"/>
            <a:r>
              <a:rPr lang="vi-VN" sz="3200" dirty="0">
                <a:latin typeface="+mj-lt"/>
              </a:rPr>
              <a:t>-Nhiều cuộc khởi nghĩa nổ ra</a:t>
            </a:r>
          </a:p>
          <a:p>
            <a:pPr algn="l"/>
            <a:r>
              <a:rPr lang="vi-VN" sz="3200" dirty="0">
                <a:latin typeface="+mj-lt"/>
              </a:rPr>
              <a:t>-Đỉnh cao là phong trào Tây Sơn</a:t>
            </a:r>
          </a:p>
          <a:p>
            <a:pPr algn="l"/>
            <a:r>
              <a:rPr lang="vi-VN" sz="3200" dirty="0">
                <a:latin typeface="+mj-lt"/>
              </a:rPr>
              <a:t>- Nhà Nguyễn Thành lập.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-451482" y="1787987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0491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560162" y="715616"/>
            <a:ext cx="10635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b="1" i="1" kern="0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d.</a:t>
            </a:r>
            <a:r>
              <a:rPr lang="vi-VN" altLang="zh-CN" sz="2800" b="1" i="1" kern="0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 </a:t>
            </a:r>
            <a:r>
              <a:rPr lang="vi-VN" altLang="zh-CN" sz="2800" b="1" i="1" kern="0" dirty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Những giai đoạn lớn lên trong cuộc đời của Nguyễn Du</a:t>
            </a:r>
            <a:endParaRPr lang="zh-CN" altLang="en-US" sz="2800" b="1" i="1" kern="0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1304926" y="3382960"/>
            <a:ext cx="9510712" cy="457199"/>
            <a:chOff x="822" y="2131"/>
            <a:chExt cx="5991" cy="28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4248" y="2199"/>
              <a:ext cx="25" cy="20"/>
            </a:xfrm>
            <a:custGeom>
              <a:avLst/>
              <a:gdLst>
                <a:gd name="T0" fmla="*/ 1 w 8"/>
                <a:gd name="T1" fmla="*/ 4 h 6"/>
                <a:gd name="T2" fmla="*/ 4 w 8"/>
                <a:gd name="T3" fmla="*/ 1 h 6"/>
                <a:gd name="T4" fmla="*/ 8 w 8"/>
                <a:gd name="T5" fmla="*/ 3 h 6"/>
                <a:gd name="T6" fmla="*/ 1 w 8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1" y="4"/>
                  </a:moveTo>
                  <a:cubicBezTo>
                    <a:pt x="0" y="1"/>
                    <a:pt x="5" y="4"/>
                    <a:pt x="4" y="1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2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990" y="2206"/>
              <a:ext cx="28" cy="16"/>
            </a:xfrm>
            <a:custGeom>
              <a:avLst/>
              <a:gdLst>
                <a:gd name="T0" fmla="*/ 9 w 9"/>
                <a:gd name="T1" fmla="*/ 3 h 5"/>
                <a:gd name="T2" fmla="*/ 0 w 9"/>
                <a:gd name="T3" fmla="*/ 4 h 5"/>
                <a:gd name="T4" fmla="*/ 9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5"/>
                    <a:pt x="3" y="1"/>
                    <a:pt x="0" y="4"/>
                  </a:cubicBezTo>
                  <a:cubicBezTo>
                    <a:pt x="1" y="0"/>
                    <a:pt x="7" y="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5114" y="2180"/>
              <a:ext cx="28" cy="10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8" y="3"/>
                    <a:pt x="3" y="2"/>
                    <a:pt x="0" y="2"/>
                  </a:cubicBezTo>
                  <a:cubicBezTo>
                    <a:pt x="1" y="0"/>
                    <a:pt x="6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2309" y="2131"/>
              <a:ext cx="19" cy="29"/>
            </a:xfrm>
            <a:custGeom>
              <a:avLst/>
              <a:gdLst>
                <a:gd name="T0" fmla="*/ 6 w 6"/>
                <a:gd name="T1" fmla="*/ 7 h 9"/>
                <a:gd name="T2" fmla="*/ 6 w 6"/>
                <a:gd name="T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9">
                  <a:moveTo>
                    <a:pt x="6" y="7"/>
                  </a:moveTo>
                  <a:cubicBezTo>
                    <a:pt x="0" y="9"/>
                    <a:pt x="2" y="0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81" y="2135"/>
              <a:ext cx="5932" cy="284"/>
            </a:xfrm>
            <a:custGeom>
              <a:avLst/>
              <a:gdLst>
                <a:gd name="T0" fmla="*/ 6 w 1903"/>
                <a:gd name="T1" fmla="*/ 41 h 88"/>
                <a:gd name="T2" fmla="*/ 0 w 1903"/>
                <a:gd name="T3" fmla="*/ 44 h 88"/>
                <a:gd name="T4" fmla="*/ 213 w 1903"/>
                <a:gd name="T5" fmla="*/ 63 h 88"/>
                <a:gd name="T6" fmla="*/ 959 w 1903"/>
                <a:gd name="T7" fmla="*/ 79 h 88"/>
                <a:gd name="T8" fmla="*/ 1518 w 1903"/>
                <a:gd name="T9" fmla="*/ 85 h 88"/>
                <a:gd name="T10" fmla="*/ 1772 w 1903"/>
                <a:gd name="T11" fmla="*/ 65 h 88"/>
                <a:gd name="T12" fmla="*/ 1898 w 1903"/>
                <a:gd name="T13" fmla="*/ 23 h 88"/>
                <a:gd name="T14" fmla="*/ 1823 w 1903"/>
                <a:gd name="T15" fmla="*/ 1 h 88"/>
                <a:gd name="T16" fmla="*/ 1494 w 1903"/>
                <a:gd name="T17" fmla="*/ 16 h 88"/>
                <a:gd name="T18" fmla="*/ 1301 w 1903"/>
                <a:gd name="T19" fmla="*/ 29 h 88"/>
                <a:gd name="T20" fmla="*/ 1132 w 1903"/>
                <a:gd name="T21" fmla="*/ 25 h 88"/>
                <a:gd name="T22" fmla="*/ 1062 w 1903"/>
                <a:gd name="T23" fmla="*/ 27 h 88"/>
                <a:gd name="T24" fmla="*/ 1049 w 1903"/>
                <a:gd name="T25" fmla="*/ 28 h 88"/>
                <a:gd name="T26" fmla="*/ 607 w 1903"/>
                <a:gd name="T27" fmla="*/ 19 h 88"/>
                <a:gd name="T28" fmla="*/ 543 w 1903"/>
                <a:gd name="T29" fmla="*/ 11 h 88"/>
                <a:gd name="T30" fmla="*/ 517 w 1903"/>
                <a:gd name="T31" fmla="*/ 5 h 88"/>
                <a:gd name="T32" fmla="*/ 511 w 1903"/>
                <a:gd name="T33" fmla="*/ 2 h 88"/>
                <a:gd name="T34" fmla="*/ 486 w 1903"/>
                <a:gd name="T35" fmla="*/ 10 h 88"/>
                <a:gd name="T36" fmla="*/ 457 w 1903"/>
                <a:gd name="T37" fmla="*/ 17 h 88"/>
                <a:gd name="T38" fmla="*/ 442 w 1903"/>
                <a:gd name="T39" fmla="*/ 16 h 88"/>
                <a:gd name="T40" fmla="*/ 414 w 1903"/>
                <a:gd name="T41" fmla="*/ 18 h 88"/>
                <a:gd name="T42" fmla="*/ 387 w 1903"/>
                <a:gd name="T43" fmla="*/ 18 h 88"/>
                <a:gd name="T44" fmla="*/ 399 w 1903"/>
                <a:gd name="T45" fmla="*/ 24 h 88"/>
                <a:gd name="T46" fmla="*/ 331 w 1903"/>
                <a:gd name="T47" fmla="*/ 15 h 88"/>
                <a:gd name="T48" fmla="*/ 260 w 1903"/>
                <a:gd name="T49" fmla="*/ 15 h 88"/>
                <a:gd name="T50" fmla="*/ 230 w 1903"/>
                <a:gd name="T51" fmla="*/ 9 h 88"/>
                <a:gd name="T52" fmla="*/ 171 w 1903"/>
                <a:gd name="T53" fmla="*/ 11 h 88"/>
                <a:gd name="T54" fmla="*/ 170 w 1903"/>
                <a:gd name="T55" fmla="*/ 18 h 88"/>
                <a:gd name="T56" fmla="*/ 114 w 1903"/>
                <a:gd name="T57" fmla="*/ 20 h 88"/>
                <a:gd name="T58" fmla="*/ 99 w 1903"/>
                <a:gd name="T59" fmla="*/ 23 h 88"/>
                <a:gd name="T60" fmla="*/ 97 w 1903"/>
                <a:gd name="T61" fmla="*/ 25 h 88"/>
                <a:gd name="T62" fmla="*/ 85 w 1903"/>
                <a:gd name="T63" fmla="*/ 22 h 88"/>
                <a:gd name="T64" fmla="*/ 86 w 1903"/>
                <a:gd name="T65" fmla="*/ 29 h 88"/>
                <a:gd name="T66" fmla="*/ 74 w 1903"/>
                <a:gd name="T67" fmla="*/ 34 h 88"/>
                <a:gd name="T68" fmla="*/ 57 w 1903"/>
                <a:gd name="T69" fmla="*/ 40 h 88"/>
                <a:gd name="T70" fmla="*/ 17 w 1903"/>
                <a:gd name="T71" fmla="*/ 39 h 88"/>
                <a:gd name="T72" fmla="*/ 1479 w 1903"/>
                <a:gd name="T73" fmla="*/ 23 h 88"/>
                <a:gd name="T74" fmla="*/ 173 w 1903"/>
                <a:gd name="T75" fmla="*/ 12 h 88"/>
                <a:gd name="T76" fmla="*/ 180 w 1903"/>
                <a:gd name="T77" fmla="*/ 10 h 88"/>
                <a:gd name="T78" fmla="*/ 173 w 1903"/>
                <a:gd name="T79" fmla="*/ 1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3" h="88">
                  <a:moveTo>
                    <a:pt x="17" y="39"/>
                  </a:moveTo>
                  <a:cubicBezTo>
                    <a:pt x="14" y="43"/>
                    <a:pt x="10" y="37"/>
                    <a:pt x="6" y="41"/>
                  </a:cubicBezTo>
                  <a:cubicBezTo>
                    <a:pt x="9" y="41"/>
                    <a:pt x="11" y="42"/>
                    <a:pt x="13" y="43"/>
                  </a:cubicBezTo>
                  <a:cubicBezTo>
                    <a:pt x="6" y="43"/>
                    <a:pt x="4" y="41"/>
                    <a:pt x="0" y="44"/>
                  </a:cubicBezTo>
                  <a:cubicBezTo>
                    <a:pt x="73" y="52"/>
                    <a:pt x="145" y="59"/>
                    <a:pt x="215" y="61"/>
                  </a:cubicBezTo>
                  <a:cubicBezTo>
                    <a:pt x="215" y="63"/>
                    <a:pt x="213" y="62"/>
                    <a:pt x="213" y="63"/>
                  </a:cubicBezTo>
                  <a:cubicBezTo>
                    <a:pt x="302" y="67"/>
                    <a:pt x="383" y="64"/>
                    <a:pt x="465" y="64"/>
                  </a:cubicBezTo>
                  <a:cubicBezTo>
                    <a:pt x="627" y="63"/>
                    <a:pt x="789" y="88"/>
                    <a:pt x="959" y="79"/>
                  </a:cubicBezTo>
                  <a:cubicBezTo>
                    <a:pt x="1089" y="73"/>
                    <a:pt x="1224" y="84"/>
                    <a:pt x="1354" y="82"/>
                  </a:cubicBezTo>
                  <a:cubicBezTo>
                    <a:pt x="1407" y="82"/>
                    <a:pt x="1463" y="86"/>
                    <a:pt x="1518" y="85"/>
                  </a:cubicBezTo>
                  <a:cubicBezTo>
                    <a:pt x="1573" y="85"/>
                    <a:pt x="1633" y="81"/>
                    <a:pt x="1689" y="77"/>
                  </a:cubicBezTo>
                  <a:cubicBezTo>
                    <a:pt x="1721" y="74"/>
                    <a:pt x="1751" y="65"/>
                    <a:pt x="1772" y="65"/>
                  </a:cubicBezTo>
                  <a:cubicBezTo>
                    <a:pt x="1799" y="65"/>
                    <a:pt x="1836" y="65"/>
                    <a:pt x="1864" y="66"/>
                  </a:cubicBezTo>
                  <a:cubicBezTo>
                    <a:pt x="1886" y="67"/>
                    <a:pt x="1903" y="49"/>
                    <a:pt x="1898" y="23"/>
                  </a:cubicBezTo>
                  <a:cubicBezTo>
                    <a:pt x="1894" y="2"/>
                    <a:pt x="1879" y="9"/>
                    <a:pt x="1862" y="8"/>
                  </a:cubicBezTo>
                  <a:cubicBezTo>
                    <a:pt x="1850" y="8"/>
                    <a:pt x="1836" y="0"/>
                    <a:pt x="1823" y="1"/>
                  </a:cubicBezTo>
                  <a:cubicBezTo>
                    <a:pt x="1735" y="20"/>
                    <a:pt x="1636" y="10"/>
                    <a:pt x="1551" y="17"/>
                  </a:cubicBezTo>
                  <a:cubicBezTo>
                    <a:pt x="1533" y="19"/>
                    <a:pt x="1511" y="19"/>
                    <a:pt x="1494" y="16"/>
                  </a:cubicBezTo>
                  <a:cubicBezTo>
                    <a:pt x="1473" y="21"/>
                    <a:pt x="1461" y="11"/>
                    <a:pt x="1438" y="19"/>
                  </a:cubicBezTo>
                  <a:cubicBezTo>
                    <a:pt x="1406" y="15"/>
                    <a:pt x="1335" y="29"/>
                    <a:pt x="1301" y="29"/>
                  </a:cubicBezTo>
                  <a:cubicBezTo>
                    <a:pt x="1234" y="34"/>
                    <a:pt x="1173" y="26"/>
                    <a:pt x="1128" y="27"/>
                  </a:cubicBezTo>
                  <a:cubicBezTo>
                    <a:pt x="1131" y="28"/>
                    <a:pt x="1131" y="27"/>
                    <a:pt x="1132" y="25"/>
                  </a:cubicBezTo>
                  <a:cubicBezTo>
                    <a:pt x="1126" y="24"/>
                    <a:pt x="1124" y="23"/>
                    <a:pt x="1117" y="23"/>
                  </a:cubicBezTo>
                  <a:cubicBezTo>
                    <a:pt x="1107" y="30"/>
                    <a:pt x="1079" y="27"/>
                    <a:pt x="1062" y="27"/>
                  </a:cubicBezTo>
                  <a:cubicBezTo>
                    <a:pt x="1063" y="27"/>
                    <a:pt x="1065" y="27"/>
                    <a:pt x="1065" y="26"/>
                  </a:cubicBezTo>
                  <a:cubicBezTo>
                    <a:pt x="1060" y="28"/>
                    <a:pt x="1052" y="26"/>
                    <a:pt x="1049" y="28"/>
                  </a:cubicBezTo>
                  <a:cubicBezTo>
                    <a:pt x="1053" y="28"/>
                    <a:pt x="1056" y="28"/>
                    <a:pt x="1058" y="30"/>
                  </a:cubicBezTo>
                  <a:cubicBezTo>
                    <a:pt x="910" y="20"/>
                    <a:pt x="759" y="31"/>
                    <a:pt x="607" y="19"/>
                  </a:cubicBezTo>
                  <a:cubicBezTo>
                    <a:pt x="605" y="18"/>
                    <a:pt x="604" y="16"/>
                    <a:pt x="602" y="15"/>
                  </a:cubicBezTo>
                  <a:cubicBezTo>
                    <a:pt x="581" y="12"/>
                    <a:pt x="560" y="23"/>
                    <a:pt x="543" y="11"/>
                  </a:cubicBezTo>
                  <a:cubicBezTo>
                    <a:pt x="532" y="11"/>
                    <a:pt x="523" y="8"/>
                    <a:pt x="513" y="7"/>
                  </a:cubicBezTo>
                  <a:cubicBezTo>
                    <a:pt x="512" y="4"/>
                    <a:pt x="517" y="7"/>
                    <a:pt x="517" y="5"/>
                  </a:cubicBezTo>
                  <a:cubicBezTo>
                    <a:pt x="512" y="0"/>
                    <a:pt x="513" y="10"/>
                    <a:pt x="508" y="8"/>
                  </a:cubicBezTo>
                  <a:cubicBezTo>
                    <a:pt x="507" y="4"/>
                    <a:pt x="513" y="4"/>
                    <a:pt x="511" y="2"/>
                  </a:cubicBezTo>
                  <a:cubicBezTo>
                    <a:pt x="506" y="1"/>
                    <a:pt x="508" y="7"/>
                    <a:pt x="506" y="8"/>
                  </a:cubicBezTo>
                  <a:cubicBezTo>
                    <a:pt x="501" y="8"/>
                    <a:pt x="493" y="9"/>
                    <a:pt x="486" y="10"/>
                  </a:cubicBezTo>
                  <a:cubicBezTo>
                    <a:pt x="484" y="13"/>
                    <a:pt x="489" y="12"/>
                    <a:pt x="486" y="15"/>
                  </a:cubicBezTo>
                  <a:cubicBezTo>
                    <a:pt x="478" y="20"/>
                    <a:pt x="468" y="19"/>
                    <a:pt x="457" y="17"/>
                  </a:cubicBezTo>
                  <a:cubicBezTo>
                    <a:pt x="459" y="16"/>
                    <a:pt x="458" y="11"/>
                    <a:pt x="456" y="14"/>
                  </a:cubicBezTo>
                  <a:cubicBezTo>
                    <a:pt x="456" y="16"/>
                    <a:pt x="446" y="17"/>
                    <a:pt x="442" y="16"/>
                  </a:cubicBezTo>
                  <a:cubicBezTo>
                    <a:pt x="443" y="13"/>
                    <a:pt x="447" y="14"/>
                    <a:pt x="448" y="12"/>
                  </a:cubicBezTo>
                  <a:cubicBezTo>
                    <a:pt x="434" y="9"/>
                    <a:pt x="421" y="14"/>
                    <a:pt x="414" y="18"/>
                  </a:cubicBezTo>
                  <a:cubicBezTo>
                    <a:pt x="412" y="17"/>
                    <a:pt x="415" y="15"/>
                    <a:pt x="412" y="14"/>
                  </a:cubicBezTo>
                  <a:cubicBezTo>
                    <a:pt x="404" y="16"/>
                    <a:pt x="392" y="17"/>
                    <a:pt x="387" y="18"/>
                  </a:cubicBezTo>
                  <a:cubicBezTo>
                    <a:pt x="388" y="21"/>
                    <a:pt x="397" y="17"/>
                    <a:pt x="400" y="20"/>
                  </a:cubicBezTo>
                  <a:cubicBezTo>
                    <a:pt x="399" y="20"/>
                    <a:pt x="399" y="22"/>
                    <a:pt x="399" y="24"/>
                  </a:cubicBezTo>
                  <a:cubicBezTo>
                    <a:pt x="379" y="20"/>
                    <a:pt x="341" y="26"/>
                    <a:pt x="315" y="20"/>
                  </a:cubicBezTo>
                  <a:cubicBezTo>
                    <a:pt x="322" y="19"/>
                    <a:pt x="327" y="17"/>
                    <a:pt x="331" y="15"/>
                  </a:cubicBezTo>
                  <a:cubicBezTo>
                    <a:pt x="306" y="8"/>
                    <a:pt x="274" y="13"/>
                    <a:pt x="250" y="12"/>
                  </a:cubicBezTo>
                  <a:cubicBezTo>
                    <a:pt x="255" y="13"/>
                    <a:pt x="258" y="11"/>
                    <a:pt x="260" y="15"/>
                  </a:cubicBezTo>
                  <a:cubicBezTo>
                    <a:pt x="249" y="22"/>
                    <a:pt x="237" y="14"/>
                    <a:pt x="229" y="15"/>
                  </a:cubicBezTo>
                  <a:cubicBezTo>
                    <a:pt x="230" y="14"/>
                    <a:pt x="230" y="12"/>
                    <a:pt x="230" y="9"/>
                  </a:cubicBezTo>
                  <a:cubicBezTo>
                    <a:pt x="207" y="8"/>
                    <a:pt x="181" y="6"/>
                    <a:pt x="162" y="9"/>
                  </a:cubicBezTo>
                  <a:cubicBezTo>
                    <a:pt x="165" y="9"/>
                    <a:pt x="169" y="10"/>
                    <a:pt x="171" y="11"/>
                  </a:cubicBezTo>
                  <a:cubicBezTo>
                    <a:pt x="170" y="11"/>
                    <a:pt x="168" y="11"/>
                    <a:pt x="167" y="12"/>
                  </a:cubicBezTo>
                  <a:cubicBezTo>
                    <a:pt x="172" y="13"/>
                    <a:pt x="164" y="18"/>
                    <a:pt x="170" y="18"/>
                  </a:cubicBezTo>
                  <a:cubicBezTo>
                    <a:pt x="159" y="21"/>
                    <a:pt x="146" y="22"/>
                    <a:pt x="137" y="20"/>
                  </a:cubicBezTo>
                  <a:cubicBezTo>
                    <a:pt x="129" y="19"/>
                    <a:pt x="110" y="25"/>
                    <a:pt x="114" y="20"/>
                  </a:cubicBezTo>
                  <a:cubicBezTo>
                    <a:pt x="112" y="22"/>
                    <a:pt x="101" y="26"/>
                    <a:pt x="104" y="21"/>
                  </a:cubicBezTo>
                  <a:cubicBezTo>
                    <a:pt x="101" y="20"/>
                    <a:pt x="100" y="26"/>
                    <a:pt x="99" y="23"/>
                  </a:cubicBezTo>
                  <a:cubicBezTo>
                    <a:pt x="101" y="19"/>
                    <a:pt x="98" y="24"/>
                    <a:pt x="98" y="20"/>
                  </a:cubicBezTo>
                  <a:cubicBezTo>
                    <a:pt x="98" y="17"/>
                    <a:pt x="97" y="25"/>
                    <a:pt x="97" y="25"/>
                  </a:cubicBezTo>
                  <a:cubicBezTo>
                    <a:pt x="94" y="23"/>
                    <a:pt x="94" y="21"/>
                    <a:pt x="94" y="19"/>
                  </a:cubicBezTo>
                  <a:cubicBezTo>
                    <a:pt x="92" y="21"/>
                    <a:pt x="89" y="23"/>
                    <a:pt x="85" y="22"/>
                  </a:cubicBezTo>
                  <a:cubicBezTo>
                    <a:pt x="84" y="26"/>
                    <a:pt x="92" y="22"/>
                    <a:pt x="92" y="25"/>
                  </a:cubicBezTo>
                  <a:cubicBezTo>
                    <a:pt x="91" y="27"/>
                    <a:pt x="90" y="28"/>
                    <a:pt x="86" y="29"/>
                  </a:cubicBezTo>
                  <a:cubicBezTo>
                    <a:pt x="105" y="31"/>
                    <a:pt x="138" y="31"/>
                    <a:pt x="164" y="35"/>
                  </a:cubicBezTo>
                  <a:cubicBezTo>
                    <a:pt x="131" y="39"/>
                    <a:pt x="104" y="33"/>
                    <a:pt x="74" y="34"/>
                  </a:cubicBezTo>
                  <a:cubicBezTo>
                    <a:pt x="78" y="36"/>
                    <a:pt x="86" y="35"/>
                    <a:pt x="90" y="37"/>
                  </a:cubicBezTo>
                  <a:cubicBezTo>
                    <a:pt x="73" y="38"/>
                    <a:pt x="70" y="36"/>
                    <a:pt x="57" y="40"/>
                  </a:cubicBezTo>
                  <a:cubicBezTo>
                    <a:pt x="58" y="40"/>
                    <a:pt x="59" y="40"/>
                    <a:pt x="60" y="41"/>
                  </a:cubicBezTo>
                  <a:cubicBezTo>
                    <a:pt x="38" y="42"/>
                    <a:pt x="28" y="42"/>
                    <a:pt x="17" y="39"/>
                  </a:cubicBezTo>
                  <a:close/>
                  <a:moveTo>
                    <a:pt x="1457" y="25"/>
                  </a:moveTo>
                  <a:cubicBezTo>
                    <a:pt x="1461" y="20"/>
                    <a:pt x="1475" y="24"/>
                    <a:pt x="1479" y="23"/>
                  </a:cubicBezTo>
                  <a:cubicBezTo>
                    <a:pt x="1474" y="27"/>
                    <a:pt x="1464" y="23"/>
                    <a:pt x="1457" y="25"/>
                  </a:cubicBezTo>
                  <a:close/>
                  <a:moveTo>
                    <a:pt x="173" y="12"/>
                  </a:moveTo>
                  <a:cubicBezTo>
                    <a:pt x="173" y="11"/>
                    <a:pt x="175" y="11"/>
                    <a:pt x="175" y="9"/>
                  </a:cubicBezTo>
                  <a:cubicBezTo>
                    <a:pt x="176" y="11"/>
                    <a:pt x="178" y="10"/>
                    <a:pt x="180" y="10"/>
                  </a:cubicBezTo>
                  <a:cubicBezTo>
                    <a:pt x="181" y="13"/>
                    <a:pt x="180" y="14"/>
                    <a:pt x="178" y="14"/>
                  </a:cubicBezTo>
                  <a:cubicBezTo>
                    <a:pt x="178" y="10"/>
                    <a:pt x="175" y="12"/>
                    <a:pt x="1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822" y="2260"/>
              <a:ext cx="72" cy="26"/>
            </a:xfrm>
            <a:custGeom>
              <a:avLst/>
              <a:gdLst>
                <a:gd name="T0" fmla="*/ 21 w 23"/>
                <a:gd name="T1" fmla="*/ 7 h 8"/>
                <a:gd name="T2" fmla="*/ 17 w 23"/>
                <a:gd name="T3" fmla="*/ 5 h 8"/>
                <a:gd name="T4" fmla="*/ 21 w 23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21" y="7"/>
                  </a:moveTo>
                  <a:cubicBezTo>
                    <a:pt x="23" y="8"/>
                    <a:pt x="15" y="8"/>
                    <a:pt x="17" y="5"/>
                  </a:cubicBezTo>
                  <a:cubicBezTo>
                    <a:pt x="0" y="8"/>
                    <a:pt x="16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2309" y="2173"/>
              <a:ext cx="25" cy="17"/>
            </a:xfrm>
            <a:custGeom>
              <a:avLst/>
              <a:gdLst>
                <a:gd name="T0" fmla="*/ 4 w 8"/>
                <a:gd name="T1" fmla="*/ 5 h 5"/>
                <a:gd name="T2" fmla="*/ 8 w 8"/>
                <a:gd name="T3" fmla="*/ 1 h 5"/>
                <a:gd name="T4" fmla="*/ 5 w 8"/>
                <a:gd name="T5" fmla="*/ 2 h 5"/>
                <a:gd name="T6" fmla="*/ 4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0" y="4"/>
                    <a:pt x="4" y="0"/>
                    <a:pt x="8" y="1"/>
                  </a:cubicBezTo>
                  <a:cubicBezTo>
                    <a:pt x="8" y="2"/>
                    <a:pt x="5" y="5"/>
                    <a:pt x="5" y="2"/>
                  </a:cubicBezTo>
                  <a:cubicBezTo>
                    <a:pt x="4" y="2"/>
                    <a:pt x="4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5348" y="2173"/>
              <a:ext cx="34" cy="13"/>
            </a:xfrm>
            <a:custGeom>
              <a:avLst/>
              <a:gdLst>
                <a:gd name="T0" fmla="*/ 11 w 11"/>
                <a:gd name="T1" fmla="*/ 2 h 4"/>
                <a:gd name="T2" fmla="*/ 0 w 11"/>
                <a:gd name="T3" fmla="*/ 2 h 4"/>
                <a:gd name="T4" fmla="*/ 11 w 1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cubicBezTo>
                    <a:pt x="7" y="4"/>
                    <a:pt x="3" y="2"/>
                    <a:pt x="0" y="2"/>
                  </a:cubicBezTo>
                  <a:cubicBezTo>
                    <a:pt x="3" y="0"/>
                    <a:pt x="8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5217" y="2173"/>
              <a:ext cx="66" cy="13"/>
            </a:xfrm>
            <a:custGeom>
              <a:avLst/>
              <a:gdLst>
                <a:gd name="T0" fmla="*/ 19 w 21"/>
                <a:gd name="T1" fmla="*/ 0 h 4"/>
                <a:gd name="T2" fmla="*/ 4 w 21"/>
                <a:gd name="T3" fmla="*/ 2 h 4"/>
                <a:gd name="T4" fmla="*/ 18 w 21"/>
                <a:gd name="T5" fmla="*/ 1 h 4"/>
                <a:gd name="T6" fmla="*/ 19 w 2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9" y="0"/>
                  </a:moveTo>
                  <a:cubicBezTo>
                    <a:pt x="21" y="4"/>
                    <a:pt x="9" y="2"/>
                    <a:pt x="4" y="2"/>
                  </a:cubicBezTo>
                  <a:cubicBezTo>
                    <a:pt x="0" y="0"/>
                    <a:pt x="14" y="2"/>
                    <a:pt x="18" y="1"/>
                  </a:cubicBezTo>
                  <a:cubicBezTo>
                    <a:pt x="19" y="1"/>
                    <a:pt x="19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19" y="1540869"/>
            <a:ext cx="2347146" cy="17212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2" y="3938252"/>
            <a:ext cx="4235895" cy="168848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-111384"/>
            <a:ext cx="2822488" cy="166298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688295AE-EFC0-0540-885E-9AB48319E8F3}"/>
              </a:ext>
            </a:extLst>
          </p:cNvPr>
          <p:cNvSpPr txBox="1"/>
          <p:nvPr/>
        </p:nvSpPr>
        <p:spPr>
          <a:xfrm>
            <a:off x="333185" y="196745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Thời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niên thiếu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7FC7EBBA-7BF9-4347-A61A-9AF17536DEDF}"/>
              </a:ext>
            </a:extLst>
          </p:cNvPr>
          <p:cNvSpPr txBox="1"/>
          <p:nvPr/>
        </p:nvSpPr>
        <p:spPr>
          <a:xfrm>
            <a:off x="2180459" y="1646806"/>
            <a:ext cx="787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>
                <a:latin typeface="+mj-lt"/>
              </a:rPr>
              <a:t>Sống trong thời vàng son nhung lụa của một gia đình quý tộc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9E4E897B-95E0-194C-A0F5-66BF49318856}"/>
              </a:ext>
            </a:extLst>
          </p:cNvPr>
          <p:cNvSpPr txBox="1"/>
          <p:nvPr/>
        </p:nvSpPr>
        <p:spPr>
          <a:xfrm>
            <a:off x="2095376" y="2247421"/>
            <a:ext cx="787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i="1">
                <a:solidFill>
                  <a:srgbClr val="FF0000"/>
                </a:solidFill>
                <a:latin typeface="+mj-lt"/>
                <a:sym typeface="Wingdings" pitchFamily="2" charset="2"/>
              </a:rPr>
              <a:t> Có những hiểu biết về cuộc sống phong lưu,xa hoa về thân phận đau khổ của ca nhi ,kĩ nữ</a:t>
            </a:r>
            <a:endParaRPr lang="vi-VN" sz="2400" b="1" i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C74C67D-0622-C548-A61A-160A567590DF}"/>
              </a:ext>
            </a:extLst>
          </p:cNvPr>
          <p:cNvSpPr txBox="1"/>
          <p:nvPr/>
        </p:nvSpPr>
        <p:spPr>
          <a:xfrm>
            <a:off x="1475715" y="4294337"/>
            <a:ext cx="268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Thời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thanh niên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17231F7-EEF4-1540-829E-2F7B54D13E47}"/>
              </a:ext>
            </a:extLst>
          </p:cNvPr>
          <p:cNvSpPr txBox="1"/>
          <p:nvPr/>
        </p:nvSpPr>
        <p:spPr>
          <a:xfrm>
            <a:off x="4808077" y="4114729"/>
            <a:ext cx="629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>
                <a:latin typeface="+mj-lt"/>
              </a:rPr>
              <a:t>- Năm 1783: Thi Hương đỗ tam trường và nhận một chức quan nhỏ ở Thái Nguyên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6522DF67-0C83-874D-A829-7626C18FCD37}"/>
              </a:ext>
            </a:extLst>
          </p:cNvPr>
          <p:cNvSpPr txBox="1"/>
          <p:nvPr/>
        </p:nvSpPr>
        <p:spPr>
          <a:xfrm>
            <a:off x="4188941" y="5120998"/>
            <a:ext cx="769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>
                <a:latin typeface="+mj-lt"/>
              </a:rPr>
              <a:t>- Năm 1789: Do biến cố lịch sử khiến gia đình li tán ,ông phải nếm trải cuộc sống nghèo khổ ,bần hàn,hoạn lạc.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C3933E7B-29CD-8B4F-968A-3CF3AEBEB9D7}"/>
              </a:ext>
            </a:extLst>
          </p:cNvPr>
          <p:cNvSpPr txBox="1"/>
          <p:nvPr/>
        </p:nvSpPr>
        <p:spPr>
          <a:xfrm>
            <a:off x="2711207" y="5987791"/>
            <a:ext cx="863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i="1">
                <a:solidFill>
                  <a:srgbClr val="FF0000"/>
                </a:solidFill>
                <a:latin typeface="+mj-lt"/>
                <a:sym typeface="Wingdings" pitchFamily="2" charset="2"/>
              </a:rPr>
              <a:t> Tạo tiền đề quan trọng cho sự hình thành tài năng và bản lĩnh sáng tạo trong văn chương của Nguyễn Du</a:t>
            </a:r>
            <a:endParaRPr lang="vi-VN" sz="2400" b="1" i="1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099709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45076" y="451113"/>
            <a:ext cx="1043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600" b="1" i="1" dirty="0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2.</a:t>
            </a:r>
            <a:r>
              <a:rPr lang="vi-VN" altLang="zh-CN" sz="3600" b="1" i="1" dirty="0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Đại</a:t>
            </a:r>
            <a:r>
              <a:rPr lang="en-US" altLang="zh-CN" sz="3600" b="1" i="1" dirty="0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thi</a:t>
            </a:r>
            <a:r>
              <a:rPr lang="en-US" altLang="zh-CN" sz="3600" b="1" i="1" dirty="0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hào</a:t>
            </a:r>
            <a:r>
              <a:rPr lang="en-US" altLang="zh-CN" sz="3600" b="1" i="1" dirty="0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dân</a:t>
            </a:r>
            <a:r>
              <a:rPr lang="en-US" altLang="zh-CN" sz="3600" b="1" i="1" dirty="0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prstClr val="black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tộc</a:t>
            </a:r>
            <a:endParaRPr lang="zh-CN" altLang="en-US" sz="3600" b="1" i="1" dirty="0">
              <a:solidFill>
                <a:prstClr val="black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329652" y="1930387"/>
            <a:ext cx="4584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vi-VN" altLang="zh-CN" sz="3000" b="1" i="1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Các sáng tác chính</a:t>
            </a:r>
            <a:endParaRPr lang="zh-CN" altLang="en-US" sz="3000" b="1" i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768396" y="3181378"/>
            <a:ext cx="56410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Du-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đạo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nghĩa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26" y="1598858"/>
            <a:ext cx="1229707" cy="12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428658" y="1919720"/>
            <a:ext cx="627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endParaRPr lang="zh-CN" altLang="en-US" sz="32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44" y="3074226"/>
            <a:ext cx="1229707" cy="12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775595" y="3300956"/>
            <a:ext cx="627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endParaRPr lang="zh-CN" altLang="en-US" sz="32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801" y="-111385"/>
            <a:ext cx="2288287" cy="2626547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93" y="4385469"/>
            <a:ext cx="1229707" cy="12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5611124" y="4603147"/>
            <a:ext cx="627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lang="zh-CN" altLang="en-US" sz="32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文本框 12"/>
          <p:cNvSpPr txBox="1">
            <a:spLocks noChangeArrowheads="1"/>
          </p:cNvSpPr>
          <p:nvPr/>
        </p:nvSpPr>
        <p:spPr bwMode="auto">
          <a:xfrm>
            <a:off x="6550940" y="4474515"/>
            <a:ext cx="5641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Du-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nghệ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thuật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-416460" y="1724612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244145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18" grpId="0"/>
      <p:bldP spid="14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竖卷形 1"/>
          <p:cNvSpPr>
            <a:spLocks noChangeArrowheads="1"/>
          </p:cNvSpPr>
          <p:nvPr/>
        </p:nvSpPr>
        <p:spPr bwMode="auto">
          <a:xfrm>
            <a:off x="0" y="2536175"/>
            <a:ext cx="6442157" cy="345075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A5A5A5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" name="组合 67"/>
          <p:cNvGrpSpPr/>
          <p:nvPr/>
        </p:nvGrpSpPr>
        <p:grpSpPr bwMode="auto">
          <a:xfrm>
            <a:off x="4274847" y="4475882"/>
            <a:ext cx="493713" cy="587375"/>
            <a:chOff x="0" y="0"/>
            <a:chExt cx="631825" cy="752476"/>
          </a:xfrm>
        </p:grpSpPr>
        <p:sp>
          <p:nvSpPr>
            <p:cNvPr id="13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341993 w 98"/>
                <a:gd name="T1" fmla="*/ 150232 h 82"/>
                <a:gd name="T2" fmla="*/ 345751 w 98"/>
                <a:gd name="T3" fmla="*/ 127697 h 82"/>
                <a:gd name="T4" fmla="*/ 330718 w 98"/>
                <a:gd name="T5" fmla="*/ 90139 h 82"/>
                <a:gd name="T6" fmla="*/ 251797 w 98"/>
                <a:gd name="T7" fmla="*/ 22535 h 82"/>
                <a:gd name="T8" fmla="*/ 233006 w 98"/>
                <a:gd name="T9" fmla="*/ 11267 h 82"/>
                <a:gd name="T10" fmla="*/ 206699 w 98"/>
                <a:gd name="T11" fmla="*/ 15023 h 82"/>
                <a:gd name="T12" fmla="*/ 154085 w 98"/>
                <a:gd name="T13" fmla="*/ 11267 h 82"/>
                <a:gd name="T14" fmla="*/ 97712 w 98"/>
                <a:gd name="T15" fmla="*/ 15023 h 82"/>
                <a:gd name="T16" fmla="*/ 45098 w 98"/>
                <a:gd name="T17" fmla="*/ 30046 h 82"/>
                <a:gd name="T18" fmla="*/ 18791 w 98"/>
                <a:gd name="T19" fmla="*/ 52581 h 82"/>
                <a:gd name="T20" fmla="*/ 15033 w 98"/>
                <a:gd name="T21" fmla="*/ 97651 h 82"/>
                <a:gd name="T22" fmla="*/ 7516 w 98"/>
                <a:gd name="T23" fmla="*/ 123941 h 82"/>
                <a:gd name="T24" fmla="*/ 18791 w 98"/>
                <a:gd name="T25" fmla="*/ 131453 h 82"/>
                <a:gd name="T26" fmla="*/ 15033 w 98"/>
                <a:gd name="T27" fmla="*/ 146476 h 82"/>
                <a:gd name="T28" fmla="*/ 11274 w 98"/>
                <a:gd name="T29" fmla="*/ 165255 h 82"/>
                <a:gd name="T30" fmla="*/ 11274 w 98"/>
                <a:gd name="T31" fmla="*/ 187790 h 82"/>
                <a:gd name="T32" fmla="*/ 30065 w 98"/>
                <a:gd name="T33" fmla="*/ 221592 h 82"/>
                <a:gd name="T34" fmla="*/ 41340 w 98"/>
                <a:gd name="T35" fmla="*/ 217836 h 82"/>
                <a:gd name="T36" fmla="*/ 48856 w 98"/>
                <a:gd name="T37" fmla="*/ 232859 h 82"/>
                <a:gd name="T38" fmla="*/ 60131 w 98"/>
                <a:gd name="T39" fmla="*/ 259150 h 82"/>
                <a:gd name="T40" fmla="*/ 93954 w 98"/>
                <a:gd name="T41" fmla="*/ 255394 h 82"/>
                <a:gd name="T42" fmla="*/ 93954 w 98"/>
                <a:gd name="T43" fmla="*/ 259150 h 82"/>
                <a:gd name="T44" fmla="*/ 105229 w 98"/>
                <a:gd name="T45" fmla="*/ 251638 h 82"/>
                <a:gd name="T46" fmla="*/ 112745 w 98"/>
                <a:gd name="T47" fmla="*/ 259150 h 82"/>
                <a:gd name="T48" fmla="*/ 116503 w 98"/>
                <a:gd name="T49" fmla="*/ 274173 h 82"/>
                <a:gd name="T50" fmla="*/ 116503 w 98"/>
                <a:gd name="T51" fmla="*/ 277929 h 82"/>
                <a:gd name="T52" fmla="*/ 116503 w 98"/>
                <a:gd name="T53" fmla="*/ 277929 h 82"/>
                <a:gd name="T54" fmla="*/ 142810 w 98"/>
                <a:gd name="T55" fmla="*/ 285440 h 82"/>
                <a:gd name="T56" fmla="*/ 131536 w 98"/>
                <a:gd name="T57" fmla="*/ 296708 h 82"/>
                <a:gd name="T58" fmla="*/ 135294 w 98"/>
                <a:gd name="T59" fmla="*/ 296708 h 82"/>
                <a:gd name="T60" fmla="*/ 150327 w 98"/>
                <a:gd name="T61" fmla="*/ 292952 h 82"/>
                <a:gd name="T62" fmla="*/ 142810 w 98"/>
                <a:gd name="T63" fmla="*/ 300463 h 82"/>
                <a:gd name="T64" fmla="*/ 210457 w 98"/>
                <a:gd name="T65" fmla="*/ 300463 h 82"/>
                <a:gd name="T66" fmla="*/ 255555 w 98"/>
                <a:gd name="T67" fmla="*/ 270417 h 82"/>
                <a:gd name="T68" fmla="*/ 281862 w 98"/>
                <a:gd name="T69" fmla="*/ 277929 h 82"/>
                <a:gd name="T70" fmla="*/ 278104 w 98"/>
                <a:gd name="T71" fmla="*/ 266661 h 82"/>
                <a:gd name="T72" fmla="*/ 289379 w 98"/>
                <a:gd name="T73" fmla="*/ 259150 h 82"/>
                <a:gd name="T74" fmla="*/ 296895 w 98"/>
                <a:gd name="T75" fmla="*/ 266661 h 82"/>
                <a:gd name="T76" fmla="*/ 300653 w 98"/>
                <a:gd name="T77" fmla="*/ 266661 h 82"/>
                <a:gd name="T78" fmla="*/ 296895 w 98"/>
                <a:gd name="T79" fmla="*/ 247882 h 82"/>
                <a:gd name="T80" fmla="*/ 304411 w 98"/>
                <a:gd name="T81" fmla="*/ 247882 h 82"/>
                <a:gd name="T82" fmla="*/ 300653 w 98"/>
                <a:gd name="T83" fmla="*/ 240371 h 82"/>
                <a:gd name="T84" fmla="*/ 308169 w 98"/>
                <a:gd name="T85" fmla="*/ 225348 h 82"/>
                <a:gd name="T86" fmla="*/ 326960 w 98"/>
                <a:gd name="T87" fmla="*/ 206569 h 82"/>
                <a:gd name="T88" fmla="*/ 341993 w 98"/>
                <a:gd name="T89" fmla="*/ 150232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6350 w 2"/>
                <a:gd name="T1" fmla="*/ 0 h 1"/>
                <a:gd name="T2" fmla="*/ 635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3175 w 1"/>
                <a:gd name="T1" fmla="*/ 0 h 1"/>
                <a:gd name="T2" fmla="*/ 0 w 1"/>
                <a:gd name="T3" fmla="*/ 4763 h 1"/>
                <a:gd name="T4" fmla="*/ 3175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3969 w 2"/>
                <a:gd name="T1" fmla="*/ 0 h 1"/>
                <a:gd name="T2" fmla="*/ 3969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3175 w 1"/>
                <a:gd name="T1" fmla="*/ 3969 h 2"/>
                <a:gd name="T2" fmla="*/ 3175 w 1"/>
                <a:gd name="T3" fmla="*/ 3969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7938 w 2"/>
                <a:gd name="T1" fmla="*/ 0 h 2"/>
                <a:gd name="T2" fmla="*/ 7938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7257 w 7"/>
                <a:gd name="T1" fmla="*/ 3969 h 6"/>
                <a:gd name="T2" fmla="*/ 21771 w 7"/>
                <a:gd name="T3" fmla="*/ 7938 h 6"/>
                <a:gd name="T4" fmla="*/ 7257 w 7"/>
                <a:gd name="T5" fmla="*/ 3969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7938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7408 h 6"/>
                <a:gd name="T2" fmla="*/ 14288 w 4"/>
                <a:gd name="T3" fmla="*/ 3704 h 6"/>
                <a:gd name="T4" fmla="*/ 0 w 4"/>
                <a:gd name="T5" fmla="*/ 7408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87068 w 26"/>
                <a:gd name="T1" fmla="*/ 26341 h 27"/>
                <a:gd name="T2" fmla="*/ 52998 w 26"/>
                <a:gd name="T3" fmla="*/ 11289 h 27"/>
                <a:gd name="T4" fmla="*/ 22713 w 26"/>
                <a:gd name="T5" fmla="*/ 60207 h 27"/>
                <a:gd name="T6" fmla="*/ 41641 w 26"/>
                <a:gd name="T7" fmla="*/ 86548 h 27"/>
                <a:gd name="T8" fmla="*/ 90854 w 26"/>
                <a:gd name="T9" fmla="*/ 82785 h 27"/>
                <a:gd name="T10" fmla="*/ 98425 w 26"/>
                <a:gd name="T11" fmla="*/ 4515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18521 w 12"/>
                <a:gd name="T1" fmla="*/ 0 h 5"/>
                <a:gd name="T2" fmla="*/ 40746 w 12"/>
                <a:gd name="T3" fmla="*/ 10478 h 5"/>
                <a:gd name="T4" fmla="*/ 18521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11113 w 3"/>
                <a:gd name="T3" fmla="*/ 7409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7620 w 5"/>
                <a:gd name="T1" fmla="*/ 0 h 4"/>
                <a:gd name="T2" fmla="*/ 19050 w 5"/>
                <a:gd name="T3" fmla="*/ 14288 h 4"/>
                <a:gd name="T4" fmla="*/ 7620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7938 h 4"/>
                <a:gd name="T2" fmla="*/ 12700 w 3"/>
                <a:gd name="T3" fmla="*/ 0 h 4"/>
                <a:gd name="T4" fmla="*/ 0 w 3"/>
                <a:gd name="T5" fmla="*/ 7938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11113 w 3"/>
                <a:gd name="T3" fmla="*/ 3704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22225 w 9"/>
                <a:gd name="T1" fmla="*/ 0 h 3"/>
                <a:gd name="T2" fmla="*/ 33338 w 9"/>
                <a:gd name="T3" fmla="*/ 11113 h 3"/>
                <a:gd name="T4" fmla="*/ 3704 w 9"/>
                <a:gd name="T5" fmla="*/ 0 h 3"/>
                <a:gd name="T6" fmla="*/ 22225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11566 w 7"/>
                <a:gd name="T1" fmla="*/ 0 h 1"/>
                <a:gd name="T2" fmla="*/ 15422 w 7"/>
                <a:gd name="T3" fmla="*/ 3175 h 1"/>
                <a:gd name="T4" fmla="*/ 11566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7620 w 5"/>
                <a:gd name="T1" fmla="*/ 0 h 3"/>
                <a:gd name="T2" fmla="*/ 7620 w 5"/>
                <a:gd name="T3" fmla="*/ 11113 h 3"/>
                <a:gd name="T4" fmla="*/ 762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4233 w 3"/>
                <a:gd name="T1" fmla="*/ 8467 h 3"/>
                <a:gd name="T2" fmla="*/ 12700 w 3"/>
                <a:gd name="T3" fmla="*/ 0 h 3"/>
                <a:gd name="T4" fmla="*/ 8467 w 3"/>
                <a:gd name="T5" fmla="*/ 12700 h 3"/>
                <a:gd name="T6" fmla="*/ 4233 w 3"/>
                <a:gd name="T7" fmla="*/ 846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15421 w 14"/>
                <a:gd name="T1" fmla="*/ 0 h 5"/>
                <a:gd name="T2" fmla="*/ 38554 w 14"/>
                <a:gd name="T3" fmla="*/ 0 h 5"/>
                <a:gd name="T4" fmla="*/ 15421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18521 w 18"/>
                <a:gd name="T1" fmla="*/ 11113 h 12"/>
                <a:gd name="T2" fmla="*/ 51858 w 18"/>
                <a:gd name="T3" fmla="*/ 3704 h 12"/>
                <a:gd name="T4" fmla="*/ 51858 w 18"/>
                <a:gd name="T5" fmla="*/ 37042 h 12"/>
                <a:gd name="T6" fmla="*/ 18521 w 18"/>
                <a:gd name="T7" fmla="*/ 1111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3770 w 8"/>
                <a:gd name="T1" fmla="*/ 0 h 8"/>
                <a:gd name="T2" fmla="*/ 26393 w 8"/>
                <a:gd name="T3" fmla="*/ 28575 h 8"/>
                <a:gd name="T4" fmla="*/ 377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10886 w 7"/>
                <a:gd name="T1" fmla="*/ 0 h 4"/>
                <a:gd name="T2" fmla="*/ 21771 w 7"/>
                <a:gd name="T3" fmla="*/ 3969 h 4"/>
                <a:gd name="T4" fmla="*/ 10886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3704 w 3"/>
                <a:gd name="T1" fmla="*/ 0 h 3"/>
                <a:gd name="T2" fmla="*/ 11113 w 3"/>
                <a:gd name="T3" fmla="*/ 7409 h 3"/>
                <a:gd name="T4" fmla="*/ 7409 w 3"/>
                <a:gd name="T5" fmla="*/ 11113 h 3"/>
                <a:gd name="T6" fmla="*/ 3704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3810 h 5"/>
                <a:gd name="T2" fmla="*/ 7409 w 3"/>
                <a:gd name="T3" fmla="*/ 19050 h 5"/>
                <a:gd name="T4" fmla="*/ 0 w 3"/>
                <a:gd name="T5" fmla="*/ 3810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11906 w 4"/>
                <a:gd name="T1" fmla="*/ 3572 h 4"/>
                <a:gd name="T2" fmla="*/ 11906 w 4"/>
                <a:gd name="T3" fmla="*/ 14288 h 4"/>
                <a:gd name="T4" fmla="*/ 11906 w 4"/>
                <a:gd name="T5" fmla="*/ 357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11510 w 12"/>
                <a:gd name="T1" fmla="*/ 3704 h 3"/>
                <a:gd name="T2" fmla="*/ 23019 w 12"/>
                <a:gd name="T3" fmla="*/ 0 h 3"/>
                <a:gd name="T4" fmla="*/ 11510 w 12"/>
                <a:gd name="T5" fmla="*/ 3704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3881 w 9"/>
                <a:gd name="T1" fmla="*/ 15082 h 8"/>
                <a:gd name="T2" fmla="*/ 19403 w 9"/>
                <a:gd name="T3" fmla="*/ 11311 h 8"/>
                <a:gd name="T4" fmla="*/ 27164 w 9"/>
                <a:gd name="T5" fmla="*/ 0 h 8"/>
                <a:gd name="T6" fmla="*/ 3881 w 9"/>
                <a:gd name="T7" fmla="*/ 1508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18761 h 11"/>
                <a:gd name="T2" fmla="*/ 26393 w 8"/>
                <a:gd name="T3" fmla="*/ 0 h 11"/>
                <a:gd name="T4" fmla="*/ 0 w 8"/>
                <a:gd name="T5" fmla="*/ 18761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6350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14817 h 9"/>
                <a:gd name="T2" fmla="*/ 14288 w 4"/>
                <a:gd name="T3" fmla="*/ 14817 h 9"/>
                <a:gd name="T4" fmla="*/ 0 w 4"/>
                <a:gd name="T5" fmla="*/ 14817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3969 w 2"/>
                <a:gd name="T1" fmla="*/ 3704 h 3"/>
                <a:gd name="T2" fmla="*/ 3969 w 2"/>
                <a:gd name="T3" fmla="*/ 11113 h 3"/>
                <a:gd name="T4" fmla="*/ 3969 w 2"/>
                <a:gd name="T5" fmla="*/ 3704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3704 w 3"/>
                <a:gd name="T1" fmla="*/ 3704 h 3"/>
                <a:gd name="T2" fmla="*/ 11113 w 3"/>
                <a:gd name="T3" fmla="*/ 3704 h 3"/>
                <a:gd name="T4" fmla="*/ 3704 w 3"/>
                <a:gd name="T5" fmla="*/ 3704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12700 h 3"/>
                <a:gd name="T2" fmla="*/ 3704 w 3"/>
                <a:gd name="T3" fmla="*/ 4233 h 3"/>
                <a:gd name="T4" fmla="*/ 0 w 3"/>
                <a:gd name="T5" fmla="*/ 1270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3704 w 6"/>
                <a:gd name="T1" fmla="*/ 0 h 3"/>
                <a:gd name="T2" fmla="*/ 3704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18521 h 12"/>
                <a:gd name="T2" fmla="*/ 0 w 8"/>
                <a:gd name="T3" fmla="*/ 18521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3572 w 4"/>
                <a:gd name="T1" fmla="*/ 4233 h 3"/>
                <a:gd name="T2" fmla="*/ 10716 w 4"/>
                <a:gd name="T3" fmla="*/ 8467 h 3"/>
                <a:gd name="T4" fmla="*/ 3572 w 4"/>
                <a:gd name="T5" fmla="*/ 423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15240 w 15"/>
                <a:gd name="T1" fmla="*/ 7541 h 8"/>
                <a:gd name="T2" fmla="*/ 22860 w 15"/>
                <a:gd name="T3" fmla="*/ 18852 h 8"/>
                <a:gd name="T4" fmla="*/ 15240 w 15"/>
                <a:gd name="T5" fmla="*/ 7541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7505 w 11"/>
                <a:gd name="T1" fmla="*/ 3704 h 3"/>
                <a:gd name="T2" fmla="*/ 15009 w 11"/>
                <a:gd name="T3" fmla="*/ 11113 h 3"/>
                <a:gd name="T4" fmla="*/ 7505 w 11"/>
                <a:gd name="T5" fmla="*/ 3704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7620 w 5"/>
                <a:gd name="T1" fmla="*/ 3704 h 3"/>
                <a:gd name="T2" fmla="*/ 11430 w 5"/>
                <a:gd name="T3" fmla="*/ 11113 h 3"/>
                <a:gd name="T4" fmla="*/ 7620 w 5"/>
                <a:gd name="T5" fmla="*/ 3704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7144 w 4"/>
                <a:gd name="T3" fmla="*/ 1111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7938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3810 h 5"/>
                <a:gd name="T2" fmla="*/ 19050 w 5"/>
                <a:gd name="T3" fmla="*/ 3810 h 5"/>
                <a:gd name="T4" fmla="*/ 0 w 5"/>
                <a:gd name="T5" fmla="*/ 381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01" name="组合 256"/>
          <p:cNvGrpSpPr/>
          <p:nvPr/>
        </p:nvGrpSpPr>
        <p:grpSpPr bwMode="auto">
          <a:xfrm flipH="1">
            <a:off x="8539427" y="5637395"/>
            <a:ext cx="481013" cy="573088"/>
            <a:chOff x="0" y="0"/>
            <a:chExt cx="631825" cy="752476"/>
          </a:xfrm>
        </p:grpSpPr>
        <p:sp>
          <p:nvSpPr>
            <p:cNvPr id="202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3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341993 w 98"/>
                <a:gd name="T1" fmla="*/ 150232 h 82"/>
                <a:gd name="T2" fmla="*/ 345751 w 98"/>
                <a:gd name="T3" fmla="*/ 127697 h 82"/>
                <a:gd name="T4" fmla="*/ 330718 w 98"/>
                <a:gd name="T5" fmla="*/ 90139 h 82"/>
                <a:gd name="T6" fmla="*/ 251797 w 98"/>
                <a:gd name="T7" fmla="*/ 22535 h 82"/>
                <a:gd name="T8" fmla="*/ 233006 w 98"/>
                <a:gd name="T9" fmla="*/ 11267 h 82"/>
                <a:gd name="T10" fmla="*/ 206699 w 98"/>
                <a:gd name="T11" fmla="*/ 15023 h 82"/>
                <a:gd name="T12" fmla="*/ 154085 w 98"/>
                <a:gd name="T13" fmla="*/ 11267 h 82"/>
                <a:gd name="T14" fmla="*/ 97712 w 98"/>
                <a:gd name="T15" fmla="*/ 15023 h 82"/>
                <a:gd name="T16" fmla="*/ 45098 w 98"/>
                <a:gd name="T17" fmla="*/ 30046 h 82"/>
                <a:gd name="T18" fmla="*/ 18791 w 98"/>
                <a:gd name="T19" fmla="*/ 52581 h 82"/>
                <a:gd name="T20" fmla="*/ 15033 w 98"/>
                <a:gd name="T21" fmla="*/ 97651 h 82"/>
                <a:gd name="T22" fmla="*/ 7516 w 98"/>
                <a:gd name="T23" fmla="*/ 123941 h 82"/>
                <a:gd name="T24" fmla="*/ 18791 w 98"/>
                <a:gd name="T25" fmla="*/ 131453 h 82"/>
                <a:gd name="T26" fmla="*/ 15033 w 98"/>
                <a:gd name="T27" fmla="*/ 146476 h 82"/>
                <a:gd name="T28" fmla="*/ 11274 w 98"/>
                <a:gd name="T29" fmla="*/ 165255 h 82"/>
                <a:gd name="T30" fmla="*/ 11274 w 98"/>
                <a:gd name="T31" fmla="*/ 187790 h 82"/>
                <a:gd name="T32" fmla="*/ 30065 w 98"/>
                <a:gd name="T33" fmla="*/ 221592 h 82"/>
                <a:gd name="T34" fmla="*/ 41340 w 98"/>
                <a:gd name="T35" fmla="*/ 217836 h 82"/>
                <a:gd name="T36" fmla="*/ 48856 w 98"/>
                <a:gd name="T37" fmla="*/ 232859 h 82"/>
                <a:gd name="T38" fmla="*/ 60131 w 98"/>
                <a:gd name="T39" fmla="*/ 259150 h 82"/>
                <a:gd name="T40" fmla="*/ 93954 w 98"/>
                <a:gd name="T41" fmla="*/ 255394 h 82"/>
                <a:gd name="T42" fmla="*/ 93954 w 98"/>
                <a:gd name="T43" fmla="*/ 259150 h 82"/>
                <a:gd name="T44" fmla="*/ 105229 w 98"/>
                <a:gd name="T45" fmla="*/ 251638 h 82"/>
                <a:gd name="T46" fmla="*/ 112745 w 98"/>
                <a:gd name="T47" fmla="*/ 259150 h 82"/>
                <a:gd name="T48" fmla="*/ 116503 w 98"/>
                <a:gd name="T49" fmla="*/ 274173 h 82"/>
                <a:gd name="T50" fmla="*/ 116503 w 98"/>
                <a:gd name="T51" fmla="*/ 277929 h 82"/>
                <a:gd name="T52" fmla="*/ 116503 w 98"/>
                <a:gd name="T53" fmla="*/ 277929 h 82"/>
                <a:gd name="T54" fmla="*/ 142810 w 98"/>
                <a:gd name="T55" fmla="*/ 285440 h 82"/>
                <a:gd name="T56" fmla="*/ 131536 w 98"/>
                <a:gd name="T57" fmla="*/ 296708 h 82"/>
                <a:gd name="T58" fmla="*/ 135294 w 98"/>
                <a:gd name="T59" fmla="*/ 296708 h 82"/>
                <a:gd name="T60" fmla="*/ 150327 w 98"/>
                <a:gd name="T61" fmla="*/ 292952 h 82"/>
                <a:gd name="T62" fmla="*/ 142810 w 98"/>
                <a:gd name="T63" fmla="*/ 300463 h 82"/>
                <a:gd name="T64" fmla="*/ 210457 w 98"/>
                <a:gd name="T65" fmla="*/ 300463 h 82"/>
                <a:gd name="T66" fmla="*/ 255555 w 98"/>
                <a:gd name="T67" fmla="*/ 270417 h 82"/>
                <a:gd name="T68" fmla="*/ 281862 w 98"/>
                <a:gd name="T69" fmla="*/ 277929 h 82"/>
                <a:gd name="T70" fmla="*/ 278104 w 98"/>
                <a:gd name="T71" fmla="*/ 266661 h 82"/>
                <a:gd name="T72" fmla="*/ 289379 w 98"/>
                <a:gd name="T73" fmla="*/ 259150 h 82"/>
                <a:gd name="T74" fmla="*/ 296895 w 98"/>
                <a:gd name="T75" fmla="*/ 266661 h 82"/>
                <a:gd name="T76" fmla="*/ 300653 w 98"/>
                <a:gd name="T77" fmla="*/ 266661 h 82"/>
                <a:gd name="T78" fmla="*/ 296895 w 98"/>
                <a:gd name="T79" fmla="*/ 247882 h 82"/>
                <a:gd name="T80" fmla="*/ 304411 w 98"/>
                <a:gd name="T81" fmla="*/ 247882 h 82"/>
                <a:gd name="T82" fmla="*/ 300653 w 98"/>
                <a:gd name="T83" fmla="*/ 240371 h 82"/>
                <a:gd name="T84" fmla="*/ 308169 w 98"/>
                <a:gd name="T85" fmla="*/ 225348 h 82"/>
                <a:gd name="T86" fmla="*/ 326960 w 98"/>
                <a:gd name="T87" fmla="*/ 206569 h 82"/>
                <a:gd name="T88" fmla="*/ 341993 w 98"/>
                <a:gd name="T89" fmla="*/ 150232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4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6350 w 2"/>
                <a:gd name="T1" fmla="*/ 0 h 1"/>
                <a:gd name="T2" fmla="*/ 635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5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3175 w 1"/>
                <a:gd name="T1" fmla="*/ 0 h 1"/>
                <a:gd name="T2" fmla="*/ 0 w 1"/>
                <a:gd name="T3" fmla="*/ 4763 h 1"/>
                <a:gd name="T4" fmla="*/ 3175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6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7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8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9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0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1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2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3969 w 2"/>
                <a:gd name="T1" fmla="*/ 0 h 1"/>
                <a:gd name="T2" fmla="*/ 3969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3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3175 w 1"/>
                <a:gd name="T1" fmla="*/ 3969 h 2"/>
                <a:gd name="T2" fmla="*/ 3175 w 1"/>
                <a:gd name="T3" fmla="*/ 3969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4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7938 w 2"/>
                <a:gd name="T1" fmla="*/ 0 h 2"/>
                <a:gd name="T2" fmla="*/ 7938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5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7257 w 7"/>
                <a:gd name="T1" fmla="*/ 3969 h 6"/>
                <a:gd name="T2" fmla="*/ 21771 w 7"/>
                <a:gd name="T3" fmla="*/ 7938 h 6"/>
                <a:gd name="T4" fmla="*/ 7257 w 7"/>
                <a:gd name="T5" fmla="*/ 3969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6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7938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7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7408 h 6"/>
                <a:gd name="T2" fmla="*/ 14288 w 4"/>
                <a:gd name="T3" fmla="*/ 3704 h 6"/>
                <a:gd name="T4" fmla="*/ 0 w 4"/>
                <a:gd name="T5" fmla="*/ 7408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8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87068 w 26"/>
                <a:gd name="T1" fmla="*/ 26341 h 27"/>
                <a:gd name="T2" fmla="*/ 52998 w 26"/>
                <a:gd name="T3" fmla="*/ 11289 h 27"/>
                <a:gd name="T4" fmla="*/ 22713 w 26"/>
                <a:gd name="T5" fmla="*/ 60207 h 27"/>
                <a:gd name="T6" fmla="*/ 41641 w 26"/>
                <a:gd name="T7" fmla="*/ 86548 h 27"/>
                <a:gd name="T8" fmla="*/ 90854 w 26"/>
                <a:gd name="T9" fmla="*/ 82785 h 27"/>
                <a:gd name="T10" fmla="*/ 98425 w 26"/>
                <a:gd name="T11" fmla="*/ 4515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9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18521 w 12"/>
                <a:gd name="T1" fmla="*/ 0 h 5"/>
                <a:gd name="T2" fmla="*/ 40746 w 12"/>
                <a:gd name="T3" fmla="*/ 10478 h 5"/>
                <a:gd name="T4" fmla="*/ 18521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0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11113 w 3"/>
                <a:gd name="T3" fmla="*/ 7409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1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7620 w 5"/>
                <a:gd name="T1" fmla="*/ 0 h 4"/>
                <a:gd name="T2" fmla="*/ 19050 w 5"/>
                <a:gd name="T3" fmla="*/ 14288 h 4"/>
                <a:gd name="T4" fmla="*/ 7620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2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7938 h 4"/>
                <a:gd name="T2" fmla="*/ 12700 w 3"/>
                <a:gd name="T3" fmla="*/ 0 h 4"/>
                <a:gd name="T4" fmla="*/ 0 w 3"/>
                <a:gd name="T5" fmla="*/ 7938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3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11113 w 3"/>
                <a:gd name="T3" fmla="*/ 3704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4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22225 w 9"/>
                <a:gd name="T1" fmla="*/ 0 h 3"/>
                <a:gd name="T2" fmla="*/ 33338 w 9"/>
                <a:gd name="T3" fmla="*/ 11113 h 3"/>
                <a:gd name="T4" fmla="*/ 3704 w 9"/>
                <a:gd name="T5" fmla="*/ 0 h 3"/>
                <a:gd name="T6" fmla="*/ 22225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5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11566 w 7"/>
                <a:gd name="T1" fmla="*/ 0 h 1"/>
                <a:gd name="T2" fmla="*/ 15422 w 7"/>
                <a:gd name="T3" fmla="*/ 3175 h 1"/>
                <a:gd name="T4" fmla="*/ 11566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6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7620 w 5"/>
                <a:gd name="T1" fmla="*/ 0 h 3"/>
                <a:gd name="T2" fmla="*/ 7620 w 5"/>
                <a:gd name="T3" fmla="*/ 11113 h 3"/>
                <a:gd name="T4" fmla="*/ 762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7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4233 w 3"/>
                <a:gd name="T1" fmla="*/ 8467 h 3"/>
                <a:gd name="T2" fmla="*/ 12700 w 3"/>
                <a:gd name="T3" fmla="*/ 0 h 3"/>
                <a:gd name="T4" fmla="*/ 8467 w 3"/>
                <a:gd name="T5" fmla="*/ 12700 h 3"/>
                <a:gd name="T6" fmla="*/ 4233 w 3"/>
                <a:gd name="T7" fmla="*/ 846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8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15421 w 14"/>
                <a:gd name="T1" fmla="*/ 0 h 5"/>
                <a:gd name="T2" fmla="*/ 38554 w 14"/>
                <a:gd name="T3" fmla="*/ 0 h 5"/>
                <a:gd name="T4" fmla="*/ 15421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9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18521 w 18"/>
                <a:gd name="T1" fmla="*/ 11113 h 12"/>
                <a:gd name="T2" fmla="*/ 51858 w 18"/>
                <a:gd name="T3" fmla="*/ 3704 h 12"/>
                <a:gd name="T4" fmla="*/ 51858 w 18"/>
                <a:gd name="T5" fmla="*/ 37042 h 12"/>
                <a:gd name="T6" fmla="*/ 18521 w 18"/>
                <a:gd name="T7" fmla="*/ 1111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0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3770 w 8"/>
                <a:gd name="T1" fmla="*/ 0 h 8"/>
                <a:gd name="T2" fmla="*/ 26393 w 8"/>
                <a:gd name="T3" fmla="*/ 28575 h 8"/>
                <a:gd name="T4" fmla="*/ 377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1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10886 w 7"/>
                <a:gd name="T1" fmla="*/ 0 h 4"/>
                <a:gd name="T2" fmla="*/ 21771 w 7"/>
                <a:gd name="T3" fmla="*/ 3969 h 4"/>
                <a:gd name="T4" fmla="*/ 10886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2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3704 w 3"/>
                <a:gd name="T1" fmla="*/ 0 h 3"/>
                <a:gd name="T2" fmla="*/ 11113 w 3"/>
                <a:gd name="T3" fmla="*/ 7409 h 3"/>
                <a:gd name="T4" fmla="*/ 7409 w 3"/>
                <a:gd name="T5" fmla="*/ 11113 h 3"/>
                <a:gd name="T6" fmla="*/ 3704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3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3810 h 5"/>
                <a:gd name="T2" fmla="*/ 7409 w 3"/>
                <a:gd name="T3" fmla="*/ 19050 h 5"/>
                <a:gd name="T4" fmla="*/ 0 w 3"/>
                <a:gd name="T5" fmla="*/ 3810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4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11906 w 4"/>
                <a:gd name="T1" fmla="*/ 3572 h 4"/>
                <a:gd name="T2" fmla="*/ 11906 w 4"/>
                <a:gd name="T3" fmla="*/ 14288 h 4"/>
                <a:gd name="T4" fmla="*/ 11906 w 4"/>
                <a:gd name="T5" fmla="*/ 357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5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11510 w 12"/>
                <a:gd name="T1" fmla="*/ 3704 h 3"/>
                <a:gd name="T2" fmla="*/ 23019 w 12"/>
                <a:gd name="T3" fmla="*/ 0 h 3"/>
                <a:gd name="T4" fmla="*/ 11510 w 12"/>
                <a:gd name="T5" fmla="*/ 3704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6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3881 w 9"/>
                <a:gd name="T1" fmla="*/ 15082 h 8"/>
                <a:gd name="T2" fmla="*/ 19403 w 9"/>
                <a:gd name="T3" fmla="*/ 11311 h 8"/>
                <a:gd name="T4" fmla="*/ 27164 w 9"/>
                <a:gd name="T5" fmla="*/ 0 h 8"/>
                <a:gd name="T6" fmla="*/ 3881 w 9"/>
                <a:gd name="T7" fmla="*/ 1508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7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18761 h 11"/>
                <a:gd name="T2" fmla="*/ 26393 w 8"/>
                <a:gd name="T3" fmla="*/ 0 h 11"/>
                <a:gd name="T4" fmla="*/ 0 w 8"/>
                <a:gd name="T5" fmla="*/ 18761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8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6350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9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14817 h 9"/>
                <a:gd name="T2" fmla="*/ 14288 w 4"/>
                <a:gd name="T3" fmla="*/ 14817 h 9"/>
                <a:gd name="T4" fmla="*/ 0 w 4"/>
                <a:gd name="T5" fmla="*/ 14817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0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3969 w 2"/>
                <a:gd name="T1" fmla="*/ 3704 h 3"/>
                <a:gd name="T2" fmla="*/ 3969 w 2"/>
                <a:gd name="T3" fmla="*/ 11113 h 3"/>
                <a:gd name="T4" fmla="*/ 3969 w 2"/>
                <a:gd name="T5" fmla="*/ 3704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1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3704 w 3"/>
                <a:gd name="T1" fmla="*/ 3704 h 3"/>
                <a:gd name="T2" fmla="*/ 11113 w 3"/>
                <a:gd name="T3" fmla="*/ 3704 h 3"/>
                <a:gd name="T4" fmla="*/ 3704 w 3"/>
                <a:gd name="T5" fmla="*/ 3704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2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12700 h 3"/>
                <a:gd name="T2" fmla="*/ 3704 w 3"/>
                <a:gd name="T3" fmla="*/ 4233 h 3"/>
                <a:gd name="T4" fmla="*/ 0 w 3"/>
                <a:gd name="T5" fmla="*/ 1270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3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3704 w 6"/>
                <a:gd name="T1" fmla="*/ 0 h 3"/>
                <a:gd name="T2" fmla="*/ 3704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4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18521 h 12"/>
                <a:gd name="T2" fmla="*/ 0 w 8"/>
                <a:gd name="T3" fmla="*/ 18521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5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3572 w 4"/>
                <a:gd name="T1" fmla="*/ 4233 h 3"/>
                <a:gd name="T2" fmla="*/ 10716 w 4"/>
                <a:gd name="T3" fmla="*/ 8467 h 3"/>
                <a:gd name="T4" fmla="*/ 3572 w 4"/>
                <a:gd name="T5" fmla="*/ 423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6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15240 w 15"/>
                <a:gd name="T1" fmla="*/ 7541 h 8"/>
                <a:gd name="T2" fmla="*/ 22860 w 15"/>
                <a:gd name="T3" fmla="*/ 18852 h 8"/>
                <a:gd name="T4" fmla="*/ 15240 w 15"/>
                <a:gd name="T5" fmla="*/ 7541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7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7505 w 11"/>
                <a:gd name="T1" fmla="*/ 3704 h 3"/>
                <a:gd name="T2" fmla="*/ 15009 w 11"/>
                <a:gd name="T3" fmla="*/ 11113 h 3"/>
                <a:gd name="T4" fmla="*/ 7505 w 11"/>
                <a:gd name="T5" fmla="*/ 3704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8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7620 w 5"/>
                <a:gd name="T1" fmla="*/ 3704 h 3"/>
                <a:gd name="T2" fmla="*/ 11430 w 5"/>
                <a:gd name="T3" fmla="*/ 11113 h 3"/>
                <a:gd name="T4" fmla="*/ 7620 w 5"/>
                <a:gd name="T5" fmla="*/ 3704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9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7144 w 4"/>
                <a:gd name="T3" fmla="*/ 1111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0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1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7938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2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3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4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3810 h 5"/>
                <a:gd name="T2" fmla="*/ 19050 w 5"/>
                <a:gd name="T3" fmla="*/ 3810 h 5"/>
                <a:gd name="T4" fmla="*/ 0 w 5"/>
                <a:gd name="T5" fmla="*/ 381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255" name="图片 3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30" y="669904"/>
            <a:ext cx="1603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2" name="组合 319"/>
          <p:cNvGrpSpPr/>
          <p:nvPr/>
        </p:nvGrpSpPr>
        <p:grpSpPr bwMode="auto">
          <a:xfrm>
            <a:off x="9695681" y="5701054"/>
            <a:ext cx="1878013" cy="555625"/>
            <a:chOff x="0" y="0"/>
            <a:chExt cx="1695450" cy="501650"/>
          </a:xfrm>
        </p:grpSpPr>
        <p:sp>
          <p:nvSpPr>
            <p:cNvPr id="263" name="Freeform 486"/>
            <p:cNvSpPr>
              <a:spLocks noChangeArrowheads="1"/>
            </p:cNvSpPr>
            <p:nvPr/>
          </p:nvSpPr>
          <p:spPr bwMode="auto">
            <a:xfrm>
              <a:off x="1304925" y="369887"/>
              <a:ext cx="38100" cy="26988"/>
            </a:xfrm>
            <a:custGeom>
              <a:avLst/>
              <a:gdLst>
                <a:gd name="T0" fmla="*/ 38100 w 10"/>
                <a:gd name="T1" fmla="*/ 15422 h 7"/>
                <a:gd name="T2" fmla="*/ 30480 w 10"/>
                <a:gd name="T3" fmla="*/ 23133 h 7"/>
                <a:gd name="T4" fmla="*/ 30480 w 10"/>
                <a:gd name="T5" fmla="*/ 23133 h 7"/>
                <a:gd name="T6" fmla="*/ 22860 w 10"/>
                <a:gd name="T7" fmla="*/ 26988 h 7"/>
                <a:gd name="T8" fmla="*/ 11430 w 10"/>
                <a:gd name="T9" fmla="*/ 26988 h 7"/>
                <a:gd name="T10" fmla="*/ 7620 w 10"/>
                <a:gd name="T11" fmla="*/ 23133 h 7"/>
                <a:gd name="T12" fmla="*/ 3810 w 10"/>
                <a:gd name="T13" fmla="*/ 19277 h 7"/>
                <a:gd name="T14" fmla="*/ 7620 w 10"/>
                <a:gd name="T15" fmla="*/ 11566 h 7"/>
                <a:gd name="T16" fmla="*/ 0 w 10"/>
                <a:gd name="T17" fmla="*/ 7711 h 7"/>
                <a:gd name="T18" fmla="*/ 0 w 10"/>
                <a:gd name="T19" fmla="*/ 3855 h 7"/>
                <a:gd name="T20" fmla="*/ 7620 w 10"/>
                <a:gd name="T21" fmla="*/ 0 h 7"/>
                <a:gd name="T22" fmla="*/ 15240 w 10"/>
                <a:gd name="T23" fmla="*/ 0 h 7"/>
                <a:gd name="T24" fmla="*/ 15240 w 10"/>
                <a:gd name="T25" fmla="*/ 3855 h 7"/>
                <a:gd name="T26" fmla="*/ 30480 w 10"/>
                <a:gd name="T27" fmla="*/ 3855 h 7"/>
                <a:gd name="T28" fmla="*/ 38100 w 10"/>
                <a:gd name="T29" fmla="*/ 15422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7"/>
                <a:gd name="T47" fmla="*/ 10 w 1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7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4" name="Freeform 487"/>
            <p:cNvSpPr>
              <a:spLocks noChangeArrowheads="1"/>
            </p:cNvSpPr>
            <p:nvPr/>
          </p:nvSpPr>
          <p:spPr bwMode="auto">
            <a:xfrm>
              <a:off x="1233488" y="233362"/>
              <a:ext cx="38100" cy="19050"/>
            </a:xfrm>
            <a:custGeom>
              <a:avLst/>
              <a:gdLst>
                <a:gd name="T0" fmla="*/ 30480 w 10"/>
                <a:gd name="T1" fmla="*/ 7620 h 5"/>
                <a:gd name="T2" fmla="*/ 19050 w 10"/>
                <a:gd name="T3" fmla="*/ 15240 h 5"/>
                <a:gd name="T4" fmla="*/ 11430 w 10"/>
                <a:gd name="T5" fmla="*/ 19050 h 5"/>
                <a:gd name="T6" fmla="*/ 7620 w 10"/>
                <a:gd name="T7" fmla="*/ 15240 h 5"/>
                <a:gd name="T8" fmla="*/ 3810 w 10"/>
                <a:gd name="T9" fmla="*/ 15240 h 5"/>
                <a:gd name="T10" fmla="*/ 0 w 10"/>
                <a:gd name="T11" fmla="*/ 11430 h 5"/>
                <a:gd name="T12" fmla="*/ 0 w 10"/>
                <a:gd name="T13" fmla="*/ 7620 h 5"/>
                <a:gd name="T14" fmla="*/ 15240 w 10"/>
                <a:gd name="T15" fmla="*/ 0 h 5"/>
                <a:gd name="T16" fmla="*/ 30480 w 10"/>
                <a:gd name="T17" fmla="*/ 3810 h 5"/>
                <a:gd name="T18" fmla="*/ 30480 w 10"/>
                <a:gd name="T19" fmla="*/ 762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5" name="Freeform 488"/>
            <p:cNvSpPr>
              <a:spLocks noChangeArrowheads="1"/>
            </p:cNvSpPr>
            <p:nvPr/>
          </p:nvSpPr>
          <p:spPr bwMode="auto">
            <a:xfrm>
              <a:off x="1195388" y="238125"/>
              <a:ext cx="22225" cy="14288"/>
            </a:xfrm>
            <a:custGeom>
              <a:avLst/>
              <a:gdLst>
                <a:gd name="T0" fmla="*/ 22225 w 6"/>
                <a:gd name="T1" fmla="*/ 7144 h 4"/>
                <a:gd name="T2" fmla="*/ 22225 w 6"/>
                <a:gd name="T3" fmla="*/ 10716 h 4"/>
                <a:gd name="T4" fmla="*/ 14817 w 6"/>
                <a:gd name="T5" fmla="*/ 14288 h 4"/>
                <a:gd name="T6" fmla="*/ 7408 w 6"/>
                <a:gd name="T7" fmla="*/ 14288 h 4"/>
                <a:gd name="T8" fmla="*/ 0 w 6"/>
                <a:gd name="T9" fmla="*/ 10716 h 4"/>
                <a:gd name="T10" fmla="*/ 0 w 6"/>
                <a:gd name="T11" fmla="*/ 7144 h 4"/>
                <a:gd name="T12" fmla="*/ 11113 w 6"/>
                <a:gd name="T13" fmla="*/ 0 h 4"/>
                <a:gd name="T14" fmla="*/ 22225 w 6"/>
                <a:gd name="T15" fmla="*/ 0 h 4"/>
                <a:gd name="T16" fmla="*/ 22225 w 6"/>
                <a:gd name="T17" fmla="*/ 3572 h 4"/>
                <a:gd name="T18" fmla="*/ 22225 w 6"/>
                <a:gd name="T19" fmla="*/ 714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6" name="Freeform 489"/>
            <p:cNvSpPr>
              <a:spLocks noChangeArrowheads="1"/>
            </p:cNvSpPr>
            <p:nvPr/>
          </p:nvSpPr>
          <p:spPr bwMode="auto">
            <a:xfrm>
              <a:off x="1162050" y="400050"/>
              <a:ext cx="41275" cy="22225"/>
            </a:xfrm>
            <a:custGeom>
              <a:avLst/>
              <a:gdLst>
                <a:gd name="T0" fmla="*/ 41275 w 11"/>
                <a:gd name="T1" fmla="*/ 11113 h 6"/>
                <a:gd name="T2" fmla="*/ 37523 w 11"/>
                <a:gd name="T3" fmla="*/ 14817 h 6"/>
                <a:gd name="T4" fmla="*/ 26266 w 11"/>
                <a:gd name="T5" fmla="*/ 18521 h 6"/>
                <a:gd name="T6" fmla="*/ 18761 w 11"/>
                <a:gd name="T7" fmla="*/ 18521 h 6"/>
                <a:gd name="T8" fmla="*/ 15009 w 11"/>
                <a:gd name="T9" fmla="*/ 14817 h 6"/>
                <a:gd name="T10" fmla="*/ 3752 w 11"/>
                <a:gd name="T11" fmla="*/ 14817 h 6"/>
                <a:gd name="T12" fmla="*/ 3752 w 11"/>
                <a:gd name="T13" fmla="*/ 7408 h 6"/>
                <a:gd name="T14" fmla="*/ 11257 w 11"/>
                <a:gd name="T15" fmla="*/ 0 h 6"/>
                <a:gd name="T16" fmla="*/ 18761 w 11"/>
                <a:gd name="T17" fmla="*/ 3704 h 6"/>
                <a:gd name="T18" fmla="*/ 22514 w 11"/>
                <a:gd name="T19" fmla="*/ 7408 h 6"/>
                <a:gd name="T20" fmla="*/ 33770 w 11"/>
                <a:gd name="T21" fmla="*/ 3704 h 6"/>
                <a:gd name="T22" fmla="*/ 41275 w 11"/>
                <a:gd name="T23" fmla="*/ 11113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7" name="Freeform 490"/>
            <p:cNvSpPr>
              <a:spLocks noChangeArrowheads="1"/>
            </p:cNvSpPr>
            <p:nvPr/>
          </p:nvSpPr>
          <p:spPr bwMode="auto">
            <a:xfrm>
              <a:off x="1143000" y="298450"/>
              <a:ext cx="11113" cy="3175"/>
            </a:xfrm>
            <a:custGeom>
              <a:avLst/>
              <a:gdLst>
                <a:gd name="T0" fmla="*/ 7409 w 3"/>
                <a:gd name="T1" fmla="*/ 3175 h 1"/>
                <a:gd name="T2" fmla="*/ 3704 w 3"/>
                <a:gd name="T3" fmla="*/ 3175 h 1"/>
                <a:gd name="T4" fmla="*/ 3704 w 3"/>
                <a:gd name="T5" fmla="*/ 0 h 1"/>
                <a:gd name="T6" fmla="*/ 3704 w 3"/>
                <a:gd name="T7" fmla="*/ 0 h 1"/>
                <a:gd name="T8" fmla="*/ 11113 w 3"/>
                <a:gd name="T9" fmla="*/ 0 h 1"/>
                <a:gd name="T10" fmla="*/ 7409 w 3"/>
                <a:gd name="T11" fmla="*/ 3175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8" name="Freeform 491"/>
            <p:cNvSpPr>
              <a:spLocks noChangeArrowheads="1"/>
            </p:cNvSpPr>
            <p:nvPr/>
          </p:nvSpPr>
          <p:spPr bwMode="auto">
            <a:xfrm>
              <a:off x="1101725" y="271462"/>
              <a:ext cx="14288" cy="11113"/>
            </a:xfrm>
            <a:custGeom>
              <a:avLst/>
              <a:gdLst>
                <a:gd name="T0" fmla="*/ 10716 w 4"/>
                <a:gd name="T1" fmla="*/ 7409 h 3"/>
                <a:gd name="T2" fmla="*/ 3572 w 4"/>
                <a:gd name="T3" fmla="*/ 11113 h 3"/>
                <a:gd name="T4" fmla="*/ 0 w 4"/>
                <a:gd name="T5" fmla="*/ 3704 h 3"/>
                <a:gd name="T6" fmla="*/ 7144 w 4"/>
                <a:gd name="T7" fmla="*/ 0 h 3"/>
                <a:gd name="T8" fmla="*/ 14288 w 4"/>
                <a:gd name="T9" fmla="*/ 0 h 3"/>
                <a:gd name="T10" fmla="*/ 10716 w 4"/>
                <a:gd name="T11" fmla="*/ 7409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9" name="Freeform 492"/>
            <p:cNvSpPr>
              <a:spLocks noChangeArrowheads="1"/>
            </p:cNvSpPr>
            <p:nvPr/>
          </p:nvSpPr>
          <p:spPr bwMode="auto">
            <a:xfrm>
              <a:off x="1071563" y="287337"/>
              <a:ext cx="33338" cy="14288"/>
            </a:xfrm>
            <a:custGeom>
              <a:avLst/>
              <a:gdLst>
                <a:gd name="T0" fmla="*/ 33338 w 9"/>
                <a:gd name="T1" fmla="*/ 10716 h 4"/>
                <a:gd name="T2" fmla="*/ 25930 w 9"/>
                <a:gd name="T3" fmla="*/ 14288 h 4"/>
                <a:gd name="T4" fmla="*/ 22225 w 9"/>
                <a:gd name="T5" fmla="*/ 14288 h 4"/>
                <a:gd name="T6" fmla="*/ 18521 w 9"/>
                <a:gd name="T7" fmla="*/ 10716 h 4"/>
                <a:gd name="T8" fmla="*/ 11113 w 9"/>
                <a:gd name="T9" fmla="*/ 14288 h 4"/>
                <a:gd name="T10" fmla="*/ 7408 w 9"/>
                <a:gd name="T11" fmla="*/ 14288 h 4"/>
                <a:gd name="T12" fmla="*/ 3704 w 9"/>
                <a:gd name="T13" fmla="*/ 14288 h 4"/>
                <a:gd name="T14" fmla="*/ 0 w 9"/>
                <a:gd name="T15" fmla="*/ 10716 h 4"/>
                <a:gd name="T16" fmla="*/ 3704 w 9"/>
                <a:gd name="T17" fmla="*/ 7144 h 4"/>
                <a:gd name="T18" fmla="*/ 11113 w 9"/>
                <a:gd name="T19" fmla="*/ 3572 h 4"/>
                <a:gd name="T20" fmla="*/ 11113 w 9"/>
                <a:gd name="T21" fmla="*/ 0 h 4"/>
                <a:gd name="T22" fmla="*/ 14817 w 9"/>
                <a:gd name="T23" fmla="*/ 0 h 4"/>
                <a:gd name="T24" fmla="*/ 14817 w 9"/>
                <a:gd name="T25" fmla="*/ 3572 h 4"/>
                <a:gd name="T26" fmla="*/ 22225 w 9"/>
                <a:gd name="T27" fmla="*/ 3572 h 4"/>
                <a:gd name="T28" fmla="*/ 22225 w 9"/>
                <a:gd name="T29" fmla="*/ 7144 h 4"/>
                <a:gd name="T30" fmla="*/ 29634 w 9"/>
                <a:gd name="T31" fmla="*/ 3572 h 4"/>
                <a:gd name="T32" fmla="*/ 33338 w 9"/>
                <a:gd name="T33" fmla="*/ 10716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4"/>
                <a:gd name="T53" fmla="*/ 9 w 9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4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0" name="Freeform 493"/>
            <p:cNvSpPr>
              <a:spLocks noChangeArrowheads="1"/>
            </p:cNvSpPr>
            <p:nvPr/>
          </p:nvSpPr>
          <p:spPr bwMode="auto">
            <a:xfrm>
              <a:off x="969963" y="131762"/>
              <a:ext cx="71438" cy="41275"/>
            </a:xfrm>
            <a:custGeom>
              <a:avLst/>
              <a:gdLst>
                <a:gd name="T0" fmla="*/ 71438 w 19"/>
                <a:gd name="T1" fmla="*/ 30018 h 11"/>
                <a:gd name="T2" fmla="*/ 63918 w 19"/>
                <a:gd name="T3" fmla="*/ 33770 h 11"/>
                <a:gd name="T4" fmla="*/ 60158 w 19"/>
                <a:gd name="T5" fmla="*/ 33770 h 11"/>
                <a:gd name="T6" fmla="*/ 48879 w 19"/>
                <a:gd name="T7" fmla="*/ 30018 h 11"/>
                <a:gd name="T8" fmla="*/ 41359 w 19"/>
                <a:gd name="T9" fmla="*/ 33770 h 11"/>
                <a:gd name="T10" fmla="*/ 37599 w 19"/>
                <a:gd name="T11" fmla="*/ 37523 h 11"/>
                <a:gd name="T12" fmla="*/ 33839 w 19"/>
                <a:gd name="T13" fmla="*/ 37523 h 11"/>
                <a:gd name="T14" fmla="*/ 33839 w 19"/>
                <a:gd name="T15" fmla="*/ 41275 h 11"/>
                <a:gd name="T16" fmla="*/ 30079 w 19"/>
                <a:gd name="T17" fmla="*/ 37523 h 11"/>
                <a:gd name="T18" fmla="*/ 15040 w 19"/>
                <a:gd name="T19" fmla="*/ 37523 h 11"/>
                <a:gd name="T20" fmla="*/ 11280 w 19"/>
                <a:gd name="T21" fmla="*/ 37523 h 11"/>
                <a:gd name="T22" fmla="*/ 7520 w 19"/>
                <a:gd name="T23" fmla="*/ 37523 h 11"/>
                <a:gd name="T24" fmla="*/ 7520 w 19"/>
                <a:gd name="T25" fmla="*/ 37523 h 11"/>
                <a:gd name="T26" fmla="*/ 7520 w 19"/>
                <a:gd name="T27" fmla="*/ 33770 h 11"/>
                <a:gd name="T28" fmla="*/ 3760 w 19"/>
                <a:gd name="T29" fmla="*/ 33770 h 11"/>
                <a:gd name="T30" fmla="*/ 3760 w 19"/>
                <a:gd name="T31" fmla="*/ 30018 h 11"/>
                <a:gd name="T32" fmla="*/ 0 w 19"/>
                <a:gd name="T33" fmla="*/ 30018 h 11"/>
                <a:gd name="T34" fmla="*/ 3760 w 19"/>
                <a:gd name="T35" fmla="*/ 26266 h 11"/>
                <a:gd name="T36" fmla="*/ 3760 w 19"/>
                <a:gd name="T37" fmla="*/ 22514 h 11"/>
                <a:gd name="T38" fmla="*/ 7520 w 19"/>
                <a:gd name="T39" fmla="*/ 15009 h 11"/>
                <a:gd name="T40" fmla="*/ 15040 w 19"/>
                <a:gd name="T41" fmla="*/ 11257 h 11"/>
                <a:gd name="T42" fmla="*/ 22559 w 19"/>
                <a:gd name="T43" fmla="*/ 11257 h 11"/>
                <a:gd name="T44" fmla="*/ 26319 w 19"/>
                <a:gd name="T45" fmla="*/ 11257 h 11"/>
                <a:gd name="T46" fmla="*/ 30079 w 19"/>
                <a:gd name="T47" fmla="*/ 11257 h 11"/>
                <a:gd name="T48" fmla="*/ 30079 w 19"/>
                <a:gd name="T49" fmla="*/ 11257 h 11"/>
                <a:gd name="T50" fmla="*/ 33839 w 19"/>
                <a:gd name="T51" fmla="*/ 7505 h 11"/>
                <a:gd name="T52" fmla="*/ 33839 w 19"/>
                <a:gd name="T53" fmla="*/ 3752 h 11"/>
                <a:gd name="T54" fmla="*/ 33839 w 19"/>
                <a:gd name="T55" fmla="*/ 0 h 11"/>
                <a:gd name="T56" fmla="*/ 33839 w 19"/>
                <a:gd name="T57" fmla="*/ 11257 h 11"/>
                <a:gd name="T58" fmla="*/ 33839 w 19"/>
                <a:gd name="T59" fmla="*/ 11257 h 11"/>
                <a:gd name="T60" fmla="*/ 41359 w 19"/>
                <a:gd name="T61" fmla="*/ 11257 h 11"/>
                <a:gd name="T62" fmla="*/ 41359 w 19"/>
                <a:gd name="T63" fmla="*/ 7505 h 11"/>
                <a:gd name="T64" fmla="*/ 41359 w 19"/>
                <a:gd name="T65" fmla="*/ 11257 h 11"/>
                <a:gd name="T66" fmla="*/ 48879 w 19"/>
                <a:gd name="T67" fmla="*/ 11257 h 11"/>
                <a:gd name="T68" fmla="*/ 52639 w 19"/>
                <a:gd name="T69" fmla="*/ 18761 h 11"/>
                <a:gd name="T70" fmla="*/ 52639 w 19"/>
                <a:gd name="T71" fmla="*/ 22514 h 11"/>
                <a:gd name="T72" fmla="*/ 60158 w 19"/>
                <a:gd name="T73" fmla="*/ 22514 h 11"/>
                <a:gd name="T74" fmla="*/ 71438 w 19"/>
                <a:gd name="T75" fmla="*/ 22514 h 11"/>
                <a:gd name="T76" fmla="*/ 71438 w 19"/>
                <a:gd name="T77" fmla="*/ 30018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"/>
                <a:gd name="T118" fmla="*/ 0 h 11"/>
                <a:gd name="T119" fmla="*/ 19 w 19"/>
                <a:gd name="T120" fmla="*/ 11 h 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" h="11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1" name="Freeform 494"/>
            <p:cNvSpPr>
              <a:spLocks noChangeArrowheads="1"/>
            </p:cNvSpPr>
            <p:nvPr/>
          </p:nvSpPr>
          <p:spPr bwMode="auto">
            <a:xfrm>
              <a:off x="1041400" y="287337"/>
              <a:ext cx="33338" cy="17463"/>
            </a:xfrm>
            <a:custGeom>
              <a:avLst/>
              <a:gdLst>
                <a:gd name="T0" fmla="*/ 29634 w 9"/>
                <a:gd name="T1" fmla="*/ 10478 h 5"/>
                <a:gd name="T2" fmla="*/ 22225 w 9"/>
                <a:gd name="T3" fmla="*/ 13970 h 5"/>
                <a:gd name="T4" fmla="*/ 11113 w 9"/>
                <a:gd name="T5" fmla="*/ 13970 h 5"/>
                <a:gd name="T6" fmla="*/ 7408 w 9"/>
                <a:gd name="T7" fmla="*/ 10478 h 5"/>
                <a:gd name="T8" fmla="*/ 3704 w 9"/>
                <a:gd name="T9" fmla="*/ 10478 h 5"/>
                <a:gd name="T10" fmla="*/ 3704 w 9"/>
                <a:gd name="T11" fmla="*/ 6985 h 5"/>
                <a:gd name="T12" fmla="*/ 11113 w 9"/>
                <a:gd name="T13" fmla="*/ 3493 h 5"/>
                <a:gd name="T14" fmla="*/ 14817 w 9"/>
                <a:gd name="T15" fmla="*/ 3493 h 5"/>
                <a:gd name="T16" fmla="*/ 25930 w 9"/>
                <a:gd name="T17" fmla="*/ 0 h 5"/>
                <a:gd name="T18" fmla="*/ 29634 w 9"/>
                <a:gd name="T19" fmla="*/ 1047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2" name="Freeform 495"/>
            <p:cNvSpPr>
              <a:spLocks noChangeArrowheads="1"/>
            </p:cNvSpPr>
            <p:nvPr/>
          </p:nvSpPr>
          <p:spPr bwMode="auto">
            <a:xfrm>
              <a:off x="1060450" y="301625"/>
              <a:ext cx="14288" cy="11113"/>
            </a:xfrm>
            <a:custGeom>
              <a:avLst/>
              <a:gdLst>
                <a:gd name="T0" fmla="*/ 10716 w 4"/>
                <a:gd name="T1" fmla="*/ 7409 h 3"/>
                <a:gd name="T2" fmla="*/ 3572 w 4"/>
                <a:gd name="T3" fmla="*/ 11113 h 3"/>
                <a:gd name="T4" fmla="*/ 0 w 4"/>
                <a:gd name="T5" fmla="*/ 7409 h 3"/>
                <a:gd name="T6" fmla="*/ 0 w 4"/>
                <a:gd name="T7" fmla="*/ 3704 h 3"/>
                <a:gd name="T8" fmla="*/ 3572 w 4"/>
                <a:gd name="T9" fmla="*/ 0 h 3"/>
                <a:gd name="T10" fmla="*/ 10716 w 4"/>
                <a:gd name="T11" fmla="*/ 3704 h 3"/>
                <a:gd name="T12" fmla="*/ 10716 w 4"/>
                <a:gd name="T13" fmla="*/ 7409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3" name="Freeform 496"/>
            <p:cNvSpPr>
              <a:spLocks noChangeArrowheads="1"/>
            </p:cNvSpPr>
            <p:nvPr/>
          </p:nvSpPr>
          <p:spPr bwMode="auto">
            <a:xfrm>
              <a:off x="909638" y="41275"/>
              <a:ext cx="66675" cy="49213"/>
            </a:xfrm>
            <a:custGeom>
              <a:avLst/>
              <a:gdLst>
                <a:gd name="T0" fmla="*/ 66675 w 18"/>
                <a:gd name="T1" fmla="*/ 18928 h 13"/>
                <a:gd name="T2" fmla="*/ 66675 w 18"/>
                <a:gd name="T3" fmla="*/ 26499 h 13"/>
                <a:gd name="T4" fmla="*/ 62971 w 18"/>
                <a:gd name="T5" fmla="*/ 30285 h 13"/>
                <a:gd name="T6" fmla="*/ 55562 w 18"/>
                <a:gd name="T7" fmla="*/ 37856 h 13"/>
                <a:gd name="T8" fmla="*/ 44450 w 18"/>
                <a:gd name="T9" fmla="*/ 41642 h 13"/>
                <a:gd name="T10" fmla="*/ 37042 w 18"/>
                <a:gd name="T11" fmla="*/ 45427 h 13"/>
                <a:gd name="T12" fmla="*/ 33338 w 18"/>
                <a:gd name="T13" fmla="*/ 45427 h 13"/>
                <a:gd name="T14" fmla="*/ 25929 w 18"/>
                <a:gd name="T15" fmla="*/ 45427 h 13"/>
                <a:gd name="T16" fmla="*/ 18521 w 18"/>
                <a:gd name="T17" fmla="*/ 49213 h 13"/>
                <a:gd name="T18" fmla="*/ 18521 w 18"/>
                <a:gd name="T19" fmla="*/ 45427 h 13"/>
                <a:gd name="T20" fmla="*/ 11112 w 18"/>
                <a:gd name="T21" fmla="*/ 45427 h 13"/>
                <a:gd name="T22" fmla="*/ 7408 w 18"/>
                <a:gd name="T23" fmla="*/ 41642 h 13"/>
                <a:gd name="T24" fmla="*/ 7408 w 18"/>
                <a:gd name="T25" fmla="*/ 41642 h 13"/>
                <a:gd name="T26" fmla="*/ 0 w 18"/>
                <a:gd name="T27" fmla="*/ 37856 h 13"/>
                <a:gd name="T28" fmla="*/ 3704 w 18"/>
                <a:gd name="T29" fmla="*/ 34071 h 13"/>
                <a:gd name="T30" fmla="*/ 3704 w 18"/>
                <a:gd name="T31" fmla="*/ 26499 h 13"/>
                <a:gd name="T32" fmla="*/ 3704 w 18"/>
                <a:gd name="T33" fmla="*/ 22714 h 13"/>
                <a:gd name="T34" fmla="*/ 7408 w 18"/>
                <a:gd name="T35" fmla="*/ 22714 h 13"/>
                <a:gd name="T36" fmla="*/ 7408 w 18"/>
                <a:gd name="T37" fmla="*/ 18928 h 13"/>
                <a:gd name="T38" fmla="*/ 7408 w 18"/>
                <a:gd name="T39" fmla="*/ 18928 h 13"/>
                <a:gd name="T40" fmla="*/ 11112 w 18"/>
                <a:gd name="T41" fmla="*/ 15142 h 13"/>
                <a:gd name="T42" fmla="*/ 14817 w 18"/>
                <a:gd name="T43" fmla="*/ 11357 h 13"/>
                <a:gd name="T44" fmla="*/ 14817 w 18"/>
                <a:gd name="T45" fmla="*/ 11357 h 13"/>
                <a:gd name="T46" fmla="*/ 14817 w 18"/>
                <a:gd name="T47" fmla="*/ 11357 h 13"/>
                <a:gd name="T48" fmla="*/ 14817 w 18"/>
                <a:gd name="T49" fmla="*/ 11357 h 13"/>
                <a:gd name="T50" fmla="*/ 14817 w 18"/>
                <a:gd name="T51" fmla="*/ 11357 h 13"/>
                <a:gd name="T52" fmla="*/ 18521 w 18"/>
                <a:gd name="T53" fmla="*/ 7571 h 13"/>
                <a:gd name="T54" fmla="*/ 25929 w 18"/>
                <a:gd name="T55" fmla="*/ 7571 h 13"/>
                <a:gd name="T56" fmla="*/ 25929 w 18"/>
                <a:gd name="T57" fmla="*/ 7571 h 13"/>
                <a:gd name="T58" fmla="*/ 25929 w 18"/>
                <a:gd name="T59" fmla="*/ 3786 h 13"/>
                <a:gd name="T60" fmla="*/ 25929 w 18"/>
                <a:gd name="T61" fmla="*/ 7571 h 13"/>
                <a:gd name="T62" fmla="*/ 25929 w 18"/>
                <a:gd name="T63" fmla="*/ 3786 h 13"/>
                <a:gd name="T64" fmla="*/ 29633 w 18"/>
                <a:gd name="T65" fmla="*/ 3786 h 13"/>
                <a:gd name="T66" fmla="*/ 29633 w 18"/>
                <a:gd name="T67" fmla="*/ 3786 h 13"/>
                <a:gd name="T68" fmla="*/ 29633 w 18"/>
                <a:gd name="T69" fmla="*/ 3786 h 13"/>
                <a:gd name="T70" fmla="*/ 33338 w 18"/>
                <a:gd name="T71" fmla="*/ 0 h 13"/>
                <a:gd name="T72" fmla="*/ 37042 w 18"/>
                <a:gd name="T73" fmla="*/ 0 h 13"/>
                <a:gd name="T74" fmla="*/ 44450 w 18"/>
                <a:gd name="T75" fmla="*/ 0 h 13"/>
                <a:gd name="T76" fmla="*/ 48154 w 18"/>
                <a:gd name="T77" fmla="*/ 0 h 13"/>
                <a:gd name="T78" fmla="*/ 48154 w 18"/>
                <a:gd name="T79" fmla="*/ 3786 h 13"/>
                <a:gd name="T80" fmla="*/ 51858 w 18"/>
                <a:gd name="T81" fmla="*/ 0 h 13"/>
                <a:gd name="T82" fmla="*/ 55562 w 18"/>
                <a:gd name="T83" fmla="*/ 3786 h 13"/>
                <a:gd name="T84" fmla="*/ 55562 w 18"/>
                <a:gd name="T85" fmla="*/ 0 h 13"/>
                <a:gd name="T86" fmla="*/ 55562 w 18"/>
                <a:gd name="T87" fmla="*/ 7571 h 13"/>
                <a:gd name="T88" fmla="*/ 59267 w 18"/>
                <a:gd name="T89" fmla="*/ 7571 h 13"/>
                <a:gd name="T90" fmla="*/ 62971 w 18"/>
                <a:gd name="T91" fmla="*/ 7571 h 13"/>
                <a:gd name="T92" fmla="*/ 66675 w 18"/>
                <a:gd name="T93" fmla="*/ 11357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3"/>
                <a:gd name="T143" fmla="*/ 18 w 18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3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4" name="Freeform 497"/>
            <p:cNvSpPr>
              <a:spLocks noChangeArrowheads="1"/>
            </p:cNvSpPr>
            <p:nvPr/>
          </p:nvSpPr>
          <p:spPr bwMode="auto">
            <a:xfrm>
              <a:off x="981075" y="274637"/>
              <a:ext cx="60325" cy="34925"/>
            </a:xfrm>
            <a:custGeom>
              <a:avLst/>
              <a:gdLst>
                <a:gd name="T0" fmla="*/ 52784 w 16"/>
                <a:gd name="T1" fmla="*/ 15522 h 9"/>
                <a:gd name="T2" fmla="*/ 37703 w 16"/>
                <a:gd name="T3" fmla="*/ 31044 h 9"/>
                <a:gd name="T4" fmla="*/ 26392 w 16"/>
                <a:gd name="T5" fmla="*/ 34925 h 9"/>
                <a:gd name="T6" fmla="*/ 11311 w 16"/>
                <a:gd name="T7" fmla="*/ 31044 h 9"/>
                <a:gd name="T8" fmla="*/ 7541 w 16"/>
                <a:gd name="T9" fmla="*/ 19403 h 9"/>
                <a:gd name="T10" fmla="*/ 3770 w 16"/>
                <a:gd name="T11" fmla="*/ 19403 h 9"/>
                <a:gd name="T12" fmla="*/ 11311 w 16"/>
                <a:gd name="T13" fmla="*/ 15522 h 9"/>
                <a:gd name="T14" fmla="*/ 15081 w 16"/>
                <a:gd name="T15" fmla="*/ 11642 h 9"/>
                <a:gd name="T16" fmla="*/ 18852 w 16"/>
                <a:gd name="T17" fmla="*/ 7761 h 9"/>
                <a:gd name="T18" fmla="*/ 26392 w 16"/>
                <a:gd name="T19" fmla="*/ 3881 h 9"/>
                <a:gd name="T20" fmla="*/ 26392 w 16"/>
                <a:gd name="T21" fmla="*/ 0 h 9"/>
                <a:gd name="T22" fmla="*/ 30163 w 16"/>
                <a:gd name="T23" fmla="*/ 3881 h 9"/>
                <a:gd name="T24" fmla="*/ 45244 w 16"/>
                <a:gd name="T25" fmla="*/ 3881 h 9"/>
                <a:gd name="T26" fmla="*/ 56555 w 16"/>
                <a:gd name="T27" fmla="*/ 7761 h 9"/>
                <a:gd name="T28" fmla="*/ 60325 w 16"/>
                <a:gd name="T29" fmla="*/ 7761 h 9"/>
                <a:gd name="T30" fmla="*/ 52784 w 16"/>
                <a:gd name="T31" fmla="*/ 15522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9"/>
                <a:gd name="T50" fmla="*/ 16 w 1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9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5" name="Freeform 498"/>
            <p:cNvSpPr>
              <a:spLocks noChangeArrowheads="1"/>
            </p:cNvSpPr>
            <p:nvPr/>
          </p:nvSpPr>
          <p:spPr bwMode="auto">
            <a:xfrm>
              <a:off x="1017588" y="334962"/>
              <a:ext cx="42863" cy="30163"/>
            </a:xfrm>
            <a:custGeom>
              <a:avLst/>
              <a:gdLst>
                <a:gd name="T0" fmla="*/ 38966 w 11"/>
                <a:gd name="T1" fmla="*/ 15082 h 8"/>
                <a:gd name="T2" fmla="*/ 35070 w 11"/>
                <a:gd name="T3" fmla="*/ 18852 h 8"/>
                <a:gd name="T4" fmla="*/ 23380 w 11"/>
                <a:gd name="T5" fmla="*/ 26393 h 8"/>
                <a:gd name="T6" fmla="*/ 11690 w 11"/>
                <a:gd name="T7" fmla="*/ 26393 h 8"/>
                <a:gd name="T8" fmla="*/ 7793 w 11"/>
                <a:gd name="T9" fmla="*/ 26393 h 8"/>
                <a:gd name="T10" fmla="*/ 3897 w 11"/>
                <a:gd name="T11" fmla="*/ 18852 h 8"/>
                <a:gd name="T12" fmla="*/ 3897 w 11"/>
                <a:gd name="T13" fmla="*/ 15082 h 8"/>
                <a:gd name="T14" fmla="*/ 7793 w 11"/>
                <a:gd name="T15" fmla="*/ 3770 h 8"/>
                <a:gd name="T16" fmla="*/ 3897 w 11"/>
                <a:gd name="T17" fmla="*/ 3770 h 8"/>
                <a:gd name="T18" fmla="*/ 3897 w 11"/>
                <a:gd name="T19" fmla="*/ 0 h 8"/>
                <a:gd name="T20" fmla="*/ 7793 w 11"/>
                <a:gd name="T21" fmla="*/ 0 h 8"/>
                <a:gd name="T22" fmla="*/ 11690 w 11"/>
                <a:gd name="T23" fmla="*/ 0 h 8"/>
                <a:gd name="T24" fmla="*/ 11690 w 11"/>
                <a:gd name="T25" fmla="*/ 3770 h 8"/>
                <a:gd name="T26" fmla="*/ 27276 w 11"/>
                <a:gd name="T27" fmla="*/ 0 h 8"/>
                <a:gd name="T28" fmla="*/ 31173 w 11"/>
                <a:gd name="T29" fmla="*/ 0 h 8"/>
                <a:gd name="T30" fmla="*/ 38966 w 11"/>
                <a:gd name="T31" fmla="*/ 7541 h 8"/>
                <a:gd name="T32" fmla="*/ 38966 w 11"/>
                <a:gd name="T33" fmla="*/ 15082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6" name="Freeform 499"/>
            <p:cNvSpPr>
              <a:spLocks noChangeArrowheads="1"/>
            </p:cNvSpPr>
            <p:nvPr/>
          </p:nvSpPr>
          <p:spPr bwMode="auto">
            <a:xfrm>
              <a:off x="1044575" y="411162"/>
              <a:ext cx="30163" cy="30163"/>
            </a:xfrm>
            <a:custGeom>
              <a:avLst/>
              <a:gdLst>
                <a:gd name="T0" fmla="*/ 26393 w 8"/>
                <a:gd name="T1" fmla="*/ 11311 h 8"/>
                <a:gd name="T2" fmla="*/ 26393 w 8"/>
                <a:gd name="T3" fmla="*/ 18852 h 8"/>
                <a:gd name="T4" fmla="*/ 18852 w 8"/>
                <a:gd name="T5" fmla="*/ 26393 h 8"/>
                <a:gd name="T6" fmla="*/ 7541 w 8"/>
                <a:gd name="T7" fmla="*/ 26393 h 8"/>
                <a:gd name="T8" fmla="*/ 0 w 8"/>
                <a:gd name="T9" fmla="*/ 18852 h 8"/>
                <a:gd name="T10" fmla="*/ 3770 w 8"/>
                <a:gd name="T11" fmla="*/ 11311 h 8"/>
                <a:gd name="T12" fmla="*/ 7541 w 8"/>
                <a:gd name="T13" fmla="*/ 7541 h 8"/>
                <a:gd name="T14" fmla="*/ 15082 w 8"/>
                <a:gd name="T15" fmla="*/ 3770 h 8"/>
                <a:gd name="T16" fmla="*/ 22622 w 8"/>
                <a:gd name="T17" fmla="*/ 0 h 8"/>
                <a:gd name="T18" fmla="*/ 26393 w 8"/>
                <a:gd name="T19" fmla="*/ 3770 h 8"/>
                <a:gd name="T20" fmla="*/ 26393 w 8"/>
                <a:gd name="T21" fmla="*/ 7541 h 8"/>
                <a:gd name="T22" fmla="*/ 26393 w 8"/>
                <a:gd name="T23" fmla="*/ 1131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7" name="Freeform 500"/>
            <p:cNvSpPr>
              <a:spLocks noChangeArrowheads="1"/>
            </p:cNvSpPr>
            <p:nvPr/>
          </p:nvSpPr>
          <p:spPr bwMode="auto">
            <a:xfrm>
              <a:off x="901700" y="123825"/>
              <a:ext cx="68263" cy="68263"/>
            </a:xfrm>
            <a:custGeom>
              <a:avLst/>
              <a:gdLst>
                <a:gd name="T0" fmla="*/ 64471 w 18"/>
                <a:gd name="T1" fmla="*/ 15170 h 18"/>
                <a:gd name="T2" fmla="*/ 68263 w 18"/>
                <a:gd name="T3" fmla="*/ 15170 h 18"/>
                <a:gd name="T4" fmla="*/ 64471 w 18"/>
                <a:gd name="T5" fmla="*/ 18962 h 18"/>
                <a:gd name="T6" fmla="*/ 64471 w 18"/>
                <a:gd name="T7" fmla="*/ 26547 h 18"/>
                <a:gd name="T8" fmla="*/ 60678 w 18"/>
                <a:gd name="T9" fmla="*/ 26547 h 18"/>
                <a:gd name="T10" fmla="*/ 53093 w 18"/>
                <a:gd name="T11" fmla="*/ 34132 h 18"/>
                <a:gd name="T12" fmla="*/ 49301 w 18"/>
                <a:gd name="T13" fmla="*/ 34132 h 18"/>
                <a:gd name="T14" fmla="*/ 45509 w 18"/>
                <a:gd name="T15" fmla="*/ 37924 h 18"/>
                <a:gd name="T16" fmla="*/ 37924 w 18"/>
                <a:gd name="T17" fmla="*/ 37924 h 18"/>
                <a:gd name="T18" fmla="*/ 37924 w 18"/>
                <a:gd name="T19" fmla="*/ 41716 h 18"/>
                <a:gd name="T20" fmla="*/ 41716 w 18"/>
                <a:gd name="T21" fmla="*/ 49301 h 18"/>
                <a:gd name="T22" fmla="*/ 37924 w 18"/>
                <a:gd name="T23" fmla="*/ 56886 h 18"/>
                <a:gd name="T24" fmla="*/ 18962 w 18"/>
                <a:gd name="T25" fmla="*/ 68263 h 18"/>
                <a:gd name="T26" fmla="*/ 11377 w 18"/>
                <a:gd name="T27" fmla="*/ 68263 h 18"/>
                <a:gd name="T28" fmla="*/ 3792 w 18"/>
                <a:gd name="T29" fmla="*/ 64471 h 18"/>
                <a:gd name="T30" fmla="*/ 0 w 18"/>
                <a:gd name="T31" fmla="*/ 60678 h 18"/>
                <a:gd name="T32" fmla="*/ 0 w 18"/>
                <a:gd name="T33" fmla="*/ 53093 h 18"/>
                <a:gd name="T34" fmla="*/ 11377 w 18"/>
                <a:gd name="T35" fmla="*/ 41716 h 18"/>
                <a:gd name="T36" fmla="*/ 15170 w 18"/>
                <a:gd name="T37" fmla="*/ 41716 h 18"/>
                <a:gd name="T38" fmla="*/ 11377 w 18"/>
                <a:gd name="T39" fmla="*/ 37924 h 18"/>
                <a:gd name="T40" fmla="*/ 11377 w 18"/>
                <a:gd name="T41" fmla="*/ 37924 h 18"/>
                <a:gd name="T42" fmla="*/ 3792 w 18"/>
                <a:gd name="T43" fmla="*/ 37924 h 18"/>
                <a:gd name="T44" fmla="*/ 3792 w 18"/>
                <a:gd name="T45" fmla="*/ 37924 h 18"/>
                <a:gd name="T46" fmla="*/ 11377 w 18"/>
                <a:gd name="T47" fmla="*/ 34132 h 18"/>
                <a:gd name="T48" fmla="*/ 3792 w 18"/>
                <a:gd name="T49" fmla="*/ 30339 h 18"/>
                <a:gd name="T50" fmla="*/ 7585 w 18"/>
                <a:gd name="T51" fmla="*/ 22754 h 18"/>
                <a:gd name="T52" fmla="*/ 7585 w 18"/>
                <a:gd name="T53" fmla="*/ 15170 h 18"/>
                <a:gd name="T54" fmla="*/ 11377 w 18"/>
                <a:gd name="T55" fmla="*/ 15170 h 18"/>
                <a:gd name="T56" fmla="*/ 15170 w 18"/>
                <a:gd name="T57" fmla="*/ 11377 h 18"/>
                <a:gd name="T58" fmla="*/ 18962 w 18"/>
                <a:gd name="T59" fmla="*/ 11377 h 18"/>
                <a:gd name="T60" fmla="*/ 18962 w 18"/>
                <a:gd name="T61" fmla="*/ 7585 h 18"/>
                <a:gd name="T62" fmla="*/ 22754 w 18"/>
                <a:gd name="T63" fmla="*/ 7585 h 18"/>
                <a:gd name="T64" fmla="*/ 22754 w 18"/>
                <a:gd name="T65" fmla="*/ 7585 h 18"/>
                <a:gd name="T66" fmla="*/ 30339 w 18"/>
                <a:gd name="T67" fmla="*/ 3792 h 18"/>
                <a:gd name="T68" fmla="*/ 34132 w 18"/>
                <a:gd name="T69" fmla="*/ 3792 h 18"/>
                <a:gd name="T70" fmla="*/ 37924 w 18"/>
                <a:gd name="T71" fmla="*/ 3792 h 18"/>
                <a:gd name="T72" fmla="*/ 41716 w 18"/>
                <a:gd name="T73" fmla="*/ 0 h 18"/>
                <a:gd name="T74" fmla="*/ 49301 w 18"/>
                <a:gd name="T75" fmla="*/ 0 h 18"/>
                <a:gd name="T76" fmla="*/ 49301 w 18"/>
                <a:gd name="T77" fmla="*/ 0 h 18"/>
                <a:gd name="T78" fmla="*/ 53093 w 18"/>
                <a:gd name="T79" fmla="*/ 3792 h 18"/>
                <a:gd name="T80" fmla="*/ 56886 w 18"/>
                <a:gd name="T81" fmla="*/ 3792 h 18"/>
                <a:gd name="T82" fmla="*/ 60678 w 18"/>
                <a:gd name="T83" fmla="*/ 7585 h 18"/>
                <a:gd name="T84" fmla="*/ 60678 w 18"/>
                <a:gd name="T85" fmla="*/ 7585 h 18"/>
                <a:gd name="T86" fmla="*/ 64471 w 18"/>
                <a:gd name="T87" fmla="*/ 11377 h 18"/>
                <a:gd name="T88" fmla="*/ 64471 w 18"/>
                <a:gd name="T89" fmla="*/ 15170 h 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8"/>
                <a:gd name="T137" fmla="*/ 18 w 18"/>
                <a:gd name="T138" fmla="*/ 18 h 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8" name="Freeform 501"/>
            <p:cNvSpPr>
              <a:spLocks noChangeArrowheads="1"/>
            </p:cNvSpPr>
            <p:nvPr/>
          </p:nvSpPr>
          <p:spPr bwMode="auto">
            <a:xfrm>
              <a:off x="984250" y="268287"/>
              <a:ext cx="22225" cy="14288"/>
            </a:xfrm>
            <a:custGeom>
              <a:avLst/>
              <a:gdLst>
                <a:gd name="T0" fmla="*/ 14817 w 6"/>
                <a:gd name="T1" fmla="*/ 10716 h 4"/>
                <a:gd name="T2" fmla="*/ 7408 w 6"/>
                <a:gd name="T3" fmla="*/ 14288 h 4"/>
                <a:gd name="T4" fmla="*/ 3704 w 6"/>
                <a:gd name="T5" fmla="*/ 10716 h 4"/>
                <a:gd name="T6" fmla="*/ 7408 w 6"/>
                <a:gd name="T7" fmla="*/ 3572 h 4"/>
                <a:gd name="T8" fmla="*/ 18521 w 6"/>
                <a:gd name="T9" fmla="*/ 3572 h 4"/>
                <a:gd name="T10" fmla="*/ 18521 w 6"/>
                <a:gd name="T11" fmla="*/ 7144 h 4"/>
                <a:gd name="T12" fmla="*/ 14817 w 6"/>
                <a:gd name="T13" fmla="*/ 1071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9" name="Freeform 502"/>
            <p:cNvSpPr>
              <a:spLocks noChangeArrowheads="1"/>
            </p:cNvSpPr>
            <p:nvPr/>
          </p:nvSpPr>
          <p:spPr bwMode="auto">
            <a:xfrm>
              <a:off x="981075" y="255587"/>
              <a:ext cx="11113" cy="12700"/>
            </a:xfrm>
            <a:custGeom>
              <a:avLst/>
              <a:gdLst>
                <a:gd name="T0" fmla="*/ 11113 w 3"/>
                <a:gd name="T1" fmla="*/ 12700 h 3"/>
                <a:gd name="T2" fmla="*/ 3704 w 3"/>
                <a:gd name="T3" fmla="*/ 12700 h 3"/>
                <a:gd name="T4" fmla="*/ 0 w 3"/>
                <a:gd name="T5" fmla="*/ 8467 h 3"/>
                <a:gd name="T6" fmla="*/ 0 w 3"/>
                <a:gd name="T7" fmla="*/ 4233 h 3"/>
                <a:gd name="T8" fmla="*/ 3704 w 3"/>
                <a:gd name="T9" fmla="*/ 4233 h 3"/>
                <a:gd name="T10" fmla="*/ 11113 w 3"/>
                <a:gd name="T11" fmla="*/ 4233 h 3"/>
                <a:gd name="T12" fmla="*/ 11113 w 3"/>
                <a:gd name="T13" fmla="*/ 1270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0" name="Freeform 503"/>
            <p:cNvSpPr>
              <a:spLocks noChangeArrowheads="1"/>
            </p:cNvSpPr>
            <p:nvPr/>
          </p:nvSpPr>
          <p:spPr bwMode="auto">
            <a:xfrm>
              <a:off x="1000125" y="323850"/>
              <a:ext cx="17463" cy="11113"/>
            </a:xfrm>
            <a:custGeom>
              <a:avLst/>
              <a:gdLst>
                <a:gd name="T0" fmla="*/ 13970 w 5"/>
                <a:gd name="T1" fmla="*/ 11113 h 3"/>
                <a:gd name="T2" fmla="*/ 10478 w 5"/>
                <a:gd name="T3" fmla="*/ 11113 h 3"/>
                <a:gd name="T4" fmla="*/ 3493 w 5"/>
                <a:gd name="T5" fmla="*/ 11113 h 3"/>
                <a:gd name="T6" fmla="*/ 3493 w 5"/>
                <a:gd name="T7" fmla="*/ 7409 h 3"/>
                <a:gd name="T8" fmla="*/ 6985 w 5"/>
                <a:gd name="T9" fmla="*/ 3704 h 3"/>
                <a:gd name="T10" fmla="*/ 13970 w 5"/>
                <a:gd name="T11" fmla="*/ 3704 h 3"/>
                <a:gd name="T12" fmla="*/ 13970 w 5"/>
                <a:gd name="T13" fmla="*/ 1111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1" name="Freeform 504"/>
            <p:cNvSpPr>
              <a:spLocks noChangeArrowheads="1"/>
            </p:cNvSpPr>
            <p:nvPr/>
          </p:nvSpPr>
          <p:spPr bwMode="auto">
            <a:xfrm>
              <a:off x="962025" y="241300"/>
              <a:ext cx="19050" cy="11113"/>
            </a:xfrm>
            <a:custGeom>
              <a:avLst/>
              <a:gdLst>
                <a:gd name="T0" fmla="*/ 15240 w 5"/>
                <a:gd name="T1" fmla="*/ 11113 h 3"/>
                <a:gd name="T2" fmla="*/ 7620 w 5"/>
                <a:gd name="T3" fmla="*/ 11113 h 3"/>
                <a:gd name="T4" fmla="*/ 3810 w 5"/>
                <a:gd name="T5" fmla="*/ 11113 h 3"/>
                <a:gd name="T6" fmla="*/ 3810 w 5"/>
                <a:gd name="T7" fmla="*/ 11113 h 3"/>
                <a:gd name="T8" fmla="*/ 3810 w 5"/>
                <a:gd name="T9" fmla="*/ 11113 h 3"/>
                <a:gd name="T10" fmla="*/ 0 w 5"/>
                <a:gd name="T11" fmla="*/ 3704 h 3"/>
                <a:gd name="T12" fmla="*/ 11430 w 5"/>
                <a:gd name="T13" fmla="*/ 0 h 3"/>
                <a:gd name="T14" fmla="*/ 15240 w 5"/>
                <a:gd name="T15" fmla="*/ 0 h 3"/>
                <a:gd name="T16" fmla="*/ 15240 w 5"/>
                <a:gd name="T17" fmla="*/ 1111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2" name="Freeform 505"/>
            <p:cNvSpPr>
              <a:spLocks noChangeArrowheads="1"/>
            </p:cNvSpPr>
            <p:nvPr/>
          </p:nvSpPr>
          <p:spPr bwMode="auto">
            <a:xfrm>
              <a:off x="928688" y="200025"/>
              <a:ext cx="41275" cy="33338"/>
            </a:xfrm>
            <a:custGeom>
              <a:avLst/>
              <a:gdLst>
                <a:gd name="T0" fmla="*/ 33770 w 11"/>
                <a:gd name="T1" fmla="*/ 14817 h 9"/>
                <a:gd name="T2" fmla="*/ 33770 w 11"/>
                <a:gd name="T3" fmla="*/ 22225 h 9"/>
                <a:gd name="T4" fmla="*/ 41275 w 11"/>
                <a:gd name="T5" fmla="*/ 25930 h 9"/>
                <a:gd name="T6" fmla="*/ 33770 w 11"/>
                <a:gd name="T7" fmla="*/ 33338 h 9"/>
                <a:gd name="T8" fmla="*/ 26266 w 11"/>
                <a:gd name="T9" fmla="*/ 33338 h 9"/>
                <a:gd name="T10" fmla="*/ 22514 w 11"/>
                <a:gd name="T11" fmla="*/ 29634 h 9"/>
                <a:gd name="T12" fmla="*/ 22514 w 11"/>
                <a:gd name="T13" fmla="*/ 22225 h 9"/>
                <a:gd name="T14" fmla="*/ 18761 w 11"/>
                <a:gd name="T15" fmla="*/ 22225 h 9"/>
                <a:gd name="T16" fmla="*/ 11257 w 11"/>
                <a:gd name="T17" fmla="*/ 25930 h 9"/>
                <a:gd name="T18" fmla="*/ 7505 w 11"/>
                <a:gd name="T19" fmla="*/ 29634 h 9"/>
                <a:gd name="T20" fmla="*/ 7505 w 11"/>
                <a:gd name="T21" fmla="*/ 25930 h 9"/>
                <a:gd name="T22" fmla="*/ 3752 w 11"/>
                <a:gd name="T23" fmla="*/ 11113 h 9"/>
                <a:gd name="T24" fmla="*/ 3752 w 11"/>
                <a:gd name="T25" fmla="*/ 7408 h 9"/>
                <a:gd name="T26" fmla="*/ 3752 w 11"/>
                <a:gd name="T27" fmla="*/ 7408 h 9"/>
                <a:gd name="T28" fmla="*/ 3752 w 11"/>
                <a:gd name="T29" fmla="*/ 7408 h 9"/>
                <a:gd name="T30" fmla="*/ 7505 w 11"/>
                <a:gd name="T31" fmla="*/ 3704 h 9"/>
                <a:gd name="T32" fmla="*/ 18761 w 11"/>
                <a:gd name="T33" fmla="*/ 0 h 9"/>
                <a:gd name="T34" fmla="*/ 30018 w 11"/>
                <a:gd name="T35" fmla="*/ 0 h 9"/>
                <a:gd name="T36" fmla="*/ 33770 w 11"/>
                <a:gd name="T37" fmla="*/ 7408 h 9"/>
                <a:gd name="T38" fmla="*/ 33770 w 11"/>
                <a:gd name="T39" fmla="*/ 14817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9"/>
                <a:gd name="T62" fmla="*/ 11 w 1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9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3" name="Freeform 506"/>
            <p:cNvSpPr>
              <a:spLocks noChangeArrowheads="1"/>
            </p:cNvSpPr>
            <p:nvPr/>
          </p:nvSpPr>
          <p:spPr bwMode="auto">
            <a:xfrm>
              <a:off x="912813" y="252412"/>
              <a:ext cx="63500" cy="30163"/>
            </a:xfrm>
            <a:custGeom>
              <a:avLst/>
              <a:gdLst>
                <a:gd name="T0" fmla="*/ 52294 w 17"/>
                <a:gd name="T1" fmla="*/ 26393 h 8"/>
                <a:gd name="T2" fmla="*/ 41088 w 17"/>
                <a:gd name="T3" fmla="*/ 30163 h 8"/>
                <a:gd name="T4" fmla="*/ 37353 w 17"/>
                <a:gd name="T5" fmla="*/ 30163 h 8"/>
                <a:gd name="T6" fmla="*/ 33618 w 17"/>
                <a:gd name="T7" fmla="*/ 26393 h 8"/>
                <a:gd name="T8" fmla="*/ 29882 w 17"/>
                <a:gd name="T9" fmla="*/ 26393 h 8"/>
                <a:gd name="T10" fmla="*/ 18676 w 17"/>
                <a:gd name="T11" fmla="*/ 26393 h 8"/>
                <a:gd name="T12" fmla="*/ 14941 w 17"/>
                <a:gd name="T13" fmla="*/ 26393 h 8"/>
                <a:gd name="T14" fmla="*/ 7471 w 17"/>
                <a:gd name="T15" fmla="*/ 18852 h 8"/>
                <a:gd name="T16" fmla="*/ 3735 w 17"/>
                <a:gd name="T17" fmla="*/ 15082 h 8"/>
                <a:gd name="T18" fmla="*/ 3735 w 17"/>
                <a:gd name="T19" fmla="*/ 11311 h 8"/>
                <a:gd name="T20" fmla="*/ 0 w 17"/>
                <a:gd name="T21" fmla="*/ 7541 h 8"/>
                <a:gd name="T22" fmla="*/ 7471 w 17"/>
                <a:gd name="T23" fmla="*/ 7541 h 8"/>
                <a:gd name="T24" fmla="*/ 22412 w 17"/>
                <a:gd name="T25" fmla="*/ 0 h 8"/>
                <a:gd name="T26" fmla="*/ 29882 w 17"/>
                <a:gd name="T27" fmla="*/ 0 h 8"/>
                <a:gd name="T28" fmla="*/ 41088 w 17"/>
                <a:gd name="T29" fmla="*/ 7541 h 8"/>
                <a:gd name="T30" fmla="*/ 44824 w 17"/>
                <a:gd name="T31" fmla="*/ 11311 h 8"/>
                <a:gd name="T32" fmla="*/ 59765 w 17"/>
                <a:gd name="T33" fmla="*/ 11311 h 8"/>
                <a:gd name="T34" fmla="*/ 59765 w 17"/>
                <a:gd name="T35" fmla="*/ 18852 h 8"/>
                <a:gd name="T36" fmla="*/ 52294 w 17"/>
                <a:gd name="T37" fmla="*/ 2639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4" name="Freeform 507"/>
            <p:cNvSpPr>
              <a:spLocks noChangeArrowheads="1"/>
            </p:cNvSpPr>
            <p:nvPr/>
          </p:nvSpPr>
          <p:spPr bwMode="auto">
            <a:xfrm>
              <a:off x="969963" y="331787"/>
              <a:ext cx="25400" cy="19050"/>
            </a:xfrm>
            <a:custGeom>
              <a:avLst/>
              <a:gdLst>
                <a:gd name="T0" fmla="*/ 21771 w 7"/>
                <a:gd name="T1" fmla="*/ 11430 h 5"/>
                <a:gd name="T2" fmla="*/ 14514 w 7"/>
                <a:gd name="T3" fmla="*/ 15240 h 5"/>
                <a:gd name="T4" fmla="*/ 10886 w 7"/>
                <a:gd name="T5" fmla="*/ 15240 h 5"/>
                <a:gd name="T6" fmla="*/ 0 w 7"/>
                <a:gd name="T7" fmla="*/ 11430 h 5"/>
                <a:gd name="T8" fmla="*/ 3629 w 7"/>
                <a:gd name="T9" fmla="*/ 7620 h 5"/>
                <a:gd name="T10" fmla="*/ 10886 w 7"/>
                <a:gd name="T11" fmla="*/ 3810 h 5"/>
                <a:gd name="T12" fmla="*/ 21771 w 7"/>
                <a:gd name="T13" fmla="*/ 3810 h 5"/>
                <a:gd name="T14" fmla="*/ 21771 w 7"/>
                <a:gd name="T15" fmla="*/ 7620 h 5"/>
                <a:gd name="T16" fmla="*/ 21771 w 7"/>
                <a:gd name="T17" fmla="*/ 1143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5" name="Freeform 508"/>
            <p:cNvSpPr>
              <a:spLocks noChangeArrowheads="1"/>
            </p:cNvSpPr>
            <p:nvPr/>
          </p:nvSpPr>
          <p:spPr bwMode="auto">
            <a:xfrm>
              <a:off x="608013" y="63500"/>
              <a:ext cx="290513" cy="180975"/>
            </a:xfrm>
            <a:custGeom>
              <a:avLst/>
              <a:gdLst>
                <a:gd name="T0" fmla="*/ 282967 w 77"/>
                <a:gd name="T1" fmla="*/ 41473 h 48"/>
                <a:gd name="T2" fmla="*/ 264103 w 77"/>
                <a:gd name="T3" fmla="*/ 52784 h 48"/>
                <a:gd name="T4" fmla="*/ 260330 w 77"/>
                <a:gd name="T5" fmla="*/ 67866 h 48"/>
                <a:gd name="T6" fmla="*/ 252784 w 77"/>
                <a:gd name="T7" fmla="*/ 56555 h 48"/>
                <a:gd name="T8" fmla="*/ 211282 w 77"/>
                <a:gd name="T9" fmla="*/ 71636 h 48"/>
                <a:gd name="T10" fmla="*/ 196191 w 77"/>
                <a:gd name="T11" fmla="*/ 101798 h 48"/>
                <a:gd name="T12" fmla="*/ 184872 w 77"/>
                <a:gd name="T13" fmla="*/ 109339 h 48"/>
                <a:gd name="T14" fmla="*/ 154689 w 77"/>
                <a:gd name="T15" fmla="*/ 135731 h 48"/>
                <a:gd name="T16" fmla="*/ 150916 w 77"/>
                <a:gd name="T17" fmla="*/ 154583 h 48"/>
                <a:gd name="T18" fmla="*/ 154689 w 77"/>
                <a:gd name="T19" fmla="*/ 165894 h 48"/>
                <a:gd name="T20" fmla="*/ 132051 w 77"/>
                <a:gd name="T21" fmla="*/ 173434 h 48"/>
                <a:gd name="T22" fmla="*/ 109414 w 77"/>
                <a:gd name="T23" fmla="*/ 169664 h 48"/>
                <a:gd name="T24" fmla="*/ 116960 w 77"/>
                <a:gd name="T25" fmla="*/ 158353 h 48"/>
                <a:gd name="T26" fmla="*/ 94322 w 77"/>
                <a:gd name="T27" fmla="*/ 162123 h 48"/>
                <a:gd name="T28" fmla="*/ 98095 w 77"/>
                <a:gd name="T29" fmla="*/ 154583 h 48"/>
                <a:gd name="T30" fmla="*/ 98095 w 77"/>
                <a:gd name="T31" fmla="*/ 150813 h 48"/>
                <a:gd name="T32" fmla="*/ 101868 w 77"/>
                <a:gd name="T33" fmla="*/ 135731 h 48"/>
                <a:gd name="T34" fmla="*/ 101868 w 77"/>
                <a:gd name="T35" fmla="*/ 128191 h 48"/>
                <a:gd name="T36" fmla="*/ 71685 w 77"/>
                <a:gd name="T37" fmla="*/ 128191 h 48"/>
                <a:gd name="T38" fmla="*/ 52821 w 77"/>
                <a:gd name="T39" fmla="*/ 143272 h 48"/>
                <a:gd name="T40" fmla="*/ 37729 w 77"/>
                <a:gd name="T41" fmla="*/ 147042 h 48"/>
                <a:gd name="T42" fmla="*/ 0 w 77"/>
                <a:gd name="T43" fmla="*/ 162123 h 48"/>
                <a:gd name="T44" fmla="*/ 7546 w 77"/>
                <a:gd name="T45" fmla="*/ 147042 h 48"/>
                <a:gd name="T46" fmla="*/ 7546 w 77"/>
                <a:gd name="T47" fmla="*/ 128191 h 48"/>
                <a:gd name="T48" fmla="*/ 7546 w 77"/>
                <a:gd name="T49" fmla="*/ 124420 h 48"/>
                <a:gd name="T50" fmla="*/ 3773 w 77"/>
                <a:gd name="T51" fmla="*/ 128191 h 48"/>
                <a:gd name="T52" fmla="*/ 3773 w 77"/>
                <a:gd name="T53" fmla="*/ 128191 h 48"/>
                <a:gd name="T54" fmla="*/ 7546 w 77"/>
                <a:gd name="T55" fmla="*/ 113109 h 48"/>
                <a:gd name="T56" fmla="*/ 11319 w 77"/>
                <a:gd name="T57" fmla="*/ 113109 h 48"/>
                <a:gd name="T58" fmla="*/ 15092 w 77"/>
                <a:gd name="T59" fmla="*/ 116880 h 48"/>
                <a:gd name="T60" fmla="*/ 15092 w 77"/>
                <a:gd name="T61" fmla="*/ 116880 h 48"/>
                <a:gd name="T62" fmla="*/ 11319 w 77"/>
                <a:gd name="T63" fmla="*/ 116880 h 48"/>
                <a:gd name="T64" fmla="*/ 26410 w 77"/>
                <a:gd name="T65" fmla="*/ 113109 h 48"/>
                <a:gd name="T66" fmla="*/ 49048 w 77"/>
                <a:gd name="T67" fmla="*/ 101798 h 48"/>
                <a:gd name="T68" fmla="*/ 56593 w 77"/>
                <a:gd name="T69" fmla="*/ 98028 h 48"/>
                <a:gd name="T70" fmla="*/ 79231 w 77"/>
                <a:gd name="T71" fmla="*/ 82947 h 48"/>
                <a:gd name="T72" fmla="*/ 83004 w 77"/>
                <a:gd name="T73" fmla="*/ 82947 h 48"/>
                <a:gd name="T74" fmla="*/ 105641 w 77"/>
                <a:gd name="T75" fmla="*/ 67866 h 48"/>
                <a:gd name="T76" fmla="*/ 90549 w 77"/>
                <a:gd name="T77" fmla="*/ 52784 h 48"/>
                <a:gd name="T78" fmla="*/ 116960 w 77"/>
                <a:gd name="T79" fmla="*/ 60325 h 48"/>
                <a:gd name="T80" fmla="*/ 139597 w 77"/>
                <a:gd name="T81" fmla="*/ 52784 h 48"/>
                <a:gd name="T82" fmla="*/ 135824 w 77"/>
                <a:gd name="T83" fmla="*/ 33933 h 48"/>
                <a:gd name="T84" fmla="*/ 147143 w 77"/>
                <a:gd name="T85" fmla="*/ 41473 h 48"/>
                <a:gd name="T86" fmla="*/ 154689 w 77"/>
                <a:gd name="T87" fmla="*/ 45244 h 48"/>
                <a:gd name="T88" fmla="*/ 147143 w 77"/>
                <a:gd name="T89" fmla="*/ 30163 h 48"/>
                <a:gd name="T90" fmla="*/ 139597 w 77"/>
                <a:gd name="T91" fmla="*/ 22622 h 48"/>
                <a:gd name="T92" fmla="*/ 181099 w 77"/>
                <a:gd name="T93" fmla="*/ 49014 h 48"/>
                <a:gd name="T94" fmla="*/ 177326 w 77"/>
                <a:gd name="T95" fmla="*/ 37703 h 48"/>
                <a:gd name="T96" fmla="*/ 233920 w 77"/>
                <a:gd name="T97" fmla="*/ 33933 h 48"/>
                <a:gd name="T98" fmla="*/ 241465 w 77"/>
                <a:gd name="T99" fmla="*/ 22622 h 48"/>
                <a:gd name="T100" fmla="*/ 233920 w 77"/>
                <a:gd name="T101" fmla="*/ 0 h 48"/>
                <a:gd name="T102" fmla="*/ 256557 w 77"/>
                <a:gd name="T103" fmla="*/ 18852 h 48"/>
                <a:gd name="T104" fmla="*/ 267876 w 77"/>
                <a:gd name="T105" fmla="*/ 18852 h 48"/>
                <a:gd name="T106" fmla="*/ 286740 w 77"/>
                <a:gd name="T107" fmla="*/ 22622 h 48"/>
                <a:gd name="T108" fmla="*/ 286740 w 77"/>
                <a:gd name="T109" fmla="*/ 30163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48"/>
                <a:gd name="T167" fmla="*/ 77 w 77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48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6" name="Freeform 509"/>
            <p:cNvSpPr>
              <a:spLocks noChangeArrowheads="1"/>
            </p:cNvSpPr>
            <p:nvPr/>
          </p:nvSpPr>
          <p:spPr bwMode="auto">
            <a:xfrm>
              <a:off x="965200" y="422275"/>
              <a:ext cx="22225" cy="19050"/>
            </a:xfrm>
            <a:custGeom>
              <a:avLst/>
              <a:gdLst>
                <a:gd name="T0" fmla="*/ 18521 w 6"/>
                <a:gd name="T1" fmla="*/ 15240 h 5"/>
                <a:gd name="T2" fmla="*/ 7408 w 6"/>
                <a:gd name="T3" fmla="*/ 19050 h 5"/>
                <a:gd name="T4" fmla="*/ 0 w 6"/>
                <a:gd name="T5" fmla="*/ 11430 h 5"/>
                <a:gd name="T6" fmla="*/ 3704 w 6"/>
                <a:gd name="T7" fmla="*/ 3810 h 5"/>
                <a:gd name="T8" fmla="*/ 18521 w 6"/>
                <a:gd name="T9" fmla="*/ 0 h 5"/>
                <a:gd name="T10" fmla="*/ 22225 w 6"/>
                <a:gd name="T11" fmla="*/ 7620 h 5"/>
                <a:gd name="T12" fmla="*/ 18521 w 6"/>
                <a:gd name="T13" fmla="*/ 1524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7" name="Freeform 510"/>
            <p:cNvSpPr>
              <a:spLocks noChangeArrowheads="1"/>
            </p:cNvSpPr>
            <p:nvPr/>
          </p:nvSpPr>
          <p:spPr bwMode="auto">
            <a:xfrm>
              <a:off x="923925" y="304800"/>
              <a:ext cx="11113" cy="7938"/>
            </a:xfrm>
            <a:custGeom>
              <a:avLst/>
              <a:gdLst>
                <a:gd name="T0" fmla="*/ 7409 w 3"/>
                <a:gd name="T1" fmla="*/ 3969 h 2"/>
                <a:gd name="T2" fmla="*/ 3704 w 3"/>
                <a:gd name="T3" fmla="*/ 7938 h 2"/>
                <a:gd name="T4" fmla="*/ 0 w 3"/>
                <a:gd name="T5" fmla="*/ 3969 h 2"/>
                <a:gd name="T6" fmla="*/ 7409 w 3"/>
                <a:gd name="T7" fmla="*/ 0 h 2"/>
                <a:gd name="T8" fmla="*/ 11113 w 3"/>
                <a:gd name="T9" fmla="*/ 0 h 2"/>
                <a:gd name="T10" fmla="*/ 7409 w 3"/>
                <a:gd name="T11" fmla="*/ 3969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8" name="Freeform 511"/>
            <p:cNvSpPr>
              <a:spLocks noChangeArrowheads="1"/>
            </p:cNvSpPr>
            <p:nvPr/>
          </p:nvSpPr>
          <p:spPr bwMode="auto">
            <a:xfrm>
              <a:off x="915988" y="293687"/>
              <a:ext cx="12700" cy="7938"/>
            </a:xfrm>
            <a:custGeom>
              <a:avLst/>
              <a:gdLst>
                <a:gd name="T0" fmla="*/ 12700 w 3"/>
                <a:gd name="T1" fmla="*/ 3969 h 2"/>
                <a:gd name="T2" fmla="*/ 8467 w 3"/>
                <a:gd name="T3" fmla="*/ 7938 h 2"/>
                <a:gd name="T4" fmla="*/ 4233 w 3"/>
                <a:gd name="T5" fmla="*/ 3969 h 2"/>
                <a:gd name="T6" fmla="*/ 4233 w 3"/>
                <a:gd name="T7" fmla="*/ 0 h 2"/>
                <a:gd name="T8" fmla="*/ 12700 w 3"/>
                <a:gd name="T9" fmla="*/ 0 h 2"/>
                <a:gd name="T10" fmla="*/ 12700 w 3"/>
                <a:gd name="T11" fmla="*/ 3969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9" name="Freeform 512"/>
            <p:cNvSpPr>
              <a:spLocks noChangeArrowheads="1"/>
            </p:cNvSpPr>
            <p:nvPr/>
          </p:nvSpPr>
          <p:spPr bwMode="auto">
            <a:xfrm>
              <a:off x="915988" y="323850"/>
              <a:ext cx="23813" cy="15875"/>
            </a:xfrm>
            <a:custGeom>
              <a:avLst/>
              <a:gdLst>
                <a:gd name="T0" fmla="*/ 15875 w 6"/>
                <a:gd name="T1" fmla="*/ 11906 h 4"/>
                <a:gd name="T2" fmla="*/ 7938 w 6"/>
                <a:gd name="T3" fmla="*/ 15875 h 4"/>
                <a:gd name="T4" fmla="*/ 0 w 6"/>
                <a:gd name="T5" fmla="*/ 11906 h 4"/>
                <a:gd name="T6" fmla="*/ 7938 w 6"/>
                <a:gd name="T7" fmla="*/ 3969 h 4"/>
                <a:gd name="T8" fmla="*/ 15875 w 6"/>
                <a:gd name="T9" fmla="*/ 0 h 4"/>
                <a:gd name="T10" fmla="*/ 15875 w 6"/>
                <a:gd name="T11" fmla="*/ 1190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0" name="Freeform 513"/>
            <p:cNvSpPr>
              <a:spLocks noChangeArrowheads="1"/>
            </p:cNvSpPr>
            <p:nvPr/>
          </p:nvSpPr>
          <p:spPr bwMode="auto">
            <a:xfrm>
              <a:off x="819150" y="41275"/>
              <a:ext cx="25400" cy="30163"/>
            </a:xfrm>
            <a:custGeom>
              <a:avLst/>
              <a:gdLst>
                <a:gd name="T0" fmla="*/ 21771 w 7"/>
                <a:gd name="T1" fmla="*/ 30163 h 8"/>
                <a:gd name="T2" fmla="*/ 18143 w 7"/>
                <a:gd name="T3" fmla="*/ 22622 h 8"/>
                <a:gd name="T4" fmla="*/ 10886 w 7"/>
                <a:gd name="T5" fmla="*/ 18852 h 8"/>
                <a:gd name="T6" fmla="*/ 3629 w 7"/>
                <a:gd name="T7" fmla="*/ 3770 h 8"/>
                <a:gd name="T8" fmla="*/ 0 w 7"/>
                <a:gd name="T9" fmla="*/ 0 h 8"/>
                <a:gd name="T10" fmla="*/ 3629 w 7"/>
                <a:gd name="T11" fmla="*/ 0 h 8"/>
                <a:gd name="T12" fmla="*/ 3629 w 7"/>
                <a:gd name="T13" fmla="*/ 0 h 8"/>
                <a:gd name="T14" fmla="*/ 10886 w 7"/>
                <a:gd name="T15" fmla="*/ 11311 h 8"/>
                <a:gd name="T16" fmla="*/ 10886 w 7"/>
                <a:gd name="T17" fmla="*/ 11311 h 8"/>
                <a:gd name="T18" fmla="*/ 18143 w 7"/>
                <a:gd name="T19" fmla="*/ 18852 h 8"/>
                <a:gd name="T20" fmla="*/ 21771 w 7"/>
                <a:gd name="T21" fmla="*/ 30163 h 8"/>
                <a:gd name="T22" fmla="*/ 21771 w 7"/>
                <a:gd name="T23" fmla="*/ 3016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1" name="Freeform 514"/>
            <p:cNvSpPr>
              <a:spLocks noChangeArrowheads="1"/>
            </p:cNvSpPr>
            <p:nvPr/>
          </p:nvSpPr>
          <p:spPr bwMode="auto">
            <a:xfrm>
              <a:off x="819150" y="244475"/>
              <a:ext cx="85725" cy="38100"/>
            </a:xfrm>
            <a:custGeom>
              <a:avLst/>
              <a:gdLst>
                <a:gd name="T0" fmla="*/ 81998 w 23"/>
                <a:gd name="T1" fmla="*/ 26670 h 10"/>
                <a:gd name="T2" fmla="*/ 70816 w 23"/>
                <a:gd name="T3" fmla="*/ 34290 h 10"/>
                <a:gd name="T4" fmla="*/ 63362 w 23"/>
                <a:gd name="T5" fmla="*/ 38100 h 10"/>
                <a:gd name="T6" fmla="*/ 55908 w 23"/>
                <a:gd name="T7" fmla="*/ 38100 h 10"/>
                <a:gd name="T8" fmla="*/ 48453 w 23"/>
                <a:gd name="T9" fmla="*/ 34290 h 10"/>
                <a:gd name="T10" fmla="*/ 44726 w 23"/>
                <a:gd name="T11" fmla="*/ 30480 h 10"/>
                <a:gd name="T12" fmla="*/ 44726 w 23"/>
                <a:gd name="T13" fmla="*/ 30480 h 10"/>
                <a:gd name="T14" fmla="*/ 40999 w 23"/>
                <a:gd name="T15" fmla="*/ 34290 h 10"/>
                <a:gd name="T16" fmla="*/ 37272 w 23"/>
                <a:gd name="T17" fmla="*/ 30480 h 10"/>
                <a:gd name="T18" fmla="*/ 37272 w 23"/>
                <a:gd name="T19" fmla="*/ 34290 h 10"/>
                <a:gd name="T20" fmla="*/ 33545 w 23"/>
                <a:gd name="T21" fmla="*/ 34290 h 10"/>
                <a:gd name="T22" fmla="*/ 26090 w 23"/>
                <a:gd name="T23" fmla="*/ 38100 h 10"/>
                <a:gd name="T24" fmla="*/ 22363 w 23"/>
                <a:gd name="T25" fmla="*/ 38100 h 10"/>
                <a:gd name="T26" fmla="*/ 26090 w 23"/>
                <a:gd name="T27" fmla="*/ 30480 h 10"/>
                <a:gd name="T28" fmla="*/ 26090 w 23"/>
                <a:gd name="T29" fmla="*/ 30480 h 10"/>
                <a:gd name="T30" fmla="*/ 26090 w 23"/>
                <a:gd name="T31" fmla="*/ 30480 h 10"/>
                <a:gd name="T32" fmla="*/ 26090 w 23"/>
                <a:gd name="T33" fmla="*/ 26670 h 10"/>
                <a:gd name="T34" fmla="*/ 22363 w 23"/>
                <a:gd name="T35" fmla="*/ 22860 h 10"/>
                <a:gd name="T36" fmla="*/ 14909 w 23"/>
                <a:gd name="T37" fmla="*/ 22860 h 10"/>
                <a:gd name="T38" fmla="*/ 11182 w 23"/>
                <a:gd name="T39" fmla="*/ 26670 h 10"/>
                <a:gd name="T40" fmla="*/ 7454 w 23"/>
                <a:gd name="T41" fmla="*/ 26670 h 10"/>
                <a:gd name="T42" fmla="*/ 3727 w 23"/>
                <a:gd name="T43" fmla="*/ 22860 h 10"/>
                <a:gd name="T44" fmla="*/ 3727 w 23"/>
                <a:gd name="T45" fmla="*/ 19050 h 10"/>
                <a:gd name="T46" fmla="*/ 14909 w 23"/>
                <a:gd name="T47" fmla="*/ 15240 h 10"/>
                <a:gd name="T48" fmla="*/ 22363 w 23"/>
                <a:gd name="T49" fmla="*/ 15240 h 10"/>
                <a:gd name="T50" fmla="*/ 26090 w 23"/>
                <a:gd name="T51" fmla="*/ 15240 h 10"/>
                <a:gd name="T52" fmla="*/ 22363 w 23"/>
                <a:gd name="T53" fmla="*/ 19050 h 10"/>
                <a:gd name="T54" fmla="*/ 37272 w 23"/>
                <a:gd name="T55" fmla="*/ 15240 h 10"/>
                <a:gd name="T56" fmla="*/ 48453 w 23"/>
                <a:gd name="T57" fmla="*/ 15240 h 10"/>
                <a:gd name="T58" fmla="*/ 48453 w 23"/>
                <a:gd name="T59" fmla="*/ 15240 h 10"/>
                <a:gd name="T60" fmla="*/ 44726 w 23"/>
                <a:gd name="T61" fmla="*/ 15240 h 10"/>
                <a:gd name="T62" fmla="*/ 40999 w 23"/>
                <a:gd name="T63" fmla="*/ 7620 h 10"/>
                <a:gd name="T64" fmla="*/ 40999 w 23"/>
                <a:gd name="T65" fmla="*/ 3810 h 10"/>
                <a:gd name="T66" fmla="*/ 52180 w 23"/>
                <a:gd name="T67" fmla="*/ 3810 h 10"/>
                <a:gd name="T68" fmla="*/ 55908 w 23"/>
                <a:gd name="T69" fmla="*/ 7620 h 10"/>
                <a:gd name="T70" fmla="*/ 55908 w 23"/>
                <a:gd name="T71" fmla="*/ 11430 h 10"/>
                <a:gd name="T72" fmla="*/ 63362 w 23"/>
                <a:gd name="T73" fmla="*/ 7620 h 10"/>
                <a:gd name="T74" fmla="*/ 78271 w 23"/>
                <a:gd name="T75" fmla="*/ 11430 h 10"/>
                <a:gd name="T76" fmla="*/ 81998 w 23"/>
                <a:gd name="T77" fmla="*/ 26670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0"/>
                <a:gd name="T119" fmla="*/ 23 w 23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0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2" name="Freeform 515"/>
            <p:cNvSpPr>
              <a:spLocks noChangeArrowheads="1"/>
            </p:cNvSpPr>
            <p:nvPr/>
          </p:nvSpPr>
          <p:spPr bwMode="auto">
            <a:xfrm>
              <a:off x="890588" y="320675"/>
              <a:ext cx="22225" cy="14288"/>
            </a:xfrm>
            <a:custGeom>
              <a:avLst/>
              <a:gdLst>
                <a:gd name="T0" fmla="*/ 22225 w 6"/>
                <a:gd name="T1" fmla="*/ 3572 h 4"/>
                <a:gd name="T2" fmla="*/ 18521 w 6"/>
                <a:gd name="T3" fmla="*/ 7144 h 4"/>
                <a:gd name="T4" fmla="*/ 14817 w 6"/>
                <a:gd name="T5" fmla="*/ 10716 h 4"/>
                <a:gd name="T6" fmla="*/ 3704 w 6"/>
                <a:gd name="T7" fmla="*/ 14288 h 4"/>
                <a:gd name="T8" fmla="*/ 0 w 6"/>
                <a:gd name="T9" fmla="*/ 10716 h 4"/>
                <a:gd name="T10" fmla="*/ 0 w 6"/>
                <a:gd name="T11" fmla="*/ 3572 h 4"/>
                <a:gd name="T12" fmla="*/ 11113 w 6"/>
                <a:gd name="T13" fmla="*/ 0 h 4"/>
                <a:gd name="T14" fmla="*/ 14817 w 6"/>
                <a:gd name="T15" fmla="*/ 0 h 4"/>
                <a:gd name="T16" fmla="*/ 22225 w 6"/>
                <a:gd name="T17" fmla="*/ 0 h 4"/>
                <a:gd name="T18" fmla="*/ 22225 w 6"/>
                <a:gd name="T19" fmla="*/ 357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3" name="Freeform 516"/>
            <p:cNvSpPr>
              <a:spLocks noChangeArrowheads="1"/>
            </p:cNvSpPr>
            <p:nvPr/>
          </p:nvSpPr>
          <p:spPr bwMode="auto">
            <a:xfrm>
              <a:off x="811213" y="214312"/>
              <a:ext cx="52388" cy="30163"/>
            </a:xfrm>
            <a:custGeom>
              <a:avLst/>
              <a:gdLst>
                <a:gd name="T0" fmla="*/ 44904 w 14"/>
                <a:gd name="T1" fmla="*/ 15082 h 8"/>
                <a:gd name="T2" fmla="*/ 41162 w 14"/>
                <a:gd name="T3" fmla="*/ 22622 h 8"/>
                <a:gd name="T4" fmla="*/ 29936 w 14"/>
                <a:gd name="T5" fmla="*/ 30163 h 8"/>
                <a:gd name="T6" fmla="*/ 18710 w 14"/>
                <a:gd name="T7" fmla="*/ 26393 h 8"/>
                <a:gd name="T8" fmla="*/ 11226 w 14"/>
                <a:gd name="T9" fmla="*/ 18852 h 8"/>
                <a:gd name="T10" fmla="*/ 0 w 14"/>
                <a:gd name="T11" fmla="*/ 18852 h 8"/>
                <a:gd name="T12" fmla="*/ 0 w 14"/>
                <a:gd name="T13" fmla="*/ 15082 h 8"/>
                <a:gd name="T14" fmla="*/ 3742 w 14"/>
                <a:gd name="T15" fmla="*/ 7541 h 8"/>
                <a:gd name="T16" fmla="*/ 14968 w 14"/>
                <a:gd name="T17" fmla="*/ 11311 h 8"/>
                <a:gd name="T18" fmla="*/ 18710 w 14"/>
                <a:gd name="T19" fmla="*/ 11311 h 8"/>
                <a:gd name="T20" fmla="*/ 18710 w 14"/>
                <a:gd name="T21" fmla="*/ 7541 h 8"/>
                <a:gd name="T22" fmla="*/ 22452 w 14"/>
                <a:gd name="T23" fmla="*/ 3770 h 8"/>
                <a:gd name="T24" fmla="*/ 26194 w 14"/>
                <a:gd name="T25" fmla="*/ 3770 h 8"/>
                <a:gd name="T26" fmla="*/ 29936 w 14"/>
                <a:gd name="T27" fmla="*/ 7541 h 8"/>
                <a:gd name="T28" fmla="*/ 48646 w 14"/>
                <a:gd name="T29" fmla="*/ 7541 h 8"/>
                <a:gd name="T30" fmla="*/ 44904 w 14"/>
                <a:gd name="T31" fmla="*/ 15082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4" name="Freeform 517"/>
            <p:cNvSpPr>
              <a:spLocks noChangeArrowheads="1"/>
            </p:cNvSpPr>
            <p:nvPr/>
          </p:nvSpPr>
          <p:spPr bwMode="auto">
            <a:xfrm>
              <a:off x="874713" y="358775"/>
              <a:ext cx="23813" cy="14288"/>
            </a:xfrm>
            <a:custGeom>
              <a:avLst/>
              <a:gdLst>
                <a:gd name="T0" fmla="*/ 23813 w 6"/>
                <a:gd name="T1" fmla="*/ 10716 h 4"/>
                <a:gd name="T2" fmla="*/ 7938 w 6"/>
                <a:gd name="T3" fmla="*/ 14288 h 4"/>
                <a:gd name="T4" fmla="*/ 0 w 6"/>
                <a:gd name="T5" fmla="*/ 10716 h 4"/>
                <a:gd name="T6" fmla="*/ 3969 w 6"/>
                <a:gd name="T7" fmla="*/ 3572 h 4"/>
                <a:gd name="T8" fmla="*/ 7938 w 6"/>
                <a:gd name="T9" fmla="*/ 0 h 4"/>
                <a:gd name="T10" fmla="*/ 23813 w 6"/>
                <a:gd name="T11" fmla="*/ 3572 h 4"/>
                <a:gd name="T12" fmla="*/ 23813 w 6"/>
                <a:gd name="T13" fmla="*/ 1071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5" name="Freeform 518"/>
            <p:cNvSpPr>
              <a:spLocks noChangeArrowheads="1"/>
            </p:cNvSpPr>
            <p:nvPr/>
          </p:nvSpPr>
          <p:spPr bwMode="auto">
            <a:xfrm>
              <a:off x="879475" y="331787"/>
              <a:ext cx="6350" cy="7938"/>
            </a:xfrm>
            <a:custGeom>
              <a:avLst/>
              <a:gdLst>
                <a:gd name="T0" fmla="*/ 6350 w 2"/>
                <a:gd name="T1" fmla="*/ 7938 h 2"/>
                <a:gd name="T2" fmla="*/ 0 w 2"/>
                <a:gd name="T3" fmla="*/ 7938 h 2"/>
                <a:gd name="T4" fmla="*/ 0 w 2"/>
                <a:gd name="T5" fmla="*/ 3969 h 2"/>
                <a:gd name="T6" fmla="*/ 3175 w 2"/>
                <a:gd name="T7" fmla="*/ 0 h 2"/>
                <a:gd name="T8" fmla="*/ 6350 w 2"/>
                <a:gd name="T9" fmla="*/ 3969 h 2"/>
                <a:gd name="T10" fmla="*/ 6350 w 2"/>
                <a:gd name="T11" fmla="*/ 7938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6" name="Freeform 519"/>
            <p:cNvSpPr>
              <a:spLocks noChangeArrowheads="1"/>
            </p:cNvSpPr>
            <p:nvPr/>
          </p:nvSpPr>
          <p:spPr bwMode="auto">
            <a:xfrm>
              <a:off x="825500" y="203200"/>
              <a:ext cx="15875" cy="11113"/>
            </a:xfrm>
            <a:custGeom>
              <a:avLst/>
              <a:gdLst>
                <a:gd name="T0" fmla="*/ 11906 w 4"/>
                <a:gd name="T1" fmla="*/ 11113 h 3"/>
                <a:gd name="T2" fmla="*/ 3969 w 4"/>
                <a:gd name="T3" fmla="*/ 11113 h 3"/>
                <a:gd name="T4" fmla="*/ 0 w 4"/>
                <a:gd name="T5" fmla="*/ 7409 h 3"/>
                <a:gd name="T6" fmla="*/ 11906 w 4"/>
                <a:gd name="T7" fmla="*/ 0 h 3"/>
                <a:gd name="T8" fmla="*/ 15875 w 4"/>
                <a:gd name="T9" fmla="*/ 3704 h 3"/>
                <a:gd name="T10" fmla="*/ 11906 w 4"/>
                <a:gd name="T11" fmla="*/ 1111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7" name="Freeform 520"/>
            <p:cNvSpPr>
              <a:spLocks noChangeArrowheads="1"/>
            </p:cNvSpPr>
            <p:nvPr/>
          </p:nvSpPr>
          <p:spPr bwMode="auto">
            <a:xfrm>
              <a:off x="855663" y="312737"/>
              <a:ext cx="19050" cy="15875"/>
            </a:xfrm>
            <a:custGeom>
              <a:avLst/>
              <a:gdLst>
                <a:gd name="T0" fmla="*/ 19050 w 5"/>
                <a:gd name="T1" fmla="*/ 11906 h 4"/>
                <a:gd name="T2" fmla="*/ 11430 w 5"/>
                <a:gd name="T3" fmla="*/ 15875 h 4"/>
                <a:gd name="T4" fmla="*/ 3810 w 5"/>
                <a:gd name="T5" fmla="*/ 15875 h 4"/>
                <a:gd name="T6" fmla="*/ 0 w 5"/>
                <a:gd name="T7" fmla="*/ 7938 h 4"/>
                <a:gd name="T8" fmla="*/ 7620 w 5"/>
                <a:gd name="T9" fmla="*/ 3969 h 4"/>
                <a:gd name="T10" fmla="*/ 19050 w 5"/>
                <a:gd name="T11" fmla="*/ 3969 h 4"/>
                <a:gd name="T12" fmla="*/ 19050 w 5"/>
                <a:gd name="T13" fmla="*/ 1190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8" name="Freeform 521"/>
            <p:cNvSpPr>
              <a:spLocks noChangeArrowheads="1"/>
            </p:cNvSpPr>
            <p:nvPr/>
          </p:nvSpPr>
          <p:spPr bwMode="auto">
            <a:xfrm>
              <a:off x="879475" y="414337"/>
              <a:ext cx="22225" cy="23813"/>
            </a:xfrm>
            <a:custGeom>
              <a:avLst/>
              <a:gdLst>
                <a:gd name="T0" fmla="*/ 18521 w 6"/>
                <a:gd name="T1" fmla="*/ 7938 h 6"/>
                <a:gd name="T2" fmla="*/ 14817 w 6"/>
                <a:gd name="T3" fmla="*/ 7938 h 6"/>
                <a:gd name="T4" fmla="*/ 22225 w 6"/>
                <a:gd name="T5" fmla="*/ 15875 h 6"/>
                <a:gd name="T6" fmla="*/ 14817 w 6"/>
                <a:gd name="T7" fmla="*/ 23813 h 6"/>
                <a:gd name="T8" fmla="*/ 7408 w 6"/>
                <a:gd name="T9" fmla="*/ 23813 h 6"/>
                <a:gd name="T10" fmla="*/ 3704 w 6"/>
                <a:gd name="T11" fmla="*/ 19844 h 6"/>
                <a:gd name="T12" fmla="*/ 3704 w 6"/>
                <a:gd name="T13" fmla="*/ 11907 h 6"/>
                <a:gd name="T14" fmla="*/ 7408 w 6"/>
                <a:gd name="T15" fmla="*/ 7938 h 6"/>
                <a:gd name="T16" fmla="*/ 11113 w 6"/>
                <a:gd name="T17" fmla="*/ 3969 h 6"/>
                <a:gd name="T18" fmla="*/ 14817 w 6"/>
                <a:gd name="T19" fmla="*/ 0 h 6"/>
                <a:gd name="T20" fmla="*/ 18521 w 6"/>
                <a:gd name="T21" fmla="*/ 3969 h 6"/>
                <a:gd name="T22" fmla="*/ 18521 w 6"/>
                <a:gd name="T23" fmla="*/ 7938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9" name="Freeform 522"/>
            <p:cNvSpPr>
              <a:spLocks noChangeArrowheads="1"/>
            </p:cNvSpPr>
            <p:nvPr/>
          </p:nvSpPr>
          <p:spPr bwMode="auto">
            <a:xfrm>
              <a:off x="800100" y="165100"/>
              <a:ext cx="11113" cy="23813"/>
            </a:xfrm>
            <a:custGeom>
              <a:avLst/>
              <a:gdLst>
                <a:gd name="T0" fmla="*/ 11113 w 3"/>
                <a:gd name="T1" fmla="*/ 15875 h 6"/>
                <a:gd name="T2" fmla="*/ 7409 w 3"/>
                <a:gd name="T3" fmla="*/ 23813 h 6"/>
                <a:gd name="T4" fmla="*/ 3704 w 3"/>
                <a:gd name="T5" fmla="*/ 23813 h 6"/>
                <a:gd name="T6" fmla="*/ 3704 w 3"/>
                <a:gd name="T7" fmla="*/ 19844 h 6"/>
                <a:gd name="T8" fmla="*/ 3704 w 3"/>
                <a:gd name="T9" fmla="*/ 15875 h 6"/>
                <a:gd name="T10" fmla="*/ 3704 w 3"/>
                <a:gd name="T11" fmla="*/ 15875 h 6"/>
                <a:gd name="T12" fmla="*/ 7409 w 3"/>
                <a:gd name="T13" fmla="*/ 11907 h 6"/>
                <a:gd name="T14" fmla="*/ 7409 w 3"/>
                <a:gd name="T15" fmla="*/ 7938 h 6"/>
                <a:gd name="T16" fmla="*/ 3704 w 3"/>
                <a:gd name="T17" fmla="*/ 0 h 6"/>
                <a:gd name="T18" fmla="*/ 3704 w 3"/>
                <a:gd name="T19" fmla="*/ 0 h 6"/>
                <a:gd name="T20" fmla="*/ 11113 w 3"/>
                <a:gd name="T21" fmla="*/ 1587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0" name="Freeform 523"/>
            <p:cNvSpPr>
              <a:spLocks noChangeArrowheads="1"/>
            </p:cNvSpPr>
            <p:nvPr/>
          </p:nvSpPr>
          <p:spPr bwMode="auto">
            <a:xfrm>
              <a:off x="830263" y="312737"/>
              <a:ext cx="22225" cy="15875"/>
            </a:xfrm>
            <a:custGeom>
              <a:avLst/>
              <a:gdLst>
                <a:gd name="T0" fmla="*/ 14817 w 6"/>
                <a:gd name="T1" fmla="*/ 11906 h 4"/>
                <a:gd name="T2" fmla="*/ 11113 w 6"/>
                <a:gd name="T3" fmla="*/ 15875 h 4"/>
                <a:gd name="T4" fmla="*/ 0 w 6"/>
                <a:gd name="T5" fmla="*/ 11906 h 4"/>
                <a:gd name="T6" fmla="*/ 3704 w 6"/>
                <a:gd name="T7" fmla="*/ 3969 h 4"/>
                <a:gd name="T8" fmla="*/ 14817 w 6"/>
                <a:gd name="T9" fmla="*/ 0 h 4"/>
                <a:gd name="T10" fmla="*/ 22225 w 6"/>
                <a:gd name="T11" fmla="*/ 3969 h 4"/>
                <a:gd name="T12" fmla="*/ 14817 w 6"/>
                <a:gd name="T13" fmla="*/ 1190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1" name="Freeform 524"/>
            <p:cNvSpPr>
              <a:spLocks noChangeArrowheads="1"/>
            </p:cNvSpPr>
            <p:nvPr/>
          </p:nvSpPr>
          <p:spPr bwMode="auto">
            <a:xfrm>
              <a:off x="765175" y="200025"/>
              <a:ext cx="42863" cy="22225"/>
            </a:xfrm>
            <a:custGeom>
              <a:avLst/>
              <a:gdLst>
                <a:gd name="T0" fmla="*/ 38966 w 11"/>
                <a:gd name="T1" fmla="*/ 18521 h 6"/>
                <a:gd name="T2" fmla="*/ 27276 w 11"/>
                <a:gd name="T3" fmla="*/ 22225 h 6"/>
                <a:gd name="T4" fmla="*/ 15587 w 11"/>
                <a:gd name="T5" fmla="*/ 22225 h 6"/>
                <a:gd name="T6" fmla="*/ 7793 w 11"/>
                <a:gd name="T7" fmla="*/ 18521 h 6"/>
                <a:gd name="T8" fmla="*/ 0 w 11"/>
                <a:gd name="T9" fmla="*/ 14817 h 6"/>
                <a:gd name="T10" fmla="*/ 15587 w 11"/>
                <a:gd name="T11" fmla="*/ 0 h 6"/>
                <a:gd name="T12" fmla="*/ 35070 w 11"/>
                <a:gd name="T13" fmla="*/ 3704 h 6"/>
                <a:gd name="T14" fmla="*/ 42863 w 11"/>
                <a:gd name="T15" fmla="*/ 11113 h 6"/>
                <a:gd name="T16" fmla="*/ 38966 w 11"/>
                <a:gd name="T17" fmla="*/ 1852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2" name="Freeform 525"/>
            <p:cNvSpPr>
              <a:spLocks noChangeArrowheads="1"/>
            </p:cNvSpPr>
            <p:nvPr/>
          </p:nvSpPr>
          <p:spPr bwMode="auto">
            <a:xfrm>
              <a:off x="852488" y="377825"/>
              <a:ext cx="11113" cy="19050"/>
            </a:xfrm>
            <a:custGeom>
              <a:avLst/>
              <a:gdLst>
                <a:gd name="T0" fmla="*/ 7409 w 3"/>
                <a:gd name="T1" fmla="*/ 15240 h 5"/>
                <a:gd name="T2" fmla="*/ 7409 w 3"/>
                <a:gd name="T3" fmla="*/ 19050 h 5"/>
                <a:gd name="T4" fmla="*/ 7409 w 3"/>
                <a:gd name="T5" fmla="*/ 19050 h 5"/>
                <a:gd name="T6" fmla="*/ 0 w 3"/>
                <a:gd name="T7" fmla="*/ 0 h 5"/>
                <a:gd name="T8" fmla="*/ 3704 w 3"/>
                <a:gd name="T9" fmla="*/ 0 h 5"/>
                <a:gd name="T10" fmla="*/ 7409 w 3"/>
                <a:gd name="T11" fmla="*/ 15240 h 5"/>
                <a:gd name="T12" fmla="*/ 7409 w 3"/>
                <a:gd name="T13" fmla="*/ 1524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3" name="Freeform 526"/>
            <p:cNvSpPr>
              <a:spLocks noChangeArrowheads="1"/>
            </p:cNvSpPr>
            <p:nvPr/>
          </p:nvSpPr>
          <p:spPr bwMode="auto">
            <a:xfrm>
              <a:off x="731838" y="233362"/>
              <a:ext cx="79375" cy="41275"/>
            </a:xfrm>
            <a:custGeom>
              <a:avLst/>
              <a:gdLst>
                <a:gd name="T0" fmla="*/ 71815 w 21"/>
                <a:gd name="T1" fmla="*/ 33770 h 11"/>
                <a:gd name="T2" fmla="*/ 56696 w 21"/>
                <a:gd name="T3" fmla="*/ 37523 h 11"/>
                <a:gd name="T4" fmla="*/ 56696 w 21"/>
                <a:gd name="T5" fmla="*/ 37523 h 11"/>
                <a:gd name="T6" fmla="*/ 52917 w 21"/>
                <a:gd name="T7" fmla="*/ 37523 h 11"/>
                <a:gd name="T8" fmla="*/ 52917 w 21"/>
                <a:gd name="T9" fmla="*/ 37523 h 11"/>
                <a:gd name="T10" fmla="*/ 45357 w 21"/>
                <a:gd name="T11" fmla="*/ 37523 h 11"/>
                <a:gd name="T12" fmla="*/ 37798 w 21"/>
                <a:gd name="T13" fmla="*/ 37523 h 11"/>
                <a:gd name="T14" fmla="*/ 34018 w 21"/>
                <a:gd name="T15" fmla="*/ 37523 h 11"/>
                <a:gd name="T16" fmla="*/ 26458 w 21"/>
                <a:gd name="T17" fmla="*/ 37523 h 11"/>
                <a:gd name="T18" fmla="*/ 22679 w 21"/>
                <a:gd name="T19" fmla="*/ 33770 h 11"/>
                <a:gd name="T20" fmla="*/ 22679 w 21"/>
                <a:gd name="T21" fmla="*/ 33770 h 11"/>
                <a:gd name="T22" fmla="*/ 22679 w 21"/>
                <a:gd name="T23" fmla="*/ 33770 h 11"/>
                <a:gd name="T24" fmla="*/ 7560 w 21"/>
                <a:gd name="T25" fmla="*/ 37523 h 11"/>
                <a:gd name="T26" fmla="*/ 7560 w 21"/>
                <a:gd name="T27" fmla="*/ 37523 h 11"/>
                <a:gd name="T28" fmla="*/ 7560 w 21"/>
                <a:gd name="T29" fmla="*/ 37523 h 11"/>
                <a:gd name="T30" fmla="*/ 18899 w 21"/>
                <a:gd name="T31" fmla="*/ 33770 h 11"/>
                <a:gd name="T32" fmla="*/ 18899 w 21"/>
                <a:gd name="T33" fmla="*/ 30018 h 11"/>
                <a:gd name="T34" fmla="*/ 15119 w 21"/>
                <a:gd name="T35" fmla="*/ 30018 h 11"/>
                <a:gd name="T36" fmla="*/ 15119 w 21"/>
                <a:gd name="T37" fmla="*/ 30018 h 11"/>
                <a:gd name="T38" fmla="*/ 3780 w 21"/>
                <a:gd name="T39" fmla="*/ 37523 h 11"/>
                <a:gd name="T40" fmla="*/ 0 w 21"/>
                <a:gd name="T41" fmla="*/ 37523 h 11"/>
                <a:gd name="T42" fmla="*/ 7560 w 21"/>
                <a:gd name="T43" fmla="*/ 33770 h 11"/>
                <a:gd name="T44" fmla="*/ 15119 w 21"/>
                <a:gd name="T45" fmla="*/ 22514 h 11"/>
                <a:gd name="T46" fmla="*/ 18899 w 21"/>
                <a:gd name="T47" fmla="*/ 18761 h 11"/>
                <a:gd name="T48" fmla="*/ 22679 w 21"/>
                <a:gd name="T49" fmla="*/ 15009 h 11"/>
                <a:gd name="T50" fmla="*/ 30238 w 21"/>
                <a:gd name="T51" fmla="*/ 11257 h 11"/>
                <a:gd name="T52" fmla="*/ 37798 w 21"/>
                <a:gd name="T53" fmla="*/ 7505 h 11"/>
                <a:gd name="T54" fmla="*/ 45357 w 21"/>
                <a:gd name="T55" fmla="*/ 7505 h 11"/>
                <a:gd name="T56" fmla="*/ 45357 w 21"/>
                <a:gd name="T57" fmla="*/ 7505 h 11"/>
                <a:gd name="T58" fmla="*/ 45357 w 21"/>
                <a:gd name="T59" fmla="*/ 3752 h 11"/>
                <a:gd name="T60" fmla="*/ 49137 w 21"/>
                <a:gd name="T61" fmla="*/ 3752 h 11"/>
                <a:gd name="T62" fmla="*/ 49137 w 21"/>
                <a:gd name="T63" fmla="*/ 3752 h 11"/>
                <a:gd name="T64" fmla="*/ 45357 w 21"/>
                <a:gd name="T65" fmla="*/ 7505 h 11"/>
                <a:gd name="T66" fmla="*/ 49137 w 21"/>
                <a:gd name="T67" fmla="*/ 11257 h 11"/>
                <a:gd name="T68" fmla="*/ 60476 w 21"/>
                <a:gd name="T69" fmla="*/ 22514 h 11"/>
                <a:gd name="T70" fmla="*/ 64256 w 21"/>
                <a:gd name="T71" fmla="*/ 18761 h 11"/>
                <a:gd name="T72" fmla="*/ 68036 w 21"/>
                <a:gd name="T73" fmla="*/ 18761 h 11"/>
                <a:gd name="T74" fmla="*/ 71815 w 21"/>
                <a:gd name="T75" fmla="*/ 18761 h 11"/>
                <a:gd name="T76" fmla="*/ 79375 w 21"/>
                <a:gd name="T77" fmla="*/ 26266 h 11"/>
                <a:gd name="T78" fmla="*/ 71815 w 21"/>
                <a:gd name="T79" fmla="*/ 33770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11"/>
                <a:gd name="T122" fmla="*/ 21 w 21"/>
                <a:gd name="T123" fmla="*/ 11 h 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1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4" name="Freeform 527"/>
            <p:cNvSpPr>
              <a:spLocks noChangeArrowheads="1"/>
            </p:cNvSpPr>
            <p:nvPr/>
          </p:nvSpPr>
          <p:spPr bwMode="auto">
            <a:xfrm>
              <a:off x="717550" y="38100"/>
              <a:ext cx="25400" cy="33338"/>
            </a:xfrm>
            <a:custGeom>
              <a:avLst/>
              <a:gdLst>
                <a:gd name="T0" fmla="*/ 21771 w 7"/>
                <a:gd name="T1" fmla="*/ 33338 h 9"/>
                <a:gd name="T2" fmla="*/ 7257 w 7"/>
                <a:gd name="T3" fmla="*/ 14817 h 9"/>
                <a:gd name="T4" fmla="*/ 3629 w 7"/>
                <a:gd name="T5" fmla="*/ 7408 h 9"/>
                <a:gd name="T6" fmla="*/ 0 w 7"/>
                <a:gd name="T7" fmla="*/ 0 h 9"/>
                <a:gd name="T8" fmla="*/ 3629 w 7"/>
                <a:gd name="T9" fmla="*/ 0 h 9"/>
                <a:gd name="T10" fmla="*/ 14514 w 7"/>
                <a:gd name="T11" fmla="*/ 11113 h 9"/>
                <a:gd name="T12" fmla="*/ 21771 w 7"/>
                <a:gd name="T13" fmla="*/ 25930 h 9"/>
                <a:gd name="T14" fmla="*/ 21771 w 7"/>
                <a:gd name="T15" fmla="*/ 33338 h 9"/>
                <a:gd name="T16" fmla="*/ 21771 w 7"/>
                <a:gd name="T17" fmla="*/ 3333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5" name="Freeform 528"/>
            <p:cNvSpPr>
              <a:spLocks noChangeArrowheads="1"/>
            </p:cNvSpPr>
            <p:nvPr/>
          </p:nvSpPr>
          <p:spPr bwMode="auto">
            <a:xfrm>
              <a:off x="788988" y="342900"/>
              <a:ext cx="49213" cy="30163"/>
            </a:xfrm>
            <a:custGeom>
              <a:avLst/>
              <a:gdLst>
                <a:gd name="T0" fmla="*/ 45427 w 13"/>
                <a:gd name="T1" fmla="*/ 18852 h 8"/>
                <a:gd name="T2" fmla="*/ 41642 w 13"/>
                <a:gd name="T3" fmla="*/ 22622 h 8"/>
                <a:gd name="T4" fmla="*/ 26499 w 13"/>
                <a:gd name="T5" fmla="*/ 30163 h 8"/>
                <a:gd name="T6" fmla="*/ 18928 w 13"/>
                <a:gd name="T7" fmla="*/ 30163 h 8"/>
                <a:gd name="T8" fmla="*/ 15142 w 13"/>
                <a:gd name="T9" fmla="*/ 30163 h 8"/>
                <a:gd name="T10" fmla="*/ 7571 w 13"/>
                <a:gd name="T11" fmla="*/ 26393 h 8"/>
                <a:gd name="T12" fmla="*/ 0 w 13"/>
                <a:gd name="T13" fmla="*/ 22622 h 8"/>
                <a:gd name="T14" fmla="*/ 3786 w 13"/>
                <a:gd name="T15" fmla="*/ 18852 h 8"/>
                <a:gd name="T16" fmla="*/ 11357 w 13"/>
                <a:gd name="T17" fmla="*/ 11311 h 8"/>
                <a:gd name="T18" fmla="*/ 15142 w 13"/>
                <a:gd name="T19" fmla="*/ 7541 h 8"/>
                <a:gd name="T20" fmla="*/ 26499 w 13"/>
                <a:gd name="T21" fmla="*/ 3770 h 8"/>
                <a:gd name="T22" fmla="*/ 45427 w 13"/>
                <a:gd name="T23" fmla="*/ 3770 h 8"/>
                <a:gd name="T24" fmla="*/ 49213 w 13"/>
                <a:gd name="T25" fmla="*/ 18852 h 8"/>
                <a:gd name="T26" fmla="*/ 45427 w 13"/>
                <a:gd name="T27" fmla="*/ 18852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6" name="Freeform 529"/>
            <p:cNvSpPr>
              <a:spLocks noChangeArrowheads="1"/>
            </p:cNvSpPr>
            <p:nvPr/>
          </p:nvSpPr>
          <p:spPr bwMode="auto">
            <a:xfrm>
              <a:off x="622300" y="298450"/>
              <a:ext cx="230188" cy="188913"/>
            </a:xfrm>
            <a:custGeom>
              <a:avLst/>
              <a:gdLst>
                <a:gd name="T0" fmla="*/ 207547 w 61"/>
                <a:gd name="T1" fmla="*/ 117126 h 50"/>
                <a:gd name="T2" fmla="*/ 203773 w 61"/>
                <a:gd name="T3" fmla="*/ 132239 h 50"/>
                <a:gd name="T4" fmla="*/ 181132 w 61"/>
                <a:gd name="T5" fmla="*/ 124683 h 50"/>
                <a:gd name="T6" fmla="*/ 169811 w 61"/>
                <a:gd name="T7" fmla="*/ 136017 h 50"/>
                <a:gd name="T8" fmla="*/ 177358 w 61"/>
                <a:gd name="T9" fmla="*/ 136017 h 50"/>
                <a:gd name="T10" fmla="*/ 196226 w 61"/>
                <a:gd name="T11" fmla="*/ 139796 h 50"/>
                <a:gd name="T12" fmla="*/ 188679 w 61"/>
                <a:gd name="T13" fmla="*/ 154909 h 50"/>
                <a:gd name="T14" fmla="*/ 173584 w 61"/>
                <a:gd name="T15" fmla="*/ 170022 h 50"/>
                <a:gd name="T16" fmla="*/ 154717 w 61"/>
                <a:gd name="T17" fmla="*/ 188913 h 50"/>
                <a:gd name="T18" fmla="*/ 143396 w 61"/>
                <a:gd name="T19" fmla="*/ 185135 h 50"/>
                <a:gd name="T20" fmla="*/ 132075 w 61"/>
                <a:gd name="T21" fmla="*/ 188913 h 50"/>
                <a:gd name="T22" fmla="*/ 120754 w 61"/>
                <a:gd name="T23" fmla="*/ 177578 h 50"/>
                <a:gd name="T24" fmla="*/ 105660 w 61"/>
                <a:gd name="T25" fmla="*/ 166243 h 50"/>
                <a:gd name="T26" fmla="*/ 98113 w 61"/>
                <a:gd name="T27" fmla="*/ 136017 h 50"/>
                <a:gd name="T28" fmla="*/ 98113 w 61"/>
                <a:gd name="T29" fmla="*/ 109570 h 50"/>
                <a:gd name="T30" fmla="*/ 94339 w 61"/>
                <a:gd name="T31" fmla="*/ 102013 h 50"/>
                <a:gd name="T32" fmla="*/ 64151 w 61"/>
                <a:gd name="T33" fmla="*/ 94457 h 50"/>
                <a:gd name="T34" fmla="*/ 41509 w 61"/>
                <a:gd name="T35" fmla="*/ 90678 h 50"/>
                <a:gd name="T36" fmla="*/ 11321 w 61"/>
                <a:gd name="T37" fmla="*/ 79343 h 50"/>
                <a:gd name="T38" fmla="*/ 22641 w 61"/>
                <a:gd name="T39" fmla="*/ 45339 h 50"/>
                <a:gd name="T40" fmla="*/ 18868 w 61"/>
                <a:gd name="T41" fmla="*/ 37783 h 50"/>
                <a:gd name="T42" fmla="*/ 11321 w 61"/>
                <a:gd name="T43" fmla="*/ 30226 h 50"/>
                <a:gd name="T44" fmla="*/ 22641 w 61"/>
                <a:gd name="T45" fmla="*/ 11335 h 50"/>
                <a:gd name="T46" fmla="*/ 60377 w 61"/>
                <a:gd name="T47" fmla="*/ 0 h 50"/>
                <a:gd name="T48" fmla="*/ 75471 w 61"/>
                <a:gd name="T49" fmla="*/ 22670 h 50"/>
                <a:gd name="T50" fmla="*/ 56604 w 61"/>
                <a:gd name="T51" fmla="*/ 37783 h 50"/>
                <a:gd name="T52" fmla="*/ 75471 w 61"/>
                <a:gd name="T53" fmla="*/ 45339 h 50"/>
                <a:gd name="T54" fmla="*/ 98113 w 61"/>
                <a:gd name="T55" fmla="*/ 30226 h 50"/>
                <a:gd name="T56" fmla="*/ 98113 w 61"/>
                <a:gd name="T57" fmla="*/ 11335 h 50"/>
                <a:gd name="T58" fmla="*/ 120754 w 61"/>
                <a:gd name="T59" fmla="*/ 34004 h 50"/>
                <a:gd name="T60" fmla="*/ 132075 w 61"/>
                <a:gd name="T61" fmla="*/ 41561 h 50"/>
                <a:gd name="T62" fmla="*/ 154717 w 61"/>
                <a:gd name="T63" fmla="*/ 41561 h 50"/>
                <a:gd name="T64" fmla="*/ 162264 w 61"/>
                <a:gd name="T65" fmla="*/ 41561 h 50"/>
                <a:gd name="T66" fmla="*/ 169811 w 61"/>
                <a:gd name="T67" fmla="*/ 52896 h 50"/>
                <a:gd name="T68" fmla="*/ 139622 w 61"/>
                <a:gd name="T69" fmla="*/ 68009 h 50"/>
                <a:gd name="T70" fmla="*/ 124528 w 61"/>
                <a:gd name="T71" fmla="*/ 52896 h 50"/>
                <a:gd name="T72" fmla="*/ 94339 w 61"/>
                <a:gd name="T73" fmla="*/ 68009 h 50"/>
                <a:gd name="T74" fmla="*/ 90566 w 61"/>
                <a:gd name="T75" fmla="*/ 56674 h 50"/>
                <a:gd name="T76" fmla="*/ 79245 w 61"/>
                <a:gd name="T77" fmla="*/ 52896 h 50"/>
                <a:gd name="T78" fmla="*/ 83019 w 61"/>
                <a:gd name="T79" fmla="*/ 71787 h 50"/>
                <a:gd name="T80" fmla="*/ 98113 w 61"/>
                <a:gd name="T81" fmla="*/ 86900 h 50"/>
                <a:gd name="T82" fmla="*/ 120754 w 61"/>
                <a:gd name="T83" fmla="*/ 86900 h 50"/>
                <a:gd name="T84" fmla="*/ 150943 w 61"/>
                <a:gd name="T85" fmla="*/ 71787 h 50"/>
                <a:gd name="T86" fmla="*/ 181132 w 61"/>
                <a:gd name="T87" fmla="*/ 79343 h 50"/>
                <a:gd name="T88" fmla="*/ 188679 w 61"/>
                <a:gd name="T89" fmla="*/ 86900 h 50"/>
                <a:gd name="T90" fmla="*/ 184905 w 61"/>
                <a:gd name="T91" fmla="*/ 105791 h 50"/>
                <a:gd name="T92" fmla="*/ 192452 w 61"/>
                <a:gd name="T93" fmla="*/ 109570 h 50"/>
                <a:gd name="T94" fmla="*/ 211320 w 61"/>
                <a:gd name="T95" fmla="*/ 98235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50"/>
                <a:gd name="T146" fmla="*/ 61 w 61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50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7" name="Freeform 530"/>
            <p:cNvSpPr>
              <a:spLocks noChangeArrowheads="1"/>
            </p:cNvSpPr>
            <p:nvPr/>
          </p:nvSpPr>
          <p:spPr bwMode="auto">
            <a:xfrm>
              <a:off x="795338" y="309562"/>
              <a:ext cx="23813" cy="19050"/>
            </a:xfrm>
            <a:custGeom>
              <a:avLst/>
              <a:gdLst>
                <a:gd name="T0" fmla="*/ 19844 w 6"/>
                <a:gd name="T1" fmla="*/ 15240 h 5"/>
                <a:gd name="T2" fmla="*/ 7938 w 6"/>
                <a:gd name="T3" fmla="*/ 19050 h 5"/>
                <a:gd name="T4" fmla="*/ 3969 w 6"/>
                <a:gd name="T5" fmla="*/ 19050 h 5"/>
                <a:gd name="T6" fmla="*/ 3969 w 6"/>
                <a:gd name="T7" fmla="*/ 7620 h 5"/>
                <a:gd name="T8" fmla="*/ 15875 w 6"/>
                <a:gd name="T9" fmla="*/ 3810 h 5"/>
                <a:gd name="T10" fmla="*/ 23813 w 6"/>
                <a:gd name="T11" fmla="*/ 7620 h 5"/>
                <a:gd name="T12" fmla="*/ 19844 w 6"/>
                <a:gd name="T13" fmla="*/ 1524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8" name="Freeform 531"/>
            <p:cNvSpPr>
              <a:spLocks noChangeArrowheads="1"/>
            </p:cNvSpPr>
            <p:nvPr/>
          </p:nvSpPr>
          <p:spPr bwMode="auto">
            <a:xfrm>
              <a:off x="758825" y="282575"/>
              <a:ext cx="49213" cy="38100"/>
            </a:xfrm>
            <a:custGeom>
              <a:avLst/>
              <a:gdLst>
                <a:gd name="T0" fmla="*/ 45427 w 13"/>
                <a:gd name="T1" fmla="*/ 26670 h 10"/>
                <a:gd name="T2" fmla="*/ 45427 w 13"/>
                <a:gd name="T3" fmla="*/ 26670 h 10"/>
                <a:gd name="T4" fmla="*/ 30285 w 13"/>
                <a:gd name="T5" fmla="*/ 34290 h 10"/>
                <a:gd name="T6" fmla="*/ 30285 w 13"/>
                <a:gd name="T7" fmla="*/ 38100 h 10"/>
                <a:gd name="T8" fmla="*/ 26499 w 13"/>
                <a:gd name="T9" fmla="*/ 34290 h 10"/>
                <a:gd name="T10" fmla="*/ 15142 w 13"/>
                <a:gd name="T11" fmla="*/ 38100 h 10"/>
                <a:gd name="T12" fmla="*/ 11357 w 13"/>
                <a:gd name="T13" fmla="*/ 38100 h 10"/>
                <a:gd name="T14" fmla="*/ 7571 w 13"/>
                <a:gd name="T15" fmla="*/ 34290 h 10"/>
                <a:gd name="T16" fmla="*/ 3786 w 13"/>
                <a:gd name="T17" fmla="*/ 26670 h 10"/>
                <a:gd name="T18" fmla="*/ 7571 w 13"/>
                <a:gd name="T19" fmla="*/ 11430 h 10"/>
                <a:gd name="T20" fmla="*/ 22714 w 13"/>
                <a:gd name="T21" fmla="*/ 3810 h 10"/>
                <a:gd name="T22" fmla="*/ 37856 w 13"/>
                <a:gd name="T23" fmla="*/ 3810 h 10"/>
                <a:gd name="T24" fmla="*/ 41642 w 13"/>
                <a:gd name="T25" fmla="*/ 7620 h 10"/>
                <a:gd name="T26" fmla="*/ 49213 w 13"/>
                <a:gd name="T27" fmla="*/ 15240 h 10"/>
                <a:gd name="T28" fmla="*/ 45427 w 13"/>
                <a:gd name="T29" fmla="*/ 2667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0"/>
                <a:gd name="T47" fmla="*/ 13 w 13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0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9" name="Freeform 532"/>
            <p:cNvSpPr>
              <a:spLocks noChangeArrowheads="1"/>
            </p:cNvSpPr>
            <p:nvPr/>
          </p:nvSpPr>
          <p:spPr bwMode="auto">
            <a:xfrm>
              <a:off x="674688" y="109537"/>
              <a:ext cx="15875" cy="1"/>
            </a:xfrm>
            <a:custGeom>
              <a:avLst/>
              <a:gdLst>
                <a:gd name="T0" fmla="*/ 15875 w 4"/>
                <a:gd name="T1" fmla="*/ 0 h 1"/>
                <a:gd name="T2" fmla="*/ 3969 w 4"/>
                <a:gd name="T3" fmla="*/ 0 h 1"/>
                <a:gd name="T4" fmla="*/ 3969 w 4"/>
                <a:gd name="T5" fmla="*/ 0 h 1"/>
                <a:gd name="T6" fmla="*/ 15875 w 4"/>
                <a:gd name="T7" fmla="*/ 0 h 1"/>
                <a:gd name="T8" fmla="*/ 15875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0" name="Freeform 533"/>
            <p:cNvSpPr>
              <a:spLocks noChangeArrowheads="1"/>
            </p:cNvSpPr>
            <p:nvPr/>
          </p:nvSpPr>
          <p:spPr bwMode="auto">
            <a:xfrm>
              <a:off x="712788" y="268287"/>
              <a:ext cx="26988" cy="14288"/>
            </a:xfrm>
            <a:custGeom>
              <a:avLst/>
              <a:gdLst>
                <a:gd name="T0" fmla="*/ 26988 w 7"/>
                <a:gd name="T1" fmla="*/ 3572 h 4"/>
                <a:gd name="T2" fmla="*/ 19277 w 7"/>
                <a:gd name="T3" fmla="*/ 7144 h 4"/>
                <a:gd name="T4" fmla="*/ 7711 w 7"/>
                <a:gd name="T5" fmla="*/ 10716 h 4"/>
                <a:gd name="T6" fmla="*/ 3855 w 7"/>
                <a:gd name="T7" fmla="*/ 14288 h 4"/>
                <a:gd name="T8" fmla="*/ 0 w 7"/>
                <a:gd name="T9" fmla="*/ 14288 h 4"/>
                <a:gd name="T10" fmla="*/ 7711 w 7"/>
                <a:gd name="T11" fmla="*/ 10716 h 4"/>
                <a:gd name="T12" fmla="*/ 26988 w 7"/>
                <a:gd name="T13" fmla="*/ 0 h 4"/>
                <a:gd name="T14" fmla="*/ 26988 w 7"/>
                <a:gd name="T15" fmla="*/ 357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1" name="Freeform 534"/>
            <p:cNvSpPr>
              <a:spLocks noChangeArrowheads="1"/>
            </p:cNvSpPr>
            <p:nvPr/>
          </p:nvSpPr>
          <p:spPr bwMode="auto">
            <a:xfrm>
              <a:off x="792163" y="490537"/>
              <a:ext cx="7938" cy="11113"/>
            </a:xfrm>
            <a:custGeom>
              <a:avLst/>
              <a:gdLst>
                <a:gd name="T0" fmla="*/ 7938 w 2"/>
                <a:gd name="T1" fmla="*/ 7409 h 3"/>
                <a:gd name="T2" fmla="*/ 0 w 2"/>
                <a:gd name="T3" fmla="*/ 3704 h 3"/>
                <a:gd name="T4" fmla="*/ 3969 w 2"/>
                <a:gd name="T5" fmla="*/ 0 h 3"/>
                <a:gd name="T6" fmla="*/ 3969 w 2"/>
                <a:gd name="T7" fmla="*/ 0 h 3"/>
                <a:gd name="T8" fmla="*/ 7938 w 2"/>
                <a:gd name="T9" fmla="*/ 7409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2" name="Freeform 535"/>
            <p:cNvSpPr>
              <a:spLocks noChangeArrowheads="1"/>
            </p:cNvSpPr>
            <p:nvPr/>
          </p:nvSpPr>
          <p:spPr bwMode="auto">
            <a:xfrm>
              <a:off x="709613" y="282575"/>
              <a:ext cx="11113" cy="7938"/>
            </a:xfrm>
            <a:custGeom>
              <a:avLst/>
              <a:gdLst>
                <a:gd name="T0" fmla="*/ 0 w 3"/>
                <a:gd name="T1" fmla="*/ 7938 h 2"/>
                <a:gd name="T2" fmla="*/ 0 w 3"/>
                <a:gd name="T3" fmla="*/ 7938 h 2"/>
                <a:gd name="T4" fmla="*/ 11113 w 3"/>
                <a:gd name="T5" fmla="*/ 0 h 2"/>
                <a:gd name="T6" fmla="*/ 0 w 3"/>
                <a:gd name="T7" fmla="*/ 7938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3" name="Freeform 536"/>
            <p:cNvSpPr>
              <a:spLocks noChangeArrowheads="1"/>
            </p:cNvSpPr>
            <p:nvPr/>
          </p:nvSpPr>
          <p:spPr bwMode="auto">
            <a:xfrm>
              <a:off x="660400" y="128587"/>
              <a:ext cx="3175" cy="11113"/>
            </a:xfrm>
            <a:custGeom>
              <a:avLst/>
              <a:gdLst>
                <a:gd name="T0" fmla="*/ 3175 w 1"/>
                <a:gd name="T1" fmla="*/ 11113 h 3"/>
                <a:gd name="T2" fmla="*/ 0 w 1"/>
                <a:gd name="T3" fmla="*/ 11113 h 3"/>
                <a:gd name="T4" fmla="*/ 0 w 1"/>
                <a:gd name="T5" fmla="*/ 3704 h 3"/>
                <a:gd name="T6" fmla="*/ 0 w 1"/>
                <a:gd name="T7" fmla="*/ 0 h 3"/>
                <a:gd name="T8" fmla="*/ 3175 w 1"/>
                <a:gd name="T9" fmla="*/ 7409 h 3"/>
                <a:gd name="T10" fmla="*/ 3175 w 1"/>
                <a:gd name="T11" fmla="*/ 7409 h 3"/>
                <a:gd name="T12" fmla="*/ 3175 w 1"/>
                <a:gd name="T13" fmla="*/ 1111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4" name="Freeform 537"/>
            <p:cNvSpPr>
              <a:spLocks noChangeArrowheads="1"/>
            </p:cNvSpPr>
            <p:nvPr/>
          </p:nvSpPr>
          <p:spPr bwMode="auto">
            <a:xfrm>
              <a:off x="690563" y="2381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3175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5" name="Freeform 538"/>
            <p:cNvSpPr>
              <a:spLocks noChangeArrowheads="1"/>
            </p:cNvSpPr>
            <p:nvPr/>
          </p:nvSpPr>
          <p:spPr bwMode="auto">
            <a:xfrm>
              <a:off x="622300" y="214312"/>
              <a:ext cx="15875" cy="19050"/>
            </a:xfrm>
            <a:custGeom>
              <a:avLst/>
              <a:gdLst>
                <a:gd name="T0" fmla="*/ 7938 w 4"/>
                <a:gd name="T1" fmla="*/ 11430 h 5"/>
                <a:gd name="T2" fmla="*/ 3969 w 4"/>
                <a:gd name="T3" fmla="*/ 15240 h 5"/>
                <a:gd name="T4" fmla="*/ 0 w 4"/>
                <a:gd name="T5" fmla="*/ 19050 h 5"/>
                <a:gd name="T6" fmla="*/ 3969 w 4"/>
                <a:gd name="T7" fmla="*/ 15240 h 5"/>
                <a:gd name="T8" fmla="*/ 11906 w 4"/>
                <a:gd name="T9" fmla="*/ 3810 h 5"/>
                <a:gd name="T10" fmla="*/ 7938 w 4"/>
                <a:gd name="T11" fmla="*/ 3810 h 5"/>
                <a:gd name="T12" fmla="*/ 7938 w 4"/>
                <a:gd name="T13" fmla="*/ 3810 h 5"/>
                <a:gd name="T14" fmla="*/ 3969 w 4"/>
                <a:gd name="T15" fmla="*/ 3810 h 5"/>
                <a:gd name="T16" fmla="*/ 3969 w 4"/>
                <a:gd name="T17" fmla="*/ 3810 h 5"/>
                <a:gd name="T18" fmla="*/ 3969 w 4"/>
                <a:gd name="T19" fmla="*/ 3810 h 5"/>
                <a:gd name="T20" fmla="*/ 3969 w 4"/>
                <a:gd name="T21" fmla="*/ 3810 h 5"/>
                <a:gd name="T22" fmla="*/ 3969 w 4"/>
                <a:gd name="T23" fmla="*/ 0 h 5"/>
                <a:gd name="T24" fmla="*/ 7938 w 4"/>
                <a:gd name="T25" fmla="*/ 0 h 5"/>
                <a:gd name="T26" fmla="*/ 15875 w 4"/>
                <a:gd name="T27" fmla="*/ 0 h 5"/>
                <a:gd name="T28" fmla="*/ 7938 w 4"/>
                <a:gd name="T29" fmla="*/ 1143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5"/>
                <a:gd name="T47" fmla="*/ 4 w 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5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6" name="Freeform 539"/>
            <p:cNvSpPr>
              <a:spLocks noChangeArrowheads="1"/>
            </p:cNvSpPr>
            <p:nvPr/>
          </p:nvSpPr>
          <p:spPr bwMode="auto">
            <a:xfrm>
              <a:off x="509588" y="203200"/>
              <a:ext cx="98425" cy="68263"/>
            </a:xfrm>
            <a:custGeom>
              <a:avLst/>
              <a:gdLst>
                <a:gd name="T0" fmla="*/ 94639 w 26"/>
                <a:gd name="T1" fmla="*/ 18962 h 18"/>
                <a:gd name="T2" fmla="*/ 94639 w 26"/>
                <a:gd name="T3" fmla="*/ 26547 h 18"/>
                <a:gd name="T4" fmla="*/ 90854 w 26"/>
                <a:gd name="T5" fmla="*/ 30339 h 18"/>
                <a:gd name="T6" fmla="*/ 90854 w 26"/>
                <a:gd name="T7" fmla="*/ 34132 h 18"/>
                <a:gd name="T8" fmla="*/ 83283 w 26"/>
                <a:gd name="T9" fmla="*/ 41716 h 18"/>
                <a:gd name="T10" fmla="*/ 64355 w 26"/>
                <a:gd name="T11" fmla="*/ 49301 h 18"/>
                <a:gd name="T12" fmla="*/ 56784 w 26"/>
                <a:gd name="T13" fmla="*/ 60678 h 18"/>
                <a:gd name="T14" fmla="*/ 37856 w 26"/>
                <a:gd name="T15" fmla="*/ 68263 h 18"/>
                <a:gd name="T16" fmla="*/ 26499 w 26"/>
                <a:gd name="T17" fmla="*/ 68263 h 18"/>
                <a:gd name="T18" fmla="*/ 26499 w 26"/>
                <a:gd name="T19" fmla="*/ 64471 h 18"/>
                <a:gd name="T20" fmla="*/ 15142 w 26"/>
                <a:gd name="T21" fmla="*/ 68263 h 18"/>
                <a:gd name="T22" fmla="*/ 22713 w 26"/>
                <a:gd name="T23" fmla="*/ 64471 h 18"/>
                <a:gd name="T24" fmla="*/ 22713 w 26"/>
                <a:gd name="T25" fmla="*/ 60678 h 18"/>
                <a:gd name="T26" fmla="*/ 15142 w 26"/>
                <a:gd name="T27" fmla="*/ 60678 h 18"/>
                <a:gd name="T28" fmla="*/ 11357 w 26"/>
                <a:gd name="T29" fmla="*/ 64471 h 18"/>
                <a:gd name="T30" fmla="*/ 0 w 26"/>
                <a:gd name="T31" fmla="*/ 64471 h 18"/>
                <a:gd name="T32" fmla="*/ 0 w 26"/>
                <a:gd name="T33" fmla="*/ 60678 h 18"/>
                <a:gd name="T34" fmla="*/ 7571 w 26"/>
                <a:gd name="T35" fmla="*/ 56886 h 18"/>
                <a:gd name="T36" fmla="*/ 22713 w 26"/>
                <a:gd name="T37" fmla="*/ 56886 h 18"/>
                <a:gd name="T38" fmla="*/ 22713 w 26"/>
                <a:gd name="T39" fmla="*/ 49301 h 18"/>
                <a:gd name="T40" fmla="*/ 34070 w 26"/>
                <a:gd name="T41" fmla="*/ 45509 h 18"/>
                <a:gd name="T42" fmla="*/ 34070 w 26"/>
                <a:gd name="T43" fmla="*/ 37924 h 18"/>
                <a:gd name="T44" fmla="*/ 34070 w 26"/>
                <a:gd name="T45" fmla="*/ 34132 h 18"/>
                <a:gd name="T46" fmla="*/ 37856 w 26"/>
                <a:gd name="T47" fmla="*/ 26547 h 18"/>
                <a:gd name="T48" fmla="*/ 41641 w 26"/>
                <a:gd name="T49" fmla="*/ 18962 h 18"/>
                <a:gd name="T50" fmla="*/ 52998 w 26"/>
                <a:gd name="T51" fmla="*/ 11377 h 18"/>
                <a:gd name="T52" fmla="*/ 56784 w 26"/>
                <a:gd name="T53" fmla="*/ 7585 h 18"/>
                <a:gd name="T54" fmla="*/ 56784 w 26"/>
                <a:gd name="T55" fmla="*/ 0 h 18"/>
                <a:gd name="T56" fmla="*/ 60569 w 26"/>
                <a:gd name="T57" fmla="*/ 7585 h 18"/>
                <a:gd name="T58" fmla="*/ 64355 w 26"/>
                <a:gd name="T59" fmla="*/ 3792 h 18"/>
                <a:gd name="T60" fmla="*/ 87068 w 26"/>
                <a:gd name="T61" fmla="*/ 0 h 18"/>
                <a:gd name="T62" fmla="*/ 71926 w 26"/>
                <a:gd name="T63" fmla="*/ 3792 h 18"/>
                <a:gd name="T64" fmla="*/ 75712 w 26"/>
                <a:gd name="T65" fmla="*/ 3792 h 18"/>
                <a:gd name="T66" fmla="*/ 87068 w 26"/>
                <a:gd name="T67" fmla="*/ 11377 h 18"/>
                <a:gd name="T68" fmla="*/ 90854 w 26"/>
                <a:gd name="T69" fmla="*/ 15170 h 18"/>
                <a:gd name="T70" fmla="*/ 90854 w 26"/>
                <a:gd name="T71" fmla="*/ 15170 h 18"/>
                <a:gd name="T72" fmla="*/ 94639 w 26"/>
                <a:gd name="T73" fmla="*/ 15170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18"/>
                <a:gd name="T113" fmla="*/ 26 w 26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18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7" name="Freeform 540"/>
            <p:cNvSpPr>
              <a:spLocks noChangeArrowheads="1"/>
            </p:cNvSpPr>
            <p:nvPr/>
          </p:nvSpPr>
          <p:spPr bwMode="auto">
            <a:xfrm>
              <a:off x="608013" y="411162"/>
              <a:ext cx="25400" cy="22225"/>
            </a:xfrm>
            <a:custGeom>
              <a:avLst/>
              <a:gdLst>
                <a:gd name="T0" fmla="*/ 21771 w 7"/>
                <a:gd name="T1" fmla="*/ 18521 h 6"/>
                <a:gd name="T2" fmla="*/ 7257 w 7"/>
                <a:gd name="T3" fmla="*/ 22225 h 6"/>
                <a:gd name="T4" fmla="*/ 0 w 7"/>
                <a:gd name="T5" fmla="*/ 18521 h 6"/>
                <a:gd name="T6" fmla="*/ 0 w 7"/>
                <a:gd name="T7" fmla="*/ 14817 h 6"/>
                <a:gd name="T8" fmla="*/ 3629 w 7"/>
                <a:gd name="T9" fmla="*/ 11113 h 6"/>
                <a:gd name="T10" fmla="*/ 0 w 7"/>
                <a:gd name="T11" fmla="*/ 7408 h 6"/>
                <a:gd name="T12" fmla="*/ 3629 w 7"/>
                <a:gd name="T13" fmla="*/ 3704 h 6"/>
                <a:gd name="T14" fmla="*/ 7257 w 7"/>
                <a:gd name="T15" fmla="*/ 0 h 6"/>
                <a:gd name="T16" fmla="*/ 14514 w 7"/>
                <a:gd name="T17" fmla="*/ 0 h 6"/>
                <a:gd name="T18" fmla="*/ 10886 w 7"/>
                <a:gd name="T19" fmla="*/ 7408 h 6"/>
                <a:gd name="T20" fmla="*/ 21771 w 7"/>
                <a:gd name="T21" fmla="*/ 7408 h 6"/>
                <a:gd name="T22" fmla="*/ 25400 w 7"/>
                <a:gd name="T23" fmla="*/ 11113 h 6"/>
                <a:gd name="T24" fmla="*/ 21771 w 7"/>
                <a:gd name="T25" fmla="*/ 18521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8" name="Freeform 541"/>
            <p:cNvSpPr>
              <a:spLocks noChangeArrowheads="1"/>
            </p:cNvSpPr>
            <p:nvPr/>
          </p:nvSpPr>
          <p:spPr bwMode="auto">
            <a:xfrm>
              <a:off x="463550" y="255587"/>
              <a:ext cx="68263" cy="61913"/>
            </a:xfrm>
            <a:custGeom>
              <a:avLst/>
              <a:gdLst>
                <a:gd name="T0" fmla="*/ 64471 w 18"/>
                <a:gd name="T1" fmla="*/ 38696 h 16"/>
                <a:gd name="T2" fmla="*/ 53093 w 18"/>
                <a:gd name="T3" fmla="*/ 42565 h 16"/>
                <a:gd name="T4" fmla="*/ 53093 w 18"/>
                <a:gd name="T5" fmla="*/ 46435 h 16"/>
                <a:gd name="T6" fmla="*/ 49301 w 18"/>
                <a:gd name="T7" fmla="*/ 46435 h 16"/>
                <a:gd name="T8" fmla="*/ 49301 w 18"/>
                <a:gd name="T9" fmla="*/ 46435 h 16"/>
                <a:gd name="T10" fmla="*/ 45509 w 18"/>
                <a:gd name="T11" fmla="*/ 50304 h 16"/>
                <a:gd name="T12" fmla="*/ 45509 w 18"/>
                <a:gd name="T13" fmla="*/ 50304 h 16"/>
                <a:gd name="T14" fmla="*/ 45509 w 18"/>
                <a:gd name="T15" fmla="*/ 50304 h 16"/>
                <a:gd name="T16" fmla="*/ 45509 w 18"/>
                <a:gd name="T17" fmla="*/ 50304 h 16"/>
                <a:gd name="T18" fmla="*/ 34132 w 18"/>
                <a:gd name="T19" fmla="*/ 54174 h 16"/>
                <a:gd name="T20" fmla="*/ 18962 w 18"/>
                <a:gd name="T21" fmla="*/ 58043 h 16"/>
                <a:gd name="T22" fmla="*/ 11377 w 18"/>
                <a:gd name="T23" fmla="*/ 58043 h 16"/>
                <a:gd name="T24" fmla="*/ 7585 w 18"/>
                <a:gd name="T25" fmla="*/ 58043 h 16"/>
                <a:gd name="T26" fmla="*/ 7585 w 18"/>
                <a:gd name="T27" fmla="*/ 58043 h 16"/>
                <a:gd name="T28" fmla="*/ 7585 w 18"/>
                <a:gd name="T29" fmla="*/ 58043 h 16"/>
                <a:gd name="T30" fmla="*/ 7585 w 18"/>
                <a:gd name="T31" fmla="*/ 54174 h 16"/>
                <a:gd name="T32" fmla="*/ 3792 w 18"/>
                <a:gd name="T33" fmla="*/ 50304 h 16"/>
                <a:gd name="T34" fmla="*/ 3792 w 18"/>
                <a:gd name="T35" fmla="*/ 42565 h 16"/>
                <a:gd name="T36" fmla="*/ 0 w 18"/>
                <a:gd name="T37" fmla="*/ 42565 h 16"/>
                <a:gd name="T38" fmla="*/ 7585 w 18"/>
                <a:gd name="T39" fmla="*/ 38696 h 16"/>
                <a:gd name="T40" fmla="*/ 7585 w 18"/>
                <a:gd name="T41" fmla="*/ 34826 h 16"/>
                <a:gd name="T42" fmla="*/ 7585 w 18"/>
                <a:gd name="T43" fmla="*/ 30957 h 16"/>
                <a:gd name="T44" fmla="*/ 11377 w 18"/>
                <a:gd name="T45" fmla="*/ 30957 h 16"/>
                <a:gd name="T46" fmla="*/ 11377 w 18"/>
                <a:gd name="T47" fmla="*/ 30957 h 16"/>
                <a:gd name="T48" fmla="*/ 15170 w 18"/>
                <a:gd name="T49" fmla="*/ 30957 h 16"/>
                <a:gd name="T50" fmla="*/ 15170 w 18"/>
                <a:gd name="T51" fmla="*/ 27087 h 16"/>
                <a:gd name="T52" fmla="*/ 15170 w 18"/>
                <a:gd name="T53" fmla="*/ 27087 h 16"/>
                <a:gd name="T54" fmla="*/ 11377 w 18"/>
                <a:gd name="T55" fmla="*/ 27087 h 16"/>
                <a:gd name="T56" fmla="*/ 15170 w 18"/>
                <a:gd name="T57" fmla="*/ 23217 h 16"/>
                <a:gd name="T58" fmla="*/ 11377 w 18"/>
                <a:gd name="T59" fmla="*/ 23217 h 16"/>
                <a:gd name="T60" fmla="*/ 15170 w 18"/>
                <a:gd name="T61" fmla="*/ 19348 h 16"/>
                <a:gd name="T62" fmla="*/ 15170 w 18"/>
                <a:gd name="T63" fmla="*/ 15478 h 16"/>
                <a:gd name="T64" fmla="*/ 15170 w 18"/>
                <a:gd name="T65" fmla="*/ 15478 h 16"/>
                <a:gd name="T66" fmla="*/ 18962 w 18"/>
                <a:gd name="T67" fmla="*/ 11609 h 16"/>
                <a:gd name="T68" fmla="*/ 18962 w 18"/>
                <a:gd name="T69" fmla="*/ 7739 h 16"/>
                <a:gd name="T70" fmla="*/ 15170 w 18"/>
                <a:gd name="T71" fmla="*/ 11609 h 16"/>
                <a:gd name="T72" fmla="*/ 15170 w 18"/>
                <a:gd name="T73" fmla="*/ 11609 h 16"/>
                <a:gd name="T74" fmla="*/ 18962 w 18"/>
                <a:gd name="T75" fmla="*/ 7739 h 16"/>
                <a:gd name="T76" fmla="*/ 18962 w 18"/>
                <a:gd name="T77" fmla="*/ 7739 h 16"/>
                <a:gd name="T78" fmla="*/ 26547 w 18"/>
                <a:gd name="T79" fmla="*/ 0 h 16"/>
                <a:gd name="T80" fmla="*/ 34132 w 18"/>
                <a:gd name="T81" fmla="*/ 3870 h 16"/>
                <a:gd name="T82" fmla="*/ 34132 w 18"/>
                <a:gd name="T83" fmla="*/ 7739 h 16"/>
                <a:gd name="T84" fmla="*/ 41716 w 18"/>
                <a:gd name="T85" fmla="*/ 11609 h 16"/>
                <a:gd name="T86" fmla="*/ 41716 w 18"/>
                <a:gd name="T87" fmla="*/ 15478 h 16"/>
                <a:gd name="T88" fmla="*/ 37924 w 18"/>
                <a:gd name="T89" fmla="*/ 23217 h 16"/>
                <a:gd name="T90" fmla="*/ 41716 w 18"/>
                <a:gd name="T91" fmla="*/ 27087 h 16"/>
                <a:gd name="T92" fmla="*/ 49301 w 18"/>
                <a:gd name="T93" fmla="*/ 30957 h 16"/>
                <a:gd name="T94" fmla="*/ 56886 w 18"/>
                <a:gd name="T95" fmla="*/ 27087 h 16"/>
                <a:gd name="T96" fmla="*/ 64471 w 18"/>
                <a:gd name="T97" fmla="*/ 27087 h 16"/>
                <a:gd name="T98" fmla="*/ 68263 w 18"/>
                <a:gd name="T99" fmla="*/ 30957 h 16"/>
                <a:gd name="T100" fmla="*/ 68263 w 18"/>
                <a:gd name="T101" fmla="*/ 34826 h 16"/>
                <a:gd name="T102" fmla="*/ 64471 w 18"/>
                <a:gd name="T103" fmla="*/ 38696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"/>
                <a:gd name="T157" fmla="*/ 0 h 16"/>
                <a:gd name="T158" fmla="*/ 18 w 18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" h="16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9" name="Freeform 542"/>
            <p:cNvSpPr>
              <a:spLocks noChangeArrowheads="1"/>
            </p:cNvSpPr>
            <p:nvPr/>
          </p:nvSpPr>
          <p:spPr bwMode="auto">
            <a:xfrm>
              <a:off x="523875" y="427037"/>
              <a:ext cx="42863" cy="22225"/>
            </a:xfrm>
            <a:custGeom>
              <a:avLst/>
              <a:gdLst>
                <a:gd name="T0" fmla="*/ 38966 w 11"/>
                <a:gd name="T1" fmla="*/ 11113 h 6"/>
                <a:gd name="T2" fmla="*/ 31173 w 11"/>
                <a:gd name="T3" fmla="*/ 18521 h 6"/>
                <a:gd name="T4" fmla="*/ 23380 w 11"/>
                <a:gd name="T5" fmla="*/ 22225 h 6"/>
                <a:gd name="T6" fmla="*/ 15587 w 11"/>
                <a:gd name="T7" fmla="*/ 22225 h 6"/>
                <a:gd name="T8" fmla="*/ 7793 w 11"/>
                <a:gd name="T9" fmla="*/ 22225 h 6"/>
                <a:gd name="T10" fmla="*/ 7793 w 11"/>
                <a:gd name="T11" fmla="*/ 18521 h 6"/>
                <a:gd name="T12" fmla="*/ 0 w 11"/>
                <a:gd name="T13" fmla="*/ 14817 h 6"/>
                <a:gd name="T14" fmla="*/ 3897 w 11"/>
                <a:gd name="T15" fmla="*/ 11113 h 6"/>
                <a:gd name="T16" fmla="*/ 3897 w 11"/>
                <a:gd name="T17" fmla="*/ 7408 h 6"/>
                <a:gd name="T18" fmla="*/ 11690 w 11"/>
                <a:gd name="T19" fmla="*/ 3704 h 6"/>
                <a:gd name="T20" fmla="*/ 35070 w 11"/>
                <a:gd name="T21" fmla="*/ 0 h 6"/>
                <a:gd name="T22" fmla="*/ 38966 w 11"/>
                <a:gd name="T23" fmla="*/ 0 h 6"/>
                <a:gd name="T24" fmla="*/ 38966 w 11"/>
                <a:gd name="T25" fmla="*/ 3704 h 6"/>
                <a:gd name="T26" fmla="*/ 38966 w 11"/>
                <a:gd name="T27" fmla="*/ 1111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6"/>
                <a:gd name="T44" fmla="*/ 11 w 1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6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0" name="Freeform 543"/>
            <p:cNvSpPr>
              <a:spLocks noChangeArrowheads="1"/>
            </p:cNvSpPr>
            <p:nvPr/>
          </p:nvSpPr>
          <p:spPr bwMode="auto">
            <a:xfrm>
              <a:off x="517525" y="400050"/>
              <a:ext cx="11113" cy="7938"/>
            </a:xfrm>
            <a:custGeom>
              <a:avLst/>
              <a:gdLst>
                <a:gd name="T0" fmla="*/ 11113 w 3"/>
                <a:gd name="T1" fmla="*/ 3969 h 2"/>
                <a:gd name="T2" fmla="*/ 3704 w 3"/>
                <a:gd name="T3" fmla="*/ 7938 h 2"/>
                <a:gd name="T4" fmla="*/ 0 w 3"/>
                <a:gd name="T5" fmla="*/ 7938 h 2"/>
                <a:gd name="T6" fmla="*/ 0 w 3"/>
                <a:gd name="T7" fmla="*/ 7938 h 2"/>
                <a:gd name="T8" fmla="*/ 0 w 3"/>
                <a:gd name="T9" fmla="*/ 3969 h 2"/>
                <a:gd name="T10" fmla="*/ 0 w 3"/>
                <a:gd name="T11" fmla="*/ 0 h 2"/>
                <a:gd name="T12" fmla="*/ 7409 w 3"/>
                <a:gd name="T13" fmla="*/ 0 h 2"/>
                <a:gd name="T14" fmla="*/ 11113 w 3"/>
                <a:gd name="T15" fmla="*/ 0 h 2"/>
                <a:gd name="T16" fmla="*/ 11113 w 3"/>
                <a:gd name="T17" fmla="*/ 3969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1" name="Freeform 544"/>
            <p:cNvSpPr>
              <a:spLocks noChangeArrowheads="1"/>
            </p:cNvSpPr>
            <p:nvPr/>
          </p:nvSpPr>
          <p:spPr bwMode="auto">
            <a:xfrm>
              <a:off x="419100" y="320675"/>
              <a:ext cx="60325" cy="33338"/>
            </a:xfrm>
            <a:custGeom>
              <a:avLst/>
              <a:gdLst>
                <a:gd name="T0" fmla="*/ 60325 w 16"/>
                <a:gd name="T1" fmla="*/ 3704 h 9"/>
                <a:gd name="T2" fmla="*/ 49014 w 16"/>
                <a:gd name="T3" fmla="*/ 14817 h 9"/>
                <a:gd name="T4" fmla="*/ 37703 w 16"/>
                <a:gd name="T5" fmla="*/ 14817 h 9"/>
                <a:gd name="T6" fmla="*/ 37703 w 16"/>
                <a:gd name="T7" fmla="*/ 22225 h 9"/>
                <a:gd name="T8" fmla="*/ 22622 w 16"/>
                <a:gd name="T9" fmla="*/ 29634 h 9"/>
                <a:gd name="T10" fmla="*/ 15081 w 16"/>
                <a:gd name="T11" fmla="*/ 33338 h 9"/>
                <a:gd name="T12" fmla="*/ 15081 w 16"/>
                <a:gd name="T13" fmla="*/ 33338 h 9"/>
                <a:gd name="T14" fmla="*/ 7541 w 16"/>
                <a:gd name="T15" fmla="*/ 33338 h 9"/>
                <a:gd name="T16" fmla="*/ 7541 w 16"/>
                <a:gd name="T17" fmla="*/ 29634 h 9"/>
                <a:gd name="T18" fmla="*/ 3770 w 16"/>
                <a:gd name="T19" fmla="*/ 29634 h 9"/>
                <a:gd name="T20" fmla="*/ 3770 w 16"/>
                <a:gd name="T21" fmla="*/ 25930 h 9"/>
                <a:gd name="T22" fmla="*/ 0 w 16"/>
                <a:gd name="T23" fmla="*/ 29634 h 9"/>
                <a:gd name="T24" fmla="*/ 0 w 16"/>
                <a:gd name="T25" fmla="*/ 25930 h 9"/>
                <a:gd name="T26" fmla="*/ 3770 w 16"/>
                <a:gd name="T27" fmla="*/ 25930 h 9"/>
                <a:gd name="T28" fmla="*/ 0 w 16"/>
                <a:gd name="T29" fmla="*/ 22225 h 9"/>
                <a:gd name="T30" fmla="*/ 0 w 16"/>
                <a:gd name="T31" fmla="*/ 22225 h 9"/>
                <a:gd name="T32" fmla="*/ 3770 w 16"/>
                <a:gd name="T33" fmla="*/ 18521 h 9"/>
                <a:gd name="T34" fmla="*/ 3770 w 16"/>
                <a:gd name="T35" fmla="*/ 18521 h 9"/>
                <a:gd name="T36" fmla="*/ 7541 w 16"/>
                <a:gd name="T37" fmla="*/ 14817 h 9"/>
                <a:gd name="T38" fmla="*/ 15081 w 16"/>
                <a:gd name="T39" fmla="*/ 11113 h 9"/>
                <a:gd name="T40" fmla="*/ 26392 w 16"/>
                <a:gd name="T41" fmla="*/ 7408 h 9"/>
                <a:gd name="T42" fmla="*/ 26392 w 16"/>
                <a:gd name="T43" fmla="*/ 7408 h 9"/>
                <a:gd name="T44" fmla="*/ 30163 w 16"/>
                <a:gd name="T45" fmla="*/ 7408 h 9"/>
                <a:gd name="T46" fmla="*/ 33933 w 16"/>
                <a:gd name="T47" fmla="*/ 7408 h 9"/>
                <a:gd name="T48" fmla="*/ 37703 w 16"/>
                <a:gd name="T49" fmla="*/ 3704 h 9"/>
                <a:gd name="T50" fmla="*/ 37703 w 16"/>
                <a:gd name="T51" fmla="*/ 0 h 9"/>
                <a:gd name="T52" fmla="*/ 45244 w 16"/>
                <a:gd name="T53" fmla="*/ 0 h 9"/>
                <a:gd name="T54" fmla="*/ 56555 w 16"/>
                <a:gd name="T55" fmla="*/ 0 h 9"/>
                <a:gd name="T56" fmla="*/ 60325 w 16"/>
                <a:gd name="T57" fmla="*/ 3704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9"/>
                <a:gd name="T89" fmla="*/ 16 w 16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9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2" name="Freeform 545"/>
            <p:cNvSpPr>
              <a:spLocks noChangeArrowheads="1"/>
            </p:cNvSpPr>
            <p:nvPr/>
          </p:nvSpPr>
          <p:spPr bwMode="auto">
            <a:xfrm>
              <a:off x="468313" y="361950"/>
              <a:ext cx="7938" cy="3175"/>
            </a:xfrm>
            <a:custGeom>
              <a:avLst/>
              <a:gdLst>
                <a:gd name="T0" fmla="*/ 7938 w 2"/>
                <a:gd name="T1" fmla="*/ 3175 h 1"/>
                <a:gd name="T2" fmla="*/ 0 w 2"/>
                <a:gd name="T3" fmla="*/ 3175 h 1"/>
                <a:gd name="T4" fmla="*/ 0 w 2"/>
                <a:gd name="T5" fmla="*/ 3175 h 1"/>
                <a:gd name="T6" fmla="*/ 3969 w 2"/>
                <a:gd name="T7" fmla="*/ 0 h 1"/>
                <a:gd name="T8" fmla="*/ 7938 w 2"/>
                <a:gd name="T9" fmla="*/ 0 h 1"/>
                <a:gd name="T10" fmla="*/ 7938 w 2"/>
                <a:gd name="T11" fmla="*/ 3175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3" name="Freeform 546"/>
            <p:cNvSpPr>
              <a:spLocks noChangeArrowheads="1"/>
            </p:cNvSpPr>
            <p:nvPr/>
          </p:nvSpPr>
          <p:spPr bwMode="auto">
            <a:xfrm>
              <a:off x="404813" y="369887"/>
              <a:ext cx="71438" cy="30163"/>
            </a:xfrm>
            <a:custGeom>
              <a:avLst/>
              <a:gdLst>
                <a:gd name="T0" fmla="*/ 67678 w 19"/>
                <a:gd name="T1" fmla="*/ 18852 h 8"/>
                <a:gd name="T2" fmla="*/ 52639 w 19"/>
                <a:gd name="T3" fmla="*/ 26393 h 8"/>
                <a:gd name="T4" fmla="*/ 37599 w 19"/>
                <a:gd name="T5" fmla="*/ 22622 h 8"/>
                <a:gd name="T6" fmla="*/ 37599 w 19"/>
                <a:gd name="T7" fmla="*/ 22622 h 8"/>
                <a:gd name="T8" fmla="*/ 33839 w 19"/>
                <a:gd name="T9" fmla="*/ 22622 h 8"/>
                <a:gd name="T10" fmla="*/ 33839 w 19"/>
                <a:gd name="T11" fmla="*/ 18852 h 8"/>
                <a:gd name="T12" fmla="*/ 7520 w 19"/>
                <a:gd name="T13" fmla="*/ 26393 h 8"/>
                <a:gd name="T14" fmla="*/ 3760 w 19"/>
                <a:gd name="T15" fmla="*/ 26393 h 8"/>
                <a:gd name="T16" fmla="*/ 3760 w 19"/>
                <a:gd name="T17" fmla="*/ 22622 h 8"/>
                <a:gd name="T18" fmla="*/ 0 w 19"/>
                <a:gd name="T19" fmla="*/ 26393 h 8"/>
                <a:gd name="T20" fmla="*/ 0 w 19"/>
                <a:gd name="T21" fmla="*/ 22622 h 8"/>
                <a:gd name="T22" fmla="*/ 3760 w 19"/>
                <a:gd name="T23" fmla="*/ 22622 h 8"/>
                <a:gd name="T24" fmla="*/ 0 w 19"/>
                <a:gd name="T25" fmla="*/ 18852 h 8"/>
                <a:gd name="T26" fmla="*/ 3760 w 19"/>
                <a:gd name="T27" fmla="*/ 18852 h 8"/>
                <a:gd name="T28" fmla="*/ 0 w 19"/>
                <a:gd name="T29" fmla="*/ 15082 h 8"/>
                <a:gd name="T30" fmla="*/ 3760 w 19"/>
                <a:gd name="T31" fmla="*/ 11311 h 8"/>
                <a:gd name="T32" fmla="*/ 7520 w 19"/>
                <a:gd name="T33" fmla="*/ 11311 h 8"/>
                <a:gd name="T34" fmla="*/ 7520 w 19"/>
                <a:gd name="T35" fmla="*/ 7541 h 8"/>
                <a:gd name="T36" fmla="*/ 7520 w 19"/>
                <a:gd name="T37" fmla="*/ 7541 h 8"/>
                <a:gd name="T38" fmla="*/ 11280 w 19"/>
                <a:gd name="T39" fmla="*/ 3770 h 8"/>
                <a:gd name="T40" fmla="*/ 18799 w 19"/>
                <a:gd name="T41" fmla="*/ 0 h 8"/>
                <a:gd name="T42" fmla="*/ 30079 w 19"/>
                <a:gd name="T43" fmla="*/ 0 h 8"/>
                <a:gd name="T44" fmla="*/ 33839 w 19"/>
                <a:gd name="T45" fmla="*/ 0 h 8"/>
                <a:gd name="T46" fmla="*/ 41359 w 19"/>
                <a:gd name="T47" fmla="*/ 7541 h 8"/>
                <a:gd name="T48" fmla="*/ 63918 w 19"/>
                <a:gd name="T49" fmla="*/ 3770 h 8"/>
                <a:gd name="T50" fmla="*/ 71438 w 19"/>
                <a:gd name="T51" fmla="*/ 3770 h 8"/>
                <a:gd name="T52" fmla="*/ 71438 w 19"/>
                <a:gd name="T53" fmla="*/ 7541 h 8"/>
                <a:gd name="T54" fmla="*/ 67678 w 19"/>
                <a:gd name="T55" fmla="*/ 1885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"/>
                <a:gd name="T85" fmla="*/ 0 h 8"/>
                <a:gd name="T86" fmla="*/ 19 w 1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" h="8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4" name="Freeform 547"/>
            <p:cNvSpPr>
              <a:spLocks noChangeArrowheads="1"/>
            </p:cNvSpPr>
            <p:nvPr/>
          </p:nvSpPr>
          <p:spPr bwMode="auto">
            <a:xfrm>
              <a:off x="415925" y="403225"/>
              <a:ext cx="47625" cy="26988"/>
            </a:xfrm>
            <a:custGeom>
              <a:avLst/>
              <a:gdLst>
                <a:gd name="T0" fmla="*/ 36635 w 13"/>
                <a:gd name="T1" fmla="*/ 23133 h 7"/>
                <a:gd name="T2" fmla="*/ 21981 w 13"/>
                <a:gd name="T3" fmla="*/ 26988 h 7"/>
                <a:gd name="T4" fmla="*/ 14654 w 13"/>
                <a:gd name="T5" fmla="*/ 26988 h 7"/>
                <a:gd name="T6" fmla="*/ 14654 w 13"/>
                <a:gd name="T7" fmla="*/ 26988 h 7"/>
                <a:gd name="T8" fmla="*/ 7327 w 13"/>
                <a:gd name="T9" fmla="*/ 19277 h 7"/>
                <a:gd name="T10" fmla="*/ 10990 w 13"/>
                <a:gd name="T11" fmla="*/ 15422 h 7"/>
                <a:gd name="T12" fmla="*/ 3663 w 13"/>
                <a:gd name="T13" fmla="*/ 11566 h 7"/>
                <a:gd name="T14" fmla="*/ 0 w 13"/>
                <a:gd name="T15" fmla="*/ 11566 h 7"/>
                <a:gd name="T16" fmla="*/ 3663 w 13"/>
                <a:gd name="T17" fmla="*/ 11566 h 7"/>
                <a:gd name="T18" fmla="*/ 7327 w 13"/>
                <a:gd name="T19" fmla="*/ 11566 h 7"/>
                <a:gd name="T20" fmla="*/ 10990 w 13"/>
                <a:gd name="T21" fmla="*/ 7711 h 7"/>
                <a:gd name="T22" fmla="*/ 21981 w 13"/>
                <a:gd name="T23" fmla="*/ 3855 h 7"/>
                <a:gd name="T24" fmla="*/ 36635 w 13"/>
                <a:gd name="T25" fmla="*/ 3855 h 7"/>
                <a:gd name="T26" fmla="*/ 43962 w 13"/>
                <a:gd name="T27" fmla="*/ 3855 h 7"/>
                <a:gd name="T28" fmla="*/ 43962 w 13"/>
                <a:gd name="T29" fmla="*/ 7711 h 7"/>
                <a:gd name="T30" fmla="*/ 36635 w 13"/>
                <a:gd name="T31" fmla="*/ 23133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7"/>
                <a:gd name="T50" fmla="*/ 13 w 1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7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5" name="Freeform 548"/>
            <p:cNvSpPr>
              <a:spLocks noChangeArrowheads="1"/>
            </p:cNvSpPr>
            <p:nvPr/>
          </p:nvSpPr>
          <p:spPr bwMode="auto">
            <a:xfrm>
              <a:off x="0" y="282575"/>
              <a:ext cx="7938" cy="4763"/>
            </a:xfrm>
            <a:custGeom>
              <a:avLst/>
              <a:gdLst>
                <a:gd name="T0" fmla="*/ 7938 w 2"/>
                <a:gd name="T1" fmla="*/ 4763 h 1"/>
                <a:gd name="T2" fmla="*/ 3969 w 2"/>
                <a:gd name="T3" fmla="*/ 4763 h 1"/>
                <a:gd name="T4" fmla="*/ 7938 w 2"/>
                <a:gd name="T5" fmla="*/ 4763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6" name="Freeform 550"/>
            <p:cNvSpPr>
              <a:spLocks noChangeArrowheads="1"/>
            </p:cNvSpPr>
            <p:nvPr/>
          </p:nvSpPr>
          <p:spPr bwMode="auto">
            <a:xfrm>
              <a:off x="46038" y="169862"/>
              <a:ext cx="11113" cy="3175"/>
            </a:xfrm>
            <a:custGeom>
              <a:avLst/>
              <a:gdLst>
                <a:gd name="T0" fmla="*/ 7409 w 3"/>
                <a:gd name="T1" fmla="*/ 0 h 1"/>
                <a:gd name="T2" fmla="*/ 7409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7" name="Freeform 551"/>
            <p:cNvSpPr>
              <a:spLocks noChangeArrowheads="1"/>
            </p:cNvSpPr>
            <p:nvPr/>
          </p:nvSpPr>
          <p:spPr bwMode="auto">
            <a:xfrm>
              <a:off x="68263" y="153987"/>
              <a:ext cx="4763" cy="1"/>
            </a:xfrm>
            <a:custGeom>
              <a:avLst/>
              <a:gdLst>
                <a:gd name="T0" fmla="*/ 0 w 1"/>
                <a:gd name="T1" fmla="*/ 0 h 1"/>
                <a:gd name="T2" fmla="*/ 4763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8" name="Freeform 560"/>
            <p:cNvSpPr>
              <a:spLocks noChangeArrowheads="1"/>
            </p:cNvSpPr>
            <p:nvPr/>
          </p:nvSpPr>
          <p:spPr bwMode="auto">
            <a:xfrm>
              <a:off x="1681163" y="98425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9" name="Freeform 561"/>
            <p:cNvSpPr>
              <a:spLocks noChangeArrowheads="1"/>
            </p:cNvSpPr>
            <p:nvPr/>
          </p:nvSpPr>
          <p:spPr bwMode="auto">
            <a:xfrm>
              <a:off x="1677988" y="98425"/>
              <a:ext cx="3175" cy="1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0" name="Freeform 563"/>
            <p:cNvSpPr>
              <a:spLocks noChangeArrowheads="1"/>
            </p:cNvSpPr>
            <p:nvPr/>
          </p:nvSpPr>
          <p:spPr bwMode="auto">
            <a:xfrm>
              <a:off x="57150" y="3175"/>
              <a:ext cx="3175" cy="7938"/>
            </a:xfrm>
            <a:custGeom>
              <a:avLst/>
              <a:gdLst>
                <a:gd name="T0" fmla="*/ 0 w 1"/>
                <a:gd name="T1" fmla="*/ 7938 h 2"/>
                <a:gd name="T2" fmla="*/ 0 w 1"/>
                <a:gd name="T3" fmla="*/ 7938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1" name="Freeform 564"/>
            <p:cNvSpPr>
              <a:spLocks noChangeArrowheads="1"/>
            </p:cNvSpPr>
            <p:nvPr/>
          </p:nvSpPr>
          <p:spPr bwMode="auto">
            <a:xfrm>
              <a:off x="53975" y="317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2" name="Freeform 568"/>
            <p:cNvSpPr>
              <a:spLocks noChangeArrowheads="1"/>
            </p:cNvSpPr>
            <p:nvPr/>
          </p:nvSpPr>
          <p:spPr bwMode="auto">
            <a:xfrm>
              <a:off x="57150" y="0"/>
              <a:ext cx="7938" cy="3175"/>
            </a:xfrm>
            <a:custGeom>
              <a:avLst/>
              <a:gdLst>
                <a:gd name="T0" fmla="*/ 3969 w 2"/>
                <a:gd name="T1" fmla="*/ 0 h 1"/>
                <a:gd name="T2" fmla="*/ 7938 w 2"/>
                <a:gd name="T3" fmla="*/ 3175 h 1"/>
                <a:gd name="T4" fmla="*/ 3969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3" name="Freeform 575"/>
            <p:cNvSpPr>
              <a:spLocks noChangeArrowheads="1"/>
            </p:cNvSpPr>
            <p:nvPr/>
          </p:nvSpPr>
          <p:spPr bwMode="auto">
            <a:xfrm>
              <a:off x="68263" y="3175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4" name="Freeform 578"/>
            <p:cNvSpPr>
              <a:spLocks noChangeArrowheads="1"/>
            </p:cNvSpPr>
            <p:nvPr/>
          </p:nvSpPr>
          <p:spPr bwMode="auto">
            <a:xfrm>
              <a:off x="84138" y="233362"/>
              <a:ext cx="41275" cy="7938"/>
            </a:xfrm>
            <a:custGeom>
              <a:avLst/>
              <a:gdLst>
                <a:gd name="T0" fmla="*/ 15009 w 11"/>
                <a:gd name="T1" fmla="*/ 0 h 2"/>
                <a:gd name="T2" fmla="*/ 15009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5" name="Freeform 579"/>
            <p:cNvSpPr>
              <a:spLocks noChangeArrowheads="1"/>
            </p:cNvSpPr>
            <p:nvPr/>
          </p:nvSpPr>
          <p:spPr bwMode="auto">
            <a:xfrm>
              <a:off x="106363" y="230187"/>
              <a:ext cx="11113" cy="7938"/>
            </a:xfrm>
            <a:custGeom>
              <a:avLst/>
              <a:gdLst>
                <a:gd name="T0" fmla="*/ 11113 w 3"/>
                <a:gd name="T1" fmla="*/ 3969 h 2"/>
                <a:gd name="T2" fmla="*/ 0 w 3"/>
                <a:gd name="T3" fmla="*/ 0 h 2"/>
                <a:gd name="T4" fmla="*/ 11113 w 3"/>
                <a:gd name="T5" fmla="*/ 3969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6" name="Freeform 580"/>
            <p:cNvSpPr>
              <a:spLocks noChangeArrowheads="1"/>
            </p:cNvSpPr>
            <p:nvPr/>
          </p:nvSpPr>
          <p:spPr bwMode="auto">
            <a:xfrm>
              <a:off x="128588" y="230187"/>
              <a:ext cx="490538" cy="19050"/>
            </a:xfrm>
            <a:custGeom>
              <a:avLst/>
              <a:gdLst>
                <a:gd name="T0" fmla="*/ 490538 w 130"/>
                <a:gd name="T1" fmla="*/ 15240 h 5"/>
                <a:gd name="T2" fmla="*/ 467898 w 130"/>
                <a:gd name="T3" fmla="*/ 11430 h 5"/>
                <a:gd name="T4" fmla="*/ 441484 w 130"/>
                <a:gd name="T5" fmla="*/ 3810 h 5"/>
                <a:gd name="T6" fmla="*/ 388657 w 130"/>
                <a:gd name="T7" fmla="*/ 3810 h 5"/>
                <a:gd name="T8" fmla="*/ 343377 w 130"/>
                <a:gd name="T9" fmla="*/ 7620 h 5"/>
                <a:gd name="T10" fmla="*/ 347150 w 130"/>
                <a:gd name="T11" fmla="*/ 7620 h 5"/>
                <a:gd name="T12" fmla="*/ 211309 w 130"/>
                <a:gd name="T13" fmla="*/ 7620 h 5"/>
                <a:gd name="T14" fmla="*/ 241496 w 130"/>
                <a:gd name="T15" fmla="*/ 3810 h 5"/>
                <a:gd name="T16" fmla="*/ 184895 w 130"/>
                <a:gd name="T17" fmla="*/ 3810 h 5"/>
                <a:gd name="T18" fmla="*/ 184895 w 130"/>
                <a:gd name="T19" fmla="*/ 11430 h 5"/>
                <a:gd name="T20" fmla="*/ 124521 w 130"/>
                <a:gd name="T21" fmla="*/ 7620 h 5"/>
                <a:gd name="T22" fmla="*/ 132068 w 130"/>
                <a:gd name="T23" fmla="*/ 11430 h 5"/>
                <a:gd name="T24" fmla="*/ 0 w 130"/>
                <a:gd name="T25" fmla="*/ 11430 h 5"/>
                <a:gd name="T26" fmla="*/ 490538 w 130"/>
                <a:gd name="T27" fmla="*/ 1524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5"/>
                <a:gd name="T44" fmla="*/ 130 w 13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5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7" name="Freeform 582"/>
            <p:cNvSpPr>
              <a:spLocks noChangeArrowheads="1"/>
            </p:cNvSpPr>
            <p:nvPr/>
          </p:nvSpPr>
          <p:spPr bwMode="auto">
            <a:xfrm>
              <a:off x="136525" y="230187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8" name="Freeform 583"/>
            <p:cNvSpPr>
              <a:spLocks noChangeArrowheads="1"/>
            </p:cNvSpPr>
            <p:nvPr/>
          </p:nvSpPr>
          <p:spPr bwMode="auto">
            <a:xfrm>
              <a:off x="144463" y="230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9" name="Freeform 584"/>
            <p:cNvSpPr>
              <a:spLocks noChangeArrowheads="1"/>
            </p:cNvSpPr>
            <p:nvPr/>
          </p:nvSpPr>
          <p:spPr bwMode="auto">
            <a:xfrm>
              <a:off x="144463" y="225425"/>
              <a:ext cx="3175" cy="4763"/>
            </a:xfrm>
            <a:custGeom>
              <a:avLst/>
              <a:gdLst>
                <a:gd name="T0" fmla="*/ 0 w 1"/>
                <a:gd name="T1" fmla="*/ 4763 h 1"/>
                <a:gd name="T2" fmla="*/ 3175 w 1"/>
                <a:gd name="T3" fmla="*/ 4763 h 1"/>
                <a:gd name="T4" fmla="*/ 0 w 1"/>
                <a:gd name="T5" fmla="*/ 4763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0" name="Freeform 585"/>
            <p:cNvSpPr>
              <a:spLocks noChangeArrowheads="1"/>
            </p:cNvSpPr>
            <p:nvPr/>
          </p:nvSpPr>
          <p:spPr bwMode="auto">
            <a:xfrm>
              <a:off x="144463" y="230187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1" name="Freeform 586"/>
            <p:cNvSpPr>
              <a:spLocks noChangeArrowheads="1"/>
            </p:cNvSpPr>
            <p:nvPr/>
          </p:nvSpPr>
          <p:spPr bwMode="auto">
            <a:xfrm>
              <a:off x="139700" y="225425"/>
              <a:ext cx="7938" cy="4763"/>
            </a:xfrm>
            <a:custGeom>
              <a:avLst/>
              <a:gdLst>
                <a:gd name="T0" fmla="*/ 3969 w 2"/>
                <a:gd name="T1" fmla="*/ 0 h 1"/>
                <a:gd name="T2" fmla="*/ 3969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2" name="Freeform 588"/>
            <p:cNvSpPr>
              <a:spLocks noChangeArrowheads="1"/>
            </p:cNvSpPr>
            <p:nvPr/>
          </p:nvSpPr>
          <p:spPr bwMode="auto">
            <a:xfrm>
              <a:off x="147638" y="230187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3" name="Freeform 589"/>
            <p:cNvSpPr>
              <a:spLocks noChangeArrowheads="1"/>
            </p:cNvSpPr>
            <p:nvPr/>
          </p:nvSpPr>
          <p:spPr bwMode="auto">
            <a:xfrm>
              <a:off x="166688" y="230187"/>
              <a:ext cx="11113" cy="3175"/>
            </a:xfrm>
            <a:custGeom>
              <a:avLst/>
              <a:gdLst>
                <a:gd name="T0" fmla="*/ 0 w 3"/>
                <a:gd name="T1" fmla="*/ 3175 h 1"/>
                <a:gd name="T2" fmla="*/ 0 w 3"/>
                <a:gd name="T3" fmla="*/ 3175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4" name="Freeform 591"/>
            <p:cNvSpPr>
              <a:spLocks noChangeArrowheads="1"/>
            </p:cNvSpPr>
            <p:nvPr/>
          </p:nvSpPr>
          <p:spPr bwMode="auto">
            <a:xfrm>
              <a:off x="185738" y="233362"/>
              <a:ext cx="7938" cy="4763"/>
            </a:xfrm>
            <a:custGeom>
              <a:avLst/>
              <a:gdLst>
                <a:gd name="T0" fmla="*/ 7938 w 2"/>
                <a:gd name="T1" fmla="*/ 0 h 1"/>
                <a:gd name="T2" fmla="*/ 0 w 2"/>
                <a:gd name="T3" fmla="*/ 0 h 1"/>
                <a:gd name="T4" fmla="*/ 7938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5" name="Freeform 592"/>
            <p:cNvSpPr>
              <a:spLocks noChangeArrowheads="1"/>
            </p:cNvSpPr>
            <p:nvPr/>
          </p:nvSpPr>
          <p:spPr bwMode="auto">
            <a:xfrm>
              <a:off x="193675" y="222250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6" name="Freeform 593"/>
            <p:cNvSpPr>
              <a:spLocks noChangeArrowheads="1"/>
            </p:cNvSpPr>
            <p:nvPr/>
          </p:nvSpPr>
          <p:spPr bwMode="auto">
            <a:xfrm>
              <a:off x="193675" y="225425"/>
              <a:ext cx="14288" cy="15875"/>
            </a:xfrm>
            <a:custGeom>
              <a:avLst/>
              <a:gdLst>
                <a:gd name="T0" fmla="*/ 14288 w 4"/>
                <a:gd name="T1" fmla="*/ 7938 h 4"/>
                <a:gd name="T2" fmla="*/ 14288 w 4"/>
                <a:gd name="T3" fmla="*/ 7938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7" name="Freeform 594"/>
            <p:cNvSpPr>
              <a:spLocks noChangeArrowheads="1"/>
            </p:cNvSpPr>
            <p:nvPr/>
          </p:nvSpPr>
          <p:spPr bwMode="auto">
            <a:xfrm>
              <a:off x="211138" y="233362"/>
              <a:ext cx="15875" cy="4763"/>
            </a:xfrm>
            <a:custGeom>
              <a:avLst/>
              <a:gdLst>
                <a:gd name="T0" fmla="*/ 0 w 4"/>
                <a:gd name="T1" fmla="*/ 0 h 1"/>
                <a:gd name="T2" fmla="*/ 15875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8" name="Freeform 595"/>
            <p:cNvSpPr>
              <a:spLocks noChangeArrowheads="1"/>
            </p:cNvSpPr>
            <p:nvPr/>
          </p:nvSpPr>
          <p:spPr bwMode="auto">
            <a:xfrm>
              <a:off x="227013" y="233362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7938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9" name="Freeform 596"/>
            <p:cNvSpPr>
              <a:spLocks noChangeArrowheads="1"/>
            </p:cNvSpPr>
            <p:nvPr/>
          </p:nvSpPr>
          <p:spPr bwMode="auto">
            <a:xfrm>
              <a:off x="238125" y="238125"/>
              <a:ext cx="11113" cy="1"/>
            </a:xfrm>
            <a:custGeom>
              <a:avLst/>
              <a:gdLst>
                <a:gd name="T0" fmla="*/ 11113 w 3"/>
                <a:gd name="T1" fmla="*/ 0 h 1"/>
                <a:gd name="T2" fmla="*/ 0 w 3"/>
                <a:gd name="T3" fmla="*/ 0 h 1"/>
                <a:gd name="T4" fmla="*/ 1111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0" name="Freeform 598"/>
            <p:cNvSpPr>
              <a:spLocks noChangeArrowheads="1"/>
            </p:cNvSpPr>
            <p:nvPr/>
          </p:nvSpPr>
          <p:spPr bwMode="auto">
            <a:xfrm>
              <a:off x="314325" y="222250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1" name="Freeform 599"/>
            <p:cNvSpPr>
              <a:spLocks noChangeArrowheads="1"/>
            </p:cNvSpPr>
            <p:nvPr/>
          </p:nvSpPr>
          <p:spPr bwMode="auto">
            <a:xfrm>
              <a:off x="344488" y="222250"/>
              <a:ext cx="3175" cy="3175"/>
            </a:xfrm>
            <a:custGeom>
              <a:avLst/>
              <a:gdLst>
                <a:gd name="T0" fmla="*/ 3175 w 1"/>
                <a:gd name="T1" fmla="*/ 0 h 1"/>
                <a:gd name="T2" fmla="*/ 0 w 1"/>
                <a:gd name="T3" fmla="*/ 0 h 1"/>
                <a:gd name="T4" fmla="*/ 3175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2" name="Freeform 600"/>
            <p:cNvSpPr>
              <a:spLocks noChangeArrowheads="1"/>
            </p:cNvSpPr>
            <p:nvPr/>
          </p:nvSpPr>
          <p:spPr bwMode="auto">
            <a:xfrm>
              <a:off x="411163" y="219075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3" name="Freeform 601"/>
            <p:cNvSpPr>
              <a:spLocks noChangeArrowheads="1"/>
            </p:cNvSpPr>
            <p:nvPr/>
          </p:nvSpPr>
          <p:spPr bwMode="auto">
            <a:xfrm>
              <a:off x="422275" y="225425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4" name="Freeform 602"/>
            <p:cNvSpPr>
              <a:spLocks noChangeArrowheads="1"/>
            </p:cNvSpPr>
            <p:nvPr/>
          </p:nvSpPr>
          <p:spPr bwMode="auto">
            <a:xfrm>
              <a:off x="457200" y="230187"/>
              <a:ext cx="3175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5" name="Freeform 603"/>
            <p:cNvSpPr>
              <a:spLocks noChangeArrowheads="1"/>
            </p:cNvSpPr>
            <p:nvPr/>
          </p:nvSpPr>
          <p:spPr bwMode="auto">
            <a:xfrm>
              <a:off x="460375" y="222250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6" name="Freeform 604"/>
            <p:cNvSpPr>
              <a:spLocks noChangeArrowheads="1"/>
            </p:cNvSpPr>
            <p:nvPr/>
          </p:nvSpPr>
          <p:spPr bwMode="auto">
            <a:xfrm>
              <a:off x="460375" y="207962"/>
              <a:ext cx="15875" cy="17463"/>
            </a:xfrm>
            <a:custGeom>
              <a:avLst/>
              <a:gdLst>
                <a:gd name="T0" fmla="*/ 0 w 4"/>
                <a:gd name="T1" fmla="*/ 10478 h 5"/>
                <a:gd name="T2" fmla="*/ 0 w 4"/>
                <a:gd name="T3" fmla="*/ 10478 h 5"/>
                <a:gd name="T4" fmla="*/ 0 60000 65536"/>
                <a:gd name="T5" fmla="*/ 0 60000 65536"/>
                <a:gd name="T6" fmla="*/ 0 w 4"/>
                <a:gd name="T7" fmla="*/ 0 h 5"/>
                <a:gd name="T8" fmla="*/ 4 w 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7" name="Freeform 605"/>
            <p:cNvSpPr>
              <a:spLocks noChangeArrowheads="1"/>
            </p:cNvSpPr>
            <p:nvPr/>
          </p:nvSpPr>
          <p:spPr bwMode="auto">
            <a:xfrm>
              <a:off x="528638" y="222250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8" name="Freeform 606"/>
            <p:cNvSpPr>
              <a:spLocks noChangeArrowheads="1"/>
            </p:cNvSpPr>
            <p:nvPr/>
          </p:nvSpPr>
          <p:spPr bwMode="auto">
            <a:xfrm>
              <a:off x="608013" y="233362"/>
              <a:ext cx="6350" cy="4763"/>
            </a:xfrm>
            <a:custGeom>
              <a:avLst/>
              <a:gdLst>
                <a:gd name="T0" fmla="*/ 6350 w 2"/>
                <a:gd name="T1" fmla="*/ 4763 h 1"/>
                <a:gd name="T2" fmla="*/ 6350 w 2"/>
                <a:gd name="T3" fmla="*/ 4763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9" name="Freeform 607"/>
            <p:cNvSpPr>
              <a:spLocks noChangeArrowheads="1"/>
            </p:cNvSpPr>
            <p:nvPr/>
          </p:nvSpPr>
          <p:spPr bwMode="auto">
            <a:xfrm>
              <a:off x="622300" y="230187"/>
              <a:ext cx="101600" cy="14288"/>
            </a:xfrm>
            <a:custGeom>
              <a:avLst/>
              <a:gdLst>
                <a:gd name="T0" fmla="*/ 101600 w 27"/>
                <a:gd name="T1" fmla="*/ 14288 h 4"/>
                <a:gd name="T2" fmla="*/ 41393 w 27"/>
                <a:gd name="T3" fmla="*/ 14288 h 4"/>
                <a:gd name="T4" fmla="*/ 0 w 27"/>
                <a:gd name="T5" fmla="*/ 14288 h 4"/>
                <a:gd name="T6" fmla="*/ 101600 w 27"/>
                <a:gd name="T7" fmla="*/ 14288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"/>
                <a:gd name="T14" fmla="*/ 27 w 2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0" name="Freeform 608"/>
            <p:cNvSpPr>
              <a:spLocks noChangeArrowheads="1"/>
            </p:cNvSpPr>
            <p:nvPr/>
          </p:nvSpPr>
          <p:spPr bwMode="auto">
            <a:xfrm>
              <a:off x="627063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1" name="Freeform 609"/>
            <p:cNvSpPr>
              <a:spLocks noChangeArrowheads="1"/>
            </p:cNvSpPr>
            <p:nvPr/>
          </p:nvSpPr>
          <p:spPr bwMode="auto">
            <a:xfrm>
              <a:off x="630238" y="219075"/>
              <a:ext cx="14288" cy="3175"/>
            </a:xfrm>
            <a:custGeom>
              <a:avLst/>
              <a:gdLst>
                <a:gd name="T0" fmla="*/ 7144 w 4"/>
                <a:gd name="T1" fmla="*/ 0 h 1"/>
                <a:gd name="T2" fmla="*/ 7144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2" name="Freeform 610"/>
            <p:cNvSpPr>
              <a:spLocks noChangeArrowheads="1"/>
            </p:cNvSpPr>
            <p:nvPr/>
          </p:nvSpPr>
          <p:spPr bwMode="auto">
            <a:xfrm>
              <a:off x="660400" y="214312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3" name="Freeform 611"/>
            <p:cNvSpPr>
              <a:spLocks noChangeArrowheads="1"/>
            </p:cNvSpPr>
            <p:nvPr/>
          </p:nvSpPr>
          <p:spPr bwMode="auto">
            <a:xfrm>
              <a:off x="660400" y="2254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4" name="Freeform 612"/>
            <p:cNvSpPr>
              <a:spLocks noChangeArrowheads="1"/>
            </p:cNvSpPr>
            <p:nvPr/>
          </p:nvSpPr>
          <p:spPr bwMode="auto">
            <a:xfrm>
              <a:off x="728663" y="225425"/>
              <a:ext cx="3175" cy="1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5" name="Freeform 613"/>
            <p:cNvSpPr>
              <a:spLocks noChangeArrowheads="1"/>
            </p:cNvSpPr>
            <p:nvPr/>
          </p:nvSpPr>
          <p:spPr bwMode="auto">
            <a:xfrm>
              <a:off x="735013" y="233362"/>
              <a:ext cx="125413" cy="22225"/>
            </a:xfrm>
            <a:custGeom>
              <a:avLst/>
              <a:gdLst>
                <a:gd name="T0" fmla="*/ 117812 w 33"/>
                <a:gd name="T1" fmla="*/ 11113 h 6"/>
                <a:gd name="T2" fmla="*/ 91209 w 33"/>
                <a:gd name="T3" fmla="*/ 0 h 6"/>
                <a:gd name="T4" fmla="*/ 76008 w 33"/>
                <a:gd name="T5" fmla="*/ 0 h 6"/>
                <a:gd name="T6" fmla="*/ 49405 w 33"/>
                <a:gd name="T7" fmla="*/ 0 h 6"/>
                <a:gd name="T8" fmla="*/ 38004 w 33"/>
                <a:gd name="T9" fmla="*/ 0 h 6"/>
                <a:gd name="T10" fmla="*/ 53206 w 33"/>
                <a:gd name="T11" fmla="*/ 11113 h 6"/>
                <a:gd name="T12" fmla="*/ 30403 w 33"/>
                <a:gd name="T13" fmla="*/ 3704 h 6"/>
                <a:gd name="T14" fmla="*/ 38004 w 33"/>
                <a:gd name="T15" fmla="*/ 11113 h 6"/>
                <a:gd name="T16" fmla="*/ 26603 w 33"/>
                <a:gd name="T17" fmla="*/ 3704 h 6"/>
                <a:gd name="T18" fmla="*/ 3800 w 33"/>
                <a:gd name="T19" fmla="*/ 11113 h 6"/>
                <a:gd name="T20" fmla="*/ 117812 w 33"/>
                <a:gd name="T21" fmla="*/ 1111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6"/>
                <a:gd name="T35" fmla="*/ 33 w 3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6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6" name="Freeform 614"/>
            <p:cNvSpPr>
              <a:spLocks noChangeArrowheads="1"/>
            </p:cNvSpPr>
            <p:nvPr/>
          </p:nvSpPr>
          <p:spPr bwMode="auto">
            <a:xfrm>
              <a:off x="769938" y="23018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7" name="Freeform 615"/>
            <p:cNvSpPr>
              <a:spLocks noChangeArrowheads="1"/>
            </p:cNvSpPr>
            <p:nvPr/>
          </p:nvSpPr>
          <p:spPr bwMode="auto">
            <a:xfrm>
              <a:off x="773113" y="2254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8" name="Freeform 616"/>
            <p:cNvSpPr>
              <a:spLocks noChangeArrowheads="1"/>
            </p:cNvSpPr>
            <p:nvPr/>
          </p:nvSpPr>
          <p:spPr bwMode="auto">
            <a:xfrm>
              <a:off x="811213" y="238125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9" name="Freeform 617"/>
            <p:cNvSpPr>
              <a:spLocks noChangeArrowheads="1"/>
            </p:cNvSpPr>
            <p:nvPr/>
          </p:nvSpPr>
          <p:spPr bwMode="auto">
            <a:xfrm>
              <a:off x="822325" y="225425"/>
              <a:ext cx="11113" cy="4763"/>
            </a:xfrm>
            <a:custGeom>
              <a:avLst/>
              <a:gdLst>
                <a:gd name="T0" fmla="*/ 11113 w 3"/>
                <a:gd name="T1" fmla="*/ 4763 h 1"/>
                <a:gd name="T2" fmla="*/ 11113 w 3"/>
                <a:gd name="T3" fmla="*/ 4763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0" name="Freeform 618"/>
            <p:cNvSpPr>
              <a:spLocks noChangeArrowheads="1"/>
            </p:cNvSpPr>
            <p:nvPr/>
          </p:nvSpPr>
          <p:spPr bwMode="auto">
            <a:xfrm>
              <a:off x="844550" y="233362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1" name="Freeform 619"/>
            <p:cNvSpPr>
              <a:spLocks noChangeArrowheads="1"/>
            </p:cNvSpPr>
            <p:nvPr/>
          </p:nvSpPr>
          <p:spPr bwMode="auto">
            <a:xfrm>
              <a:off x="879475" y="214312"/>
              <a:ext cx="19050" cy="7938"/>
            </a:xfrm>
            <a:custGeom>
              <a:avLst/>
              <a:gdLst>
                <a:gd name="T0" fmla="*/ 11430 w 5"/>
                <a:gd name="T1" fmla="*/ 0 h 2"/>
                <a:gd name="T2" fmla="*/ 3810 w 5"/>
                <a:gd name="T3" fmla="*/ 7938 h 2"/>
                <a:gd name="T4" fmla="*/ 15240 w 5"/>
                <a:gd name="T5" fmla="*/ 7938 h 2"/>
                <a:gd name="T6" fmla="*/ 11430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2" name="Freeform 620"/>
            <p:cNvSpPr>
              <a:spLocks noChangeArrowheads="1"/>
            </p:cNvSpPr>
            <p:nvPr/>
          </p:nvSpPr>
          <p:spPr bwMode="auto">
            <a:xfrm>
              <a:off x="885825" y="225425"/>
              <a:ext cx="12700" cy="1"/>
            </a:xfrm>
            <a:custGeom>
              <a:avLst/>
              <a:gdLst>
                <a:gd name="T0" fmla="*/ 12700 w 3"/>
                <a:gd name="T1" fmla="*/ 0 h 1"/>
                <a:gd name="T2" fmla="*/ 1270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3" name="Freeform 621"/>
            <p:cNvSpPr>
              <a:spLocks noChangeArrowheads="1"/>
            </p:cNvSpPr>
            <p:nvPr/>
          </p:nvSpPr>
          <p:spPr bwMode="auto">
            <a:xfrm>
              <a:off x="890588" y="233362"/>
              <a:ext cx="11113" cy="7938"/>
            </a:xfrm>
            <a:custGeom>
              <a:avLst/>
              <a:gdLst>
                <a:gd name="T0" fmla="*/ 11113 w 3"/>
                <a:gd name="T1" fmla="*/ 3969 h 2"/>
                <a:gd name="T2" fmla="*/ 11113 w 3"/>
                <a:gd name="T3" fmla="*/ 3969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4" name="Freeform 622"/>
            <p:cNvSpPr>
              <a:spLocks noChangeArrowheads="1"/>
            </p:cNvSpPr>
            <p:nvPr/>
          </p:nvSpPr>
          <p:spPr bwMode="auto">
            <a:xfrm>
              <a:off x="893763" y="222250"/>
              <a:ext cx="4763" cy="1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4763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5" name="Freeform 623"/>
            <p:cNvSpPr>
              <a:spLocks noChangeArrowheads="1"/>
            </p:cNvSpPr>
            <p:nvPr/>
          </p:nvSpPr>
          <p:spPr bwMode="auto">
            <a:xfrm>
              <a:off x="9017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6" name="Freeform 624"/>
            <p:cNvSpPr>
              <a:spLocks noChangeArrowheads="1"/>
            </p:cNvSpPr>
            <p:nvPr/>
          </p:nvSpPr>
          <p:spPr bwMode="auto">
            <a:xfrm>
              <a:off x="1033463" y="214312"/>
              <a:ext cx="7938" cy="4763"/>
            </a:xfrm>
            <a:custGeom>
              <a:avLst/>
              <a:gdLst>
                <a:gd name="T0" fmla="*/ 0 w 2"/>
                <a:gd name="T1" fmla="*/ 4763 h 1"/>
                <a:gd name="T2" fmla="*/ 0 w 2"/>
                <a:gd name="T3" fmla="*/ 4763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7" name="Freeform 625"/>
            <p:cNvSpPr>
              <a:spLocks noChangeArrowheads="1"/>
            </p:cNvSpPr>
            <p:nvPr/>
          </p:nvSpPr>
          <p:spPr bwMode="auto">
            <a:xfrm>
              <a:off x="1055688" y="238125"/>
              <a:ext cx="11113" cy="1"/>
            </a:xfrm>
            <a:custGeom>
              <a:avLst/>
              <a:gdLst>
                <a:gd name="T0" fmla="*/ 11113 w 3"/>
                <a:gd name="T1" fmla="*/ 0 h 1"/>
                <a:gd name="T2" fmla="*/ 1111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8" name="Freeform 626"/>
            <p:cNvSpPr>
              <a:spLocks noChangeArrowheads="1"/>
            </p:cNvSpPr>
            <p:nvPr/>
          </p:nvSpPr>
          <p:spPr bwMode="auto">
            <a:xfrm>
              <a:off x="1077913" y="219075"/>
              <a:ext cx="53975" cy="14288"/>
            </a:xfrm>
            <a:custGeom>
              <a:avLst/>
              <a:gdLst>
                <a:gd name="T0" fmla="*/ 53975 w 14"/>
                <a:gd name="T1" fmla="*/ 7144 h 4"/>
                <a:gd name="T2" fmla="*/ 0 w 14"/>
                <a:gd name="T3" fmla="*/ 7144 h 4"/>
                <a:gd name="T4" fmla="*/ 53975 w 14"/>
                <a:gd name="T5" fmla="*/ 7144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9" name="Freeform 627"/>
            <p:cNvSpPr>
              <a:spLocks noChangeArrowheads="1"/>
            </p:cNvSpPr>
            <p:nvPr/>
          </p:nvSpPr>
          <p:spPr bwMode="auto">
            <a:xfrm>
              <a:off x="1085850" y="233362"/>
              <a:ext cx="4763" cy="1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0" name="Freeform 628"/>
            <p:cNvSpPr>
              <a:spLocks noChangeArrowheads="1"/>
            </p:cNvSpPr>
            <p:nvPr/>
          </p:nvSpPr>
          <p:spPr bwMode="auto">
            <a:xfrm>
              <a:off x="1157288" y="214312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1" name="Freeform 629"/>
            <p:cNvSpPr>
              <a:spLocks noChangeArrowheads="1"/>
            </p:cNvSpPr>
            <p:nvPr/>
          </p:nvSpPr>
          <p:spPr bwMode="auto">
            <a:xfrm>
              <a:off x="1500188" y="287337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2" name="Freeform 631"/>
            <p:cNvSpPr>
              <a:spLocks noChangeArrowheads="1"/>
            </p:cNvSpPr>
            <p:nvPr/>
          </p:nvSpPr>
          <p:spPr bwMode="auto">
            <a:xfrm>
              <a:off x="1601788" y="2254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3" name="Freeform 634"/>
            <p:cNvSpPr>
              <a:spLocks noChangeArrowheads="1"/>
            </p:cNvSpPr>
            <p:nvPr/>
          </p:nvSpPr>
          <p:spPr bwMode="auto">
            <a:xfrm>
              <a:off x="16256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4" name="Freeform 638"/>
            <p:cNvSpPr>
              <a:spLocks noChangeArrowheads="1"/>
            </p:cNvSpPr>
            <p:nvPr/>
          </p:nvSpPr>
          <p:spPr bwMode="auto">
            <a:xfrm>
              <a:off x="1644650" y="238125"/>
              <a:ext cx="44450" cy="44450"/>
            </a:xfrm>
            <a:custGeom>
              <a:avLst/>
              <a:gdLst>
                <a:gd name="T0" fmla="*/ 0 w 12"/>
                <a:gd name="T1" fmla="*/ 11113 h 12"/>
                <a:gd name="T2" fmla="*/ 29633 w 12"/>
                <a:gd name="T3" fmla="*/ 44450 h 12"/>
                <a:gd name="T4" fmla="*/ 0 w 12"/>
                <a:gd name="T5" fmla="*/ 11113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5" name="Freeform 644"/>
            <p:cNvSpPr>
              <a:spLocks noChangeArrowheads="1"/>
            </p:cNvSpPr>
            <p:nvPr/>
          </p:nvSpPr>
          <p:spPr bwMode="auto">
            <a:xfrm>
              <a:off x="1658938" y="241300"/>
              <a:ext cx="7938" cy="3175"/>
            </a:xfrm>
            <a:custGeom>
              <a:avLst/>
              <a:gdLst>
                <a:gd name="T0" fmla="*/ 3969 w 2"/>
                <a:gd name="T1" fmla="*/ 3175 h 1"/>
                <a:gd name="T2" fmla="*/ 3969 w 2"/>
                <a:gd name="T3" fmla="*/ 3175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6" name="Freeform 646"/>
            <p:cNvSpPr>
              <a:spLocks noChangeArrowheads="1"/>
            </p:cNvSpPr>
            <p:nvPr/>
          </p:nvSpPr>
          <p:spPr bwMode="auto">
            <a:xfrm>
              <a:off x="1662113" y="238125"/>
              <a:ext cx="19050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7" name="Freeform 647"/>
            <p:cNvSpPr>
              <a:spLocks noChangeArrowheads="1"/>
            </p:cNvSpPr>
            <p:nvPr/>
          </p:nvSpPr>
          <p:spPr bwMode="auto">
            <a:xfrm>
              <a:off x="1662113" y="142875"/>
              <a:ext cx="4763" cy="7938"/>
            </a:xfrm>
            <a:custGeom>
              <a:avLst/>
              <a:gdLst>
                <a:gd name="T0" fmla="*/ 0 w 1"/>
                <a:gd name="T1" fmla="*/ 7938 h 2"/>
                <a:gd name="T2" fmla="*/ 4763 w 1"/>
                <a:gd name="T3" fmla="*/ 0 h 2"/>
                <a:gd name="T4" fmla="*/ 0 w 1"/>
                <a:gd name="T5" fmla="*/ 7938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8" name="Freeform 649"/>
            <p:cNvSpPr>
              <a:spLocks noChangeArrowheads="1"/>
            </p:cNvSpPr>
            <p:nvPr/>
          </p:nvSpPr>
          <p:spPr bwMode="auto">
            <a:xfrm>
              <a:off x="1662113" y="147637"/>
              <a:ext cx="4763" cy="3175"/>
            </a:xfrm>
            <a:custGeom>
              <a:avLst/>
              <a:gdLst>
                <a:gd name="T0" fmla="*/ 4763 w 1"/>
                <a:gd name="T1" fmla="*/ 3175 h 1"/>
                <a:gd name="T2" fmla="*/ 4763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9" name="Freeform 650"/>
            <p:cNvSpPr>
              <a:spLocks noChangeArrowheads="1"/>
            </p:cNvSpPr>
            <p:nvPr/>
          </p:nvSpPr>
          <p:spPr bwMode="auto">
            <a:xfrm>
              <a:off x="1666875" y="165100"/>
              <a:ext cx="3175" cy="7938"/>
            </a:xfrm>
            <a:custGeom>
              <a:avLst/>
              <a:gdLst>
                <a:gd name="T0" fmla="*/ 3175 w 1"/>
                <a:gd name="T1" fmla="*/ 7938 h 2"/>
                <a:gd name="T2" fmla="*/ 3175 w 1"/>
                <a:gd name="T3" fmla="*/ 7938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0" name="Freeform 651"/>
            <p:cNvSpPr>
              <a:spLocks noChangeArrowheads="1"/>
            </p:cNvSpPr>
            <p:nvPr/>
          </p:nvSpPr>
          <p:spPr bwMode="auto">
            <a:xfrm>
              <a:off x="1666875" y="158750"/>
              <a:ext cx="7938" cy="3175"/>
            </a:xfrm>
            <a:custGeom>
              <a:avLst/>
              <a:gdLst>
                <a:gd name="T0" fmla="*/ 0 w 2"/>
                <a:gd name="T1" fmla="*/ 3175 h 1"/>
                <a:gd name="T2" fmla="*/ 0 w 2"/>
                <a:gd name="T3" fmla="*/ 3175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1" name="Freeform 652"/>
            <p:cNvSpPr>
              <a:spLocks noChangeArrowheads="1"/>
            </p:cNvSpPr>
            <p:nvPr/>
          </p:nvSpPr>
          <p:spPr bwMode="auto">
            <a:xfrm>
              <a:off x="1666875" y="169862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2" name="Freeform 653"/>
            <p:cNvSpPr>
              <a:spLocks noChangeArrowheads="1"/>
            </p:cNvSpPr>
            <p:nvPr/>
          </p:nvSpPr>
          <p:spPr bwMode="auto">
            <a:xfrm>
              <a:off x="1666875" y="173037"/>
              <a:ext cx="3175" cy="4763"/>
            </a:xfrm>
            <a:custGeom>
              <a:avLst/>
              <a:gdLst>
                <a:gd name="T0" fmla="*/ 3175 w 1"/>
                <a:gd name="T1" fmla="*/ 4763 h 1"/>
                <a:gd name="T2" fmla="*/ 3175 w 1"/>
                <a:gd name="T3" fmla="*/ 4763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3" name="Freeform 665"/>
            <p:cNvSpPr>
              <a:spLocks noChangeArrowheads="1"/>
            </p:cNvSpPr>
            <p:nvPr/>
          </p:nvSpPr>
          <p:spPr bwMode="auto">
            <a:xfrm>
              <a:off x="1695450" y="273048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0 h 1"/>
                <a:gd name="T4" fmla="*/ 0 w 1"/>
                <a:gd name="T5" fmla="*/ 3175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94" name="文本框 393"/>
          <p:cNvSpPr txBox="1"/>
          <p:nvPr/>
        </p:nvSpPr>
        <p:spPr>
          <a:xfrm>
            <a:off x="660415" y="1723105"/>
            <a:ext cx="530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6" name="图片 3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sp>
        <p:nvSpPr>
          <p:cNvPr id="398" name="TextBox 4">
            <a:extLst>
              <a:ext uri="{FF2B5EF4-FFF2-40B4-BE49-F238E27FC236}">
                <a16:creationId xmlns="" xmlns:a16="http://schemas.microsoft.com/office/drawing/2014/main" id="{AE2B1CEB-8387-4CAD-BCF7-7D34BB7FBEF2}"/>
              </a:ext>
            </a:extLst>
          </p:cNvPr>
          <p:cNvSpPr txBox="1"/>
          <p:nvPr/>
        </p:nvSpPr>
        <p:spPr>
          <a:xfrm>
            <a:off x="3793846" y="12158"/>
            <a:ext cx="350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800" b="1" dirty="0" smtClean="0">
                <a:latin typeface="+mj-lt"/>
                <a:sym typeface=""/>
              </a:rPr>
              <a:t> </a:t>
            </a:r>
            <a:r>
              <a:rPr lang="en-US" altLang="zh-CN" sz="2800" b="1" dirty="0" err="1" smtClean="0">
                <a:latin typeface="+mj-lt"/>
                <a:sym typeface=""/>
              </a:rPr>
              <a:t>Sự</a:t>
            </a:r>
            <a:r>
              <a:rPr lang="en-US" altLang="zh-CN" sz="2800" b="1" dirty="0" smtClean="0">
                <a:latin typeface="+mj-lt"/>
                <a:sym typeface=""/>
              </a:rPr>
              <a:t> </a:t>
            </a:r>
            <a:r>
              <a:rPr lang="en-US" altLang="zh-CN" sz="2800" b="1" dirty="0" err="1" smtClean="0">
                <a:latin typeface="+mj-lt"/>
                <a:sym typeface=""/>
              </a:rPr>
              <a:t>nghiệp</a:t>
            </a:r>
            <a:r>
              <a:rPr lang="en-US" altLang="zh-CN" sz="2800" b="1" dirty="0" smtClean="0">
                <a:latin typeface="+mj-lt"/>
                <a:sym typeface=""/>
              </a:rPr>
              <a:t> </a:t>
            </a:r>
            <a:r>
              <a:rPr lang="en-US" altLang="zh-CN" sz="2800" b="1" dirty="0" err="1" smtClean="0">
                <a:latin typeface="+mj-lt"/>
                <a:sym typeface=""/>
              </a:rPr>
              <a:t>văn</a:t>
            </a:r>
            <a:r>
              <a:rPr lang="en-US" altLang="zh-CN" sz="2800" b="1" dirty="0" smtClean="0">
                <a:latin typeface="+mj-lt"/>
                <a:sym typeface=""/>
              </a:rPr>
              <a:t> </a:t>
            </a:r>
            <a:r>
              <a:rPr lang="en-US" altLang="zh-CN" sz="2800" b="1" dirty="0" err="1" smtClean="0">
                <a:latin typeface="+mj-lt"/>
                <a:sym typeface=""/>
              </a:rPr>
              <a:t>học</a:t>
            </a:r>
            <a:endParaRPr lang="en-US" altLang="zh-CN" sz="2800" b="1" dirty="0">
              <a:latin typeface="+mj-lt"/>
              <a:sym typeface=""/>
            </a:endParaRPr>
          </a:p>
        </p:txBody>
      </p:sp>
      <p:sp>
        <p:nvSpPr>
          <p:cNvPr id="399" name="文本框 393"/>
          <p:cNvSpPr txBox="1"/>
          <p:nvPr/>
        </p:nvSpPr>
        <p:spPr>
          <a:xfrm>
            <a:off x="492158" y="3033539"/>
            <a:ext cx="406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Nam Trung tạp ngâm</a:t>
            </a:r>
            <a:endParaRPr lang="zh-CN" altLang="en-US" sz="2800" b="1" i="1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0" name="文本框 393"/>
          <p:cNvSpPr txBox="1"/>
          <p:nvPr/>
        </p:nvSpPr>
        <p:spPr>
          <a:xfrm>
            <a:off x="646040" y="2523150"/>
            <a:ext cx="37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Thanh Hiên Thi Tập</a:t>
            </a:r>
            <a:endParaRPr lang="zh-CN" altLang="en-US" sz="2800" b="1" i="1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1" name="文本框 393"/>
          <p:cNvSpPr txBox="1"/>
          <p:nvPr/>
        </p:nvSpPr>
        <p:spPr>
          <a:xfrm>
            <a:off x="458396" y="3723797"/>
            <a:ext cx="364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Bắc Hành tạp lục</a:t>
            </a:r>
            <a:endParaRPr lang="zh-CN" altLang="en-US" sz="2800" b="1" i="1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5" name="竖卷形 1"/>
          <p:cNvSpPr>
            <a:spLocks noChangeArrowheads="1"/>
          </p:cNvSpPr>
          <p:nvPr/>
        </p:nvSpPr>
        <p:spPr bwMode="auto">
          <a:xfrm>
            <a:off x="6001332" y="2536680"/>
            <a:ext cx="6442157" cy="345075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A5A5A5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7" name="文本框 393"/>
          <p:cNvSpPr txBox="1"/>
          <p:nvPr/>
        </p:nvSpPr>
        <p:spPr>
          <a:xfrm>
            <a:off x="6537728" y="1764543"/>
            <a:ext cx="530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7681" y="2265405"/>
            <a:ext cx="6096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b="1" i="1">
                <a:ln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- “Văn chiêu hồn”</a:t>
            </a:r>
          </a:p>
          <a:p>
            <a:pPr>
              <a:lnSpc>
                <a:spcPct val="150000"/>
              </a:lnSpc>
            </a:pPr>
            <a:r>
              <a:rPr lang="vi-VN" altLang="zh-CN" sz="2800" b="1" i="1">
                <a:ln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(Văn tế thập đại chúng sinh)</a:t>
            </a:r>
          </a:p>
          <a:p>
            <a:pPr>
              <a:lnSpc>
                <a:spcPct val="150000"/>
              </a:lnSpc>
            </a:pPr>
            <a:r>
              <a:rPr lang="vi-VN" altLang="zh-CN" sz="2800" b="1" i="1">
                <a:ln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- Truyện Kiều</a:t>
            </a:r>
            <a:endParaRPr lang="zh-CN" altLang="en-US" sz="2800" b="1" i="1" dirty="0">
              <a:ln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542343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4" grpId="0"/>
      <p:bldP spid="398" grpId="0"/>
      <p:bldP spid="399" grpId="0"/>
      <p:bldP spid="400" grpId="0"/>
      <p:bldP spid="401" grpId="0"/>
      <p:bldP spid="395" grpId="0" animBg="1"/>
      <p:bldP spid="39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4935" y="293761"/>
            <a:ext cx="8286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0737" y="787651"/>
            <a:ext cx="2693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 chữ Hán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3085" y="1222218"/>
            <a:ext cx="11171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Khi đi qua nhiều miền quê Việt Nam hay trên hành trình đi sứ Trung Quốc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 số phận cơ cực, hẩm hiu như ông già mù hát rong, mẹ con người ăn xin…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những con người tài sắc mà bi kịch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-&gt;Bất công của xã hội-&gt; lên án tố cáo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58843" y="3005750"/>
            <a:ext cx="2666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 chữ Nôm: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3620" y="3630439"/>
            <a:ext cx="112886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Bức tranh hiện thực về một XH bất công với những thế lực tàn bạo chà đạp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lên quyền sống của con người, chà đạp lên số phận đau khổ.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7" grpId="0"/>
      <p:bldP spid="1028" grpId="0"/>
      <p:bldP spid="10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52955" y="4984409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F9409"/>
                </a:solidFill>
              </a:rPr>
              <a:t>更多精品</a:t>
            </a:r>
            <a:r>
              <a:rPr lang="en-US" altLang="zh-CN" b="1" dirty="0">
                <a:solidFill>
                  <a:srgbClr val="FF9409"/>
                </a:solidFill>
              </a:rPr>
              <a:t>PPT</a:t>
            </a:r>
            <a:r>
              <a:rPr lang="zh-CN" altLang="en-US" b="1" dirty="0">
                <a:solidFill>
                  <a:srgbClr val="FF9409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4"/>
              </a:rPr>
              <a:t>http://ibaotu.com/ppt/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13097" y="4984409"/>
            <a:ext cx="1364139" cy="369332"/>
            <a:chOff x="8158550" y="5010841"/>
            <a:chExt cx="1364139" cy="369332"/>
          </a:xfrm>
          <a:effectLst/>
        </p:grpSpPr>
        <p:sp>
          <p:nvSpPr>
            <p:cNvPr id="5" name="矩形: 圆角 4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27862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/>
                </a:rPr>
                <a:t>点击进入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40" b="32"/>
          <a:stretch>
            <a:fillRect/>
          </a:stretch>
        </p:blipFill>
        <p:spPr>
          <a:xfrm rot="16200000">
            <a:off x="2665071" y="-2613189"/>
            <a:ext cx="6858001" cy="121881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75" y="5056626"/>
            <a:ext cx="1905712" cy="849323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72" y="0"/>
            <a:ext cx="3421063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="" xmlns:p14="http://schemas.microsoft.com/office/powerpoint/2010/main" val="479961262"/>
              </p:ext>
            </p:extLst>
          </p:nvPr>
        </p:nvGraphicFramePr>
        <p:xfrm>
          <a:off x="-867282" y="1404407"/>
          <a:ext cx="133462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Rectangle 1"/>
          <p:cNvSpPr/>
          <p:nvPr/>
        </p:nvSpPr>
        <p:spPr>
          <a:xfrm>
            <a:off x="3080074" y="69926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Du-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đạo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nghĩa</a:t>
            </a:r>
            <a:endParaRPr lang="zh-CN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671907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794FF6-A4B8-489A-90F1-F62144AB9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19794FF6-A4B8-489A-90F1-F62144AB9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3F04E89-1699-46C0-A7FF-6E4B7ED08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63F04E89-1699-46C0-A7FF-6E4B7ED08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876B16E-44AC-4FF1-90EE-269DE53F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B876B16E-44AC-4FF1-90EE-269DE53FE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BD92EA4-3BAB-4DD2-8DC2-A8FF0D91D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4BD92EA4-3BAB-4DD2-8DC2-A8FF0D91D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A2A113-5907-4C46-81F1-3E3DBBF8B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A2A2A113-5907-4C46-81F1-3E3DBBF8B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A8DA8DE-1BB4-4B49-8782-734CC676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graphicEl>
                                              <a:dgm id="{7A8DA8DE-1BB4-4B49-8782-734CC676E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54844C-0E0B-4301-B562-512AA6388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graphicEl>
                                              <a:dgm id="{C254844C-0E0B-4301-B562-512AA6388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F7E3F7A-4EC0-49B2-9353-D13B45CEA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dgm id="{FF7E3F7A-4EC0-49B2-9353-D13B45CEA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F5C31B-1939-4B08-90F1-831AE602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graphicEl>
                                              <a:dgm id="{C7F5C31B-1939-4B08-90F1-831AE602D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007237117"/>
              </p:ext>
            </p:extLst>
          </p:nvPr>
        </p:nvGraphicFramePr>
        <p:xfrm>
          <a:off x="-38455" y="131762"/>
          <a:ext cx="12138435" cy="625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26622" y="2821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Du-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nghệ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thuật</a:t>
            </a:r>
            <a:endParaRPr lang="zh-CN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D05F4-DDBE-4894-8477-F135AE0D5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FED05F4-DDBE-4894-8477-F135AE0D5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A9CEA-20C6-4BC4-ADDD-EAAFE285E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3FA9CEA-20C6-4BC4-ADDD-EAAFE285E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1C4E02-7620-464C-A620-A6EEE39F5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6B1C4E02-7620-464C-A620-A6EEE39F5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F3765-1270-4554-A6B1-67C6C32E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75F3765-1270-4554-A6B1-67C6C32E0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E2896-BA8B-4C93-926C-138BF2F3C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726E2896-BA8B-4C93-926C-138BF2F3C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CCB09B-9F6F-453E-A98C-EB2E84A32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ACCB09B-9F6F-453E-A98C-EB2E84A32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EFEE5-9DEF-44BF-86ED-6FA15129D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599EFEE5-9DEF-44BF-86ED-6FA15129D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86F11-A155-4E02-A5EC-A9EC8DE82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AD86F11-A155-4E02-A5EC-A9EC8DE82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870F0A-B1A2-4331-B28D-E29EB704C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9870F0A-B1A2-4331-B28D-E29EB704C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5590D-F6C7-4AD9-887B-E8AFC4BC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C985590D-F6C7-4AD9-887B-E8AFC4BC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DBF745-4F5C-4C3F-8BFB-89B59DD47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FDBF745-4F5C-4C3F-8BFB-89B59DD47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D1D61-5B0D-418E-B85D-B04FC058A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24ED1D61-5B0D-418E-B85D-B04FC058A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4C2D6-C4F9-414C-B593-DB8E114B1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CE54C2D6-C4F9-414C-B593-DB8E114B1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CC3EF3-0C5A-4957-ABE6-AE3535DB4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2ACC3EF3-0C5A-4957-ABE6-AE3535DB4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6BD553-12D3-4D26-8C04-998F741D9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916BD553-12D3-4D26-8C04-998F741D9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06444-30E4-4C54-AD14-B1FA1112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4506444-30E4-4C54-AD14-B1FA11125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F65912-27D0-4C50-872B-2CCE25512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15F65912-27D0-4C50-872B-2CCE25512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E59BA-0AFA-4A47-B835-D14E4C6CC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340E59BA-0AFA-4A47-B835-D14E4C6CC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E98232-2285-4EF4-9F50-177E208B1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09E98232-2285-4EF4-9F50-177E208B1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FE0BA5-8FDB-4634-A6A4-E7D3FB7D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EFE0BA5-8FDB-4634-A6A4-E7D3FB7DF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5D54F2-33CB-4402-8D26-3E5647B67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9C5D54F2-33CB-4402-8D26-3E5647B67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EF3B0-1884-4B4E-A050-AD5921687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E5BEF3B0-1884-4B4E-A050-AD5921687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25DAB-F44D-4117-8F55-4AEF4EE63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31425DAB-F44D-4117-8F55-4AEF4EE63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4" y="995587"/>
            <a:ext cx="6408658" cy="4560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6761019" y="498762"/>
            <a:ext cx="5527963" cy="4128655"/>
          </a:xfrm>
          <a:prstGeom prst="cloudCallout">
            <a:avLst>
              <a:gd name="adj1" fmla="val -39077"/>
              <a:gd name="adj2" fmla="val 595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j-lt"/>
              </a:rPr>
              <a:t>NGUYỄN DU</a:t>
            </a:r>
          </a:p>
          <a:p>
            <a:pPr algn="ctr"/>
            <a:endParaRPr lang="vi-VN" sz="3200" b="1" u="sng" dirty="0">
              <a:latin typeface="+mj-lt"/>
            </a:endParaRPr>
          </a:p>
          <a:p>
            <a:pPr algn="ctr"/>
            <a:r>
              <a:rPr lang="vi-VN" sz="3200" i="1" dirty="0">
                <a:latin typeface="+mj-lt"/>
              </a:rPr>
              <a:t>“</a:t>
            </a:r>
            <a:r>
              <a:rPr lang="en-US" sz="3200" i="1" dirty="0" err="1">
                <a:latin typeface="+mj-lt"/>
              </a:rPr>
              <a:t>Đại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thi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hào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dân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tộc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và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Danh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nhân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văn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hóa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thế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giới</a:t>
            </a:r>
            <a:r>
              <a:rPr lang="en-US" sz="3200" i="1" dirty="0">
                <a:latin typeface="+mj-lt"/>
              </a:rPr>
              <a:t>.</a:t>
            </a:r>
            <a:r>
              <a:rPr lang="vi-VN" sz="3200" i="1" dirty="0">
                <a:latin typeface="+mj-lt"/>
              </a:rPr>
              <a:t>”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2480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5347" y="938463"/>
            <a:ext cx="8903369" cy="541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9873" y="14953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828800" y="1447800"/>
            <a:ext cx="85344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27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Chọn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AutoShape 15"/>
          <p:cNvGrpSpPr>
            <a:grpSpLocks/>
          </p:cNvGrpSpPr>
          <p:nvPr/>
        </p:nvGrpSpPr>
        <p:grpSpPr bwMode="auto">
          <a:xfrm>
            <a:off x="1524000" y="1981200"/>
            <a:ext cx="10261600" cy="914400"/>
            <a:chOff x="968" y="1609"/>
            <a:chExt cx="4458" cy="741"/>
          </a:xfrm>
        </p:grpSpPr>
        <p:pic>
          <p:nvPicPr>
            <p:cNvPr id="16402" name="AutoShape 1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8" y="1609"/>
              <a:ext cx="4458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3" name="Text Box 4"/>
            <p:cNvSpPr txBox="1">
              <a:spLocks noChangeArrowheads="1"/>
            </p:cNvSpPr>
            <p:nvPr/>
          </p:nvSpPr>
          <p:spPr bwMode="auto">
            <a:xfrm>
              <a:off x="1011" y="1650"/>
              <a:ext cx="4374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-304799" y="1295400"/>
            <a:ext cx="2207684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Câu 1</a:t>
            </a:r>
          </a:p>
        </p:txBody>
      </p:sp>
      <p:sp>
        <p:nvSpPr>
          <p:cNvPr id="21521" name="AutoShape 17" descr="5%"/>
          <p:cNvSpPr>
            <a:spLocks noChangeArrowheads="1"/>
          </p:cNvSpPr>
          <p:nvPr/>
        </p:nvSpPr>
        <p:spPr bwMode="auto">
          <a:xfrm>
            <a:off x="1524000" y="2971800"/>
            <a:ext cx="10261600" cy="685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    A.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nghệ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thuật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dẫn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chuyện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hấp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dẫn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2" name="AutoShape 18" descr="5%"/>
          <p:cNvSpPr>
            <a:spLocks noChangeArrowheads="1"/>
          </p:cNvSpPr>
          <p:nvPr/>
        </p:nvSpPr>
        <p:spPr bwMode="auto">
          <a:xfrm>
            <a:off x="1625600" y="5257800"/>
            <a:ext cx="9956800" cy="5969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Nghệ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thuật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khắc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hoạt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tính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miêu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tả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lí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vật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sâu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sắc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3" name="AutoShape 19" descr="5%"/>
          <p:cNvSpPr>
            <a:spLocks noChangeArrowheads="1"/>
          </p:cNvSpPr>
          <p:nvPr/>
        </p:nvSpPr>
        <p:spPr bwMode="auto">
          <a:xfrm>
            <a:off x="1625600" y="4495800"/>
            <a:ext cx="10058400" cy="685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800" b="1" dirty="0" smtClean="0">
                <a:solidFill>
                  <a:schemeClr val="bg1"/>
                </a:solidFill>
              </a:rPr>
              <a:t> 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4" name="AutoShape 20" descr="5%"/>
          <p:cNvSpPr>
            <a:spLocks noChangeArrowheads="1"/>
          </p:cNvSpPr>
          <p:nvPr/>
        </p:nvSpPr>
        <p:spPr bwMode="auto">
          <a:xfrm>
            <a:off x="1625600" y="3733800"/>
            <a:ext cx="10058400" cy="685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Trình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bày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diễn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biến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việc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chương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hồi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93" name="Picture 21" descr="hinhn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6353176"/>
            <a:ext cx="122406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3316818" y="6464301"/>
            <a:ext cx="6235700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BẠN!</a:t>
            </a:r>
          </a:p>
        </p:txBody>
      </p:sp>
      <p:pic>
        <p:nvPicPr>
          <p:cNvPr id="16395" name="Picture 25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1654174" y="-2281767"/>
            <a:ext cx="1771650" cy="60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7" descr="Picture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03200" y="-304800"/>
            <a:ext cx="960966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2" name="WordArt 38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3168651" y="11113"/>
            <a:ext cx="6286500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</a:t>
            </a:r>
          </a:p>
        </p:txBody>
      </p:sp>
      <p:pic>
        <p:nvPicPr>
          <p:cNvPr id="16398" name="Picture 39" descr="an3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61600" y="1"/>
            <a:ext cx="193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41">
            <a:hlinkClick r:id="" action="ppaction://noaction" highlightClick="1">
              <a:snd r:embed="rId11" name="camera.wav"/>
            </a:hlinkClick>
          </p:cNvPr>
          <p:cNvSpPr>
            <a:spLocks noChangeArrowheads="1"/>
          </p:cNvSpPr>
          <p:nvPr/>
        </p:nvSpPr>
        <p:spPr bwMode="auto">
          <a:xfrm>
            <a:off x="11025717" y="5759450"/>
            <a:ext cx="734483" cy="47783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b="1"/>
          </a:p>
        </p:txBody>
      </p:sp>
      <p:sp>
        <p:nvSpPr>
          <p:cNvPr id="25" name="Explosion 2 24"/>
          <p:cNvSpPr/>
          <p:nvPr/>
        </p:nvSpPr>
        <p:spPr>
          <a:xfrm>
            <a:off x="775580" y="2993680"/>
            <a:ext cx="1930400" cy="762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47731" y="2199992"/>
            <a:ext cx="9285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Kiều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5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build="allAtOnce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6" grpId="0" animBg="1"/>
      <p:bldP spid="21542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828800" y="1447800"/>
            <a:ext cx="85344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27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Chọn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AutoShape 15"/>
          <p:cNvGrpSpPr>
            <a:grpSpLocks/>
          </p:cNvGrpSpPr>
          <p:nvPr/>
        </p:nvGrpSpPr>
        <p:grpSpPr bwMode="auto">
          <a:xfrm>
            <a:off x="1548143" y="2008751"/>
            <a:ext cx="10369417" cy="914400"/>
            <a:chOff x="905" y="1646"/>
            <a:chExt cx="4480" cy="741"/>
          </a:xfrm>
        </p:grpSpPr>
        <p:pic>
          <p:nvPicPr>
            <p:cNvPr id="16402" name="AutoShape 1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5" y="1646"/>
              <a:ext cx="4458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3" name="Text Box 4"/>
            <p:cNvSpPr txBox="1">
              <a:spLocks noChangeArrowheads="1"/>
            </p:cNvSpPr>
            <p:nvPr/>
          </p:nvSpPr>
          <p:spPr bwMode="auto">
            <a:xfrm>
              <a:off x="1011" y="1650"/>
              <a:ext cx="4374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-304799" y="1295400"/>
            <a:ext cx="2207684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521" name="AutoShape 17" descr="5%"/>
          <p:cNvSpPr>
            <a:spLocks noChangeArrowheads="1"/>
          </p:cNvSpPr>
          <p:nvPr/>
        </p:nvSpPr>
        <p:spPr bwMode="auto">
          <a:xfrm>
            <a:off x="1524000" y="2971800"/>
            <a:ext cx="10261600" cy="685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Ca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ngợi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cao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thượng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phê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phán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xấu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2" name="AutoShape 18" descr="5%"/>
          <p:cNvSpPr>
            <a:spLocks noChangeArrowheads="1"/>
          </p:cNvSpPr>
          <p:nvPr/>
        </p:nvSpPr>
        <p:spPr bwMode="auto">
          <a:xfrm>
            <a:off x="1661814" y="5294014"/>
            <a:ext cx="9956800" cy="5969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Tất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đáp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án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đều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đúng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3" name="AutoShape 19" descr="5%"/>
          <p:cNvSpPr>
            <a:spLocks noChangeArrowheads="1"/>
          </p:cNvSpPr>
          <p:nvPr/>
        </p:nvSpPr>
        <p:spPr bwMode="auto">
          <a:xfrm>
            <a:off x="1625600" y="4495800"/>
            <a:ext cx="10058400" cy="685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4" name="AutoShape 20" descr="5%"/>
          <p:cNvSpPr>
            <a:spLocks noChangeArrowheads="1"/>
          </p:cNvSpPr>
          <p:nvPr/>
        </p:nvSpPr>
        <p:spPr bwMode="auto">
          <a:xfrm>
            <a:off x="1562226" y="3715693"/>
            <a:ext cx="10058400" cy="685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Phê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phán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xã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hội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phong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kiến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chà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đạp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lên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quyền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sống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con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93" name="Picture 21" descr="hinhn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6353176"/>
            <a:ext cx="122406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3316818" y="6464301"/>
            <a:ext cx="6235700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BẠN!</a:t>
            </a:r>
          </a:p>
        </p:txBody>
      </p:sp>
      <p:pic>
        <p:nvPicPr>
          <p:cNvPr id="16395" name="Picture 25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1654174" y="-2281767"/>
            <a:ext cx="1771650" cy="60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7" descr="Picture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03200" y="-304800"/>
            <a:ext cx="960966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2" name="WordArt 38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3168651" y="11113"/>
            <a:ext cx="6286500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</a:t>
            </a:r>
          </a:p>
        </p:txBody>
      </p:sp>
      <p:pic>
        <p:nvPicPr>
          <p:cNvPr id="16398" name="Picture 39" descr="an3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61600" y="1"/>
            <a:ext cx="193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41">
            <a:hlinkClick r:id="" action="ppaction://noaction" highlightClick="1">
              <a:snd r:embed="rId11" name="camera.wav"/>
            </a:hlinkClick>
          </p:cNvPr>
          <p:cNvSpPr>
            <a:spLocks noChangeArrowheads="1"/>
          </p:cNvSpPr>
          <p:nvPr/>
        </p:nvSpPr>
        <p:spPr bwMode="auto">
          <a:xfrm>
            <a:off x="11025717" y="5759450"/>
            <a:ext cx="734483" cy="47783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b="1"/>
          </a:p>
        </p:txBody>
      </p:sp>
      <p:sp>
        <p:nvSpPr>
          <p:cNvPr id="25" name="Explosion 2 24"/>
          <p:cNvSpPr/>
          <p:nvPr/>
        </p:nvSpPr>
        <p:spPr>
          <a:xfrm>
            <a:off x="558297" y="5247993"/>
            <a:ext cx="1930400" cy="762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584357" y="2245259"/>
            <a:ext cx="10423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sắc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Hán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5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build="allAtOnce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6" grpId="0" animBg="1"/>
      <p:bldP spid="21542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828800" y="1447800"/>
            <a:ext cx="85344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27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Chọn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-304799" y="1295400"/>
            <a:ext cx="2207684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521" name="AutoShape 17" descr="5%"/>
          <p:cNvSpPr>
            <a:spLocks noChangeArrowheads="1"/>
          </p:cNvSpPr>
          <p:nvPr/>
        </p:nvSpPr>
        <p:spPr bwMode="auto">
          <a:xfrm>
            <a:off x="1524000" y="2971800"/>
            <a:ext cx="10261600" cy="6858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A.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Ông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hoàng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thơ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Nôm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2" name="AutoShape 18" descr="5%"/>
          <p:cNvSpPr>
            <a:spLocks noChangeArrowheads="1"/>
          </p:cNvSpPr>
          <p:nvPr/>
        </p:nvSpPr>
        <p:spPr bwMode="auto">
          <a:xfrm>
            <a:off x="1625600" y="5257800"/>
            <a:ext cx="9956800" cy="5969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thơ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trữ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tình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chính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trị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3" name="AutoShape 19" descr="5%"/>
          <p:cNvSpPr>
            <a:spLocks noChangeArrowheads="1"/>
          </p:cNvSpPr>
          <p:nvPr/>
        </p:nvSpPr>
        <p:spPr bwMode="auto">
          <a:xfrm>
            <a:off x="1625600" y="4495800"/>
            <a:ext cx="10058400" cy="6858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4" name="AutoShape 20" descr="5%"/>
          <p:cNvSpPr>
            <a:spLocks noChangeArrowheads="1"/>
          </p:cNvSpPr>
          <p:nvPr/>
        </p:nvSpPr>
        <p:spPr bwMode="auto">
          <a:xfrm>
            <a:off x="1625600" y="3733800"/>
            <a:ext cx="10058400" cy="6858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thơ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đạo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93" name="Picture 21" descr="hinhn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353176"/>
            <a:ext cx="122406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3316818" y="6464301"/>
            <a:ext cx="6235700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BẠN!</a:t>
            </a:r>
          </a:p>
        </p:txBody>
      </p:sp>
      <p:pic>
        <p:nvPicPr>
          <p:cNvPr id="16395" name="Picture 25" descr="Hinh dong Phao 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654174" y="-2281767"/>
            <a:ext cx="1771650" cy="60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7" descr="Picture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03200" y="-304800"/>
            <a:ext cx="960966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2" name="WordArt 38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3168651" y="11113"/>
            <a:ext cx="6286500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</a:t>
            </a:r>
          </a:p>
        </p:txBody>
      </p:sp>
      <p:pic>
        <p:nvPicPr>
          <p:cNvPr id="16398" name="Picture 39" descr="an3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61600" y="1"/>
            <a:ext cx="193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41">
            <a:hlinkClick r:id="" action="ppaction://noaction" highlightClick="1">
              <a:snd r:embed="rId10" name="camera.wav"/>
            </a:hlinkClick>
          </p:cNvPr>
          <p:cNvSpPr>
            <a:spLocks noChangeArrowheads="1"/>
          </p:cNvSpPr>
          <p:nvPr/>
        </p:nvSpPr>
        <p:spPr bwMode="auto">
          <a:xfrm>
            <a:off x="11025717" y="5759450"/>
            <a:ext cx="734483" cy="47783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b="1"/>
          </a:p>
        </p:txBody>
      </p:sp>
      <p:sp>
        <p:nvSpPr>
          <p:cNvPr id="25" name="Explosion 2 24"/>
          <p:cNvSpPr/>
          <p:nvPr/>
        </p:nvSpPr>
        <p:spPr>
          <a:xfrm>
            <a:off x="751437" y="3672689"/>
            <a:ext cx="1930400" cy="762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AutoShape 15"/>
          <p:cNvGrpSpPr>
            <a:grpSpLocks/>
          </p:cNvGrpSpPr>
          <p:nvPr/>
        </p:nvGrpSpPr>
        <p:grpSpPr bwMode="auto">
          <a:xfrm>
            <a:off x="1367073" y="2044965"/>
            <a:ext cx="10369417" cy="914400"/>
            <a:chOff x="905" y="1646"/>
            <a:chExt cx="4480" cy="741"/>
          </a:xfrm>
        </p:grpSpPr>
        <p:pic>
          <p:nvPicPr>
            <p:cNvPr id="20" name="AutoShape 15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05" y="1646"/>
              <a:ext cx="4458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011" y="1650"/>
              <a:ext cx="4374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584356" y="2127564"/>
            <a:ext cx="11410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VHVN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XVIII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XIX,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5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build="allAtOnce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6" grpId="0" animBg="1"/>
      <p:bldP spid="21542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828800" y="1447800"/>
            <a:ext cx="85344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27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Chọn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AutoShape 15"/>
          <p:cNvGrpSpPr>
            <a:grpSpLocks/>
          </p:cNvGrpSpPr>
          <p:nvPr/>
        </p:nvGrpSpPr>
        <p:grpSpPr bwMode="auto">
          <a:xfrm>
            <a:off x="1524000" y="1981200"/>
            <a:ext cx="10261600" cy="914400"/>
            <a:chOff x="968" y="1609"/>
            <a:chExt cx="4458" cy="741"/>
          </a:xfrm>
        </p:grpSpPr>
        <p:pic>
          <p:nvPicPr>
            <p:cNvPr id="16402" name="AutoShape 1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8" y="1609"/>
              <a:ext cx="4458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3" name="Text Box 4"/>
            <p:cNvSpPr txBox="1">
              <a:spLocks noChangeArrowheads="1"/>
            </p:cNvSpPr>
            <p:nvPr/>
          </p:nvSpPr>
          <p:spPr bwMode="auto">
            <a:xfrm>
              <a:off x="1011" y="1650"/>
              <a:ext cx="4374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-304799" y="1295400"/>
            <a:ext cx="2207684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521" name="AutoShape 17" descr="5%"/>
          <p:cNvSpPr>
            <a:spLocks noChangeArrowheads="1"/>
          </p:cNvSpPr>
          <p:nvPr/>
        </p:nvSpPr>
        <p:spPr bwMode="auto">
          <a:xfrm>
            <a:off x="1524000" y="2971800"/>
            <a:ext cx="10261600" cy="685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 A. 1781 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2" name="AutoShape 18" descr="5%"/>
          <p:cNvSpPr>
            <a:spLocks noChangeArrowheads="1"/>
          </p:cNvSpPr>
          <p:nvPr/>
        </p:nvSpPr>
        <p:spPr bwMode="auto">
          <a:xfrm>
            <a:off x="1625600" y="5257800"/>
            <a:ext cx="9956800" cy="5969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D. 1789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3" name="AutoShape 19" descr="5%"/>
          <p:cNvSpPr>
            <a:spLocks noChangeArrowheads="1"/>
          </p:cNvSpPr>
          <p:nvPr/>
        </p:nvSpPr>
        <p:spPr bwMode="auto">
          <a:xfrm>
            <a:off x="1625600" y="4495800"/>
            <a:ext cx="10058400" cy="685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1785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4" name="AutoShape 20" descr="5%"/>
          <p:cNvSpPr>
            <a:spLocks noChangeArrowheads="1"/>
          </p:cNvSpPr>
          <p:nvPr/>
        </p:nvSpPr>
        <p:spPr bwMode="auto">
          <a:xfrm>
            <a:off x="1625600" y="3733800"/>
            <a:ext cx="10058400" cy="6858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B. 1783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93" name="Picture 21" descr="hinhn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6353176"/>
            <a:ext cx="122406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3316818" y="6464301"/>
            <a:ext cx="6235700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BẠN!</a:t>
            </a:r>
          </a:p>
        </p:txBody>
      </p:sp>
      <p:pic>
        <p:nvPicPr>
          <p:cNvPr id="16395" name="Picture 25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1654174" y="-2281767"/>
            <a:ext cx="1771650" cy="60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7" descr="Picture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03200" y="-304800"/>
            <a:ext cx="960966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2" name="WordArt 38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3168651" y="11113"/>
            <a:ext cx="6286500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</a:t>
            </a:r>
          </a:p>
        </p:txBody>
      </p:sp>
      <p:pic>
        <p:nvPicPr>
          <p:cNvPr id="16398" name="Picture 39" descr="an3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61600" y="1"/>
            <a:ext cx="193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41">
            <a:hlinkClick r:id="" action="ppaction://noaction" highlightClick="1">
              <a:snd r:embed="rId11" name="camera.wav"/>
            </a:hlinkClick>
          </p:cNvPr>
          <p:cNvSpPr>
            <a:spLocks noChangeArrowheads="1"/>
          </p:cNvSpPr>
          <p:nvPr/>
        </p:nvSpPr>
        <p:spPr bwMode="auto">
          <a:xfrm>
            <a:off x="11025717" y="5759450"/>
            <a:ext cx="734483" cy="47783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b="1"/>
          </a:p>
        </p:txBody>
      </p:sp>
      <p:sp>
        <p:nvSpPr>
          <p:cNvPr id="25" name="Explosion 2 24"/>
          <p:cNvSpPr/>
          <p:nvPr/>
        </p:nvSpPr>
        <p:spPr>
          <a:xfrm>
            <a:off x="666939" y="5175565"/>
            <a:ext cx="1930400" cy="762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584356" y="2127564"/>
            <a:ext cx="11410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gió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bụi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10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5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build="allAtOnce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6" grpId="0" animBg="1"/>
      <p:bldP spid="21542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9873" y="14953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zh-CN" alt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691078" y="2137440"/>
            <a:ext cx="7145104" cy="4128655"/>
          </a:xfrm>
          <a:prstGeom prst="cloudCallout">
            <a:avLst>
              <a:gd name="adj1" fmla="val -39077"/>
              <a:gd name="adj2" fmla="val 595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005751" y="769544"/>
            <a:ext cx="3512373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NHIỆM VỤ VỀ NHÀ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79422" y="2317687"/>
            <a:ext cx="101136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 sơ đồ tư duy về các đơn vị kiến thức của bài học hoặc vẽ tranh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chân dung Nguyễn Du)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Tìm đọc thêm các tác phẩm của Nguyễn Du ngoài chương trình sgk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Chuẩn bị soạn bài: đọc, tìm hiểu về văn bản “ Trao duyên”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( Đọc bài, trả lời câu hỏi trong SGK)</a:t>
            </a:r>
            <a:endParaRPr kumimoji="0" lang="pt-B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 animBg="1"/>
      <p:bldP spid="614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BAC20EE1-2AA0-4B81-ADE0-93B0761F3F34}"/>
              </a:ext>
            </a:extLst>
          </p:cNvPr>
          <p:cNvSpPr txBox="1"/>
          <p:nvPr/>
        </p:nvSpPr>
        <p:spPr>
          <a:xfrm>
            <a:off x="1670404" y="345950"/>
            <a:ext cx="9709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Đọc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hiểu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văn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bản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: </a:t>
            </a:r>
          </a:p>
          <a:p>
            <a:pPr algn="ctr"/>
            <a:r>
              <a:rPr lang="vi-VN" altLang="zh-CN" sz="4400" b="1" dirty="0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Nguyễn Du-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Cuộc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đời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và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sự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字魂35号-经典雅黑" panose="00000500000000000000" pitchFamily="2" charset="-122"/>
                <a:cs typeface="Times New Roman" pitchFamily="18" charset="0"/>
                <a:sym typeface=""/>
              </a:rPr>
              <a:t>nghiệp</a:t>
            </a:r>
            <a:endParaRPr lang="en-US" altLang="zh-CN" sz="4400" b="1" dirty="0">
              <a:solidFill>
                <a:srgbClr val="FF0000"/>
              </a:solidFill>
              <a:latin typeface="Times New Roman" pitchFamily="18" charset="0"/>
              <a:ea typeface="字魂35号-经典雅黑" panose="00000500000000000000" pitchFamily="2" charset="-122"/>
              <a:cs typeface="Times New Roman" pitchFamily="18" charset="0"/>
              <a:sym typeface=""/>
            </a:endParaRPr>
          </a:p>
        </p:txBody>
      </p:sp>
      <p:pic>
        <p:nvPicPr>
          <p:cNvPr id="4" name="Hình ảnh 4">
            <a:extLst>
              <a:ext uri="{FF2B5EF4-FFF2-40B4-BE49-F238E27FC236}">
                <a16:creationId xmlns="" xmlns:a16="http://schemas.microsoft.com/office/drawing/2014/main" id="{A4A2D269-0D36-D945-A54F-33BCE520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26" y="2000815"/>
            <a:ext cx="8030424" cy="4245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91780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4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013556" y="427702"/>
            <a:ext cx="9947385" cy="6317481"/>
            <a:chOff x="9526586" y="5020964"/>
            <a:chExt cx="13487401" cy="758876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>
              <a:off x="16071148" y="5876038"/>
              <a:ext cx="189131" cy="1327825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21540853" y="11136598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16200000" flipV="1">
              <a:off x="21540853" y="6285810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 flipV="1">
              <a:off x="18440281" y="850795"/>
              <a:ext cx="194393" cy="8534731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04841" y="7643378"/>
              <a:ext cx="209146" cy="2935697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86167" y="54864"/>
            <a:ext cx="7416739" cy="74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13555" y="0"/>
            <a:ext cx="9562709" cy="688769"/>
            <a:chOff x="2013556" y="0"/>
            <a:chExt cx="8921938" cy="763899"/>
          </a:xfrm>
        </p:grpSpPr>
        <p:sp>
          <p:nvSpPr>
            <p:cNvPr id="19" name="Freeform 18"/>
            <p:cNvSpPr/>
            <p:nvPr/>
          </p:nvSpPr>
          <p:spPr>
            <a:xfrm>
              <a:off x="2013556" y="0"/>
              <a:ext cx="8921938" cy="678426"/>
            </a:xfrm>
            <a:custGeom>
              <a:avLst/>
              <a:gdLst>
                <a:gd name="connsiteX0" fmla="*/ 0 w 12192000"/>
                <a:gd name="connsiteY0" fmla="*/ 0 h 678426"/>
                <a:gd name="connsiteX1" fmla="*/ 12192000 w 12192000"/>
                <a:gd name="connsiteY1" fmla="*/ 0 h 678426"/>
                <a:gd name="connsiteX2" fmla="*/ 12192000 w 12192000"/>
                <a:gd name="connsiteY2" fmla="*/ 678426 h 678426"/>
                <a:gd name="connsiteX3" fmla="*/ 11260603 w 12192000"/>
                <a:gd name="connsiteY3" fmla="*/ 678426 h 678426"/>
                <a:gd name="connsiteX4" fmla="*/ 11282934 w 12192000"/>
                <a:gd name="connsiteY4" fmla="*/ 637286 h 678426"/>
                <a:gd name="connsiteX5" fmla="*/ 11303409 w 12192000"/>
                <a:gd name="connsiteY5" fmla="*/ 535871 h 678426"/>
                <a:gd name="connsiteX6" fmla="*/ 11303409 w 12192000"/>
                <a:gd name="connsiteY6" fmla="*/ 415400 h 678426"/>
                <a:gd name="connsiteX7" fmla="*/ 11042867 w 12192000"/>
                <a:gd name="connsiteY7" fmla="*/ 154858 h 678426"/>
                <a:gd name="connsiteX8" fmla="*/ 1136432 w 12192000"/>
                <a:gd name="connsiteY8" fmla="*/ 154858 h 678426"/>
                <a:gd name="connsiteX9" fmla="*/ 875890 w 12192000"/>
                <a:gd name="connsiteY9" fmla="*/ 415400 h 678426"/>
                <a:gd name="connsiteX10" fmla="*/ 875890 w 12192000"/>
                <a:gd name="connsiteY10" fmla="*/ 535871 h 678426"/>
                <a:gd name="connsiteX11" fmla="*/ 896365 w 12192000"/>
                <a:gd name="connsiteY11" fmla="*/ 637286 h 678426"/>
                <a:gd name="connsiteX12" fmla="*/ 918696 w 12192000"/>
                <a:gd name="connsiteY12" fmla="*/ 678426 h 678426"/>
                <a:gd name="connsiteX13" fmla="*/ 0 w 12192000"/>
                <a:gd name="connsiteY13" fmla="*/ 678426 h 678426"/>
                <a:gd name="connsiteX14" fmla="*/ 0 w 12192000"/>
                <a:gd name="connsiteY14" fmla="*/ 0 h 6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678426">
                  <a:moveTo>
                    <a:pt x="0" y="0"/>
                  </a:moveTo>
                  <a:lnTo>
                    <a:pt x="12192000" y="0"/>
                  </a:lnTo>
                  <a:lnTo>
                    <a:pt x="12192000" y="678426"/>
                  </a:lnTo>
                  <a:lnTo>
                    <a:pt x="11260603" y="678426"/>
                  </a:lnTo>
                  <a:lnTo>
                    <a:pt x="11282934" y="637286"/>
                  </a:lnTo>
                  <a:cubicBezTo>
                    <a:pt x="11296118" y="606115"/>
                    <a:pt x="11303409" y="571844"/>
                    <a:pt x="11303409" y="535871"/>
                  </a:cubicBezTo>
                  <a:lnTo>
                    <a:pt x="11303409" y="415400"/>
                  </a:lnTo>
                  <a:cubicBezTo>
                    <a:pt x="11303409" y="271507"/>
                    <a:pt x="11186760" y="154858"/>
                    <a:pt x="11042867" y="154858"/>
                  </a:cubicBezTo>
                  <a:lnTo>
                    <a:pt x="1136432" y="154858"/>
                  </a:lnTo>
                  <a:cubicBezTo>
                    <a:pt x="992539" y="154858"/>
                    <a:pt x="875890" y="271507"/>
                    <a:pt x="875890" y="415400"/>
                  </a:cubicBezTo>
                  <a:lnTo>
                    <a:pt x="875890" y="535871"/>
                  </a:lnTo>
                  <a:cubicBezTo>
                    <a:pt x="875890" y="571844"/>
                    <a:pt x="883181" y="606115"/>
                    <a:pt x="896365" y="637286"/>
                  </a:cubicBezTo>
                  <a:lnTo>
                    <a:pt x="918696" y="678426"/>
                  </a:lnTo>
                  <a:lnTo>
                    <a:pt x="0" y="678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2067" y="678428"/>
              <a:ext cx="7624916" cy="85471"/>
            </a:xfrm>
            <a:custGeom>
              <a:avLst/>
              <a:gdLst>
                <a:gd name="connsiteX0" fmla="*/ 0 w 10341907"/>
                <a:gd name="connsiteY0" fmla="*/ 0 h 117987"/>
                <a:gd name="connsiteX1" fmla="*/ 10341907 w 10341907"/>
                <a:gd name="connsiteY1" fmla="*/ 0 h 117987"/>
                <a:gd name="connsiteX2" fmla="*/ 10340216 w 10341907"/>
                <a:gd name="connsiteY2" fmla="*/ 3116 h 117987"/>
                <a:gd name="connsiteX3" fmla="*/ 10124171 w 10341907"/>
                <a:gd name="connsiteY3" fmla="*/ 117987 h 117987"/>
                <a:gd name="connsiteX4" fmla="*/ 217736 w 10341907"/>
                <a:gd name="connsiteY4" fmla="*/ 117987 h 117987"/>
                <a:gd name="connsiteX5" fmla="*/ 1691 w 10341907"/>
                <a:gd name="connsiteY5" fmla="*/ 3116 h 117987"/>
                <a:gd name="connsiteX6" fmla="*/ 0 w 10341907"/>
                <a:gd name="connsiteY6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1907" h="117987">
                  <a:moveTo>
                    <a:pt x="0" y="0"/>
                  </a:moveTo>
                  <a:lnTo>
                    <a:pt x="10341907" y="0"/>
                  </a:lnTo>
                  <a:lnTo>
                    <a:pt x="10340216" y="3116"/>
                  </a:lnTo>
                  <a:cubicBezTo>
                    <a:pt x="10293395" y="72421"/>
                    <a:pt x="10214104" y="117987"/>
                    <a:pt x="10124171" y="117987"/>
                  </a:cubicBezTo>
                  <a:lnTo>
                    <a:pt x="217736" y="117987"/>
                  </a:lnTo>
                  <a:cubicBezTo>
                    <a:pt x="127803" y="117987"/>
                    <a:pt x="48512" y="72421"/>
                    <a:pt x="1691" y="3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58585" y="0"/>
            <a:ext cx="798717" cy="7987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48017" y="112232"/>
            <a:ext cx="4693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24" name="Pentagon 23"/>
          <p:cNvSpPr/>
          <p:nvPr/>
        </p:nvSpPr>
        <p:spPr>
          <a:xfrm>
            <a:off x="6020554" y="2947622"/>
            <a:ext cx="3862086" cy="2347696"/>
          </a:xfrm>
          <a:prstGeom prst="homePlate">
            <a:avLst>
              <a:gd name="adj" fmla="val 353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tìm hiểu ở nhà, nêu những hiểu biết của em </a:t>
            </a:r>
            <a:r>
              <a:rPr lang="pt-BR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các đơn vị kiến thức sau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685196" y="3350790"/>
            <a:ext cx="2029987" cy="142038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442900" y="4972075"/>
            <a:ext cx="2277986" cy="108819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669747" y="1585591"/>
            <a:ext cx="2918689" cy="147447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35751" y="650894"/>
            <a:ext cx="7599568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MỘT SỐ TRI THỨC VỀ THỂ L0ẠI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Hình ảnh 4">
            <a:extLst>
              <a:ext uri="{FF2B5EF4-FFF2-40B4-BE49-F238E27FC236}">
                <a16:creationId xmlns="" xmlns:a16="http://schemas.microsoft.com/office/drawing/2014/main" id="{0CA2DD7C-5389-524C-B78E-0390F8716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6" y="1681382"/>
            <a:ext cx="3072172" cy="482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4156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129" y="491873"/>
            <a:ext cx="9220200" cy="1325563"/>
          </a:xfrm>
        </p:spPr>
        <p:txBody>
          <a:bodyPr/>
          <a:lstStyle/>
          <a:p>
            <a:r>
              <a:rPr lang="en-US" b="1" dirty="0" smtClean="0"/>
              <a:t>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PHIẾU HỌC TẬP SỐ 1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97197" y="2146885"/>
          <a:ext cx="5690010" cy="3449701"/>
        </p:xfrm>
        <a:graphic>
          <a:graphicData uri="http://schemas.openxmlformats.org/drawingml/2006/table">
            <a:tbl>
              <a:tblPr/>
              <a:tblGrid>
                <a:gridCol w="450355"/>
                <a:gridCol w="1918394"/>
                <a:gridCol w="332126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Stt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Đơn vị kiến thức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</a:t>
                      </a:r>
                      <a:r>
                        <a:rPr lang="en-US" sz="1300" b="1" dirty="0" smtClean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</a:t>
                      </a:r>
                      <a:r>
                        <a:rPr lang="en-US" sz="1300" b="1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Nội</a:t>
                      </a:r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 dung chi </a:t>
                      </a:r>
                      <a:r>
                        <a:rPr lang="en-US" sz="1300" b="1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tiết</a:t>
                      </a:r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 ( </a:t>
                      </a:r>
                      <a:r>
                        <a:rPr lang="en-US" sz="1300" b="1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Sản</a:t>
                      </a:r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phẩm</a:t>
                      </a:r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cần</a:t>
                      </a:r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đạt</a:t>
                      </a:r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5"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</a:rPr>
                        <a:t>Môi trường gia đình, bối cảnh lịch sử, cuộc đời tác giả với việc đọc hiểu thơ văn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Calibri"/>
                        </a:rPr>
                        <a:t>……………………………………………………………………..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Calibri"/>
                        </a:rPr>
                        <a:t>………………………………………………………………………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Calibri"/>
                        </a:rPr>
                        <a:t>…………………………………………………………………….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5"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</a:rPr>
                        <a:t>Thể loại, cốt truyện, nhân vật, người kể chuyện, nghệ thuật miêu tả, và ngôn ngữ trong </a:t>
                      </a:r>
                      <a:r>
                        <a:rPr lang="en-US" sz="1300" b="1" i="1">
                          <a:latin typeface="Times New Roman"/>
                          <a:ea typeface="Times New Roman"/>
                          <a:cs typeface="Times New Roman"/>
                        </a:rPr>
                        <a:t>Truyện Kiều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Calibri"/>
                        </a:rPr>
                        <a:t>………………………………………………………………………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Calibri"/>
                        </a:rPr>
                        <a:t>……………………………………………………………………..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Calibri"/>
                        </a:rPr>
                        <a:t>……………………………………………………………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5"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</a:rPr>
                        <a:t>Biện pháp đối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Calibri"/>
                        </a:rPr>
                        <a:t>……………</a:t>
                      </a: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-128181" y="2029096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CUỘC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4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143423" y="2074363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CUỘC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013556" y="427702"/>
            <a:ext cx="9947385" cy="6317481"/>
            <a:chOff x="9526586" y="5020964"/>
            <a:chExt cx="13487401" cy="758876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>
              <a:off x="16071148" y="5876038"/>
              <a:ext cx="189131" cy="1327825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21540853" y="11136598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16200000" flipV="1">
              <a:off x="21540853" y="6285810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 flipV="1">
              <a:off x="18440281" y="850795"/>
              <a:ext cx="194393" cy="8534731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04841" y="7643378"/>
              <a:ext cx="209146" cy="2935697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86167" y="54864"/>
            <a:ext cx="7416739" cy="74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13555" y="0"/>
            <a:ext cx="9562709" cy="688769"/>
            <a:chOff x="2013556" y="0"/>
            <a:chExt cx="8921938" cy="763899"/>
          </a:xfrm>
        </p:grpSpPr>
        <p:sp>
          <p:nvSpPr>
            <p:cNvPr id="19" name="Freeform 18"/>
            <p:cNvSpPr/>
            <p:nvPr/>
          </p:nvSpPr>
          <p:spPr>
            <a:xfrm>
              <a:off x="2013556" y="0"/>
              <a:ext cx="8921938" cy="678426"/>
            </a:xfrm>
            <a:custGeom>
              <a:avLst/>
              <a:gdLst>
                <a:gd name="connsiteX0" fmla="*/ 0 w 12192000"/>
                <a:gd name="connsiteY0" fmla="*/ 0 h 678426"/>
                <a:gd name="connsiteX1" fmla="*/ 12192000 w 12192000"/>
                <a:gd name="connsiteY1" fmla="*/ 0 h 678426"/>
                <a:gd name="connsiteX2" fmla="*/ 12192000 w 12192000"/>
                <a:gd name="connsiteY2" fmla="*/ 678426 h 678426"/>
                <a:gd name="connsiteX3" fmla="*/ 11260603 w 12192000"/>
                <a:gd name="connsiteY3" fmla="*/ 678426 h 678426"/>
                <a:gd name="connsiteX4" fmla="*/ 11282934 w 12192000"/>
                <a:gd name="connsiteY4" fmla="*/ 637286 h 678426"/>
                <a:gd name="connsiteX5" fmla="*/ 11303409 w 12192000"/>
                <a:gd name="connsiteY5" fmla="*/ 535871 h 678426"/>
                <a:gd name="connsiteX6" fmla="*/ 11303409 w 12192000"/>
                <a:gd name="connsiteY6" fmla="*/ 415400 h 678426"/>
                <a:gd name="connsiteX7" fmla="*/ 11042867 w 12192000"/>
                <a:gd name="connsiteY7" fmla="*/ 154858 h 678426"/>
                <a:gd name="connsiteX8" fmla="*/ 1136432 w 12192000"/>
                <a:gd name="connsiteY8" fmla="*/ 154858 h 678426"/>
                <a:gd name="connsiteX9" fmla="*/ 875890 w 12192000"/>
                <a:gd name="connsiteY9" fmla="*/ 415400 h 678426"/>
                <a:gd name="connsiteX10" fmla="*/ 875890 w 12192000"/>
                <a:gd name="connsiteY10" fmla="*/ 535871 h 678426"/>
                <a:gd name="connsiteX11" fmla="*/ 896365 w 12192000"/>
                <a:gd name="connsiteY11" fmla="*/ 637286 h 678426"/>
                <a:gd name="connsiteX12" fmla="*/ 918696 w 12192000"/>
                <a:gd name="connsiteY12" fmla="*/ 678426 h 678426"/>
                <a:gd name="connsiteX13" fmla="*/ 0 w 12192000"/>
                <a:gd name="connsiteY13" fmla="*/ 678426 h 678426"/>
                <a:gd name="connsiteX14" fmla="*/ 0 w 12192000"/>
                <a:gd name="connsiteY14" fmla="*/ 0 h 6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678426">
                  <a:moveTo>
                    <a:pt x="0" y="0"/>
                  </a:moveTo>
                  <a:lnTo>
                    <a:pt x="12192000" y="0"/>
                  </a:lnTo>
                  <a:lnTo>
                    <a:pt x="12192000" y="678426"/>
                  </a:lnTo>
                  <a:lnTo>
                    <a:pt x="11260603" y="678426"/>
                  </a:lnTo>
                  <a:lnTo>
                    <a:pt x="11282934" y="637286"/>
                  </a:lnTo>
                  <a:cubicBezTo>
                    <a:pt x="11296118" y="606115"/>
                    <a:pt x="11303409" y="571844"/>
                    <a:pt x="11303409" y="535871"/>
                  </a:cubicBezTo>
                  <a:lnTo>
                    <a:pt x="11303409" y="415400"/>
                  </a:lnTo>
                  <a:cubicBezTo>
                    <a:pt x="11303409" y="271507"/>
                    <a:pt x="11186760" y="154858"/>
                    <a:pt x="11042867" y="154858"/>
                  </a:cubicBezTo>
                  <a:lnTo>
                    <a:pt x="1136432" y="154858"/>
                  </a:lnTo>
                  <a:cubicBezTo>
                    <a:pt x="992539" y="154858"/>
                    <a:pt x="875890" y="271507"/>
                    <a:pt x="875890" y="415400"/>
                  </a:cubicBezTo>
                  <a:lnTo>
                    <a:pt x="875890" y="535871"/>
                  </a:lnTo>
                  <a:cubicBezTo>
                    <a:pt x="875890" y="571844"/>
                    <a:pt x="883181" y="606115"/>
                    <a:pt x="896365" y="637286"/>
                  </a:cubicBezTo>
                  <a:lnTo>
                    <a:pt x="918696" y="678426"/>
                  </a:lnTo>
                  <a:lnTo>
                    <a:pt x="0" y="678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2067" y="678428"/>
              <a:ext cx="7624916" cy="85471"/>
            </a:xfrm>
            <a:custGeom>
              <a:avLst/>
              <a:gdLst>
                <a:gd name="connsiteX0" fmla="*/ 0 w 10341907"/>
                <a:gd name="connsiteY0" fmla="*/ 0 h 117987"/>
                <a:gd name="connsiteX1" fmla="*/ 10341907 w 10341907"/>
                <a:gd name="connsiteY1" fmla="*/ 0 h 117987"/>
                <a:gd name="connsiteX2" fmla="*/ 10340216 w 10341907"/>
                <a:gd name="connsiteY2" fmla="*/ 3116 h 117987"/>
                <a:gd name="connsiteX3" fmla="*/ 10124171 w 10341907"/>
                <a:gd name="connsiteY3" fmla="*/ 117987 h 117987"/>
                <a:gd name="connsiteX4" fmla="*/ 217736 w 10341907"/>
                <a:gd name="connsiteY4" fmla="*/ 117987 h 117987"/>
                <a:gd name="connsiteX5" fmla="*/ 1691 w 10341907"/>
                <a:gd name="connsiteY5" fmla="*/ 3116 h 117987"/>
                <a:gd name="connsiteX6" fmla="*/ 0 w 10341907"/>
                <a:gd name="connsiteY6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1907" h="117987">
                  <a:moveTo>
                    <a:pt x="0" y="0"/>
                  </a:moveTo>
                  <a:lnTo>
                    <a:pt x="10341907" y="0"/>
                  </a:lnTo>
                  <a:lnTo>
                    <a:pt x="10340216" y="3116"/>
                  </a:lnTo>
                  <a:cubicBezTo>
                    <a:pt x="10293395" y="72421"/>
                    <a:pt x="10214104" y="117987"/>
                    <a:pt x="10124171" y="117987"/>
                  </a:cubicBezTo>
                  <a:lnTo>
                    <a:pt x="217736" y="117987"/>
                  </a:lnTo>
                  <a:cubicBezTo>
                    <a:pt x="127803" y="117987"/>
                    <a:pt x="48512" y="72421"/>
                    <a:pt x="1691" y="3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58585" y="0"/>
            <a:ext cx="798717" cy="7987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48017" y="112232"/>
            <a:ext cx="4693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5751" y="650894"/>
            <a:ext cx="7599568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MỘT SỐ TRI THỨC VỀ THỂ L0ẠI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585172" y="1195057"/>
            <a:ext cx="7867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618819" y="2607398"/>
            <a:ext cx="85731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32500" y="4499572"/>
            <a:ext cx="8576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đời,con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56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  <p:bldP spid="53250" grpId="0"/>
      <p:bldP spid="53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4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143423" y="2074363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CUỘC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013556" y="427702"/>
            <a:ext cx="9947385" cy="6317481"/>
            <a:chOff x="9526586" y="5020964"/>
            <a:chExt cx="13487401" cy="758876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>
              <a:off x="16071148" y="5876038"/>
              <a:ext cx="189131" cy="1327825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21540853" y="11136598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16200000" flipV="1">
              <a:off x="21540853" y="6285810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 flipV="1">
              <a:off x="18440281" y="850795"/>
              <a:ext cx="194393" cy="8534731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04841" y="7643378"/>
              <a:ext cx="209146" cy="2935697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86167" y="54864"/>
            <a:ext cx="7416739" cy="74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13555" y="0"/>
            <a:ext cx="9562709" cy="688769"/>
            <a:chOff x="2013556" y="0"/>
            <a:chExt cx="8921938" cy="763899"/>
          </a:xfrm>
        </p:grpSpPr>
        <p:sp>
          <p:nvSpPr>
            <p:cNvPr id="19" name="Freeform 18"/>
            <p:cNvSpPr/>
            <p:nvPr/>
          </p:nvSpPr>
          <p:spPr>
            <a:xfrm>
              <a:off x="2013556" y="0"/>
              <a:ext cx="8921938" cy="678426"/>
            </a:xfrm>
            <a:custGeom>
              <a:avLst/>
              <a:gdLst>
                <a:gd name="connsiteX0" fmla="*/ 0 w 12192000"/>
                <a:gd name="connsiteY0" fmla="*/ 0 h 678426"/>
                <a:gd name="connsiteX1" fmla="*/ 12192000 w 12192000"/>
                <a:gd name="connsiteY1" fmla="*/ 0 h 678426"/>
                <a:gd name="connsiteX2" fmla="*/ 12192000 w 12192000"/>
                <a:gd name="connsiteY2" fmla="*/ 678426 h 678426"/>
                <a:gd name="connsiteX3" fmla="*/ 11260603 w 12192000"/>
                <a:gd name="connsiteY3" fmla="*/ 678426 h 678426"/>
                <a:gd name="connsiteX4" fmla="*/ 11282934 w 12192000"/>
                <a:gd name="connsiteY4" fmla="*/ 637286 h 678426"/>
                <a:gd name="connsiteX5" fmla="*/ 11303409 w 12192000"/>
                <a:gd name="connsiteY5" fmla="*/ 535871 h 678426"/>
                <a:gd name="connsiteX6" fmla="*/ 11303409 w 12192000"/>
                <a:gd name="connsiteY6" fmla="*/ 415400 h 678426"/>
                <a:gd name="connsiteX7" fmla="*/ 11042867 w 12192000"/>
                <a:gd name="connsiteY7" fmla="*/ 154858 h 678426"/>
                <a:gd name="connsiteX8" fmla="*/ 1136432 w 12192000"/>
                <a:gd name="connsiteY8" fmla="*/ 154858 h 678426"/>
                <a:gd name="connsiteX9" fmla="*/ 875890 w 12192000"/>
                <a:gd name="connsiteY9" fmla="*/ 415400 h 678426"/>
                <a:gd name="connsiteX10" fmla="*/ 875890 w 12192000"/>
                <a:gd name="connsiteY10" fmla="*/ 535871 h 678426"/>
                <a:gd name="connsiteX11" fmla="*/ 896365 w 12192000"/>
                <a:gd name="connsiteY11" fmla="*/ 637286 h 678426"/>
                <a:gd name="connsiteX12" fmla="*/ 918696 w 12192000"/>
                <a:gd name="connsiteY12" fmla="*/ 678426 h 678426"/>
                <a:gd name="connsiteX13" fmla="*/ 0 w 12192000"/>
                <a:gd name="connsiteY13" fmla="*/ 678426 h 678426"/>
                <a:gd name="connsiteX14" fmla="*/ 0 w 12192000"/>
                <a:gd name="connsiteY14" fmla="*/ 0 h 6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678426">
                  <a:moveTo>
                    <a:pt x="0" y="0"/>
                  </a:moveTo>
                  <a:lnTo>
                    <a:pt x="12192000" y="0"/>
                  </a:lnTo>
                  <a:lnTo>
                    <a:pt x="12192000" y="678426"/>
                  </a:lnTo>
                  <a:lnTo>
                    <a:pt x="11260603" y="678426"/>
                  </a:lnTo>
                  <a:lnTo>
                    <a:pt x="11282934" y="637286"/>
                  </a:lnTo>
                  <a:cubicBezTo>
                    <a:pt x="11296118" y="606115"/>
                    <a:pt x="11303409" y="571844"/>
                    <a:pt x="11303409" y="535871"/>
                  </a:cubicBezTo>
                  <a:lnTo>
                    <a:pt x="11303409" y="415400"/>
                  </a:lnTo>
                  <a:cubicBezTo>
                    <a:pt x="11303409" y="271507"/>
                    <a:pt x="11186760" y="154858"/>
                    <a:pt x="11042867" y="154858"/>
                  </a:cubicBezTo>
                  <a:lnTo>
                    <a:pt x="1136432" y="154858"/>
                  </a:lnTo>
                  <a:cubicBezTo>
                    <a:pt x="992539" y="154858"/>
                    <a:pt x="875890" y="271507"/>
                    <a:pt x="875890" y="415400"/>
                  </a:cubicBezTo>
                  <a:lnTo>
                    <a:pt x="875890" y="535871"/>
                  </a:lnTo>
                  <a:cubicBezTo>
                    <a:pt x="875890" y="571844"/>
                    <a:pt x="883181" y="606115"/>
                    <a:pt x="896365" y="637286"/>
                  </a:cubicBezTo>
                  <a:lnTo>
                    <a:pt x="918696" y="678426"/>
                  </a:lnTo>
                  <a:lnTo>
                    <a:pt x="0" y="678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2067" y="678428"/>
              <a:ext cx="7624916" cy="85471"/>
            </a:xfrm>
            <a:custGeom>
              <a:avLst/>
              <a:gdLst>
                <a:gd name="connsiteX0" fmla="*/ 0 w 10341907"/>
                <a:gd name="connsiteY0" fmla="*/ 0 h 117987"/>
                <a:gd name="connsiteX1" fmla="*/ 10341907 w 10341907"/>
                <a:gd name="connsiteY1" fmla="*/ 0 h 117987"/>
                <a:gd name="connsiteX2" fmla="*/ 10340216 w 10341907"/>
                <a:gd name="connsiteY2" fmla="*/ 3116 h 117987"/>
                <a:gd name="connsiteX3" fmla="*/ 10124171 w 10341907"/>
                <a:gd name="connsiteY3" fmla="*/ 117987 h 117987"/>
                <a:gd name="connsiteX4" fmla="*/ 217736 w 10341907"/>
                <a:gd name="connsiteY4" fmla="*/ 117987 h 117987"/>
                <a:gd name="connsiteX5" fmla="*/ 1691 w 10341907"/>
                <a:gd name="connsiteY5" fmla="*/ 3116 h 117987"/>
                <a:gd name="connsiteX6" fmla="*/ 0 w 10341907"/>
                <a:gd name="connsiteY6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1907" h="117987">
                  <a:moveTo>
                    <a:pt x="0" y="0"/>
                  </a:moveTo>
                  <a:lnTo>
                    <a:pt x="10341907" y="0"/>
                  </a:lnTo>
                  <a:lnTo>
                    <a:pt x="10340216" y="3116"/>
                  </a:lnTo>
                  <a:cubicBezTo>
                    <a:pt x="10293395" y="72421"/>
                    <a:pt x="10214104" y="117987"/>
                    <a:pt x="10124171" y="117987"/>
                  </a:cubicBezTo>
                  <a:lnTo>
                    <a:pt x="217736" y="117987"/>
                  </a:lnTo>
                  <a:cubicBezTo>
                    <a:pt x="127803" y="117987"/>
                    <a:pt x="48512" y="72421"/>
                    <a:pt x="1691" y="3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58585" y="0"/>
            <a:ext cx="798717" cy="7987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48017" y="112232"/>
            <a:ext cx="4693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5751" y="650894"/>
            <a:ext cx="759956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507810" y="1249377"/>
            <a:ext cx="9460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cốt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Kiều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文本框 19"/>
          <p:cNvSpPr txBox="1"/>
          <p:nvPr/>
        </p:nvSpPr>
        <p:spPr>
          <a:xfrm rot="16200000">
            <a:off x="4174808" y="1582268"/>
            <a:ext cx="616515" cy="17531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2400" i="1" dirty="0" err="1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Thể</a:t>
            </a:r>
            <a:r>
              <a:rPr lang="en-US" altLang="zh-CN" sz="2400" i="1" dirty="0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 </a:t>
            </a:r>
            <a:r>
              <a:rPr lang="en-US" altLang="zh-CN" sz="2400" i="1" dirty="0" err="1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loại</a:t>
            </a:r>
            <a:r>
              <a:rPr lang="en-US" altLang="zh-CN" sz="2400" i="1" dirty="0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:</a:t>
            </a:r>
            <a:r>
              <a:rPr lang="vi-VN" altLang="zh-CN" sz="2400" i="1" dirty="0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 </a:t>
            </a:r>
            <a:endParaRPr lang="zh-CN" altLang="en-US" sz="2400" i="1" dirty="0">
              <a:solidFill>
                <a:srgbClr val="7030A0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4907" y="2191435"/>
            <a:ext cx="649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文本框 19"/>
          <p:cNvSpPr txBox="1"/>
          <p:nvPr/>
        </p:nvSpPr>
        <p:spPr>
          <a:xfrm rot="16200000">
            <a:off x="4182352" y="2793924"/>
            <a:ext cx="616515" cy="17531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2400" i="1" dirty="0" err="1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Cốt</a:t>
            </a:r>
            <a:r>
              <a:rPr lang="en-US" altLang="zh-CN" sz="2400" i="1" dirty="0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 </a:t>
            </a:r>
            <a:r>
              <a:rPr lang="en-US" altLang="zh-CN" sz="2400" i="1" dirty="0" err="1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truyện</a:t>
            </a:r>
            <a:r>
              <a:rPr lang="en-US" altLang="zh-CN" sz="2400" i="1" dirty="0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:</a:t>
            </a:r>
            <a:r>
              <a:rPr lang="vi-VN" altLang="zh-CN" sz="2400" i="1" dirty="0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 </a:t>
            </a:r>
            <a:endParaRPr lang="zh-CN" altLang="en-US" sz="2400" i="1" dirty="0">
              <a:solidFill>
                <a:srgbClr val="7030A0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29885" y="320542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|” Kim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文本框 19"/>
          <p:cNvSpPr txBox="1"/>
          <p:nvPr/>
        </p:nvSpPr>
        <p:spPr>
          <a:xfrm rot="16200000">
            <a:off x="2777557" y="4539733"/>
            <a:ext cx="616515" cy="17531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2400" i="1" dirty="0" err="1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Nhân</a:t>
            </a:r>
            <a:r>
              <a:rPr lang="en-US" altLang="zh-CN" sz="2400" i="1" dirty="0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 </a:t>
            </a:r>
            <a:r>
              <a:rPr lang="en-US" altLang="zh-CN" sz="2400" i="1" dirty="0" err="1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vật</a:t>
            </a:r>
            <a:r>
              <a:rPr lang="en-US" altLang="zh-CN" sz="2400" i="1" dirty="0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:</a:t>
            </a:r>
            <a:r>
              <a:rPr lang="vi-VN" altLang="zh-CN" sz="2400" i="1" dirty="0" smtClean="0">
                <a:solidFill>
                  <a:srgbClr val="7030A0"/>
                </a:solidFill>
                <a:latin typeface="+mj-lt"/>
                <a:ea typeface="Microsoft YaHei UI" panose="020B0503020204020204" pitchFamily="34" charset="-122"/>
              </a:rPr>
              <a:t> </a:t>
            </a:r>
            <a:endParaRPr lang="zh-CN" altLang="en-US" sz="2400" i="1" dirty="0">
              <a:solidFill>
                <a:srgbClr val="7030A0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27010" y="4201305"/>
            <a:ext cx="7589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./.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thiện-ác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702867" y="5051834"/>
            <a:ext cx="7079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./.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khắc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847722" y="5821378"/>
            <a:ext cx="7523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./.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56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2"/>
      <p:bldP spid="33" grpId="0"/>
      <p:bldP spid="34" grpId="1"/>
      <p:bldP spid="35" grpId="0"/>
      <p:bldP spid="55300" grpId="0"/>
      <p:bldP spid="55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962FE7-C5E6-4AAC-A3DB-BEAC57BF4FF9}"/>
              </a:ext>
            </a:extLst>
          </p:cNvPr>
          <p:cNvSpPr txBox="1"/>
          <p:nvPr/>
        </p:nvSpPr>
        <p:spPr>
          <a:xfrm>
            <a:off x="143423" y="2074363"/>
            <a:ext cx="3249012" cy="28958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DU- CUỘC ĐỜI VÀ SỰ NGHIỆP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013556" y="427702"/>
            <a:ext cx="9947385" cy="6317481"/>
            <a:chOff x="9526586" y="5020964"/>
            <a:chExt cx="13487401" cy="758876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>
              <a:off x="16071148" y="5876038"/>
              <a:ext cx="189131" cy="1327825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21540853" y="11136598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16200000" flipV="1">
              <a:off x="21540853" y="6285810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 flipV="1">
              <a:off x="18440281" y="850795"/>
              <a:ext cx="194393" cy="8534731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04841" y="7643378"/>
              <a:ext cx="209146" cy="2935697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86167" y="54864"/>
            <a:ext cx="7416739" cy="74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13555" y="0"/>
            <a:ext cx="9562709" cy="688769"/>
            <a:chOff x="2013556" y="0"/>
            <a:chExt cx="8921938" cy="763899"/>
          </a:xfrm>
        </p:grpSpPr>
        <p:sp>
          <p:nvSpPr>
            <p:cNvPr id="19" name="Freeform 18"/>
            <p:cNvSpPr/>
            <p:nvPr/>
          </p:nvSpPr>
          <p:spPr>
            <a:xfrm>
              <a:off x="2013556" y="0"/>
              <a:ext cx="8921938" cy="678426"/>
            </a:xfrm>
            <a:custGeom>
              <a:avLst/>
              <a:gdLst>
                <a:gd name="connsiteX0" fmla="*/ 0 w 12192000"/>
                <a:gd name="connsiteY0" fmla="*/ 0 h 678426"/>
                <a:gd name="connsiteX1" fmla="*/ 12192000 w 12192000"/>
                <a:gd name="connsiteY1" fmla="*/ 0 h 678426"/>
                <a:gd name="connsiteX2" fmla="*/ 12192000 w 12192000"/>
                <a:gd name="connsiteY2" fmla="*/ 678426 h 678426"/>
                <a:gd name="connsiteX3" fmla="*/ 11260603 w 12192000"/>
                <a:gd name="connsiteY3" fmla="*/ 678426 h 678426"/>
                <a:gd name="connsiteX4" fmla="*/ 11282934 w 12192000"/>
                <a:gd name="connsiteY4" fmla="*/ 637286 h 678426"/>
                <a:gd name="connsiteX5" fmla="*/ 11303409 w 12192000"/>
                <a:gd name="connsiteY5" fmla="*/ 535871 h 678426"/>
                <a:gd name="connsiteX6" fmla="*/ 11303409 w 12192000"/>
                <a:gd name="connsiteY6" fmla="*/ 415400 h 678426"/>
                <a:gd name="connsiteX7" fmla="*/ 11042867 w 12192000"/>
                <a:gd name="connsiteY7" fmla="*/ 154858 h 678426"/>
                <a:gd name="connsiteX8" fmla="*/ 1136432 w 12192000"/>
                <a:gd name="connsiteY8" fmla="*/ 154858 h 678426"/>
                <a:gd name="connsiteX9" fmla="*/ 875890 w 12192000"/>
                <a:gd name="connsiteY9" fmla="*/ 415400 h 678426"/>
                <a:gd name="connsiteX10" fmla="*/ 875890 w 12192000"/>
                <a:gd name="connsiteY10" fmla="*/ 535871 h 678426"/>
                <a:gd name="connsiteX11" fmla="*/ 896365 w 12192000"/>
                <a:gd name="connsiteY11" fmla="*/ 637286 h 678426"/>
                <a:gd name="connsiteX12" fmla="*/ 918696 w 12192000"/>
                <a:gd name="connsiteY12" fmla="*/ 678426 h 678426"/>
                <a:gd name="connsiteX13" fmla="*/ 0 w 12192000"/>
                <a:gd name="connsiteY13" fmla="*/ 678426 h 678426"/>
                <a:gd name="connsiteX14" fmla="*/ 0 w 12192000"/>
                <a:gd name="connsiteY14" fmla="*/ 0 h 6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678426">
                  <a:moveTo>
                    <a:pt x="0" y="0"/>
                  </a:moveTo>
                  <a:lnTo>
                    <a:pt x="12192000" y="0"/>
                  </a:lnTo>
                  <a:lnTo>
                    <a:pt x="12192000" y="678426"/>
                  </a:lnTo>
                  <a:lnTo>
                    <a:pt x="11260603" y="678426"/>
                  </a:lnTo>
                  <a:lnTo>
                    <a:pt x="11282934" y="637286"/>
                  </a:lnTo>
                  <a:cubicBezTo>
                    <a:pt x="11296118" y="606115"/>
                    <a:pt x="11303409" y="571844"/>
                    <a:pt x="11303409" y="535871"/>
                  </a:cubicBezTo>
                  <a:lnTo>
                    <a:pt x="11303409" y="415400"/>
                  </a:lnTo>
                  <a:cubicBezTo>
                    <a:pt x="11303409" y="271507"/>
                    <a:pt x="11186760" y="154858"/>
                    <a:pt x="11042867" y="154858"/>
                  </a:cubicBezTo>
                  <a:lnTo>
                    <a:pt x="1136432" y="154858"/>
                  </a:lnTo>
                  <a:cubicBezTo>
                    <a:pt x="992539" y="154858"/>
                    <a:pt x="875890" y="271507"/>
                    <a:pt x="875890" y="415400"/>
                  </a:cubicBezTo>
                  <a:lnTo>
                    <a:pt x="875890" y="535871"/>
                  </a:lnTo>
                  <a:cubicBezTo>
                    <a:pt x="875890" y="571844"/>
                    <a:pt x="883181" y="606115"/>
                    <a:pt x="896365" y="637286"/>
                  </a:cubicBezTo>
                  <a:lnTo>
                    <a:pt x="918696" y="678426"/>
                  </a:lnTo>
                  <a:lnTo>
                    <a:pt x="0" y="678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2067" y="678428"/>
              <a:ext cx="7624916" cy="85471"/>
            </a:xfrm>
            <a:custGeom>
              <a:avLst/>
              <a:gdLst>
                <a:gd name="connsiteX0" fmla="*/ 0 w 10341907"/>
                <a:gd name="connsiteY0" fmla="*/ 0 h 117987"/>
                <a:gd name="connsiteX1" fmla="*/ 10341907 w 10341907"/>
                <a:gd name="connsiteY1" fmla="*/ 0 h 117987"/>
                <a:gd name="connsiteX2" fmla="*/ 10340216 w 10341907"/>
                <a:gd name="connsiteY2" fmla="*/ 3116 h 117987"/>
                <a:gd name="connsiteX3" fmla="*/ 10124171 w 10341907"/>
                <a:gd name="connsiteY3" fmla="*/ 117987 h 117987"/>
                <a:gd name="connsiteX4" fmla="*/ 217736 w 10341907"/>
                <a:gd name="connsiteY4" fmla="*/ 117987 h 117987"/>
                <a:gd name="connsiteX5" fmla="*/ 1691 w 10341907"/>
                <a:gd name="connsiteY5" fmla="*/ 3116 h 117987"/>
                <a:gd name="connsiteX6" fmla="*/ 0 w 10341907"/>
                <a:gd name="connsiteY6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1907" h="117987">
                  <a:moveTo>
                    <a:pt x="0" y="0"/>
                  </a:moveTo>
                  <a:lnTo>
                    <a:pt x="10341907" y="0"/>
                  </a:lnTo>
                  <a:lnTo>
                    <a:pt x="10340216" y="3116"/>
                  </a:lnTo>
                  <a:cubicBezTo>
                    <a:pt x="10293395" y="72421"/>
                    <a:pt x="10214104" y="117987"/>
                    <a:pt x="10124171" y="117987"/>
                  </a:cubicBezTo>
                  <a:lnTo>
                    <a:pt x="217736" y="117987"/>
                  </a:lnTo>
                  <a:cubicBezTo>
                    <a:pt x="127803" y="117987"/>
                    <a:pt x="48512" y="72421"/>
                    <a:pt x="1691" y="3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3283" y="0"/>
            <a:ext cx="798717" cy="7987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48017" y="112232"/>
            <a:ext cx="4693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5751" y="650894"/>
            <a:ext cx="7599568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MỘT SỐ TRI THỨC VỀ THỂ L0ẠI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507810" y="1249377"/>
            <a:ext cx="9460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cốt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Kiều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10456" y="2157918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839486" y="2018924"/>
            <a:ext cx="598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413156" y="3150607"/>
            <a:ext cx="2933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576119" y="3675706"/>
            <a:ext cx="8335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./.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Kiều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259248" y="4979406"/>
            <a:ext cx="86180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./.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56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56323" grpId="0"/>
      <p:bldP spid="563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8726</TotalTime>
  <Words>2504</Words>
  <Application>Microsoft Office PowerPoint</Application>
  <PresentationFormat>Custom</PresentationFormat>
  <Paragraphs>303</Paragraphs>
  <Slides>36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千图网拥有20W+精美PPT模板 更多PPT模板下载至：www.58pic.com/office/ppt​​</vt:lpstr>
      <vt:lpstr>Slide 1</vt:lpstr>
      <vt:lpstr>Slide 2</vt:lpstr>
      <vt:lpstr>Slide 3</vt:lpstr>
      <vt:lpstr>Slide 4</vt:lpstr>
      <vt:lpstr>Slide 5</vt:lpstr>
      <vt:lpstr>                  PHIẾU HỌC TẬP SỐ 1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b. Gia đình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MyPC</cp:lastModifiedBy>
  <cp:revision>318</cp:revision>
  <dcterms:created xsi:type="dcterms:W3CDTF">2018-02-23T07:21:57Z</dcterms:created>
  <dcterms:modified xsi:type="dcterms:W3CDTF">2023-08-16T15:14:21Z</dcterms:modified>
</cp:coreProperties>
</file>