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7" r:id="rId2"/>
    <p:sldMasterId id="2147483735" r:id="rId3"/>
    <p:sldMasterId id="2147483749" r:id="rId4"/>
    <p:sldMasterId id="2147483769" r:id="rId5"/>
    <p:sldMasterId id="2147483781" r:id="rId6"/>
    <p:sldMasterId id="2147483785" r:id="rId7"/>
    <p:sldMasterId id="2147483802" r:id="rId8"/>
    <p:sldMasterId id="2147483826" r:id="rId9"/>
  </p:sldMasterIdLst>
  <p:notesMasterIdLst>
    <p:notesMasterId r:id="rId67"/>
  </p:notesMasterIdLst>
  <p:sldIdLst>
    <p:sldId id="432" r:id="rId10"/>
    <p:sldId id="433" r:id="rId11"/>
    <p:sldId id="358" r:id="rId12"/>
    <p:sldId id="348" r:id="rId13"/>
    <p:sldId id="349" r:id="rId14"/>
    <p:sldId id="350" r:id="rId15"/>
    <p:sldId id="351" r:id="rId16"/>
    <p:sldId id="352" r:id="rId17"/>
    <p:sldId id="353" r:id="rId18"/>
    <p:sldId id="354" r:id="rId19"/>
    <p:sldId id="355" r:id="rId20"/>
    <p:sldId id="356" r:id="rId21"/>
    <p:sldId id="381" r:id="rId22"/>
    <p:sldId id="382" r:id="rId23"/>
    <p:sldId id="383" r:id="rId24"/>
    <p:sldId id="384" r:id="rId25"/>
    <p:sldId id="385" r:id="rId26"/>
    <p:sldId id="430" r:id="rId27"/>
    <p:sldId id="388" r:id="rId28"/>
    <p:sldId id="389"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 id="407" r:id="rId47"/>
    <p:sldId id="408" r:id="rId48"/>
    <p:sldId id="409" r:id="rId49"/>
    <p:sldId id="410" r:id="rId50"/>
    <p:sldId id="411" r:id="rId51"/>
    <p:sldId id="412" r:id="rId52"/>
    <p:sldId id="413" r:id="rId53"/>
    <p:sldId id="414" r:id="rId54"/>
    <p:sldId id="415" r:id="rId55"/>
    <p:sldId id="416" r:id="rId56"/>
    <p:sldId id="417" r:id="rId57"/>
    <p:sldId id="418" r:id="rId58"/>
    <p:sldId id="427" r:id="rId59"/>
    <p:sldId id="428" r:id="rId60"/>
    <p:sldId id="429" r:id="rId61"/>
    <p:sldId id="431" r:id="rId62"/>
    <p:sldId id="422" r:id="rId63"/>
    <p:sldId id="423" r:id="rId64"/>
    <p:sldId id="424" r:id="rId65"/>
    <p:sldId id="425" r:id="rId66"/>
  </p:sldIdLst>
  <p:sldSz cx="12192000" cy="6858000"/>
  <p:notesSz cx="6858000" cy="9144000"/>
  <p:embeddedFontLst>
    <p:embeddedFont>
      <p:font typeface="Calibri" pitchFamily="34" charset="0"/>
      <p:regular r:id="rId68"/>
      <p:bold r:id="rId69"/>
      <p:italic r:id="rId70"/>
      <p:boldItalic r:id="rId71"/>
    </p:embeddedFont>
    <p:embeddedFont>
      <p:font typeface="SimSun" pitchFamily="2" charset="-122"/>
      <p:regular r:id="rId72"/>
    </p:embeddedFont>
    <p:embeddedFont>
      <p:font typeface="Cambria" pitchFamily="18" charset="0"/>
      <p:regular r:id="rId73"/>
      <p:bold r:id="rId74"/>
      <p:italic r:id="rId75"/>
      <p:boldItalic r:id="rId76"/>
    </p:embeddedFont>
    <p:embeddedFont>
      <p:font typeface="맑은 고딕" pitchFamily="34" charset="-127"/>
      <p:regular r:id="rId77"/>
      <p:bold r:id="rId78"/>
    </p:embeddedFont>
    <p:embeddedFont>
      <p:font typeface="DM Serif Display" charset="0"/>
      <p:regular r:id="rId79"/>
      <p:italic r:id="rId80"/>
    </p:embeddedFont>
    <p:embeddedFont>
      <p:font typeface="Fira Sans" charset="0"/>
      <p:regular r:id="rId81"/>
      <p:bold r:id="rId82"/>
      <p:italic r:id="rId83"/>
      <p:boldItalic r:id="rId84"/>
    </p:embeddedFont>
    <p:embeddedFont>
      <p:font typeface="Tahoma" pitchFamily="34" charset="0"/>
      <p:regular r:id="rId85"/>
      <p:bold r:id="rId86"/>
    </p:embeddedFont>
    <p:embeddedFont>
      <p:font typeface="Trebuchet MS" pitchFamily="34" charset="0"/>
      <p:regular r:id="rId87"/>
      <p:bold r:id="rId88"/>
      <p:italic r:id="rId89"/>
      <p:boldItalic r:id="rId90"/>
    </p:embeddedFont>
    <p:embeddedFont>
      <p:font typeface="Calibri Light" pitchFamily="34" charset="0"/>
      <p:regular r:id="rId91"/>
      <p:italic r:id="rId92"/>
    </p:embeddedFont>
    <p:embeddedFont>
      <p:font typeface=".VnTime" pitchFamily="34" charset="0"/>
      <p:regular r:id="rId93"/>
      <p:bold r:id="rId94"/>
      <p:italic r:id="rId95"/>
      <p:boldItalic r:id="rId96"/>
    </p:embeddedFont>
    <p:embeddedFont>
      <p:font typeface="Wingdings 3" pitchFamily="18" charset="2"/>
      <p:regular r:id="rId97"/>
    </p:embeddedFont>
    <p:embeddedFont>
      <p:font typeface="微软雅黑" pitchFamily="34" charset="-122"/>
      <p:regular r:id="rId98"/>
      <p:bold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660"/>
  </p:normalViewPr>
  <p:slideViewPr>
    <p:cSldViewPr snapToGrid="0">
      <p:cViewPr varScale="1">
        <p:scale>
          <a:sx n="122" d="100"/>
          <a:sy n="122" d="100"/>
        </p:scale>
        <p:origin x="-120"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font" Target="fonts/font15.fntdata"/><Relationship Id="rId90" Type="http://schemas.openxmlformats.org/officeDocument/2006/relationships/font" Target="fonts/font23.fntdata"/><Relationship Id="rId95" Type="http://schemas.openxmlformats.org/officeDocument/2006/relationships/font" Target="fonts/font28.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font" Target="fonts/font2.fntdata"/><Relationship Id="rId77" Type="http://schemas.openxmlformats.org/officeDocument/2006/relationships/font" Target="fonts/font10.fntdata"/><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font" Target="fonts/font26.fntdata"/><Relationship Id="rId98"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103"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font" Target="fonts/font32.fntdata"/><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9.fntdata"/><Relationship Id="rId97"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DBA9F-D24D-4C07-844A-3BF2F05F647B}" type="datetimeFigureOut">
              <a:rPr lang="en-US" smtClean="0"/>
              <a:pPr/>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763E7-1D09-4491-BA51-88E7EAF593CB}" type="slidenum">
              <a:rPr lang="en-US" smtClean="0"/>
              <a:pPr/>
              <a:t>‹#›</a:t>
            </a:fld>
            <a:endParaRPr lang="en-US"/>
          </a:p>
        </p:txBody>
      </p:sp>
    </p:spTree>
    <p:extLst>
      <p:ext uri="{BB962C8B-B14F-4D97-AF65-F5344CB8AC3E}">
        <p14:creationId xmlns:p14="http://schemas.microsoft.com/office/powerpoint/2010/main" xmlns="" val="323851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2455223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f32f2e22d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df32f2e22d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6323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f32f2e22d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df32f2e22d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390709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b71737ba3b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7" name="Google Shape;1427;gb71737ba3b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8973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6f514b98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6f514b98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97384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1429" rtl="0" eaLnBrk="1" fontAlgn="auto" latinLnBrk="0" hangingPunct="1">
              <a:lnSpc>
                <a:spcPct val="100000"/>
              </a:lnSpc>
              <a:spcBef>
                <a:spcPts val="0"/>
              </a:spcBef>
              <a:spcAft>
                <a:spcPts val="0"/>
              </a:spcAft>
              <a:buClrTx/>
              <a:buSzTx/>
              <a:buFontTx/>
              <a:buNone/>
              <a:tabLst/>
              <a:defRPr/>
            </a:pPr>
            <a:fld id="{79A4D090-C3AF-4C6F-A05C-9686D70D8C3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731429"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3795528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1429" rtl="0" eaLnBrk="1" fontAlgn="auto" latinLnBrk="0" hangingPunct="1">
              <a:lnSpc>
                <a:spcPct val="100000"/>
              </a:lnSpc>
              <a:spcBef>
                <a:spcPts val="0"/>
              </a:spcBef>
              <a:spcAft>
                <a:spcPts val="0"/>
              </a:spcAft>
              <a:buClrTx/>
              <a:buSzTx/>
              <a:buFontTx/>
              <a:buNone/>
              <a:tabLst/>
              <a:defRPr/>
            </a:pPr>
            <a:fld id="{79A4D090-C3AF-4C6F-A05C-9686D70D8C3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731429"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1116291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PHÁT</a:t>
            </a:r>
            <a:r>
              <a:rPr lang="en-US" altLang="zh-CN" baseline="0" dirty="0"/>
              <a:t> PHIẾU HỌC TẬP</a:t>
            </a:r>
            <a:endParaRPr lang="zh-CN" altLang="en-US" dirty="0"/>
          </a:p>
        </p:txBody>
      </p:sp>
      <p:sp>
        <p:nvSpPr>
          <p:cNvPr id="4" name="灯片编号占位符 3"/>
          <p:cNvSpPr>
            <a:spLocks noGrp="1"/>
          </p:cNvSpPr>
          <p:nvPr>
            <p:ph type="sldNum" sz="quarter" idx="10"/>
          </p:nvPr>
        </p:nvSpPr>
        <p:spPr/>
        <p:txBody>
          <a:bodyPr/>
          <a:lstStyle/>
          <a:p>
            <a:pPr marL="0" marR="0" lvl="0" indent="0" algn="r" defTabSz="731429" rtl="0" eaLnBrk="1" fontAlgn="auto" latinLnBrk="0" hangingPunct="1">
              <a:lnSpc>
                <a:spcPct val="100000"/>
              </a:lnSpc>
              <a:spcBef>
                <a:spcPts val="0"/>
              </a:spcBef>
              <a:spcAft>
                <a:spcPts val="0"/>
              </a:spcAft>
              <a:buClrTx/>
              <a:buSzTx/>
              <a:buFontTx/>
              <a:buNone/>
              <a:tabLst/>
              <a:defRPr/>
            </a:pPr>
            <a:fld id="{B7EC37A5-58F9-8740-896C-95FDD45ACF81}" type="slidenum">
              <a:rPr kumimoji="1"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731429" rtl="0" eaLnBrk="1" fontAlgn="auto" latinLnBrk="0" hangingPunct="1">
                <a:lnSpc>
                  <a:spcPct val="100000"/>
                </a:lnSpc>
                <a:spcBef>
                  <a:spcPts val="0"/>
                </a:spcBef>
                <a:spcAft>
                  <a:spcPts val="0"/>
                </a:spcAft>
                <a:buClrTx/>
                <a:buSzTx/>
                <a:buFontTx/>
                <a:buNone/>
                <a:tabLst/>
                <a:defRPr/>
              </a:pPr>
              <a:t>22</a:t>
            </a:fld>
            <a:endParaRPr kumimoji="1"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29200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f32f2e22d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df32f2e22d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0754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98766-6A9C-4F2F-8D78-A8B7F422C2B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98009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0613F-5C29-441B-B7E7-AE55777B86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28220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353131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300009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4153708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200254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2830925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1259146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3086833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942CC-DB20-4011-A049-53E3E8ABCBEF}"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charset="-122"/>
                <a:ea typeface="字魂59号-创粗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charset="-122"/>
              <a:ea typeface="字魂59号-创粗黑" panose="00000500000000000000" charset="-122"/>
              <a:cs typeface="+mn-cs"/>
            </a:endParaRPr>
          </a:p>
        </p:txBody>
      </p:sp>
    </p:spTree>
    <p:extLst>
      <p:ext uri="{BB962C8B-B14F-4D97-AF65-F5344CB8AC3E}">
        <p14:creationId xmlns:p14="http://schemas.microsoft.com/office/powerpoint/2010/main" xmlns="" val="42103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75147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31398673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349F94CA-5AD5-6745-A4CE-C857F9A07F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Chỗ dành sẵn cho Chân trang 2">
            <a:extLst>
              <a:ext uri="{FF2B5EF4-FFF2-40B4-BE49-F238E27FC236}">
                <a16:creationId xmlns:a16="http://schemas.microsoft.com/office/drawing/2014/main" xmlns="" id="{C5764C3A-3D9F-DA41-ADD6-FEB216738E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Số hiệu Bản chiếu 3">
            <a:extLst>
              <a:ext uri="{FF2B5EF4-FFF2-40B4-BE49-F238E27FC236}">
                <a16:creationId xmlns:a16="http://schemas.microsoft.com/office/drawing/2014/main" xmlns="" id="{CCACAD5D-8A05-3C4D-92E2-8A6859DF26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09404599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22C060F-AE18-BF49-859F-A072C03F4FA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54E5A5CE-9840-E544-BFE4-E9D3F7F45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62A87B06-E1D6-8441-8386-63BB85556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27C553F-7D74-0247-8BAE-C02E6DB813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xmlns="" id="{B62F8ECC-B428-3B4D-85C0-0A65644DF9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xmlns="" id="{73EFCD8D-E641-0C4F-BFAB-225AE3B93D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74256802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A4F807-0B3B-804E-8F59-DC386E26A87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B96CB47C-77EB-C641-86B4-FE514E5007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64FBCE77-70DC-5F45-8CF1-580EEC678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E910036-329C-F845-AD33-44BDDC5DEE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xmlns="" id="{D29C9DA6-8AAE-AE47-9D7D-1B70BB95E9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xmlns="" id="{20826817-77F8-184F-AA6C-FA5831F33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32499991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CB656E0-A20D-1D49-B934-A4A1D61D98D6}"/>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2168D3B5-2FFA-FF42-AB68-3CD52D438A9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C50FE24-459F-D640-898D-4ED05A7115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69DB1DCA-4F38-9641-B0FF-7B1411443D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92160D4F-293E-D144-BDBD-E8428691B5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3437385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A146CAA-FA59-0F4D-829C-060415853EC5}"/>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537F24DB-350B-CD40-8ED2-4B3865A4DBA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8E210ABC-F7C7-6742-92B7-CA567BD8AA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C84F353C-3C49-264F-B409-47DCEA459F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08D7E858-10FA-BA4E-A3E1-FB1655900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51184696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498181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6750042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8457167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9206879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51425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xmlns="" val="33588442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046060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595513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9938178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304660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8287779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3209423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1"/>
        <p:cNvGrpSpPr/>
        <p:nvPr/>
      </p:nvGrpSpPr>
      <p:grpSpPr>
        <a:xfrm>
          <a:off x="0" y="0"/>
          <a:ext cx="0" cy="0"/>
          <a:chOff x="0" y="0"/>
          <a:chExt cx="0" cy="0"/>
        </a:xfrm>
      </p:grpSpPr>
      <p:sp>
        <p:nvSpPr>
          <p:cNvPr id="372" name="Google Shape;372;p8"/>
          <p:cNvSpPr txBox="1">
            <a:spLocks noGrp="1"/>
          </p:cNvSpPr>
          <p:nvPr>
            <p:ph type="title"/>
          </p:nvPr>
        </p:nvSpPr>
        <p:spPr>
          <a:xfrm>
            <a:off x="2610000" y="2306200"/>
            <a:ext cx="6972000" cy="224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73" name="Google Shape;373;p8"/>
          <p:cNvGrpSpPr/>
          <p:nvPr/>
        </p:nvGrpSpPr>
        <p:grpSpPr>
          <a:xfrm rot="-5400000">
            <a:off x="7875575" y="383202"/>
            <a:ext cx="4440795" cy="4274196"/>
            <a:chOff x="754250" y="3789250"/>
            <a:chExt cx="1457400" cy="1402725"/>
          </a:xfrm>
        </p:grpSpPr>
        <p:sp>
          <p:nvSpPr>
            <p:cNvPr id="374" name="Google Shape;374;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375;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376;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377;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Google Shape;378;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379;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380;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381;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382;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383;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384;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385;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Google Shape;388;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389;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Google Shape;390;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91;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92;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93;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94;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95;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96;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7;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8;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9;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400;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1" name="Google Shape;401;p8"/>
          <p:cNvGrpSpPr/>
          <p:nvPr/>
        </p:nvGrpSpPr>
        <p:grpSpPr>
          <a:xfrm rot="5400000">
            <a:off x="-116132" y="2296169"/>
            <a:ext cx="4440795" cy="4274196"/>
            <a:chOff x="754250" y="3789250"/>
            <a:chExt cx="1457400" cy="1402725"/>
          </a:xfrm>
        </p:grpSpPr>
        <p:sp>
          <p:nvSpPr>
            <p:cNvPr id="402" name="Google Shape;402;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403;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404;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405;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406;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7;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8;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9;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10;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11;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12;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13;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14;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15;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16;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7;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8;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9;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20;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21;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Google Shape;422;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423;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424;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425;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426;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427;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Google Shape;428;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9" name="Google Shape;429;p8"/>
          <p:cNvGrpSpPr/>
          <p:nvPr/>
        </p:nvGrpSpPr>
        <p:grpSpPr>
          <a:xfrm rot="-5400000">
            <a:off x="8959502" y="3801052"/>
            <a:ext cx="2473807" cy="3447712"/>
            <a:chOff x="3840375" y="1558675"/>
            <a:chExt cx="988100" cy="1377175"/>
          </a:xfrm>
        </p:grpSpPr>
        <p:sp>
          <p:nvSpPr>
            <p:cNvPr id="430" name="Google Shape;430;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431;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432;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433;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434;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435;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436;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437;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438;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439;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440;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441;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442;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Google Shape;443;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444;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445;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446;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447;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448;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449;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450;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451;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Google Shape;452;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453;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4" name="Google Shape;454;p8"/>
          <p:cNvGrpSpPr/>
          <p:nvPr/>
        </p:nvGrpSpPr>
        <p:grpSpPr>
          <a:xfrm rot="5629027">
            <a:off x="667337" y="-375011"/>
            <a:ext cx="2473761" cy="3447636"/>
            <a:chOff x="3840375" y="1558675"/>
            <a:chExt cx="988100" cy="1377175"/>
          </a:xfrm>
        </p:grpSpPr>
        <p:sp>
          <p:nvSpPr>
            <p:cNvPr id="455" name="Google Shape;455;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456;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457;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458;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459;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Google Shape;460;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Google Shape;461;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462;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463;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464;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465;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466;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467;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468;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469;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470;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471;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472;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473;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474;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475;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476;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477;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478;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9" name="Google Shape;479;p8"/>
          <p:cNvGrpSpPr/>
          <p:nvPr/>
        </p:nvGrpSpPr>
        <p:grpSpPr>
          <a:xfrm>
            <a:off x="907272" y="723935"/>
            <a:ext cx="436165" cy="429767"/>
            <a:chOff x="3828575" y="1069325"/>
            <a:chExt cx="185750" cy="183025"/>
          </a:xfrm>
        </p:grpSpPr>
        <p:sp>
          <p:nvSpPr>
            <p:cNvPr id="480" name="Google Shape;480;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481;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482;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3" name="Google Shape;483;p8"/>
          <p:cNvGrpSpPr/>
          <p:nvPr/>
        </p:nvGrpSpPr>
        <p:grpSpPr>
          <a:xfrm>
            <a:off x="11054972" y="5919185"/>
            <a:ext cx="436165" cy="429767"/>
            <a:chOff x="3828575" y="1069325"/>
            <a:chExt cx="185750" cy="183025"/>
          </a:xfrm>
        </p:grpSpPr>
        <p:sp>
          <p:nvSpPr>
            <p:cNvPr id="484" name="Google Shape;484;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485;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486;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xmlns="" val="42434523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6717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3989889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3818992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pPr/>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145047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30819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89268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11684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11589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9978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81224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2388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52565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26088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28310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48962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0795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93564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xmlns="" val="51296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31243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997986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84935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32059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53624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13563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67139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219208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797322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952214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356726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902914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79761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373371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253488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945464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11504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511764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217485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1"/>
        <p:cNvGrpSpPr/>
        <p:nvPr/>
      </p:nvGrpSpPr>
      <p:grpSpPr>
        <a:xfrm>
          <a:off x="0" y="0"/>
          <a:ext cx="0" cy="0"/>
          <a:chOff x="0" y="0"/>
          <a:chExt cx="0" cy="0"/>
        </a:xfrm>
      </p:grpSpPr>
      <p:sp>
        <p:nvSpPr>
          <p:cNvPr id="372" name="Google Shape;372;p8"/>
          <p:cNvSpPr txBox="1">
            <a:spLocks noGrp="1"/>
          </p:cNvSpPr>
          <p:nvPr>
            <p:ph type="title"/>
          </p:nvPr>
        </p:nvSpPr>
        <p:spPr>
          <a:xfrm>
            <a:off x="2610000" y="2306200"/>
            <a:ext cx="6972000" cy="224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73" name="Google Shape;373;p8"/>
          <p:cNvGrpSpPr/>
          <p:nvPr/>
        </p:nvGrpSpPr>
        <p:grpSpPr>
          <a:xfrm rot="-5400000">
            <a:off x="7875575" y="383202"/>
            <a:ext cx="4440795" cy="4274196"/>
            <a:chOff x="754250" y="3789250"/>
            <a:chExt cx="1457400" cy="1402725"/>
          </a:xfrm>
        </p:grpSpPr>
        <p:sp>
          <p:nvSpPr>
            <p:cNvPr id="374" name="Google Shape;374;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375;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376;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377;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Google Shape;378;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379;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380;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381;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382;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383;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384;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385;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386;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Google Shape;388;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389;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Google Shape;390;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91;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92;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93;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94;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95;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96;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7;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8;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9;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400;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01" name="Google Shape;401;p8"/>
          <p:cNvGrpSpPr/>
          <p:nvPr/>
        </p:nvGrpSpPr>
        <p:grpSpPr>
          <a:xfrm rot="5400000">
            <a:off x="-116132" y="2296169"/>
            <a:ext cx="4440795" cy="4274196"/>
            <a:chOff x="754250" y="3789250"/>
            <a:chExt cx="1457400" cy="1402725"/>
          </a:xfrm>
        </p:grpSpPr>
        <p:sp>
          <p:nvSpPr>
            <p:cNvPr id="402" name="Google Shape;402;p8"/>
            <p:cNvSpPr/>
            <p:nvPr/>
          </p:nvSpPr>
          <p:spPr>
            <a:xfrm>
              <a:off x="1688475" y="4682375"/>
              <a:ext cx="249025" cy="87750"/>
            </a:xfrm>
            <a:custGeom>
              <a:avLst/>
              <a:gdLst/>
              <a:ahLst/>
              <a:cxnLst/>
              <a:rect l="l" t="t" r="r" b="b"/>
              <a:pathLst>
                <a:path w="9961" h="3510" extrusionOk="0">
                  <a:moveTo>
                    <a:pt x="8625" y="1"/>
                  </a:moveTo>
                  <a:cubicBezTo>
                    <a:pt x="8043" y="1"/>
                    <a:pt x="7273" y="86"/>
                    <a:pt x="6304" y="357"/>
                  </a:cubicBezTo>
                  <a:cubicBezTo>
                    <a:pt x="4150" y="974"/>
                    <a:pt x="1060" y="2405"/>
                    <a:pt x="106" y="2865"/>
                  </a:cubicBezTo>
                  <a:cubicBezTo>
                    <a:pt x="0" y="2917"/>
                    <a:pt x="17" y="3077"/>
                    <a:pt x="123" y="3112"/>
                  </a:cubicBezTo>
                  <a:cubicBezTo>
                    <a:pt x="601" y="3264"/>
                    <a:pt x="1581" y="3510"/>
                    <a:pt x="2781" y="3510"/>
                  </a:cubicBezTo>
                  <a:cubicBezTo>
                    <a:pt x="3668" y="3510"/>
                    <a:pt x="4674" y="3376"/>
                    <a:pt x="5687" y="2971"/>
                  </a:cubicBezTo>
                  <a:cubicBezTo>
                    <a:pt x="8106" y="2017"/>
                    <a:pt x="9466" y="816"/>
                    <a:pt x="9890" y="392"/>
                  </a:cubicBezTo>
                  <a:cubicBezTo>
                    <a:pt x="9961" y="322"/>
                    <a:pt x="9925" y="180"/>
                    <a:pt x="9836" y="162"/>
                  </a:cubicBezTo>
                  <a:cubicBezTo>
                    <a:pt x="9622" y="90"/>
                    <a:pt x="9222" y="1"/>
                    <a:pt x="86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403;p8"/>
            <p:cNvSpPr/>
            <p:nvPr/>
          </p:nvSpPr>
          <p:spPr>
            <a:xfrm>
              <a:off x="1689350" y="4692175"/>
              <a:ext cx="246400" cy="64025"/>
            </a:xfrm>
            <a:custGeom>
              <a:avLst/>
              <a:gdLst/>
              <a:ahLst/>
              <a:cxnLst/>
              <a:rect l="l" t="t" r="r" b="b"/>
              <a:pathLst>
                <a:path w="9856" h="2561" extrusionOk="0">
                  <a:moveTo>
                    <a:pt x="18" y="2560"/>
                  </a:moveTo>
                  <a:lnTo>
                    <a:pt x="1" y="2560"/>
                  </a:lnTo>
                  <a:lnTo>
                    <a:pt x="18" y="2560"/>
                  </a:lnTo>
                  <a:cubicBezTo>
                    <a:pt x="36" y="2560"/>
                    <a:pt x="2031" y="2207"/>
                    <a:pt x="4239" y="1712"/>
                  </a:cubicBezTo>
                  <a:cubicBezTo>
                    <a:pt x="5546" y="1430"/>
                    <a:pt x="6641" y="1147"/>
                    <a:pt x="7541" y="883"/>
                  </a:cubicBezTo>
                  <a:cubicBezTo>
                    <a:pt x="8654" y="565"/>
                    <a:pt x="9431" y="264"/>
                    <a:pt x="9855" y="0"/>
                  </a:cubicBezTo>
                  <a:lnTo>
                    <a:pt x="9855" y="0"/>
                  </a:lnTo>
                  <a:lnTo>
                    <a:pt x="9855" y="0"/>
                  </a:lnTo>
                  <a:cubicBezTo>
                    <a:pt x="9431" y="264"/>
                    <a:pt x="8654" y="565"/>
                    <a:pt x="7541" y="883"/>
                  </a:cubicBezTo>
                  <a:cubicBezTo>
                    <a:pt x="6641" y="1147"/>
                    <a:pt x="5546" y="1430"/>
                    <a:pt x="4239" y="1712"/>
                  </a:cubicBezTo>
                  <a:cubicBezTo>
                    <a:pt x="2031" y="2207"/>
                    <a:pt x="36" y="2560"/>
                    <a:pt x="18" y="256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404;p8"/>
            <p:cNvSpPr/>
            <p:nvPr/>
          </p:nvSpPr>
          <p:spPr>
            <a:xfrm>
              <a:off x="754250" y="3888500"/>
              <a:ext cx="1419025" cy="1303475"/>
            </a:xfrm>
            <a:custGeom>
              <a:avLst/>
              <a:gdLst/>
              <a:ahLst/>
              <a:cxnLst/>
              <a:rect l="l" t="t" r="r" b="b"/>
              <a:pathLst>
                <a:path w="56761" h="52139" extrusionOk="0">
                  <a:moveTo>
                    <a:pt x="56127" y="0"/>
                  </a:moveTo>
                  <a:cubicBezTo>
                    <a:pt x="55885" y="0"/>
                    <a:pt x="55667" y="164"/>
                    <a:pt x="55595" y="411"/>
                  </a:cubicBezTo>
                  <a:cubicBezTo>
                    <a:pt x="55188" y="1895"/>
                    <a:pt x="54429" y="3378"/>
                    <a:pt x="53280" y="4915"/>
                  </a:cubicBezTo>
                  <a:cubicBezTo>
                    <a:pt x="52239" y="6310"/>
                    <a:pt x="50985" y="7652"/>
                    <a:pt x="49748" y="8942"/>
                  </a:cubicBezTo>
                  <a:cubicBezTo>
                    <a:pt x="48672" y="10089"/>
                    <a:pt x="47559" y="11273"/>
                    <a:pt x="46570" y="12526"/>
                  </a:cubicBezTo>
                  <a:cubicBezTo>
                    <a:pt x="44080" y="15670"/>
                    <a:pt x="42350" y="19414"/>
                    <a:pt x="41537" y="23352"/>
                  </a:cubicBezTo>
                  <a:cubicBezTo>
                    <a:pt x="41413" y="23988"/>
                    <a:pt x="41307" y="24624"/>
                    <a:pt x="41201" y="25241"/>
                  </a:cubicBezTo>
                  <a:cubicBezTo>
                    <a:pt x="40989" y="26531"/>
                    <a:pt x="40777" y="27732"/>
                    <a:pt x="40389" y="28915"/>
                  </a:cubicBezTo>
                  <a:cubicBezTo>
                    <a:pt x="39595" y="31299"/>
                    <a:pt x="38040" y="33419"/>
                    <a:pt x="35974" y="34867"/>
                  </a:cubicBezTo>
                  <a:cubicBezTo>
                    <a:pt x="35003" y="35555"/>
                    <a:pt x="33873" y="36120"/>
                    <a:pt x="32795" y="36668"/>
                  </a:cubicBezTo>
                  <a:cubicBezTo>
                    <a:pt x="31789" y="37163"/>
                    <a:pt x="30764" y="37674"/>
                    <a:pt x="29792" y="38310"/>
                  </a:cubicBezTo>
                  <a:cubicBezTo>
                    <a:pt x="29352" y="38611"/>
                    <a:pt x="28909" y="38929"/>
                    <a:pt x="28486" y="39247"/>
                  </a:cubicBezTo>
                  <a:cubicBezTo>
                    <a:pt x="27762" y="39793"/>
                    <a:pt x="27056" y="40306"/>
                    <a:pt x="26296" y="40695"/>
                  </a:cubicBezTo>
                  <a:cubicBezTo>
                    <a:pt x="24689" y="41507"/>
                    <a:pt x="22799" y="41736"/>
                    <a:pt x="20962" y="41948"/>
                  </a:cubicBezTo>
                  <a:cubicBezTo>
                    <a:pt x="16795" y="42425"/>
                    <a:pt x="13069" y="42920"/>
                    <a:pt x="9519" y="44208"/>
                  </a:cubicBezTo>
                  <a:cubicBezTo>
                    <a:pt x="7559" y="44915"/>
                    <a:pt x="5775" y="45851"/>
                    <a:pt x="4239" y="46963"/>
                  </a:cubicBezTo>
                  <a:cubicBezTo>
                    <a:pt x="2544" y="48200"/>
                    <a:pt x="1166" y="49648"/>
                    <a:pt x="159" y="51272"/>
                  </a:cubicBezTo>
                  <a:cubicBezTo>
                    <a:pt x="0" y="51538"/>
                    <a:pt x="71" y="51873"/>
                    <a:pt x="335" y="52049"/>
                  </a:cubicBezTo>
                  <a:cubicBezTo>
                    <a:pt x="424" y="52103"/>
                    <a:pt x="530" y="52138"/>
                    <a:pt x="636" y="52138"/>
                  </a:cubicBezTo>
                  <a:cubicBezTo>
                    <a:pt x="830" y="52138"/>
                    <a:pt x="1006" y="52032"/>
                    <a:pt x="1112" y="51856"/>
                  </a:cubicBezTo>
                  <a:cubicBezTo>
                    <a:pt x="2049" y="50372"/>
                    <a:pt x="3321" y="49030"/>
                    <a:pt x="4910" y="47882"/>
                  </a:cubicBezTo>
                  <a:cubicBezTo>
                    <a:pt x="6358" y="46822"/>
                    <a:pt x="8035" y="45957"/>
                    <a:pt x="9907" y="45268"/>
                  </a:cubicBezTo>
                  <a:cubicBezTo>
                    <a:pt x="13333" y="44032"/>
                    <a:pt x="17006" y="43537"/>
                    <a:pt x="21087" y="43061"/>
                  </a:cubicBezTo>
                  <a:cubicBezTo>
                    <a:pt x="23011" y="42849"/>
                    <a:pt x="25007" y="42619"/>
                    <a:pt x="26809" y="41701"/>
                  </a:cubicBezTo>
                  <a:cubicBezTo>
                    <a:pt x="27656" y="41277"/>
                    <a:pt x="28433" y="40695"/>
                    <a:pt x="29175" y="40146"/>
                  </a:cubicBezTo>
                  <a:cubicBezTo>
                    <a:pt x="29581" y="39847"/>
                    <a:pt x="30004" y="39529"/>
                    <a:pt x="30428" y="39247"/>
                  </a:cubicBezTo>
                  <a:cubicBezTo>
                    <a:pt x="31330" y="38663"/>
                    <a:pt x="32319" y="38152"/>
                    <a:pt x="33289" y="37674"/>
                  </a:cubicBezTo>
                  <a:cubicBezTo>
                    <a:pt x="34419" y="37109"/>
                    <a:pt x="35568" y="36527"/>
                    <a:pt x="36628" y="35785"/>
                  </a:cubicBezTo>
                  <a:cubicBezTo>
                    <a:pt x="38888" y="34196"/>
                    <a:pt x="40600" y="31882"/>
                    <a:pt x="41467" y="29268"/>
                  </a:cubicBezTo>
                  <a:cubicBezTo>
                    <a:pt x="41890" y="28015"/>
                    <a:pt x="42102" y="26689"/>
                    <a:pt x="42314" y="25418"/>
                  </a:cubicBezTo>
                  <a:cubicBezTo>
                    <a:pt x="42420" y="24818"/>
                    <a:pt x="42526" y="24182"/>
                    <a:pt x="42649" y="23581"/>
                  </a:cubicBezTo>
                  <a:cubicBezTo>
                    <a:pt x="43409" y="19820"/>
                    <a:pt x="45086" y="16235"/>
                    <a:pt x="47453" y="13216"/>
                  </a:cubicBezTo>
                  <a:cubicBezTo>
                    <a:pt x="48406" y="12015"/>
                    <a:pt x="49520" y="10849"/>
                    <a:pt x="50579" y="9719"/>
                  </a:cubicBezTo>
                  <a:cubicBezTo>
                    <a:pt x="53087" y="7070"/>
                    <a:pt x="55701" y="4315"/>
                    <a:pt x="56690" y="712"/>
                  </a:cubicBezTo>
                  <a:cubicBezTo>
                    <a:pt x="56760" y="411"/>
                    <a:pt x="56584" y="93"/>
                    <a:pt x="56283" y="23"/>
                  </a:cubicBezTo>
                  <a:cubicBezTo>
                    <a:pt x="56231" y="7"/>
                    <a:pt x="56179" y="0"/>
                    <a:pt x="56127"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405;p8"/>
            <p:cNvSpPr/>
            <p:nvPr/>
          </p:nvSpPr>
          <p:spPr>
            <a:xfrm>
              <a:off x="1735275" y="4126425"/>
              <a:ext cx="88625" cy="246375"/>
            </a:xfrm>
            <a:custGeom>
              <a:avLst/>
              <a:gdLst/>
              <a:ahLst/>
              <a:cxnLst/>
              <a:rect l="l" t="t" r="r" b="b"/>
              <a:pathLst>
                <a:path w="3545" h="9855" extrusionOk="0">
                  <a:moveTo>
                    <a:pt x="576" y="0"/>
                  </a:moveTo>
                  <a:cubicBezTo>
                    <a:pt x="514" y="0"/>
                    <a:pt x="448" y="40"/>
                    <a:pt x="424" y="113"/>
                  </a:cubicBezTo>
                  <a:cubicBezTo>
                    <a:pt x="300" y="696"/>
                    <a:pt x="0" y="2479"/>
                    <a:pt x="476" y="5041"/>
                  </a:cubicBezTo>
                  <a:cubicBezTo>
                    <a:pt x="936" y="7565"/>
                    <a:pt x="2649" y="9261"/>
                    <a:pt x="3320" y="9826"/>
                  </a:cubicBezTo>
                  <a:cubicBezTo>
                    <a:pt x="3345" y="9846"/>
                    <a:pt x="3374" y="9854"/>
                    <a:pt x="3402" y="9854"/>
                  </a:cubicBezTo>
                  <a:cubicBezTo>
                    <a:pt x="3475" y="9854"/>
                    <a:pt x="3545" y="9796"/>
                    <a:pt x="3532" y="9720"/>
                  </a:cubicBezTo>
                  <a:cubicBezTo>
                    <a:pt x="3408" y="8660"/>
                    <a:pt x="2984" y="5270"/>
                    <a:pt x="2348" y="3133"/>
                  </a:cubicBezTo>
                  <a:cubicBezTo>
                    <a:pt x="1783" y="1172"/>
                    <a:pt x="989" y="325"/>
                    <a:pt x="653" y="25"/>
                  </a:cubicBezTo>
                  <a:cubicBezTo>
                    <a:pt x="631" y="8"/>
                    <a:pt x="604" y="0"/>
                    <a:pt x="576"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406;p8"/>
            <p:cNvSpPr/>
            <p:nvPr/>
          </p:nvSpPr>
          <p:spPr>
            <a:xfrm>
              <a:off x="1745875" y="4128800"/>
              <a:ext cx="76850" cy="242850"/>
            </a:xfrm>
            <a:custGeom>
              <a:avLst/>
              <a:gdLst/>
              <a:ahLst/>
              <a:cxnLst/>
              <a:rect l="l" t="t" r="r" b="b"/>
              <a:pathLst>
                <a:path w="3074" h="9714" extrusionOk="0">
                  <a:moveTo>
                    <a:pt x="0" y="1"/>
                  </a:moveTo>
                  <a:lnTo>
                    <a:pt x="0" y="18"/>
                  </a:lnTo>
                  <a:cubicBezTo>
                    <a:pt x="0" y="512"/>
                    <a:pt x="158" y="1325"/>
                    <a:pt x="476" y="2438"/>
                  </a:cubicBezTo>
                  <a:cubicBezTo>
                    <a:pt x="158" y="1325"/>
                    <a:pt x="0" y="512"/>
                    <a:pt x="17" y="18"/>
                  </a:cubicBezTo>
                  <a:lnTo>
                    <a:pt x="0" y="1"/>
                  </a:lnTo>
                  <a:close/>
                  <a:moveTo>
                    <a:pt x="476" y="2438"/>
                  </a:moveTo>
                  <a:cubicBezTo>
                    <a:pt x="724" y="3338"/>
                    <a:pt x="1077" y="4433"/>
                    <a:pt x="1536" y="5669"/>
                  </a:cubicBezTo>
                  <a:cubicBezTo>
                    <a:pt x="1095" y="4433"/>
                    <a:pt x="742" y="3338"/>
                    <a:pt x="476" y="2438"/>
                  </a:cubicBezTo>
                  <a:close/>
                  <a:moveTo>
                    <a:pt x="1536" y="5669"/>
                  </a:moveTo>
                  <a:lnTo>
                    <a:pt x="1536" y="5669"/>
                  </a:lnTo>
                  <a:cubicBezTo>
                    <a:pt x="2278" y="7807"/>
                    <a:pt x="3055" y="9696"/>
                    <a:pt x="3055" y="9714"/>
                  </a:cubicBezTo>
                  <a:lnTo>
                    <a:pt x="3073" y="9714"/>
                  </a:lnTo>
                  <a:cubicBezTo>
                    <a:pt x="3055" y="9696"/>
                    <a:pt x="2296" y="7807"/>
                    <a:pt x="1536" y="5669"/>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7;p8"/>
            <p:cNvSpPr/>
            <p:nvPr/>
          </p:nvSpPr>
          <p:spPr>
            <a:xfrm>
              <a:off x="1903050" y="4128800"/>
              <a:ext cx="212825" cy="151025"/>
            </a:xfrm>
            <a:custGeom>
              <a:avLst/>
              <a:gdLst/>
              <a:ahLst/>
              <a:cxnLst/>
              <a:rect l="l" t="t" r="r" b="b"/>
              <a:pathLst>
                <a:path w="8513" h="6041" extrusionOk="0">
                  <a:moveTo>
                    <a:pt x="8353" y="1"/>
                  </a:moveTo>
                  <a:cubicBezTo>
                    <a:pt x="7912" y="18"/>
                    <a:pt x="6763" y="194"/>
                    <a:pt x="5103" y="1378"/>
                  </a:cubicBezTo>
                  <a:cubicBezTo>
                    <a:pt x="3267" y="2667"/>
                    <a:pt x="848" y="5052"/>
                    <a:pt x="88" y="5810"/>
                  </a:cubicBezTo>
                  <a:cubicBezTo>
                    <a:pt x="0" y="5881"/>
                    <a:pt x="71" y="6041"/>
                    <a:pt x="194" y="6041"/>
                  </a:cubicBezTo>
                  <a:cubicBezTo>
                    <a:pt x="1060" y="5987"/>
                    <a:pt x="3462" y="5723"/>
                    <a:pt x="5386" y="4044"/>
                  </a:cubicBezTo>
                  <a:cubicBezTo>
                    <a:pt x="7347" y="2332"/>
                    <a:pt x="8211" y="724"/>
                    <a:pt x="8477" y="194"/>
                  </a:cubicBezTo>
                  <a:cubicBezTo>
                    <a:pt x="8512" y="107"/>
                    <a:pt x="8442" y="1"/>
                    <a:pt x="8353"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8;p8"/>
            <p:cNvSpPr/>
            <p:nvPr/>
          </p:nvSpPr>
          <p:spPr>
            <a:xfrm>
              <a:off x="1904800" y="4133900"/>
              <a:ext cx="210000" cy="142825"/>
            </a:xfrm>
            <a:custGeom>
              <a:avLst/>
              <a:gdLst/>
              <a:ahLst/>
              <a:cxnLst/>
              <a:rect l="l" t="t" r="r" b="b"/>
              <a:pathLst>
                <a:path w="8400" h="5713" extrusionOk="0">
                  <a:moveTo>
                    <a:pt x="8399" y="0"/>
                  </a:moveTo>
                  <a:cubicBezTo>
                    <a:pt x="8095" y="388"/>
                    <a:pt x="7462" y="933"/>
                    <a:pt x="6535" y="1598"/>
                  </a:cubicBezTo>
                  <a:cubicBezTo>
                    <a:pt x="5775" y="2145"/>
                    <a:pt x="4821" y="2781"/>
                    <a:pt x="3691" y="3487"/>
                  </a:cubicBezTo>
                  <a:cubicBezTo>
                    <a:pt x="1784" y="4688"/>
                    <a:pt x="18" y="5695"/>
                    <a:pt x="1" y="5712"/>
                  </a:cubicBezTo>
                  <a:cubicBezTo>
                    <a:pt x="18" y="5695"/>
                    <a:pt x="1784" y="4688"/>
                    <a:pt x="3709" y="3487"/>
                  </a:cubicBezTo>
                  <a:cubicBezTo>
                    <a:pt x="4821" y="2781"/>
                    <a:pt x="5775" y="2145"/>
                    <a:pt x="6535" y="1615"/>
                  </a:cubicBezTo>
                  <a:cubicBezTo>
                    <a:pt x="7462" y="933"/>
                    <a:pt x="8095" y="388"/>
                    <a:pt x="839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9;p8"/>
            <p:cNvSpPr/>
            <p:nvPr/>
          </p:nvSpPr>
          <p:spPr>
            <a:xfrm>
              <a:off x="1361750" y="4893025"/>
              <a:ext cx="596075" cy="77000"/>
            </a:xfrm>
            <a:custGeom>
              <a:avLst/>
              <a:gdLst/>
              <a:ahLst/>
              <a:cxnLst/>
              <a:rect l="l" t="t" r="r" b="b"/>
              <a:pathLst>
                <a:path w="23843" h="3080" extrusionOk="0">
                  <a:moveTo>
                    <a:pt x="23647" y="1"/>
                  </a:moveTo>
                  <a:cubicBezTo>
                    <a:pt x="21669" y="36"/>
                    <a:pt x="19691" y="55"/>
                    <a:pt x="17713" y="319"/>
                  </a:cubicBezTo>
                  <a:cubicBezTo>
                    <a:pt x="16724" y="443"/>
                    <a:pt x="15754" y="637"/>
                    <a:pt x="14782" y="902"/>
                  </a:cubicBezTo>
                  <a:cubicBezTo>
                    <a:pt x="14306" y="1043"/>
                    <a:pt x="13828" y="1202"/>
                    <a:pt x="13369" y="1397"/>
                  </a:cubicBezTo>
                  <a:cubicBezTo>
                    <a:pt x="12893" y="1573"/>
                    <a:pt x="12451" y="1767"/>
                    <a:pt x="11991" y="1943"/>
                  </a:cubicBezTo>
                  <a:cubicBezTo>
                    <a:pt x="11551" y="2103"/>
                    <a:pt x="11091" y="2244"/>
                    <a:pt x="10632" y="2332"/>
                  </a:cubicBezTo>
                  <a:cubicBezTo>
                    <a:pt x="10325" y="2379"/>
                    <a:pt x="10017" y="2403"/>
                    <a:pt x="9710" y="2403"/>
                  </a:cubicBezTo>
                  <a:cubicBezTo>
                    <a:pt x="9558" y="2403"/>
                    <a:pt x="9406" y="2397"/>
                    <a:pt x="9255" y="2386"/>
                  </a:cubicBezTo>
                  <a:cubicBezTo>
                    <a:pt x="8301" y="2315"/>
                    <a:pt x="7364" y="2068"/>
                    <a:pt x="6411" y="1837"/>
                  </a:cubicBezTo>
                  <a:cubicBezTo>
                    <a:pt x="5457" y="1590"/>
                    <a:pt x="4451" y="1378"/>
                    <a:pt x="3444" y="1308"/>
                  </a:cubicBezTo>
                  <a:cubicBezTo>
                    <a:pt x="3109" y="1284"/>
                    <a:pt x="2771" y="1272"/>
                    <a:pt x="2433" y="1272"/>
                  </a:cubicBezTo>
                  <a:cubicBezTo>
                    <a:pt x="1757" y="1272"/>
                    <a:pt x="1078" y="1319"/>
                    <a:pt x="406" y="1414"/>
                  </a:cubicBezTo>
                  <a:lnTo>
                    <a:pt x="389" y="1414"/>
                  </a:lnTo>
                  <a:cubicBezTo>
                    <a:pt x="159" y="1449"/>
                    <a:pt x="1" y="1661"/>
                    <a:pt x="36" y="1908"/>
                  </a:cubicBezTo>
                  <a:cubicBezTo>
                    <a:pt x="68" y="2117"/>
                    <a:pt x="259" y="2266"/>
                    <a:pt x="466" y="2266"/>
                  </a:cubicBezTo>
                  <a:cubicBezTo>
                    <a:pt x="487" y="2266"/>
                    <a:pt x="509" y="2265"/>
                    <a:pt x="531" y="2261"/>
                  </a:cubicBezTo>
                  <a:cubicBezTo>
                    <a:pt x="1231" y="2143"/>
                    <a:pt x="1953" y="2083"/>
                    <a:pt x="2671" y="2083"/>
                  </a:cubicBezTo>
                  <a:cubicBezTo>
                    <a:pt x="2912" y="2083"/>
                    <a:pt x="3152" y="2090"/>
                    <a:pt x="3392" y="2103"/>
                  </a:cubicBezTo>
                  <a:cubicBezTo>
                    <a:pt x="4345" y="2155"/>
                    <a:pt x="5281" y="2332"/>
                    <a:pt x="6234" y="2544"/>
                  </a:cubicBezTo>
                  <a:cubicBezTo>
                    <a:pt x="7188" y="2774"/>
                    <a:pt x="8177" y="3021"/>
                    <a:pt x="9201" y="3074"/>
                  </a:cubicBezTo>
                  <a:cubicBezTo>
                    <a:pt x="9313" y="3078"/>
                    <a:pt x="9425" y="3080"/>
                    <a:pt x="9537" y="3080"/>
                  </a:cubicBezTo>
                  <a:cubicBezTo>
                    <a:pt x="9943" y="3080"/>
                    <a:pt x="10355" y="3051"/>
                    <a:pt x="10755" y="2968"/>
                  </a:cubicBezTo>
                  <a:cubicBezTo>
                    <a:pt x="11268" y="2880"/>
                    <a:pt x="11763" y="2704"/>
                    <a:pt x="12222" y="2527"/>
                  </a:cubicBezTo>
                  <a:cubicBezTo>
                    <a:pt x="12681" y="2332"/>
                    <a:pt x="13140" y="2138"/>
                    <a:pt x="13581" y="1943"/>
                  </a:cubicBezTo>
                  <a:cubicBezTo>
                    <a:pt x="14040" y="1767"/>
                    <a:pt x="14482" y="1590"/>
                    <a:pt x="14941" y="1449"/>
                  </a:cubicBezTo>
                  <a:cubicBezTo>
                    <a:pt x="15877" y="1166"/>
                    <a:pt x="16830" y="973"/>
                    <a:pt x="17784" y="813"/>
                  </a:cubicBezTo>
                  <a:cubicBezTo>
                    <a:pt x="19727" y="531"/>
                    <a:pt x="21688" y="460"/>
                    <a:pt x="23647" y="408"/>
                  </a:cubicBezTo>
                  <a:cubicBezTo>
                    <a:pt x="23753" y="389"/>
                    <a:pt x="23842" y="302"/>
                    <a:pt x="23842" y="196"/>
                  </a:cubicBezTo>
                  <a:cubicBezTo>
                    <a:pt x="23842" y="90"/>
                    <a:pt x="23753" y="1"/>
                    <a:pt x="23647"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10;p8"/>
            <p:cNvSpPr/>
            <p:nvPr/>
          </p:nvSpPr>
          <p:spPr>
            <a:xfrm>
              <a:off x="1699175" y="4937600"/>
              <a:ext cx="244925" cy="91275"/>
            </a:xfrm>
            <a:custGeom>
              <a:avLst/>
              <a:gdLst/>
              <a:ahLst/>
              <a:cxnLst/>
              <a:rect l="l" t="t" r="r" b="b"/>
              <a:pathLst>
                <a:path w="9797" h="3651" extrusionOk="0">
                  <a:moveTo>
                    <a:pt x="171" y="1"/>
                  </a:moveTo>
                  <a:cubicBezTo>
                    <a:pt x="74" y="1"/>
                    <a:pt x="0" y="130"/>
                    <a:pt x="67" y="214"/>
                  </a:cubicBezTo>
                  <a:cubicBezTo>
                    <a:pt x="614" y="902"/>
                    <a:pt x="2238" y="2687"/>
                    <a:pt x="4729" y="3269"/>
                  </a:cubicBezTo>
                  <a:cubicBezTo>
                    <a:pt x="6016" y="3564"/>
                    <a:pt x="7114" y="3651"/>
                    <a:pt x="7959" y="3651"/>
                  </a:cubicBezTo>
                  <a:cubicBezTo>
                    <a:pt x="8783" y="3651"/>
                    <a:pt x="9368" y="3568"/>
                    <a:pt x="9656" y="3516"/>
                  </a:cubicBezTo>
                  <a:cubicBezTo>
                    <a:pt x="9762" y="3499"/>
                    <a:pt x="9797" y="3375"/>
                    <a:pt x="9745" y="3304"/>
                  </a:cubicBezTo>
                  <a:cubicBezTo>
                    <a:pt x="9462" y="2951"/>
                    <a:pt x="8650" y="2121"/>
                    <a:pt x="6724" y="1467"/>
                  </a:cubicBezTo>
                  <a:cubicBezTo>
                    <a:pt x="4605" y="744"/>
                    <a:pt x="1249" y="160"/>
                    <a:pt x="190" y="2"/>
                  </a:cubicBezTo>
                  <a:cubicBezTo>
                    <a:pt x="183" y="1"/>
                    <a:pt x="177" y="1"/>
                    <a:pt x="171"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11;p8"/>
            <p:cNvSpPr/>
            <p:nvPr/>
          </p:nvSpPr>
          <p:spPr>
            <a:xfrm>
              <a:off x="1700375" y="4937900"/>
              <a:ext cx="241075" cy="88500"/>
            </a:xfrm>
            <a:custGeom>
              <a:avLst/>
              <a:gdLst/>
              <a:ahLst/>
              <a:cxnLst/>
              <a:rect l="l" t="t" r="r" b="b"/>
              <a:pathLst>
                <a:path w="9643" h="3540" extrusionOk="0">
                  <a:moveTo>
                    <a:pt x="53" y="0"/>
                  </a:moveTo>
                  <a:cubicBezTo>
                    <a:pt x="37" y="0"/>
                    <a:pt x="19" y="12"/>
                    <a:pt x="19" y="26"/>
                  </a:cubicBezTo>
                  <a:cubicBezTo>
                    <a:pt x="0" y="42"/>
                    <a:pt x="19" y="61"/>
                    <a:pt x="36" y="61"/>
                  </a:cubicBezTo>
                  <a:cubicBezTo>
                    <a:pt x="106" y="96"/>
                    <a:pt x="7453" y="3452"/>
                    <a:pt x="9608" y="3539"/>
                  </a:cubicBezTo>
                  <a:cubicBezTo>
                    <a:pt x="9626" y="3539"/>
                    <a:pt x="9643" y="3522"/>
                    <a:pt x="9643" y="3504"/>
                  </a:cubicBezTo>
                  <a:cubicBezTo>
                    <a:pt x="9643" y="3487"/>
                    <a:pt x="9626" y="3469"/>
                    <a:pt x="9608" y="3469"/>
                  </a:cubicBezTo>
                  <a:cubicBezTo>
                    <a:pt x="7471" y="3381"/>
                    <a:pt x="142" y="26"/>
                    <a:pt x="71" y="7"/>
                  </a:cubicBezTo>
                  <a:cubicBezTo>
                    <a:pt x="66" y="2"/>
                    <a:pt x="60" y="0"/>
                    <a:pt x="5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12;p8"/>
            <p:cNvSpPr/>
            <p:nvPr/>
          </p:nvSpPr>
          <p:spPr>
            <a:xfrm>
              <a:off x="1937900" y="4810900"/>
              <a:ext cx="146600" cy="119275"/>
            </a:xfrm>
            <a:custGeom>
              <a:avLst/>
              <a:gdLst/>
              <a:ahLst/>
              <a:cxnLst/>
              <a:rect l="l" t="t" r="r" b="b"/>
              <a:pathLst>
                <a:path w="5864" h="4771" extrusionOk="0">
                  <a:moveTo>
                    <a:pt x="3445" y="1"/>
                  </a:moveTo>
                  <a:cubicBezTo>
                    <a:pt x="3439" y="1"/>
                    <a:pt x="3433" y="1"/>
                    <a:pt x="3427" y="1"/>
                  </a:cubicBezTo>
                  <a:cubicBezTo>
                    <a:pt x="3321" y="1"/>
                    <a:pt x="3233" y="55"/>
                    <a:pt x="3144" y="90"/>
                  </a:cubicBezTo>
                  <a:cubicBezTo>
                    <a:pt x="2685" y="337"/>
                    <a:pt x="2244" y="585"/>
                    <a:pt x="1820" y="867"/>
                  </a:cubicBezTo>
                  <a:cubicBezTo>
                    <a:pt x="1343" y="1185"/>
                    <a:pt x="884" y="1538"/>
                    <a:pt x="584" y="2033"/>
                  </a:cubicBezTo>
                  <a:cubicBezTo>
                    <a:pt x="1" y="3003"/>
                    <a:pt x="530" y="4169"/>
                    <a:pt x="1590" y="4522"/>
                  </a:cubicBezTo>
                  <a:cubicBezTo>
                    <a:pt x="2032" y="4682"/>
                    <a:pt x="2508" y="4699"/>
                    <a:pt x="2986" y="4717"/>
                  </a:cubicBezTo>
                  <a:cubicBezTo>
                    <a:pt x="3480" y="4734"/>
                    <a:pt x="3975" y="4752"/>
                    <a:pt x="4451" y="4769"/>
                  </a:cubicBezTo>
                  <a:cubicBezTo>
                    <a:pt x="4528" y="4769"/>
                    <a:pt x="4606" y="4770"/>
                    <a:pt x="4683" y="4770"/>
                  </a:cubicBezTo>
                  <a:cubicBezTo>
                    <a:pt x="4904" y="4770"/>
                    <a:pt x="5120" y="4760"/>
                    <a:pt x="5317" y="4682"/>
                  </a:cubicBezTo>
                  <a:cubicBezTo>
                    <a:pt x="5581" y="4593"/>
                    <a:pt x="5829" y="4345"/>
                    <a:pt x="5847" y="4063"/>
                  </a:cubicBezTo>
                  <a:cubicBezTo>
                    <a:pt x="5864" y="3728"/>
                    <a:pt x="5581" y="3462"/>
                    <a:pt x="5282" y="3340"/>
                  </a:cubicBezTo>
                  <a:cubicBezTo>
                    <a:pt x="4981" y="3215"/>
                    <a:pt x="4646" y="3215"/>
                    <a:pt x="4310" y="3145"/>
                  </a:cubicBezTo>
                  <a:cubicBezTo>
                    <a:pt x="4486" y="2968"/>
                    <a:pt x="4717" y="2827"/>
                    <a:pt x="4910" y="2650"/>
                  </a:cubicBezTo>
                  <a:cubicBezTo>
                    <a:pt x="5105" y="2473"/>
                    <a:pt x="5263" y="2245"/>
                    <a:pt x="5228" y="1979"/>
                  </a:cubicBezTo>
                  <a:cubicBezTo>
                    <a:pt x="5193" y="1661"/>
                    <a:pt x="4858" y="1432"/>
                    <a:pt x="4540" y="1414"/>
                  </a:cubicBezTo>
                  <a:cubicBezTo>
                    <a:pt x="4520" y="1413"/>
                    <a:pt x="4500" y="1412"/>
                    <a:pt x="4480" y="1412"/>
                  </a:cubicBezTo>
                  <a:cubicBezTo>
                    <a:pt x="4182" y="1412"/>
                    <a:pt x="3885" y="1528"/>
                    <a:pt x="3603" y="1644"/>
                  </a:cubicBezTo>
                  <a:cubicBezTo>
                    <a:pt x="3603" y="1326"/>
                    <a:pt x="3798" y="1044"/>
                    <a:pt x="3851" y="726"/>
                  </a:cubicBezTo>
                  <a:cubicBezTo>
                    <a:pt x="3903" y="414"/>
                    <a:pt x="3751" y="1"/>
                    <a:pt x="3445"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13;p8"/>
            <p:cNvSpPr/>
            <p:nvPr/>
          </p:nvSpPr>
          <p:spPr>
            <a:xfrm>
              <a:off x="1941050" y="4848000"/>
              <a:ext cx="25125" cy="52600"/>
            </a:xfrm>
            <a:custGeom>
              <a:avLst/>
              <a:gdLst/>
              <a:ahLst/>
              <a:cxnLst/>
              <a:rect l="l" t="t" r="r" b="b"/>
              <a:pathLst>
                <a:path w="1005" h="2104" extrusionOk="0">
                  <a:moveTo>
                    <a:pt x="828" y="0"/>
                  </a:moveTo>
                  <a:cubicBezTo>
                    <a:pt x="811" y="0"/>
                    <a:pt x="811" y="0"/>
                    <a:pt x="793" y="19"/>
                  </a:cubicBezTo>
                  <a:cubicBezTo>
                    <a:pt x="670" y="89"/>
                    <a:pt x="564" y="212"/>
                    <a:pt x="475" y="318"/>
                  </a:cubicBezTo>
                  <a:cubicBezTo>
                    <a:pt x="211" y="690"/>
                    <a:pt x="51" y="1149"/>
                    <a:pt x="34" y="1608"/>
                  </a:cubicBezTo>
                  <a:cubicBezTo>
                    <a:pt x="34" y="1781"/>
                    <a:pt x="1" y="2103"/>
                    <a:pt x="196" y="2103"/>
                  </a:cubicBezTo>
                  <a:cubicBezTo>
                    <a:pt x="201" y="2103"/>
                    <a:pt x="206" y="2103"/>
                    <a:pt x="211" y="2103"/>
                  </a:cubicBezTo>
                  <a:cubicBezTo>
                    <a:pt x="388" y="2084"/>
                    <a:pt x="564" y="1766"/>
                    <a:pt x="652" y="1644"/>
                  </a:cubicBezTo>
                  <a:cubicBezTo>
                    <a:pt x="793" y="1396"/>
                    <a:pt x="899" y="1131"/>
                    <a:pt x="953" y="867"/>
                  </a:cubicBezTo>
                  <a:cubicBezTo>
                    <a:pt x="1005" y="584"/>
                    <a:pt x="988" y="283"/>
                    <a:pt x="864" y="36"/>
                  </a:cubicBezTo>
                  <a:cubicBezTo>
                    <a:pt x="864" y="19"/>
                    <a:pt x="847" y="0"/>
                    <a:pt x="828"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14;p8"/>
            <p:cNvSpPr/>
            <p:nvPr/>
          </p:nvSpPr>
          <p:spPr>
            <a:xfrm>
              <a:off x="1941000" y="4898325"/>
              <a:ext cx="49025" cy="30550"/>
            </a:xfrm>
            <a:custGeom>
              <a:avLst/>
              <a:gdLst/>
              <a:ahLst/>
              <a:cxnLst/>
              <a:rect l="l" t="t" r="r" b="b"/>
              <a:pathLst>
                <a:path w="1961" h="1222" extrusionOk="0">
                  <a:moveTo>
                    <a:pt x="204" y="1"/>
                  </a:moveTo>
                  <a:cubicBezTo>
                    <a:pt x="105" y="1"/>
                    <a:pt x="27" y="34"/>
                    <a:pt x="18" y="142"/>
                  </a:cubicBezTo>
                  <a:cubicBezTo>
                    <a:pt x="1" y="302"/>
                    <a:pt x="284" y="549"/>
                    <a:pt x="390" y="655"/>
                  </a:cubicBezTo>
                  <a:cubicBezTo>
                    <a:pt x="601" y="831"/>
                    <a:pt x="830" y="1008"/>
                    <a:pt x="1078" y="1114"/>
                  </a:cubicBezTo>
                  <a:cubicBezTo>
                    <a:pt x="1249" y="1182"/>
                    <a:pt x="1435" y="1221"/>
                    <a:pt x="1616" y="1221"/>
                  </a:cubicBezTo>
                  <a:cubicBezTo>
                    <a:pt x="1716" y="1221"/>
                    <a:pt x="1814" y="1210"/>
                    <a:pt x="1908" y="1185"/>
                  </a:cubicBezTo>
                  <a:cubicBezTo>
                    <a:pt x="1925" y="1185"/>
                    <a:pt x="1944" y="1166"/>
                    <a:pt x="1961" y="1149"/>
                  </a:cubicBezTo>
                  <a:lnTo>
                    <a:pt x="1961" y="1114"/>
                  </a:lnTo>
                  <a:cubicBezTo>
                    <a:pt x="1908" y="973"/>
                    <a:pt x="1802" y="848"/>
                    <a:pt x="1713" y="742"/>
                  </a:cubicBezTo>
                  <a:cubicBezTo>
                    <a:pt x="1395" y="408"/>
                    <a:pt x="990" y="160"/>
                    <a:pt x="548" y="71"/>
                  </a:cubicBezTo>
                  <a:cubicBezTo>
                    <a:pt x="454" y="44"/>
                    <a:pt x="316" y="1"/>
                    <a:pt x="204"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15;p8"/>
            <p:cNvSpPr/>
            <p:nvPr/>
          </p:nvSpPr>
          <p:spPr>
            <a:xfrm>
              <a:off x="1865950" y="3914575"/>
              <a:ext cx="113050" cy="366600"/>
            </a:xfrm>
            <a:custGeom>
              <a:avLst/>
              <a:gdLst/>
              <a:ahLst/>
              <a:cxnLst/>
              <a:rect l="l" t="t" r="r" b="b"/>
              <a:pathLst>
                <a:path w="4522" h="14664" extrusionOk="0">
                  <a:moveTo>
                    <a:pt x="4353" y="1"/>
                  </a:moveTo>
                  <a:cubicBezTo>
                    <a:pt x="4288" y="1"/>
                    <a:pt x="4221" y="48"/>
                    <a:pt x="4221" y="110"/>
                  </a:cubicBezTo>
                  <a:lnTo>
                    <a:pt x="3497" y="3748"/>
                  </a:lnTo>
                  <a:cubicBezTo>
                    <a:pt x="3267" y="4967"/>
                    <a:pt x="3055" y="6185"/>
                    <a:pt x="2490" y="7228"/>
                  </a:cubicBezTo>
                  <a:cubicBezTo>
                    <a:pt x="2208" y="7739"/>
                    <a:pt x="1819" y="8217"/>
                    <a:pt x="1466" y="8746"/>
                  </a:cubicBezTo>
                  <a:cubicBezTo>
                    <a:pt x="1096" y="9258"/>
                    <a:pt x="778" y="9841"/>
                    <a:pt x="566" y="10459"/>
                  </a:cubicBezTo>
                  <a:cubicBezTo>
                    <a:pt x="107" y="11678"/>
                    <a:pt x="1" y="13020"/>
                    <a:pt x="248" y="14327"/>
                  </a:cubicBezTo>
                  <a:cubicBezTo>
                    <a:pt x="248" y="14327"/>
                    <a:pt x="265" y="14327"/>
                    <a:pt x="265" y="14344"/>
                  </a:cubicBezTo>
                  <a:cubicBezTo>
                    <a:pt x="309" y="14534"/>
                    <a:pt x="473" y="14663"/>
                    <a:pt x="658" y="14663"/>
                  </a:cubicBezTo>
                  <a:cubicBezTo>
                    <a:pt x="697" y="14663"/>
                    <a:pt x="737" y="14657"/>
                    <a:pt x="778" y="14645"/>
                  </a:cubicBezTo>
                  <a:cubicBezTo>
                    <a:pt x="1007" y="14591"/>
                    <a:pt x="1148" y="14362"/>
                    <a:pt x="1096" y="14132"/>
                  </a:cubicBezTo>
                  <a:cubicBezTo>
                    <a:pt x="813" y="13020"/>
                    <a:pt x="865" y="11801"/>
                    <a:pt x="1237" y="10689"/>
                  </a:cubicBezTo>
                  <a:cubicBezTo>
                    <a:pt x="1414" y="10124"/>
                    <a:pt x="1678" y="9611"/>
                    <a:pt x="2014" y="9100"/>
                  </a:cubicBezTo>
                  <a:cubicBezTo>
                    <a:pt x="2332" y="8587"/>
                    <a:pt x="2702" y="8075"/>
                    <a:pt x="3003" y="7492"/>
                  </a:cubicBezTo>
                  <a:cubicBezTo>
                    <a:pt x="3585" y="6326"/>
                    <a:pt x="3726" y="5038"/>
                    <a:pt x="3938" y="3837"/>
                  </a:cubicBezTo>
                  <a:lnTo>
                    <a:pt x="4503" y="164"/>
                  </a:lnTo>
                  <a:cubicBezTo>
                    <a:pt x="4522" y="93"/>
                    <a:pt x="4468" y="4"/>
                    <a:pt x="4380" y="4"/>
                  </a:cubicBezTo>
                  <a:cubicBezTo>
                    <a:pt x="4371" y="2"/>
                    <a:pt x="4362" y="1"/>
                    <a:pt x="435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16;p8"/>
            <p:cNvSpPr/>
            <p:nvPr/>
          </p:nvSpPr>
          <p:spPr>
            <a:xfrm>
              <a:off x="1954400" y="3838100"/>
              <a:ext cx="171125" cy="195925"/>
            </a:xfrm>
            <a:custGeom>
              <a:avLst/>
              <a:gdLst/>
              <a:ahLst/>
              <a:cxnLst/>
              <a:rect l="l" t="t" r="r" b="b"/>
              <a:pathLst>
                <a:path w="6845" h="7837" extrusionOk="0">
                  <a:moveTo>
                    <a:pt x="6699" y="1"/>
                  </a:moveTo>
                  <a:cubicBezTo>
                    <a:pt x="6684" y="1"/>
                    <a:pt x="6668" y="3"/>
                    <a:pt x="6652" y="9"/>
                  </a:cubicBezTo>
                  <a:cubicBezTo>
                    <a:pt x="6228" y="131"/>
                    <a:pt x="5169" y="574"/>
                    <a:pt x="3826" y="2128"/>
                  </a:cubicBezTo>
                  <a:cubicBezTo>
                    <a:pt x="2378" y="3823"/>
                    <a:pt x="595" y="6719"/>
                    <a:pt x="47" y="7638"/>
                  </a:cubicBezTo>
                  <a:cubicBezTo>
                    <a:pt x="0" y="7716"/>
                    <a:pt x="80" y="7837"/>
                    <a:pt x="173" y="7837"/>
                  </a:cubicBezTo>
                  <a:cubicBezTo>
                    <a:pt x="184" y="7837"/>
                    <a:pt x="195" y="7835"/>
                    <a:pt x="207" y="7831"/>
                  </a:cubicBezTo>
                  <a:cubicBezTo>
                    <a:pt x="1036" y="7584"/>
                    <a:pt x="3297" y="6755"/>
                    <a:pt x="4763" y="4635"/>
                  </a:cubicBezTo>
                  <a:cubicBezTo>
                    <a:pt x="6246" y="2498"/>
                    <a:pt x="6706" y="750"/>
                    <a:pt x="6829" y="167"/>
                  </a:cubicBezTo>
                  <a:cubicBezTo>
                    <a:pt x="6844" y="77"/>
                    <a:pt x="6783" y="1"/>
                    <a:pt x="6699"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7;p8"/>
            <p:cNvSpPr/>
            <p:nvPr/>
          </p:nvSpPr>
          <p:spPr>
            <a:xfrm>
              <a:off x="1954675" y="3841200"/>
              <a:ext cx="171325" cy="191375"/>
            </a:xfrm>
            <a:custGeom>
              <a:avLst/>
              <a:gdLst/>
              <a:ahLst/>
              <a:cxnLst/>
              <a:rect l="l" t="t" r="r" b="b"/>
              <a:pathLst>
                <a:path w="6853" h="7655" extrusionOk="0">
                  <a:moveTo>
                    <a:pt x="6820" y="0"/>
                  </a:moveTo>
                  <a:cubicBezTo>
                    <a:pt x="6808" y="0"/>
                    <a:pt x="6795" y="13"/>
                    <a:pt x="6782" y="26"/>
                  </a:cubicBezTo>
                  <a:cubicBezTo>
                    <a:pt x="5918" y="1985"/>
                    <a:pt x="71" y="7531"/>
                    <a:pt x="19" y="7601"/>
                  </a:cubicBezTo>
                  <a:cubicBezTo>
                    <a:pt x="1" y="7601"/>
                    <a:pt x="1" y="7637"/>
                    <a:pt x="19" y="7655"/>
                  </a:cubicBezTo>
                  <a:lnTo>
                    <a:pt x="71" y="7655"/>
                  </a:lnTo>
                  <a:cubicBezTo>
                    <a:pt x="125" y="7584"/>
                    <a:pt x="5970" y="2021"/>
                    <a:pt x="6853" y="43"/>
                  </a:cubicBezTo>
                  <a:cubicBezTo>
                    <a:pt x="6853" y="26"/>
                    <a:pt x="6853" y="7"/>
                    <a:pt x="6836" y="7"/>
                  </a:cubicBezTo>
                  <a:cubicBezTo>
                    <a:pt x="6831" y="3"/>
                    <a:pt x="6825" y="0"/>
                    <a:pt x="6820"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8;p8"/>
            <p:cNvSpPr/>
            <p:nvPr/>
          </p:nvSpPr>
          <p:spPr>
            <a:xfrm>
              <a:off x="1859775" y="3904075"/>
              <a:ext cx="79500" cy="215200"/>
            </a:xfrm>
            <a:custGeom>
              <a:avLst/>
              <a:gdLst/>
              <a:ahLst/>
              <a:cxnLst/>
              <a:rect l="l" t="t" r="r" b="b"/>
              <a:pathLst>
                <a:path w="3180" h="8608" extrusionOk="0">
                  <a:moveTo>
                    <a:pt x="163" y="1"/>
                  </a:moveTo>
                  <a:cubicBezTo>
                    <a:pt x="138" y="1"/>
                    <a:pt x="112" y="7"/>
                    <a:pt x="88" y="19"/>
                  </a:cubicBezTo>
                  <a:cubicBezTo>
                    <a:pt x="17" y="54"/>
                    <a:pt x="1" y="141"/>
                    <a:pt x="36" y="212"/>
                  </a:cubicBezTo>
                  <a:lnTo>
                    <a:pt x="1025" y="2208"/>
                  </a:lnTo>
                  <a:cubicBezTo>
                    <a:pt x="1343" y="2861"/>
                    <a:pt x="1678" y="3532"/>
                    <a:pt x="1995" y="4186"/>
                  </a:cubicBezTo>
                  <a:cubicBezTo>
                    <a:pt x="2296" y="4857"/>
                    <a:pt x="2561" y="5545"/>
                    <a:pt x="2666" y="6252"/>
                  </a:cubicBezTo>
                  <a:cubicBezTo>
                    <a:pt x="2755" y="6941"/>
                    <a:pt x="2685" y="7683"/>
                    <a:pt x="2384" y="8283"/>
                  </a:cubicBezTo>
                  <a:lnTo>
                    <a:pt x="2384" y="8300"/>
                  </a:lnTo>
                  <a:cubicBezTo>
                    <a:pt x="2332" y="8406"/>
                    <a:pt x="2367" y="8531"/>
                    <a:pt x="2473" y="8583"/>
                  </a:cubicBezTo>
                  <a:cubicBezTo>
                    <a:pt x="2511" y="8600"/>
                    <a:pt x="2550" y="8608"/>
                    <a:pt x="2586" y="8608"/>
                  </a:cubicBezTo>
                  <a:cubicBezTo>
                    <a:pt x="2666" y="8608"/>
                    <a:pt x="2736" y="8568"/>
                    <a:pt x="2772" y="8495"/>
                  </a:cubicBezTo>
                  <a:cubicBezTo>
                    <a:pt x="3126" y="7771"/>
                    <a:pt x="3179" y="6941"/>
                    <a:pt x="3055" y="6181"/>
                  </a:cubicBezTo>
                  <a:cubicBezTo>
                    <a:pt x="2949" y="5423"/>
                    <a:pt x="2650" y="4716"/>
                    <a:pt x="2332" y="4027"/>
                  </a:cubicBezTo>
                  <a:cubicBezTo>
                    <a:pt x="1995" y="3356"/>
                    <a:pt x="1642" y="2720"/>
                    <a:pt x="1307" y="2049"/>
                  </a:cubicBezTo>
                  <a:lnTo>
                    <a:pt x="283" y="71"/>
                  </a:lnTo>
                  <a:cubicBezTo>
                    <a:pt x="260" y="24"/>
                    <a:pt x="213" y="1"/>
                    <a:pt x="16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9;p8"/>
            <p:cNvSpPr/>
            <p:nvPr/>
          </p:nvSpPr>
          <p:spPr>
            <a:xfrm>
              <a:off x="1777725" y="3789250"/>
              <a:ext cx="120925" cy="140375"/>
            </a:xfrm>
            <a:custGeom>
              <a:avLst/>
              <a:gdLst/>
              <a:ahLst/>
              <a:cxnLst/>
              <a:rect l="l" t="t" r="r" b="b"/>
              <a:pathLst>
                <a:path w="4837" h="5615" extrusionOk="0">
                  <a:moveTo>
                    <a:pt x="3828" y="1"/>
                  </a:moveTo>
                  <a:cubicBezTo>
                    <a:pt x="3816" y="1"/>
                    <a:pt x="3805" y="1"/>
                    <a:pt x="3794" y="2"/>
                  </a:cubicBezTo>
                  <a:cubicBezTo>
                    <a:pt x="3476" y="20"/>
                    <a:pt x="3229" y="338"/>
                    <a:pt x="3141" y="656"/>
                  </a:cubicBezTo>
                  <a:cubicBezTo>
                    <a:pt x="3052" y="974"/>
                    <a:pt x="3088" y="1291"/>
                    <a:pt x="3071" y="1626"/>
                  </a:cubicBezTo>
                  <a:cubicBezTo>
                    <a:pt x="2859" y="1468"/>
                    <a:pt x="2699" y="1256"/>
                    <a:pt x="2505" y="1096"/>
                  </a:cubicBezTo>
                  <a:cubicBezTo>
                    <a:pt x="2346" y="952"/>
                    <a:pt x="2139" y="831"/>
                    <a:pt x="1934" y="831"/>
                  </a:cubicBezTo>
                  <a:cubicBezTo>
                    <a:pt x="1889" y="831"/>
                    <a:pt x="1844" y="836"/>
                    <a:pt x="1799" y="849"/>
                  </a:cubicBezTo>
                  <a:cubicBezTo>
                    <a:pt x="1481" y="920"/>
                    <a:pt x="1305" y="1273"/>
                    <a:pt x="1322" y="1591"/>
                  </a:cubicBezTo>
                  <a:cubicBezTo>
                    <a:pt x="1340" y="1927"/>
                    <a:pt x="1498" y="2210"/>
                    <a:pt x="1658" y="2492"/>
                  </a:cubicBezTo>
                  <a:cubicBezTo>
                    <a:pt x="1623" y="2496"/>
                    <a:pt x="1588" y="2498"/>
                    <a:pt x="1553" y="2498"/>
                  </a:cubicBezTo>
                  <a:cubicBezTo>
                    <a:pt x="1270" y="2498"/>
                    <a:pt x="987" y="2384"/>
                    <a:pt x="704" y="2368"/>
                  </a:cubicBezTo>
                  <a:cubicBezTo>
                    <a:pt x="682" y="2366"/>
                    <a:pt x="660" y="2364"/>
                    <a:pt x="638" y="2364"/>
                  </a:cubicBezTo>
                  <a:cubicBezTo>
                    <a:pt x="335" y="2364"/>
                    <a:pt x="0" y="2583"/>
                    <a:pt x="33" y="2862"/>
                  </a:cubicBezTo>
                  <a:cubicBezTo>
                    <a:pt x="50" y="2968"/>
                    <a:pt x="104" y="3057"/>
                    <a:pt x="156" y="3128"/>
                  </a:cubicBezTo>
                  <a:cubicBezTo>
                    <a:pt x="439" y="3552"/>
                    <a:pt x="756" y="3976"/>
                    <a:pt x="1093" y="4364"/>
                  </a:cubicBezTo>
                  <a:cubicBezTo>
                    <a:pt x="1446" y="4805"/>
                    <a:pt x="1851" y="5229"/>
                    <a:pt x="2364" y="5459"/>
                  </a:cubicBezTo>
                  <a:cubicBezTo>
                    <a:pt x="2601" y="5566"/>
                    <a:pt x="2839" y="5615"/>
                    <a:pt x="3068" y="5615"/>
                  </a:cubicBezTo>
                  <a:cubicBezTo>
                    <a:pt x="3863" y="5615"/>
                    <a:pt x="4552" y="5023"/>
                    <a:pt x="4731" y="4188"/>
                  </a:cubicBezTo>
                  <a:cubicBezTo>
                    <a:pt x="4837" y="3729"/>
                    <a:pt x="4801" y="3234"/>
                    <a:pt x="4766" y="2775"/>
                  </a:cubicBezTo>
                  <a:cubicBezTo>
                    <a:pt x="4731" y="2280"/>
                    <a:pt x="4695" y="1786"/>
                    <a:pt x="4660" y="1308"/>
                  </a:cubicBezTo>
                  <a:cubicBezTo>
                    <a:pt x="4642" y="1009"/>
                    <a:pt x="4606" y="708"/>
                    <a:pt x="4483" y="461"/>
                  </a:cubicBezTo>
                  <a:cubicBezTo>
                    <a:pt x="4347" y="206"/>
                    <a:pt x="4113" y="1"/>
                    <a:pt x="382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20;p8"/>
            <p:cNvSpPr/>
            <p:nvPr/>
          </p:nvSpPr>
          <p:spPr>
            <a:xfrm>
              <a:off x="1872550" y="3881100"/>
              <a:ext cx="28750" cy="51250"/>
            </a:xfrm>
            <a:custGeom>
              <a:avLst/>
              <a:gdLst/>
              <a:ahLst/>
              <a:cxnLst/>
              <a:rect l="l" t="t" r="r" b="b"/>
              <a:pathLst>
                <a:path w="1150" h="2050" extrusionOk="0">
                  <a:moveTo>
                    <a:pt x="1025" y="1"/>
                  </a:moveTo>
                  <a:cubicBezTo>
                    <a:pt x="1008" y="1"/>
                    <a:pt x="990" y="1"/>
                    <a:pt x="990" y="19"/>
                  </a:cubicBezTo>
                  <a:cubicBezTo>
                    <a:pt x="849" y="71"/>
                    <a:pt x="743" y="177"/>
                    <a:pt x="637" y="302"/>
                  </a:cubicBezTo>
                  <a:cubicBezTo>
                    <a:pt x="337" y="637"/>
                    <a:pt x="142" y="1079"/>
                    <a:pt x="90" y="1538"/>
                  </a:cubicBezTo>
                  <a:cubicBezTo>
                    <a:pt x="72" y="1715"/>
                    <a:pt x="1" y="2049"/>
                    <a:pt x="231" y="2049"/>
                  </a:cubicBezTo>
                  <a:cubicBezTo>
                    <a:pt x="389" y="2049"/>
                    <a:pt x="601" y="1732"/>
                    <a:pt x="690" y="1626"/>
                  </a:cubicBezTo>
                  <a:cubicBezTo>
                    <a:pt x="867" y="1397"/>
                    <a:pt x="990" y="1149"/>
                    <a:pt x="1079" y="867"/>
                  </a:cubicBezTo>
                  <a:cubicBezTo>
                    <a:pt x="1150" y="601"/>
                    <a:pt x="1150" y="302"/>
                    <a:pt x="1061" y="36"/>
                  </a:cubicBezTo>
                  <a:cubicBezTo>
                    <a:pt x="1044" y="19"/>
                    <a:pt x="1044" y="1"/>
                    <a:pt x="102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21;p8"/>
            <p:cNvSpPr/>
            <p:nvPr/>
          </p:nvSpPr>
          <p:spPr>
            <a:xfrm>
              <a:off x="1918050" y="3801600"/>
              <a:ext cx="127175" cy="125250"/>
            </a:xfrm>
            <a:custGeom>
              <a:avLst/>
              <a:gdLst/>
              <a:ahLst/>
              <a:cxnLst/>
              <a:rect l="l" t="t" r="r" b="b"/>
              <a:pathLst>
                <a:path w="5087" h="5010" extrusionOk="0">
                  <a:moveTo>
                    <a:pt x="2408" y="1"/>
                  </a:moveTo>
                  <a:cubicBezTo>
                    <a:pt x="2148" y="1"/>
                    <a:pt x="1887" y="204"/>
                    <a:pt x="1767" y="444"/>
                  </a:cubicBezTo>
                  <a:cubicBezTo>
                    <a:pt x="1625" y="744"/>
                    <a:pt x="1625" y="1080"/>
                    <a:pt x="1625" y="1398"/>
                  </a:cubicBezTo>
                  <a:cubicBezTo>
                    <a:pt x="1324" y="1274"/>
                    <a:pt x="1131" y="991"/>
                    <a:pt x="865" y="814"/>
                  </a:cubicBezTo>
                  <a:cubicBezTo>
                    <a:pt x="743" y="738"/>
                    <a:pt x="590" y="694"/>
                    <a:pt x="449" y="694"/>
                  </a:cubicBezTo>
                  <a:cubicBezTo>
                    <a:pt x="263" y="694"/>
                    <a:pt x="96" y="768"/>
                    <a:pt x="36" y="939"/>
                  </a:cubicBezTo>
                  <a:cubicBezTo>
                    <a:pt x="1" y="1026"/>
                    <a:pt x="1" y="1115"/>
                    <a:pt x="1" y="1221"/>
                  </a:cubicBezTo>
                  <a:cubicBezTo>
                    <a:pt x="53" y="1733"/>
                    <a:pt x="107" y="2246"/>
                    <a:pt x="213" y="2757"/>
                  </a:cubicBezTo>
                  <a:cubicBezTo>
                    <a:pt x="319" y="3305"/>
                    <a:pt x="460" y="3870"/>
                    <a:pt x="795" y="4329"/>
                  </a:cubicBezTo>
                  <a:cubicBezTo>
                    <a:pt x="1139" y="4789"/>
                    <a:pt x="1630" y="5009"/>
                    <a:pt x="2126" y="5009"/>
                  </a:cubicBezTo>
                  <a:cubicBezTo>
                    <a:pt x="2623" y="5009"/>
                    <a:pt x="3127" y="4789"/>
                    <a:pt x="3497" y="4365"/>
                  </a:cubicBezTo>
                  <a:cubicBezTo>
                    <a:pt x="3797" y="4012"/>
                    <a:pt x="4009" y="3588"/>
                    <a:pt x="4204" y="3146"/>
                  </a:cubicBezTo>
                  <a:cubicBezTo>
                    <a:pt x="4416" y="2705"/>
                    <a:pt x="4609" y="2263"/>
                    <a:pt x="4821" y="1822"/>
                  </a:cubicBezTo>
                  <a:cubicBezTo>
                    <a:pt x="4945" y="1556"/>
                    <a:pt x="5068" y="1274"/>
                    <a:pt x="5087" y="991"/>
                  </a:cubicBezTo>
                  <a:cubicBezTo>
                    <a:pt x="5087" y="708"/>
                    <a:pt x="4962" y="391"/>
                    <a:pt x="4698" y="268"/>
                  </a:cubicBezTo>
                  <a:cubicBezTo>
                    <a:pt x="4621" y="229"/>
                    <a:pt x="4537" y="211"/>
                    <a:pt x="4451" y="211"/>
                  </a:cubicBezTo>
                  <a:cubicBezTo>
                    <a:pt x="4223" y="211"/>
                    <a:pt x="3982" y="335"/>
                    <a:pt x="3815" y="515"/>
                  </a:cubicBezTo>
                  <a:cubicBezTo>
                    <a:pt x="3585" y="744"/>
                    <a:pt x="3462" y="1045"/>
                    <a:pt x="3285" y="1327"/>
                  </a:cubicBezTo>
                  <a:cubicBezTo>
                    <a:pt x="3161" y="1080"/>
                    <a:pt x="3126" y="833"/>
                    <a:pt x="3055" y="586"/>
                  </a:cubicBezTo>
                  <a:cubicBezTo>
                    <a:pt x="2968" y="338"/>
                    <a:pt x="2808" y="91"/>
                    <a:pt x="2544" y="20"/>
                  </a:cubicBezTo>
                  <a:cubicBezTo>
                    <a:pt x="2499" y="7"/>
                    <a:pt x="2454" y="1"/>
                    <a:pt x="2408"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Google Shape;422;p8"/>
            <p:cNvSpPr/>
            <p:nvPr/>
          </p:nvSpPr>
          <p:spPr>
            <a:xfrm>
              <a:off x="1929075" y="3895625"/>
              <a:ext cx="44175" cy="37475"/>
            </a:xfrm>
            <a:custGeom>
              <a:avLst/>
              <a:gdLst/>
              <a:ahLst/>
              <a:cxnLst/>
              <a:rect l="l" t="t" r="r" b="b"/>
              <a:pathLst>
                <a:path w="1767" h="1499" extrusionOk="0">
                  <a:moveTo>
                    <a:pt x="128" y="1"/>
                  </a:moveTo>
                  <a:cubicBezTo>
                    <a:pt x="103" y="1"/>
                    <a:pt x="79" y="2"/>
                    <a:pt x="54" y="3"/>
                  </a:cubicBezTo>
                  <a:cubicBezTo>
                    <a:pt x="36" y="3"/>
                    <a:pt x="19" y="3"/>
                    <a:pt x="0" y="20"/>
                  </a:cubicBezTo>
                  <a:lnTo>
                    <a:pt x="0" y="56"/>
                  </a:lnTo>
                  <a:cubicBezTo>
                    <a:pt x="19" y="215"/>
                    <a:pt x="89" y="338"/>
                    <a:pt x="160" y="479"/>
                  </a:cubicBezTo>
                  <a:cubicBezTo>
                    <a:pt x="407" y="868"/>
                    <a:pt x="761" y="1186"/>
                    <a:pt x="1184" y="1362"/>
                  </a:cubicBezTo>
                  <a:cubicBezTo>
                    <a:pt x="1287" y="1408"/>
                    <a:pt x="1450" y="1499"/>
                    <a:pt x="1571" y="1499"/>
                  </a:cubicBezTo>
                  <a:cubicBezTo>
                    <a:pt x="1636" y="1499"/>
                    <a:pt x="1689" y="1472"/>
                    <a:pt x="1714" y="1398"/>
                  </a:cubicBezTo>
                  <a:cubicBezTo>
                    <a:pt x="1766" y="1240"/>
                    <a:pt x="1538" y="939"/>
                    <a:pt x="1449" y="816"/>
                  </a:cubicBezTo>
                  <a:cubicBezTo>
                    <a:pt x="1272" y="604"/>
                    <a:pt x="1078" y="392"/>
                    <a:pt x="848" y="232"/>
                  </a:cubicBezTo>
                  <a:cubicBezTo>
                    <a:pt x="639" y="88"/>
                    <a:pt x="385" y="1"/>
                    <a:pt x="128"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423;p8"/>
            <p:cNvSpPr/>
            <p:nvPr/>
          </p:nvSpPr>
          <p:spPr>
            <a:xfrm>
              <a:off x="1786025" y="4306900"/>
              <a:ext cx="316150" cy="246075"/>
            </a:xfrm>
            <a:custGeom>
              <a:avLst/>
              <a:gdLst/>
              <a:ahLst/>
              <a:cxnLst/>
              <a:rect l="l" t="t" r="r" b="b"/>
              <a:pathLst>
                <a:path w="12646" h="9843" extrusionOk="0">
                  <a:moveTo>
                    <a:pt x="12403" y="1"/>
                  </a:moveTo>
                  <a:cubicBezTo>
                    <a:pt x="12378" y="1"/>
                    <a:pt x="12353" y="4"/>
                    <a:pt x="12327" y="12"/>
                  </a:cubicBezTo>
                  <a:cubicBezTo>
                    <a:pt x="11710" y="223"/>
                    <a:pt x="11110" y="452"/>
                    <a:pt x="10509" y="718"/>
                  </a:cubicBezTo>
                  <a:cubicBezTo>
                    <a:pt x="9926" y="982"/>
                    <a:pt x="9343" y="1265"/>
                    <a:pt x="8778" y="1618"/>
                  </a:cubicBezTo>
                  <a:cubicBezTo>
                    <a:pt x="8496" y="1795"/>
                    <a:pt x="8230" y="2006"/>
                    <a:pt x="7983" y="2237"/>
                  </a:cubicBezTo>
                  <a:cubicBezTo>
                    <a:pt x="7736" y="2466"/>
                    <a:pt x="7524" y="2713"/>
                    <a:pt x="7295" y="2943"/>
                  </a:cubicBezTo>
                  <a:cubicBezTo>
                    <a:pt x="6871" y="3419"/>
                    <a:pt x="6429" y="3808"/>
                    <a:pt x="5917" y="4161"/>
                  </a:cubicBezTo>
                  <a:cubicBezTo>
                    <a:pt x="4893" y="4886"/>
                    <a:pt x="3728" y="5433"/>
                    <a:pt x="2650" y="6174"/>
                  </a:cubicBezTo>
                  <a:cubicBezTo>
                    <a:pt x="2103" y="6546"/>
                    <a:pt x="1573" y="6987"/>
                    <a:pt x="1114" y="7481"/>
                  </a:cubicBezTo>
                  <a:cubicBezTo>
                    <a:pt x="672" y="7994"/>
                    <a:pt x="283" y="8594"/>
                    <a:pt x="71" y="9282"/>
                  </a:cubicBezTo>
                  <a:lnTo>
                    <a:pt x="54" y="9282"/>
                  </a:lnTo>
                  <a:cubicBezTo>
                    <a:pt x="1" y="9513"/>
                    <a:pt x="125" y="9760"/>
                    <a:pt x="354" y="9831"/>
                  </a:cubicBezTo>
                  <a:cubicBezTo>
                    <a:pt x="389" y="9839"/>
                    <a:pt x="425" y="9843"/>
                    <a:pt x="459" y="9843"/>
                  </a:cubicBezTo>
                  <a:cubicBezTo>
                    <a:pt x="651" y="9843"/>
                    <a:pt x="824" y="9725"/>
                    <a:pt x="884" y="9530"/>
                  </a:cubicBezTo>
                  <a:cubicBezTo>
                    <a:pt x="1043" y="8983"/>
                    <a:pt x="1343" y="8470"/>
                    <a:pt x="1731" y="8011"/>
                  </a:cubicBezTo>
                  <a:cubicBezTo>
                    <a:pt x="2120" y="7570"/>
                    <a:pt x="2579" y="7163"/>
                    <a:pt x="3073" y="6793"/>
                  </a:cubicBezTo>
                  <a:cubicBezTo>
                    <a:pt x="4081" y="6068"/>
                    <a:pt x="5246" y="5486"/>
                    <a:pt x="6288" y="4709"/>
                  </a:cubicBezTo>
                  <a:cubicBezTo>
                    <a:pt x="6817" y="4321"/>
                    <a:pt x="7330" y="3843"/>
                    <a:pt x="7754" y="3349"/>
                  </a:cubicBezTo>
                  <a:cubicBezTo>
                    <a:pt x="8178" y="2872"/>
                    <a:pt x="8566" y="2413"/>
                    <a:pt x="9078" y="2077"/>
                  </a:cubicBezTo>
                  <a:cubicBezTo>
                    <a:pt x="9591" y="1742"/>
                    <a:pt x="10156" y="1441"/>
                    <a:pt x="10721" y="1177"/>
                  </a:cubicBezTo>
                  <a:cubicBezTo>
                    <a:pt x="11303" y="895"/>
                    <a:pt x="11887" y="647"/>
                    <a:pt x="12469" y="435"/>
                  </a:cubicBezTo>
                  <a:cubicBezTo>
                    <a:pt x="12593" y="400"/>
                    <a:pt x="12645" y="276"/>
                    <a:pt x="12610" y="153"/>
                  </a:cubicBezTo>
                  <a:cubicBezTo>
                    <a:pt x="12582" y="54"/>
                    <a:pt x="12498" y="1"/>
                    <a:pt x="12403"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424;p8"/>
            <p:cNvSpPr/>
            <p:nvPr/>
          </p:nvSpPr>
          <p:spPr>
            <a:xfrm>
              <a:off x="1874325" y="4387025"/>
              <a:ext cx="249025" cy="87600"/>
            </a:xfrm>
            <a:custGeom>
              <a:avLst/>
              <a:gdLst/>
              <a:ahLst/>
              <a:cxnLst/>
              <a:rect l="l" t="t" r="r" b="b"/>
              <a:pathLst>
                <a:path w="9961" h="3504" extrusionOk="0">
                  <a:moveTo>
                    <a:pt x="8632" y="1"/>
                  </a:moveTo>
                  <a:cubicBezTo>
                    <a:pt x="8051" y="1"/>
                    <a:pt x="7282" y="86"/>
                    <a:pt x="6306" y="356"/>
                  </a:cubicBezTo>
                  <a:cubicBezTo>
                    <a:pt x="4151" y="974"/>
                    <a:pt x="1060" y="2404"/>
                    <a:pt x="107" y="2863"/>
                  </a:cubicBezTo>
                  <a:cubicBezTo>
                    <a:pt x="1" y="2917"/>
                    <a:pt x="19" y="3075"/>
                    <a:pt x="125" y="3111"/>
                  </a:cubicBezTo>
                  <a:cubicBezTo>
                    <a:pt x="605" y="3254"/>
                    <a:pt x="1594" y="3503"/>
                    <a:pt x="2804" y="3503"/>
                  </a:cubicBezTo>
                  <a:cubicBezTo>
                    <a:pt x="3685" y="3503"/>
                    <a:pt x="4683" y="3371"/>
                    <a:pt x="5687" y="2969"/>
                  </a:cubicBezTo>
                  <a:cubicBezTo>
                    <a:pt x="8107" y="2016"/>
                    <a:pt x="9466" y="798"/>
                    <a:pt x="9890" y="391"/>
                  </a:cubicBezTo>
                  <a:cubicBezTo>
                    <a:pt x="9961" y="320"/>
                    <a:pt x="9926" y="179"/>
                    <a:pt x="9838" y="162"/>
                  </a:cubicBezTo>
                  <a:cubicBezTo>
                    <a:pt x="9623" y="90"/>
                    <a:pt x="9227" y="1"/>
                    <a:pt x="8632"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425;p8"/>
            <p:cNvSpPr/>
            <p:nvPr/>
          </p:nvSpPr>
          <p:spPr>
            <a:xfrm>
              <a:off x="1874775" y="4395725"/>
              <a:ext cx="247700" cy="66000"/>
            </a:xfrm>
            <a:custGeom>
              <a:avLst/>
              <a:gdLst/>
              <a:ahLst/>
              <a:cxnLst/>
              <a:rect l="l" t="t" r="r" b="b"/>
              <a:pathLst>
                <a:path w="9908" h="2640" extrusionOk="0">
                  <a:moveTo>
                    <a:pt x="9870" y="1"/>
                  </a:moveTo>
                  <a:cubicBezTo>
                    <a:pt x="9865" y="1"/>
                    <a:pt x="9860" y="3"/>
                    <a:pt x="9855" y="8"/>
                  </a:cubicBezTo>
                  <a:cubicBezTo>
                    <a:pt x="8054" y="1156"/>
                    <a:pt x="107" y="2551"/>
                    <a:pt x="18" y="2569"/>
                  </a:cubicBezTo>
                  <a:cubicBezTo>
                    <a:pt x="1" y="2569"/>
                    <a:pt x="1" y="2586"/>
                    <a:pt x="1" y="2621"/>
                  </a:cubicBezTo>
                  <a:cubicBezTo>
                    <a:pt x="1" y="2640"/>
                    <a:pt x="18" y="2640"/>
                    <a:pt x="36" y="2640"/>
                  </a:cubicBezTo>
                  <a:cubicBezTo>
                    <a:pt x="124" y="2621"/>
                    <a:pt x="8071" y="1227"/>
                    <a:pt x="9891" y="61"/>
                  </a:cubicBezTo>
                  <a:cubicBezTo>
                    <a:pt x="9908" y="61"/>
                    <a:pt x="9908" y="43"/>
                    <a:pt x="9908" y="26"/>
                  </a:cubicBezTo>
                  <a:cubicBezTo>
                    <a:pt x="9896" y="13"/>
                    <a:pt x="9883" y="1"/>
                    <a:pt x="9870"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426;p8"/>
            <p:cNvSpPr/>
            <p:nvPr/>
          </p:nvSpPr>
          <p:spPr>
            <a:xfrm>
              <a:off x="2066575" y="4197850"/>
              <a:ext cx="145075" cy="123100"/>
            </a:xfrm>
            <a:custGeom>
              <a:avLst/>
              <a:gdLst/>
              <a:ahLst/>
              <a:cxnLst/>
              <a:rect l="l" t="t" r="r" b="b"/>
              <a:pathLst>
                <a:path w="5803" h="4924" extrusionOk="0">
                  <a:moveTo>
                    <a:pt x="1860" y="1"/>
                  </a:moveTo>
                  <a:cubicBezTo>
                    <a:pt x="1802" y="1"/>
                    <a:pt x="1745" y="15"/>
                    <a:pt x="1689" y="46"/>
                  </a:cubicBezTo>
                  <a:cubicBezTo>
                    <a:pt x="1600" y="81"/>
                    <a:pt x="1548" y="170"/>
                    <a:pt x="1494" y="241"/>
                  </a:cubicBezTo>
                  <a:cubicBezTo>
                    <a:pt x="1176" y="665"/>
                    <a:pt x="893" y="1089"/>
                    <a:pt x="646" y="1548"/>
                  </a:cubicBezTo>
                  <a:cubicBezTo>
                    <a:pt x="364" y="2042"/>
                    <a:pt x="116" y="2554"/>
                    <a:pt x="81" y="3119"/>
                  </a:cubicBezTo>
                  <a:cubicBezTo>
                    <a:pt x="1" y="4170"/>
                    <a:pt x="836" y="4923"/>
                    <a:pt x="1816" y="4923"/>
                  </a:cubicBezTo>
                  <a:cubicBezTo>
                    <a:pt x="1908" y="4923"/>
                    <a:pt x="2001" y="4917"/>
                    <a:pt x="2094" y="4903"/>
                  </a:cubicBezTo>
                  <a:cubicBezTo>
                    <a:pt x="2572" y="4833"/>
                    <a:pt x="2996" y="4638"/>
                    <a:pt x="3436" y="4444"/>
                  </a:cubicBezTo>
                  <a:cubicBezTo>
                    <a:pt x="3879" y="4232"/>
                    <a:pt x="4320" y="4020"/>
                    <a:pt x="4762" y="3825"/>
                  </a:cubicBezTo>
                  <a:cubicBezTo>
                    <a:pt x="5026" y="3702"/>
                    <a:pt x="5292" y="3578"/>
                    <a:pt x="5503" y="3366"/>
                  </a:cubicBezTo>
                  <a:cubicBezTo>
                    <a:pt x="5697" y="3154"/>
                    <a:pt x="5803" y="2819"/>
                    <a:pt x="5680" y="2572"/>
                  </a:cubicBezTo>
                  <a:cubicBezTo>
                    <a:pt x="5563" y="2289"/>
                    <a:pt x="5213" y="2164"/>
                    <a:pt x="4907" y="2164"/>
                  </a:cubicBezTo>
                  <a:cubicBezTo>
                    <a:pt x="4888" y="2164"/>
                    <a:pt x="4868" y="2164"/>
                    <a:pt x="4849" y="2165"/>
                  </a:cubicBezTo>
                  <a:cubicBezTo>
                    <a:pt x="4531" y="2201"/>
                    <a:pt x="4214" y="2342"/>
                    <a:pt x="3914" y="2448"/>
                  </a:cubicBezTo>
                  <a:cubicBezTo>
                    <a:pt x="3985" y="2201"/>
                    <a:pt x="4126" y="1972"/>
                    <a:pt x="4214" y="1725"/>
                  </a:cubicBezTo>
                  <a:cubicBezTo>
                    <a:pt x="4303" y="1494"/>
                    <a:pt x="4338" y="1195"/>
                    <a:pt x="4197" y="983"/>
                  </a:cubicBezTo>
                  <a:cubicBezTo>
                    <a:pt x="4080" y="807"/>
                    <a:pt x="3862" y="725"/>
                    <a:pt x="3646" y="725"/>
                  </a:cubicBezTo>
                  <a:cubicBezTo>
                    <a:pt x="3536" y="725"/>
                    <a:pt x="3426" y="746"/>
                    <a:pt x="3331" y="788"/>
                  </a:cubicBezTo>
                  <a:cubicBezTo>
                    <a:pt x="3031" y="929"/>
                    <a:pt x="2801" y="1176"/>
                    <a:pt x="2589" y="1424"/>
                  </a:cubicBezTo>
                  <a:cubicBezTo>
                    <a:pt x="2448" y="1141"/>
                    <a:pt x="2483" y="788"/>
                    <a:pt x="2395" y="488"/>
                  </a:cubicBezTo>
                  <a:cubicBezTo>
                    <a:pt x="2324" y="233"/>
                    <a:pt x="2094" y="1"/>
                    <a:pt x="1860" y="1"/>
                  </a:cubicBezTo>
                  <a:close/>
                </a:path>
              </a:pathLst>
            </a:custGeom>
            <a:solidFill>
              <a:srgbClr val="ABBC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427;p8"/>
            <p:cNvSpPr/>
            <p:nvPr/>
          </p:nvSpPr>
          <p:spPr>
            <a:xfrm>
              <a:off x="2064625" y="4259750"/>
              <a:ext cx="20775" cy="54575"/>
            </a:xfrm>
            <a:custGeom>
              <a:avLst/>
              <a:gdLst/>
              <a:ahLst/>
              <a:cxnLst/>
              <a:rect l="l" t="t" r="r" b="b"/>
              <a:pathLst>
                <a:path w="831" h="2183" extrusionOk="0">
                  <a:moveTo>
                    <a:pt x="245" y="0"/>
                  </a:moveTo>
                  <a:cubicBezTo>
                    <a:pt x="240" y="0"/>
                    <a:pt x="235" y="2"/>
                    <a:pt x="230" y="7"/>
                  </a:cubicBezTo>
                  <a:lnTo>
                    <a:pt x="213" y="26"/>
                  </a:lnTo>
                  <a:cubicBezTo>
                    <a:pt x="124" y="148"/>
                    <a:pt x="88" y="308"/>
                    <a:pt x="71" y="449"/>
                  </a:cubicBezTo>
                  <a:cubicBezTo>
                    <a:pt x="1" y="909"/>
                    <a:pt x="71" y="1385"/>
                    <a:pt x="265" y="1792"/>
                  </a:cubicBezTo>
                  <a:cubicBezTo>
                    <a:pt x="326" y="1928"/>
                    <a:pt x="427" y="2183"/>
                    <a:pt x="566" y="2183"/>
                  </a:cubicBezTo>
                  <a:cubicBezTo>
                    <a:pt x="589" y="2183"/>
                    <a:pt x="612" y="2176"/>
                    <a:pt x="637" y="2162"/>
                  </a:cubicBezTo>
                  <a:cubicBezTo>
                    <a:pt x="795" y="2074"/>
                    <a:pt x="813" y="1686"/>
                    <a:pt x="813" y="1544"/>
                  </a:cubicBezTo>
                  <a:cubicBezTo>
                    <a:pt x="830" y="1262"/>
                    <a:pt x="813" y="979"/>
                    <a:pt x="743" y="714"/>
                  </a:cubicBezTo>
                  <a:cubicBezTo>
                    <a:pt x="654" y="449"/>
                    <a:pt x="512" y="184"/>
                    <a:pt x="283" y="26"/>
                  </a:cubicBezTo>
                  <a:cubicBezTo>
                    <a:pt x="270" y="13"/>
                    <a:pt x="258" y="0"/>
                    <a:pt x="245" y="0"/>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Google Shape;428;p8"/>
            <p:cNvSpPr/>
            <p:nvPr/>
          </p:nvSpPr>
          <p:spPr>
            <a:xfrm>
              <a:off x="2074775" y="4307700"/>
              <a:ext cx="56525" cy="19025"/>
            </a:xfrm>
            <a:custGeom>
              <a:avLst/>
              <a:gdLst/>
              <a:ahLst/>
              <a:cxnLst/>
              <a:rect l="l" t="t" r="r" b="b"/>
              <a:pathLst>
                <a:path w="2261" h="761" extrusionOk="0">
                  <a:moveTo>
                    <a:pt x="1075" y="1"/>
                  </a:moveTo>
                  <a:cubicBezTo>
                    <a:pt x="886" y="1"/>
                    <a:pt x="696" y="23"/>
                    <a:pt x="513" y="67"/>
                  </a:cubicBezTo>
                  <a:cubicBezTo>
                    <a:pt x="337" y="102"/>
                    <a:pt x="0" y="156"/>
                    <a:pt x="71" y="368"/>
                  </a:cubicBezTo>
                  <a:cubicBezTo>
                    <a:pt x="142" y="526"/>
                    <a:pt x="495" y="615"/>
                    <a:pt x="636" y="668"/>
                  </a:cubicBezTo>
                  <a:cubicBezTo>
                    <a:pt x="857" y="726"/>
                    <a:pt x="1091" y="761"/>
                    <a:pt x="1326" y="761"/>
                  </a:cubicBezTo>
                  <a:cubicBezTo>
                    <a:pt x="1373" y="761"/>
                    <a:pt x="1420" y="759"/>
                    <a:pt x="1467" y="757"/>
                  </a:cubicBezTo>
                  <a:cubicBezTo>
                    <a:pt x="1749" y="738"/>
                    <a:pt x="2032" y="632"/>
                    <a:pt x="2244" y="439"/>
                  </a:cubicBezTo>
                  <a:cubicBezTo>
                    <a:pt x="2261" y="439"/>
                    <a:pt x="2261" y="420"/>
                    <a:pt x="2261" y="403"/>
                  </a:cubicBezTo>
                  <a:cubicBezTo>
                    <a:pt x="2261" y="385"/>
                    <a:pt x="2261" y="385"/>
                    <a:pt x="2244" y="368"/>
                  </a:cubicBezTo>
                  <a:cubicBezTo>
                    <a:pt x="2138" y="262"/>
                    <a:pt x="1997" y="191"/>
                    <a:pt x="1855" y="138"/>
                  </a:cubicBezTo>
                  <a:cubicBezTo>
                    <a:pt x="1608" y="45"/>
                    <a:pt x="1341" y="1"/>
                    <a:pt x="1075" y="1"/>
                  </a:cubicBezTo>
                  <a:close/>
                </a:path>
              </a:pathLst>
            </a:custGeom>
            <a:solidFill>
              <a:srgbClr val="F299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9" name="Google Shape;429;p8"/>
          <p:cNvGrpSpPr/>
          <p:nvPr/>
        </p:nvGrpSpPr>
        <p:grpSpPr>
          <a:xfrm rot="-5400000">
            <a:off x="8959502" y="3801052"/>
            <a:ext cx="2473807" cy="3447712"/>
            <a:chOff x="3840375" y="1558675"/>
            <a:chExt cx="988100" cy="1377175"/>
          </a:xfrm>
        </p:grpSpPr>
        <p:sp>
          <p:nvSpPr>
            <p:cNvPr id="430" name="Google Shape;430;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431;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432;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433;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434;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435;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436;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437;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438;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439;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440;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441;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442;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Google Shape;443;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444;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445;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446;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447;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448;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449;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450;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451;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Google Shape;452;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453;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4" name="Google Shape;454;p8"/>
          <p:cNvGrpSpPr/>
          <p:nvPr/>
        </p:nvGrpSpPr>
        <p:grpSpPr>
          <a:xfrm rot="5629027">
            <a:off x="667337" y="-375011"/>
            <a:ext cx="2473761" cy="3447636"/>
            <a:chOff x="3840375" y="1558675"/>
            <a:chExt cx="988100" cy="1377175"/>
          </a:xfrm>
        </p:grpSpPr>
        <p:sp>
          <p:nvSpPr>
            <p:cNvPr id="455" name="Google Shape;455;p8"/>
            <p:cNvSpPr/>
            <p:nvPr/>
          </p:nvSpPr>
          <p:spPr>
            <a:xfrm>
              <a:off x="4197100" y="1580300"/>
              <a:ext cx="589875" cy="1355550"/>
            </a:xfrm>
            <a:custGeom>
              <a:avLst/>
              <a:gdLst/>
              <a:ahLst/>
              <a:cxnLst/>
              <a:rect l="l" t="t" r="r" b="b"/>
              <a:pathLst>
                <a:path w="23595" h="54222" extrusionOk="0">
                  <a:moveTo>
                    <a:pt x="768" y="0"/>
                  </a:moveTo>
                  <a:cubicBezTo>
                    <a:pt x="522" y="0"/>
                    <a:pt x="288" y="137"/>
                    <a:pt x="177" y="360"/>
                  </a:cubicBezTo>
                  <a:cubicBezTo>
                    <a:pt x="0" y="695"/>
                    <a:pt x="142" y="1083"/>
                    <a:pt x="460" y="1260"/>
                  </a:cubicBezTo>
                  <a:cubicBezTo>
                    <a:pt x="1571" y="1825"/>
                    <a:pt x="2560" y="2637"/>
                    <a:pt x="3338" y="3626"/>
                  </a:cubicBezTo>
                  <a:cubicBezTo>
                    <a:pt x="3780" y="4191"/>
                    <a:pt x="4150" y="4810"/>
                    <a:pt x="4538" y="5463"/>
                  </a:cubicBezTo>
                  <a:cubicBezTo>
                    <a:pt x="4839" y="5957"/>
                    <a:pt x="5139" y="6487"/>
                    <a:pt x="5492" y="6965"/>
                  </a:cubicBezTo>
                  <a:cubicBezTo>
                    <a:pt x="6040" y="7759"/>
                    <a:pt x="6676" y="8484"/>
                    <a:pt x="7276" y="9172"/>
                  </a:cubicBezTo>
                  <a:cubicBezTo>
                    <a:pt x="7771" y="9720"/>
                    <a:pt x="8265" y="10285"/>
                    <a:pt x="8706" y="10867"/>
                  </a:cubicBezTo>
                  <a:cubicBezTo>
                    <a:pt x="11515" y="14594"/>
                    <a:pt x="12627" y="19751"/>
                    <a:pt x="12203" y="27097"/>
                  </a:cubicBezTo>
                  <a:cubicBezTo>
                    <a:pt x="12186" y="27521"/>
                    <a:pt x="12151" y="27945"/>
                    <a:pt x="12132" y="28369"/>
                  </a:cubicBezTo>
                  <a:cubicBezTo>
                    <a:pt x="11974" y="30682"/>
                    <a:pt x="11814" y="33066"/>
                    <a:pt x="12238" y="35398"/>
                  </a:cubicBezTo>
                  <a:cubicBezTo>
                    <a:pt x="12591" y="37375"/>
                    <a:pt x="13333" y="39247"/>
                    <a:pt x="14058" y="41049"/>
                  </a:cubicBezTo>
                  <a:cubicBezTo>
                    <a:pt x="15841" y="45445"/>
                    <a:pt x="18049" y="50938"/>
                    <a:pt x="22552" y="54099"/>
                  </a:cubicBezTo>
                  <a:cubicBezTo>
                    <a:pt x="22669" y="54181"/>
                    <a:pt x="22805" y="54221"/>
                    <a:pt x="22939" y="54221"/>
                  </a:cubicBezTo>
                  <a:cubicBezTo>
                    <a:pt x="23151" y="54221"/>
                    <a:pt x="23359" y="54124"/>
                    <a:pt x="23488" y="53941"/>
                  </a:cubicBezTo>
                  <a:cubicBezTo>
                    <a:pt x="23559" y="53816"/>
                    <a:pt x="23594" y="53693"/>
                    <a:pt x="23594" y="53552"/>
                  </a:cubicBezTo>
                  <a:cubicBezTo>
                    <a:pt x="23594" y="53340"/>
                    <a:pt x="23505" y="53145"/>
                    <a:pt x="23312" y="53004"/>
                  </a:cubicBezTo>
                  <a:cubicBezTo>
                    <a:pt x="19144" y="50072"/>
                    <a:pt x="17006" y="44793"/>
                    <a:pt x="15294" y="40536"/>
                  </a:cubicBezTo>
                  <a:cubicBezTo>
                    <a:pt x="14605" y="38805"/>
                    <a:pt x="13881" y="37004"/>
                    <a:pt x="13545" y="35167"/>
                  </a:cubicBezTo>
                  <a:cubicBezTo>
                    <a:pt x="13157" y="32977"/>
                    <a:pt x="13298" y="30682"/>
                    <a:pt x="13457" y="28456"/>
                  </a:cubicBezTo>
                  <a:cubicBezTo>
                    <a:pt x="13474" y="28033"/>
                    <a:pt x="13510" y="27609"/>
                    <a:pt x="13528" y="27185"/>
                  </a:cubicBezTo>
                  <a:cubicBezTo>
                    <a:pt x="13811" y="22346"/>
                    <a:pt x="13722" y="15317"/>
                    <a:pt x="9766" y="10073"/>
                  </a:cubicBezTo>
                  <a:cubicBezTo>
                    <a:pt x="9290" y="9437"/>
                    <a:pt x="8777" y="8854"/>
                    <a:pt x="8282" y="8289"/>
                  </a:cubicBezTo>
                  <a:cubicBezTo>
                    <a:pt x="7665" y="7601"/>
                    <a:pt x="7081" y="6929"/>
                    <a:pt x="6587" y="6205"/>
                  </a:cubicBezTo>
                  <a:cubicBezTo>
                    <a:pt x="6269" y="5764"/>
                    <a:pt x="5987" y="5286"/>
                    <a:pt x="5687" y="4792"/>
                  </a:cubicBezTo>
                  <a:cubicBezTo>
                    <a:pt x="5280" y="4121"/>
                    <a:pt x="4875" y="3433"/>
                    <a:pt x="4380" y="2797"/>
                  </a:cubicBezTo>
                  <a:cubicBezTo>
                    <a:pt x="3497" y="1667"/>
                    <a:pt x="2349" y="713"/>
                    <a:pt x="1077" y="77"/>
                  </a:cubicBezTo>
                  <a:cubicBezTo>
                    <a:pt x="977" y="25"/>
                    <a:pt x="871" y="0"/>
                    <a:pt x="768"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456;p8"/>
            <p:cNvSpPr/>
            <p:nvPr/>
          </p:nvSpPr>
          <p:spPr>
            <a:xfrm>
              <a:off x="4100850" y="1858975"/>
              <a:ext cx="336450" cy="91100"/>
            </a:xfrm>
            <a:custGeom>
              <a:avLst/>
              <a:gdLst/>
              <a:ahLst/>
              <a:cxnLst/>
              <a:rect l="l" t="t" r="r" b="b"/>
              <a:pathLst>
                <a:path w="13458" h="3644" extrusionOk="0">
                  <a:moveTo>
                    <a:pt x="7167" y="1"/>
                  </a:moveTo>
                  <a:cubicBezTo>
                    <a:pt x="6887" y="1"/>
                    <a:pt x="6610" y="7"/>
                    <a:pt x="6340" y="21"/>
                  </a:cubicBezTo>
                  <a:cubicBezTo>
                    <a:pt x="3196" y="179"/>
                    <a:pt x="1" y="2722"/>
                    <a:pt x="1" y="2722"/>
                  </a:cubicBezTo>
                  <a:cubicBezTo>
                    <a:pt x="1" y="2722"/>
                    <a:pt x="1449" y="3306"/>
                    <a:pt x="6358" y="3624"/>
                  </a:cubicBezTo>
                  <a:cubicBezTo>
                    <a:pt x="6577" y="3637"/>
                    <a:pt x="6790" y="3643"/>
                    <a:pt x="6998" y="3643"/>
                  </a:cubicBezTo>
                  <a:cubicBezTo>
                    <a:pt x="11458" y="3643"/>
                    <a:pt x="13458" y="709"/>
                    <a:pt x="13458" y="709"/>
                  </a:cubicBezTo>
                  <a:cubicBezTo>
                    <a:pt x="13458" y="709"/>
                    <a:pt x="10138" y="1"/>
                    <a:pt x="716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457;p8"/>
            <p:cNvSpPr/>
            <p:nvPr/>
          </p:nvSpPr>
          <p:spPr>
            <a:xfrm>
              <a:off x="3840375" y="1658250"/>
              <a:ext cx="378825" cy="135800"/>
            </a:xfrm>
            <a:custGeom>
              <a:avLst/>
              <a:gdLst/>
              <a:ahLst/>
              <a:cxnLst/>
              <a:rect l="l" t="t" r="r" b="b"/>
              <a:pathLst>
                <a:path w="15153" h="5432" extrusionOk="0">
                  <a:moveTo>
                    <a:pt x="4528" y="1"/>
                  </a:moveTo>
                  <a:cubicBezTo>
                    <a:pt x="2106" y="1"/>
                    <a:pt x="0" y="614"/>
                    <a:pt x="0" y="614"/>
                  </a:cubicBezTo>
                  <a:cubicBezTo>
                    <a:pt x="0" y="614"/>
                    <a:pt x="1272" y="1869"/>
                    <a:pt x="6339" y="4341"/>
                  </a:cubicBezTo>
                  <a:cubicBezTo>
                    <a:pt x="8035" y="5159"/>
                    <a:pt x="9579" y="5432"/>
                    <a:pt x="10885" y="5432"/>
                  </a:cubicBezTo>
                  <a:cubicBezTo>
                    <a:pt x="13496" y="5432"/>
                    <a:pt x="15152" y="4341"/>
                    <a:pt x="15152" y="4341"/>
                  </a:cubicBezTo>
                  <a:cubicBezTo>
                    <a:pt x="15152" y="4341"/>
                    <a:pt x="11303" y="1709"/>
                    <a:pt x="7893" y="508"/>
                  </a:cubicBezTo>
                  <a:cubicBezTo>
                    <a:pt x="6821" y="130"/>
                    <a:pt x="5641" y="1"/>
                    <a:pt x="452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458;p8"/>
            <p:cNvSpPr/>
            <p:nvPr/>
          </p:nvSpPr>
          <p:spPr>
            <a:xfrm>
              <a:off x="4109675" y="1738400"/>
              <a:ext cx="369550" cy="174275"/>
            </a:xfrm>
            <a:custGeom>
              <a:avLst/>
              <a:gdLst/>
              <a:ahLst/>
              <a:cxnLst/>
              <a:rect l="l" t="t" r="r" b="b"/>
              <a:pathLst>
                <a:path w="14782" h="6971" extrusionOk="0">
                  <a:moveTo>
                    <a:pt x="113" y="0"/>
                  </a:moveTo>
                  <a:cubicBezTo>
                    <a:pt x="70" y="0"/>
                    <a:pt x="33" y="32"/>
                    <a:pt x="18" y="76"/>
                  </a:cubicBezTo>
                  <a:cubicBezTo>
                    <a:pt x="1" y="146"/>
                    <a:pt x="36" y="199"/>
                    <a:pt x="88" y="217"/>
                  </a:cubicBezTo>
                  <a:cubicBezTo>
                    <a:pt x="2631" y="853"/>
                    <a:pt x="5157" y="1611"/>
                    <a:pt x="7541" y="2654"/>
                  </a:cubicBezTo>
                  <a:cubicBezTo>
                    <a:pt x="9926" y="3714"/>
                    <a:pt x="12186" y="5073"/>
                    <a:pt x="14040" y="6857"/>
                  </a:cubicBezTo>
                  <a:cubicBezTo>
                    <a:pt x="14040" y="6857"/>
                    <a:pt x="14040" y="6874"/>
                    <a:pt x="14058" y="6874"/>
                  </a:cubicBezTo>
                  <a:cubicBezTo>
                    <a:pt x="14130" y="6939"/>
                    <a:pt x="14225" y="6970"/>
                    <a:pt x="14320" y="6970"/>
                  </a:cubicBezTo>
                  <a:cubicBezTo>
                    <a:pt x="14433" y="6970"/>
                    <a:pt x="14547" y="6926"/>
                    <a:pt x="14623" y="6839"/>
                  </a:cubicBezTo>
                  <a:cubicBezTo>
                    <a:pt x="14782" y="6662"/>
                    <a:pt x="14765" y="6415"/>
                    <a:pt x="14588" y="6257"/>
                  </a:cubicBezTo>
                  <a:cubicBezTo>
                    <a:pt x="12575" y="4472"/>
                    <a:pt x="10208" y="3165"/>
                    <a:pt x="7753" y="2176"/>
                  </a:cubicBezTo>
                  <a:cubicBezTo>
                    <a:pt x="5280" y="1206"/>
                    <a:pt x="2720" y="535"/>
                    <a:pt x="142" y="5"/>
                  </a:cubicBezTo>
                  <a:cubicBezTo>
                    <a:pt x="132" y="2"/>
                    <a:pt x="123" y="0"/>
                    <a:pt x="113"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459;p8"/>
            <p:cNvSpPr/>
            <p:nvPr/>
          </p:nvSpPr>
          <p:spPr>
            <a:xfrm>
              <a:off x="4144550" y="1670225"/>
              <a:ext cx="196925" cy="150700"/>
            </a:xfrm>
            <a:custGeom>
              <a:avLst/>
              <a:gdLst/>
              <a:ahLst/>
              <a:cxnLst/>
              <a:rect l="l" t="t" r="r" b="b"/>
              <a:pathLst>
                <a:path w="7877" h="6028" extrusionOk="0">
                  <a:moveTo>
                    <a:pt x="92" y="0"/>
                  </a:moveTo>
                  <a:cubicBezTo>
                    <a:pt x="68" y="0"/>
                    <a:pt x="46" y="9"/>
                    <a:pt x="35" y="29"/>
                  </a:cubicBezTo>
                  <a:cubicBezTo>
                    <a:pt x="0" y="65"/>
                    <a:pt x="19" y="118"/>
                    <a:pt x="54" y="135"/>
                  </a:cubicBezTo>
                  <a:cubicBezTo>
                    <a:pt x="1396" y="966"/>
                    <a:pt x="2668" y="1866"/>
                    <a:pt x="3904" y="2838"/>
                  </a:cubicBezTo>
                  <a:cubicBezTo>
                    <a:pt x="4521" y="3314"/>
                    <a:pt x="5122" y="3827"/>
                    <a:pt x="5705" y="4338"/>
                  </a:cubicBezTo>
                  <a:cubicBezTo>
                    <a:pt x="6287" y="4851"/>
                    <a:pt x="6852" y="5398"/>
                    <a:pt x="7400" y="5946"/>
                  </a:cubicBezTo>
                  <a:lnTo>
                    <a:pt x="7400" y="5963"/>
                  </a:lnTo>
                  <a:cubicBezTo>
                    <a:pt x="7451" y="6006"/>
                    <a:pt x="7514" y="6028"/>
                    <a:pt x="7577" y="6028"/>
                  </a:cubicBezTo>
                  <a:cubicBezTo>
                    <a:pt x="7646" y="6028"/>
                    <a:pt x="7715" y="6001"/>
                    <a:pt x="7771" y="5946"/>
                  </a:cubicBezTo>
                  <a:cubicBezTo>
                    <a:pt x="7877" y="5857"/>
                    <a:pt x="7860" y="5681"/>
                    <a:pt x="7771" y="5593"/>
                  </a:cubicBezTo>
                  <a:cubicBezTo>
                    <a:pt x="7189" y="5028"/>
                    <a:pt x="6588" y="4515"/>
                    <a:pt x="5969" y="4020"/>
                  </a:cubicBezTo>
                  <a:cubicBezTo>
                    <a:pt x="5369" y="3526"/>
                    <a:pt x="4751" y="3032"/>
                    <a:pt x="4097" y="2572"/>
                  </a:cubicBezTo>
                  <a:cubicBezTo>
                    <a:pt x="2826" y="1637"/>
                    <a:pt x="1502" y="789"/>
                    <a:pt x="141" y="12"/>
                  </a:cubicBezTo>
                  <a:cubicBezTo>
                    <a:pt x="127" y="5"/>
                    <a:pt x="109" y="0"/>
                    <a:pt x="92"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Google Shape;460;p8"/>
            <p:cNvSpPr/>
            <p:nvPr/>
          </p:nvSpPr>
          <p:spPr>
            <a:xfrm>
              <a:off x="4027975" y="1558675"/>
              <a:ext cx="149725" cy="156050"/>
            </a:xfrm>
            <a:custGeom>
              <a:avLst/>
              <a:gdLst/>
              <a:ahLst/>
              <a:cxnLst/>
              <a:rect l="l" t="t" r="r" b="b"/>
              <a:pathLst>
                <a:path w="5989" h="6242" extrusionOk="0">
                  <a:moveTo>
                    <a:pt x="3217" y="0"/>
                  </a:moveTo>
                  <a:cubicBezTo>
                    <a:pt x="3059" y="0"/>
                    <a:pt x="2899" y="47"/>
                    <a:pt x="2774" y="147"/>
                  </a:cubicBezTo>
                  <a:cubicBezTo>
                    <a:pt x="2756" y="147"/>
                    <a:pt x="2739" y="165"/>
                    <a:pt x="2721" y="182"/>
                  </a:cubicBezTo>
                  <a:cubicBezTo>
                    <a:pt x="2685" y="218"/>
                    <a:pt x="2668" y="253"/>
                    <a:pt x="2633" y="288"/>
                  </a:cubicBezTo>
                  <a:cubicBezTo>
                    <a:pt x="2421" y="641"/>
                    <a:pt x="2633" y="1225"/>
                    <a:pt x="2280" y="1472"/>
                  </a:cubicBezTo>
                  <a:cubicBezTo>
                    <a:pt x="2191" y="1524"/>
                    <a:pt x="2103" y="1543"/>
                    <a:pt x="2014" y="1560"/>
                  </a:cubicBezTo>
                  <a:lnTo>
                    <a:pt x="2014" y="1543"/>
                  </a:lnTo>
                  <a:cubicBezTo>
                    <a:pt x="1962" y="1560"/>
                    <a:pt x="1927" y="1560"/>
                    <a:pt x="1891" y="1560"/>
                  </a:cubicBezTo>
                  <a:cubicBezTo>
                    <a:pt x="1792" y="1548"/>
                    <a:pt x="1683" y="1535"/>
                    <a:pt x="1578" y="1535"/>
                  </a:cubicBezTo>
                  <a:cubicBezTo>
                    <a:pt x="1534" y="1535"/>
                    <a:pt x="1491" y="1537"/>
                    <a:pt x="1449" y="1543"/>
                  </a:cubicBezTo>
                  <a:cubicBezTo>
                    <a:pt x="1166" y="1595"/>
                    <a:pt x="919" y="1825"/>
                    <a:pt x="849" y="2125"/>
                  </a:cubicBezTo>
                  <a:cubicBezTo>
                    <a:pt x="832" y="2214"/>
                    <a:pt x="832" y="2337"/>
                    <a:pt x="849" y="2426"/>
                  </a:cubicBezTo>
                  <a:cubicBezTo>
                    <a:pt x="867" y="2461"/>
                    <a:pt x="867" y="2513"/>
                    <a:pt x="867" y="2532"/>
                  </a:cubicBezTo>
                  <a:lnTo>
                    <a:pt x="867" y="2549"/>
                  </a:lnTo>
                  <a:cubicBezTo>
                    <a:pt x="919" y="2673"/>
                    <a:pt x="973" y="2814"/>
                    <a:pt x="1008" y="2956"/>
                  </a:cubicBezTo>
                  <a:cubicBezTo>
                    <a:pt x="1044" y="3043"/>
                    <a:pt x="1079" y="3132"/>
                    <a:pt x="1061" y="3220"/>
                  </a:cubicBezTo>
                  <a:cubicBezTo>
                    <a:pt x="1025" y="3396"/>
                    <a:pt x="832" y="3467"/>
                    <a:pt x="655" y="3521"/>
                  </a:cubicBezTo>
                  <a:cubicBezTo>
                    <a:pt x="637" y="3521"/>
                    <a:pt x="620" y="3538"/>
                    <a:pt x="601" y="3538"/>
                  </a:cubicBezTo>
                  <a:cubicBezTo>
                    <a:pt x="584" y="3538"/>
                    <a:pt x="584" y="3538"/>
                    <a:pt x="584" y="3556"/>
                  </a:cubicBezTo>
                  <a:cubicBezTo>
                    <a:pt x="283" y="3644"/>
                    <a:pt x="19" y="3909"/>
                    <a:pt x="1" y="4192"/>
                  </a:cubicBezTo>
                  <a:lnTo>
                    <a:pt x="1" y="4262"/>
                  </a:lnTo>
                  <a:lnTo>
                    <a:pt x="1" y="4298"/>
                  </a:lnTo>
                  <a:cubicBezTo>
                    <a:pt x="19" y="4439"/>
                    <a:pt x="90" y="4545"/>
                    <a:pt x="177" y="4651"/>
                  </a:cubicBezTo>
                  <a:cubicBezTo>
                    <a:pt x="655" y="5198"/>
                    <a:pt x="1432" y="5322"/>
                    <a:pt x="2085" y="5622"/>
                  </a:cubicBezTo>
                  <a:cubicBezTo>
                    <a:pt x="2598" y="5852"/>
                    <a:pt x="3092" y="6205"/>
                    <a:pt x="3639" y="6240"/>
                  </a:cubicBezTo>
                  <a:cubicBezTo>
                    <a:pt x="3658" y="6241"/>
                    <a:pt x="3676" y="6241"/>
                    <a:pt x="3695" y="6241"/>
                  </a:cubicBezTo>
                  <a:cubicBezTo>
                    <a:pt x="4134" y="6241"/>
                    <a:pt x="4555" y="6052"/>
                    <a:pt x="4893" y="5781"/>
                  </a:cubicBezTo>
                  <a:cubicBezTo>
                    <a:pt x="5035" y="5675"/>
                    <a:pt x="5176" y="5569"/>
                    <a:pt x="5299" y="5463"/>
                  </a:cubicBezTo>
                  <a:cubicBezTo>
                    <a:pt x="5353" y="5410"/>
                    <a:pt x="5388" y="5357"/>
                    <a:pt x="5440" y="5304"/>
                  </a:cubicBezTo>
                  <a:cubicBezTo>
                    <a:pt x="5565" y="5181"/>
                    <a:pt x="5671" y="5039"/>
                    <a:pt x="5758" y="4880"/>
                  </a:cubicBezTo>
                  <a:cubicBezTo>
                    <a:pt x="5758" y="4863"/>
                    <a:pt x="5776" y="4845"/>
                    <a:pt x="5793" y="4828"/>
                  </a:cubicBezTo>
                  <a:cubicBezTo>
                    <a:pt x="5918" y="4580"/>
                    <a:pt x="5988" y="4298"/>
                    <a:pt x="5988" y="3961"/>
                  </a:cubicBezTo>
                  <a:cubicBezTo>
                    <a:pt x="5988" y="3485"/>
                    <a:pt x="5847" y="3043"/>
                    <a:pt x="5652" y="2602"/>
                  </a:cubicBezTo>
                  <a:cubicBezTo>
                    <a:pt x="5299" y="1807"/>
                    <a:pt x="4788" y="1084"/>
                    <a:pt x="4152" y="483"/>
                  </a:cubicBezTo>
                  <a:cubicBezTo>
                    <a:pt x="3940" y="288"/>
                    <a:pt x="3693" y="95"/>
                    <a:pt x="3410" y="24"/>
                  </a:cubicBezTo>
                  <a:cubicBezTo>
                    <a:pt x="3348" y="8"/>
                    <a:pt x="3283" y="0"/>
                    <a:pt x="3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Google Shape;461;p8"/>
            <p:cNvSpPr/>
            <p:nvPr/>
          </p:nvSpPr>
          <p:spPr>
            <a:xfrm>
              <a:off x="4027975" y="1663450"/>
              <a:ext cx="138675" cy="38800"/>
            </a:xfrm>
            <a:custGeom>
              <a:avLst/>
              <a:gdLst/>
              <a:ahLst/>
              <a:cxnLst/>
              <a:rect l="l" t="t" r="r" b="b"/>
              <a:pathLst>
                <a:path w="5547" h="1552" extrusionOk="0">
                  <a:moveTo>
                    <a:pt x="1" y="1"/>
                  </a:moveTo>
                  <a:lnTo>
                    <a:pt x="1" y="71"/>
                  </a:lnTo>
                  <a:cubicBezTo>
                    <a:pt x="443" y="230"/>
                    <a:pt x="884" y="460"/>
                    <a:pt x="1308" y="689"/>
                  </a:cubicBezTo>
                  <a:cubicBezTo>
                    <a:pt x="2033" y="1060"/>
                    <a:pt x="2756" y="1431"/>
                    <a:pt x="3568" y="1537"/>
                  </a:cubicBezTo>
                  <a:cubicBezTo>
                    <a:pt x="3678" y="1547"/>
                    <a:pt x="3789" y="1552"/>
                    <a:pt x="3899" y="1552"/>
                  </a:cubicBezTo>
                  <a:cubicBezTo>
                    <a:pt x="4376" y="1552"/>
                    <a:pt x="4855" y="1458"/>
                    <a:pt x="5299" y="1272"/>
                  </a:cubicBezTo>
                  <a:cubicBezTo>
                    <a:pt x="5370" y="1237"/>
                    <a:pt x="5459" y="1183"/>
                    <a:pt x="5546" y="1148"/>
                  </a:cubicBezTo>
                  <a:lnTo>
                    <a:pt x="5511" y="1077"/>
                  </a:lnTo>
                  <a:cubicBezTo>
                    <a:pt x="5494" y="1096"/>
                    <a:pt x="5459" y="1113"/>
                    <a:pt x="5440" y="1113"/>
                  </a:cubicBezTo>
                  <a:cubicBezTo>
                    <a:pt x="4979" y="1358"/>
                    <a:pt x="4459" y="1485"/>
                    <a:pt x="3938" y="1485"/>
                  </a:cubicBezTo>
                  <a:cubicBezTo>
                    <a:pt x="3821" y="1485"/>
                    <a:pt x="3703" y="1479"/>
                    <a:pt x="3587" y="1466"/>
                  </a:cubicBezTo>
                  <a:cubicBezTo>
                    <a:pt x="2774" y="1378"/>
                    <a:pt x="2049" y="990"/>
                    <a:pt x="1343" y="618"/>
                  </a:cubicBezTo>
                  <a:cubicBezTo>
                    <a:pt x="902" y="406"/>
                    <a:pt x="460" y="177"/>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462;p8"/>
            <p:cNvSpPr/>
            <p:nvPr/>
          </p:nvSpPr>
          <p:spPr>
            <a:xfrm>
              <a:off x="4042575" y="1646675"/>
              <a:ext cx="124525" cy="40150"/>
            </a:xfrm>
            <a:custGeom>
              <a:avLst/>
              <a:gdLst/>
              <a:ahLst/>
              <a:cxnLst/>
              <a:rect l="l" t="t" r="r" b="b"/>
              <a:pathLst>
                <a:path w="4981" h="1606" extrusionOk="0">
                  <a:moveTo>
                    <a:pt x="71" y="1"/>
                  </a:moveTo>
                  <a:cubicBezTo>
                    <a:pt x="53" y="1"/>
                    <a:pt x="36" y="18"/>
                    <a:pt x="17" y="18"/>
                  </a:cubicBezTo>
                  <a:cubicBezTo>
                    <a:pt x="0" y="18"/>
                    <a:pt x="0" y="18"/>
                    <a:pt x="0" y="36"/>
                  </a:cubicBezTo>
                  <a:cubicBezTo>
                    <a:pt x="742" y="566"/>
                    <a:pt x="1430" y="954"/>
                    <a:pt x="2137" y="1219"/>
                  </a:cubicBezTo>
                  <a:cubicBezTo>
                    <a:pt x="2827" y="1470"/>
                    <a:pt x="3518" y="1605"/>
                    <a:pt x="4183" y="1605"/>
                  </a:cubicBezTo>
                  <a:cubicBezTo>
                    <a:pt x="4453" y="1605"/>
                    <a:pt x="4720" y="1583"/>
                    <a:pt x="4981" y="1536"/>
                  </a:cubicBezTo>
                  <a:lnTo>
                    <a:pt x="4962" y="1484"/>
                  </a:lnTo>
                  <a:cubicBezTo>
                    <a:pt x="4713" y="1524"/>
                    <a:pt x="4456" y="1544"/>
                    <a:pt x="4195" y="1544"/>
                  </a:cubicBezTo>
                  <a:cubicBezTo>
                    <a:pt x="3532" y="1544"/>
                    <a:pt x="2839" y="1414"/>
                    <a:pt x="2155" y="1148"/>
                  </a:cubicBezTo>
                  <a:cubicBezTo>
                    <a:pt x="1484" y="901"/>
                    <a:pt x="794" y="512"/>
                    <a:pt x="7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463;p8"/>
            <p:cNvSpPr/>
            <p:nvPr/>
          </p:nvSpPr>
          <p:spPr>
            <a:xfrm>
              <a:off x="4049175" y="1619300"/>
              <a:ext cx="121450" cy="62275"/>
            </a:xfrm>
            <a:custGeom>
              <a:avLst/>
              <a:gdLst/>
              <a:ahLst/>
              <a:cxnLst/>
              <a:rect l="l" t="t" r="r" b="b"/>
              <a:pathLst>
                <a:path w="4858" h="2491" extrusionOk="0">
                  <a:moveTo>
                    <a:pt x="1" y="1"/>
                  </a:moveTo>
                  <a:lnTo>
                    <a:pt x="1" y="1"/>
                  </a:lnTo>
                  <a:cubicBezTo>
                    <a:pt x="19" y="36"/>
                    <a:pt x="19" y="88"/>
                    <a:pt x="19" y="107"/>
                  </a:cubicBezTo>
                  <a:lnTo>
                    <a:pt x="19" y="124"/>
                  </a:lnTo>
                  <a:cubicBezTo>
                    <a:pt x="1413" y="1289"/>
                    <a:pt x="3215" y="1925"/>
                    <a:pt x="4823" y="2490"/>
                  </a:cubicBezTo>
                  <a:lnTo>
                    <a:pt x="4858" y="2420"/>
                  </a:lnTo>
                  <a:cubicBezTo>
                    <a:pt x="3215" y="1854"/>
                    <a:pt x="1396" y="1219"/>
                    <a:pt x="1"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464;p8"/>
            <p:cNvSpPr/>
            <p:nvPr/>
          </p:nvSpPr>
          <p:spPr>
            <a:xfrm>
              <a:off x="4095975" y="1562325"/>
              <a:ext cx="72900" cy="113950"/>
            </a:xfrm>
            <a:custGeom>
              <a:avLst/>
              <a:gdLst/>
              <a:ahLst/>
              <a:cxnLst/>
              <a:rect l="l" t="t" r="r" b="b"/>
              <a:pathLst>
                <a:path w="2916" h="4558" extrusionOk="0">
                  <a:moveTo>
                    <a:pt x="54" y="1"/>
                  </a:moveTo>
                  <a:cubicBezTo>
                    <a:pt x="36" y="1"/>
                    <a:pt x="19" y="19"/>
                    <a:pt x="1" y="36"/>
                  </a:cubicBezTo>
                  <a:cubicBezTo>
                    <a:pt x="884" y="919"/>
                    <a:pt x="1625" y="1891"/>
                    <a:pt x="2261" y="2968"/>
                  </a:cubicBezTo>
                  <a:cubicBezTo>
                    <a:pt x="2527" y="3427"/>
                    <a:pt x="2774" y="3921"/>
                    <a:pt x="2845" y="4451"/>
                  </a:cubicBezTo>
                  <a:cubicBezTo>
                    <a:pt x="2845" y="4487"/>
                    <a:pt x="2845" y="4522"/>
                    <a:pt x="2862" y="4557"/>
                  </a:cubicBezTo>
                  <a:lnTo>
                    <a:pt x="2915" y="4557"/>
                  </a:lnTo>
                  <a:lnTo>
                    <a:pt x="2915" y="4540"/>
                  </a:lnTo>
                  <a:cubicBezTo>
                    <a:pt x="2862" y="3957"/>
                    <a:pt x="2597" y="3427"/>
                    <a:pt x="2315" y="2932"/>
                  </a:cubicBezTo>
                  <a:cubicBezTo>
                    <a:pt x="1696" y="1856"/>
                    <a:pt x="937" y="867"/>
                    <a:pt x="54"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465;p8"/>
            <p:cNvSpPr/>
            <p:nvPr/>
          </p:nvSpPr>
          <p:spPr>
            <a:xfrm>
              <a:off x="4075250" y="1597225"/>
              <a:ext cx="97575" cy="83450"/>
            </a:xfrm>
            <a:custGeom>
              <a:avLst/>
              <a:gdLst/>
              <a:ahLst/>
              <a:cxnLst/>
              <a:rect l="l" t="t" r="r" b="b"/>
              <a:pathLst>
                <a:path w="3903" h="3338" extrusionOk="0">
                  <a:moveTo>
                    <a:pt x="123" y="1"/>
                  </a:moveTo>
                  <a:cubicBezTo>
                    <a:pt x="71" y="18"/>
                    <a:pt x="36" y="18"/>
                    <a:pt x="0" y="18"/>
                  </a:cubicBezTo>
                  <a:cubicBezTo>
                    <a:pt x="1324" y="954"/>
                    <a:pt x="2560" y="2014"/>
                    <a:pt x="3691" y="3161"/>
                  </a:cubicBezTo>
                  <a:cubicBezTo>
                    <a:pt x="3744" y="3232"/>
                    <a:pt x="3796" y="3286"/>
                    <a:pt x="3867" y="3338"/>
                  </a:cubicBezTo>
                  <a:lnTo>
                    <a:pt x="3902" y="3303"/>
                  </a:lnTo>
                  <a:lnTo>
                    <a:pt x="3902" y="3286"/>
                  </a:lnTo>
                  <a:cubicBezTo>
                    <a:pt x="3850" y="3232"/>
                    <a:pt x="3796" y="3180"/>
                    <a:pt x="3744" y="3144"/>
                  </a:cubicBezTo>
                  <a:cubicBezTo>
                    <a:pt x="3726" y="3109"/>
                    <a:pt x="3691" y="3091"/>
                    <a:pt x="3674" y="3055"/>
                  </a:cubicBezTo>
                  <a:cubicBezTo>
                    <a:pt x="2579" y="1943"/>
                    <a:pt x="1378" y="919"/>
                    <a:pt x="123" y="18"/>
                  </a:cubicBezTo>
                  <a:lnTo>
                    <a:pt x="123" y="1"/>
                  </a:ln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466;p8"/>
            <p:cNvSpPr/>
            <p:nvPr/>
          </p:nvSpPr>
          <p:spPr>
            <a:xfrm>
              <a:off x="4111450" y="1682100"/>
              <a:ext cx="73300" cy="25875"/>
            </a:xfrm>
            <a:custGeom>
              <a:avLst/>
              <a:gdLst/>
              <a:ahLst/>
              <a:cxnLst/>
              <a:rect l="l" t="t" r="r" b="b"/>
              <a:pathLst>
                <a:path w="2932" h="1035" extrusionOk="0">
                  <a:moveTo>
                    <a:pt x="1614" y="1"/>
                  </a:moveTo>
                  <a:cubicBezTo>
                    <a:pt x="1428" y="1"/>
                    <a:pt x="1244" y="14"/>
                    <a:pt x="1060" y="49"/>
                  </a:cubicBezTo>
                  <a:cubicBezTo>
                    <a:pt x="688" y="119"/>
                    <a:pt x="335" y="296"/>
                    <a:pt x="88" y="579"/>
                  </a:cubicBezTo>
                  <a:cubicBezTo>
                    <a:pt x="53" y="632"/>
                    <a:pt x="0" y="685"/>
                    <a:pt x="0" y="755"/>
                  </a:cubicBezTo>
                  <a:cubicBezTo>
                    <a:pt x="17" y="880"/>
                    <a:pt x="159" y="950"/>
                    <a:pt x="283" y="985"/>
                  </a:cubicBezTo>
                  <a:cubicBezTo>
                    <a:pt x="430" y="1018"/>
                    <a:pt x="583" y="1034"/>
                    <a:pt x="736" y="1034"/>
                  </a:cubicBezTo>
                  <a:cubicBezTo>
                    <a:pt x="1079" y="1034"/>
                    <a:pt x="1426" y="955"/>
                    <a:pt x="1731" y="809"/>
                  </a:cubicBezTo>
                  <a:cubicBezTo>
                    <a:pt x="2014" y="685"/>
                    <a:pt x="2932" y="119"/>
                    <a:pt x="2190" y="32"/>
                  </a:cubicBezTo>
                  <a:cubicBezTo>
                    <a:pt x="1995" y="14"/>
                    <a:pt x="1803" y="1"/>
                    <a:pt x="1614"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467;p8"/>
            <p:cNvSpPr/>
            <p:nvPr/>
          </p:nvSpPr>
          <p:spPr>
            <a:xfrm>
              <a:off x="4152500" y="1626900"/>
              <a:ext cx="26500" cy="62500"/>
            </a:xfrm>
            <a:custGeom>
              <a:avLst/>
              <a:gdLst/>
              <a:ahLst/>
              <a:cxnLst/>
              <a:rect l="l" t="t" r="r" b="b"/>
              <a:pathLst>
                <a:path w="1060" h="2500" extrusionOk="0">
                  <a:moveTo>
                    <a:pt x="369" y="0"/>
                  </a:moveTo>
                  <a:cubicBezTo>
                    <a:pt x="347" y="0"/>
                    <a:pt x="324" y="5"/>
                    <a:pt x="301" y="15"/>
                  </a:cubicBezTo>
                  <a:cubicBezTo>
                    <a:pt x="247" y="32"/>
                    <a:pt x="195" y="102"/>
                    <a:pt x="177" y="173"/>
                  </a:cubicBezTo>
                  <a:cubicBezTo>
                    <a:pt x="18" y="509"/>
                    <a:pt x="0" y="898"/>
                    <a:pt x="89" y="1268"/>
                  </a:cubicBezTo>
                  <a:cubicBezTo>
                    <a:pt x="177" y="1621"/>
                    <a:pt x="353" y="1957"/>
                    <a:pt x="530" y="2292"/>
                  </a:cubicBezTo>
                  <a:cubicBezTo>
                    <a:pt x="618" y="2440"/>
                    <a:pt x="693" y="2499"/>
                    <a:pt x="756" y="2499"/>
                  </a:cubicBezTo>
                  <a:cubicBezTo>
                    <a:pt x="975" y="2499"/>
                    <a:pt x="1060" y="1801"/>
                    <a:pt x="1060" y="1569"/>
                  </a:cubicBezTo>
                  <a:cubicBezTo>
                    <a:pt x="1060" y="1074"/>
                    <a:pt x="918" y="561"/>
                    <a:pt x="619" y="173"/>
                  </a:cubicBezTo>
                  <a:cubicBezTo>
                    <a:pt x="561" y="87"/>
                    <a:pt x="468" y="0"/>
                    <a:pt x="369"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468;p8"/>
            <p:cNvSpPr/>
            <p:nvPr/>
          </p:nvSpPr>
          <p:spPr>
            <a:xfrm>
              <a:off x="4558250" y="1700975"/>
              <a:ext cx="270225" cy="317025"/>
            </a:xfrm>
            <a:custGeom>
              <a:avLst/>
              <a:gdLst/>
              <a:ahLst/>
              <a:cxnLst/>
              <a:rect l="l" t="t" r="r" b="b"/>
              <a:pathLst>
                <a:path w="10809" h="12681" extrusionOk="0">
                  <a:moveTo>
                    <a:pt x="10808" y="0"/>
                  </a:moveTo>
                  <a:cubicBezTo>
                    <a:pt x="10808" y="0"/>
                    <a:pt x="9078" y="672"/>
                    <a:pt x="4538" y="4380"/>
                  </a:cubicBezTo>
                  <a:cubicBezTo>
                    <a:pt x="0" y="8089"/>
                    <a:pt x="689" y="12680"/>
                    <a:pt x="689" y="12680"/>
                  </a:cubicBezTo>
                  <a:cubicBezTo>
                    <a:pt x="689" y="12680"/>
                    <a:pt x="4839" y="10208"/>
                    <a:pt x="7470" y="7506"/>
                  </a:cubicBezTo>
                  <a:cubicBezTo>
                    <a:pt x="10084" y="4822"/>
                    <a:pt x="10808" y="0"/>
                    <a:pt x="1080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469;p8"/>
            <p:cNvSpPr/>
            <p:nvPr/>
          </p:nvSpPr>
          <p:spPr>
            <a:xfrm>
              <a:off x="4515875" y="1876375"/>
              <a:ext cx="193825" cy="286000"/>
            </a:xfrm>
            <a:custGeom>
              <a:avLst/>
              <a:gdLst/>
              <a:ahLst/>
              <a:cxnLst/>
              <a:rect l="l" t="t" r="r" b="b"/>
              <a:pathLst>
                <a:path w="7753" h="11440" extrusionOk="0">
                  <a:moveTo>
                    <a:pt x="7606" y="0"/>
                  </a:moveTo>
                  <a:cubicBezTo>
                    <a:pt x="7579" y="0"/>
                    <a:pt x="7551" y="10"/>
                    <a:pt x="7523" y="31"/>
                  </a:cubicBezTo>
                  <a:cubicBezTo>
                    <a:pt x="6570" y="649"/>
                    <a:pt x="5651" y="1338"/>
                    <a:pt x="4839" y="2132"/>
                  </a:cubicBezTo>
                  <a:cubicBezTo>
                    <a:pt x="4008" y="2928"/>
                    <a:pt x="3250" y="3792"/>
                    <a:pt x="2578" y="4729"/>
                  </a:cubicBezTo>
                  <a:cubicBezTo>
                    <a:pt x="1907" y="5664"/>
                    <a:pt x="1342" y="6653"/>
                    <a:pt x="865" y="7696"/>
                  </a:cubicBezTo>
                  <a:cubicBezTo>
                    <a:pt x="389" y="8737"/>
                    <a:pt x="0" y="9903"/>
                    <a:pt x="71" y="11122"/>
                  </a:cubicBezTo>
                  <a:lnTo>
                    <a:pt x="71" y="11139"/>
                  </a:lnTo>
                  <a:cubicBezTo>
                    <a:pt x="88" y="11315"/>
                    <a:pt x="247" y="11440"/>
                    <a:pt x="424" y="11440"/>
                  </a:cubicBezTo>
                  <a:cubicBezTo>
                    <a:pt x="601" y="11421"/>
                    <a:pt x="742" y="11263"/>
                    <a:pt x="723" y="11068"/>
                  </a:cubicBezTo>
                  <a:cubicBezTo>
                    <a:pt x="636" y="10027"/>
                    <a:pt x="935" y="8949"/>
                    <a:pt x="1378" y="7925"/>
                  </a:cubicBezTo>
                  <a:cubicBezTo>
                    <a:pt x="1801" y="6900"/>
                    <a:pt x="2331" y="5911"/>
                    <a:pt x="2967" y="4993"/>
                  </a:cubicBezTo>
                  <a:cubicBezTo>
                    <a:pt x="3584" y="4058"/>
                    <a:pt x="4291" y="3192"/>
                    <a:pt x="5086" y="2398"/>
                  </a:cubicBezTo>
                  <a:cubicBezTo>
                    <a:pt x="5880" y="1602"/>
                    <a:pt x="6746" y="879"/>
                    <a:pt x="7665" y="243"/>
                  </a:cubicBezTo>
                  <a:lnTo>
                    <a:pt x="7682" y="243"/>
                  </a:lnTo>
                  <a:cubicBezTo>
                    <a:pt x="7735" y="208"/>
                    <a:pt x="7752" y="119"/>
                    <a:pt x="7717" y="67"/>
                  </a:cubicBezTo>
                  <a:cubicBezTo>
                    <a:pt x="7685" y="24"/>
                    <a:pt x="7647" y="0"/>
                    <a:pt x="760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470;p8"/>
            <p:cNvSpPr/>
            <p:nvPr/>
          </p:nvSpPr>
          <p:spPr>
            <a:xfrm>
              <a:off x="4525125" y="1841825"/>
              <a:ext cx="26075" cy="243325"/>
            </a:xfrm>
            <a:custGeom>
              <a:avLst/>
              <a:gdLst/>
              <a:ahLst/>
              <a:cxnLst/>
              <a:rect l="l" t="t" r="r" b="b"/>
              <a:pathLst>
                <a:path w="1043" h="9733" extrusionOk="0">
                  <a:moveTo>
                    <a:pt x="796" y="0"/>
                  </a:moveTo>
                  <a:cubicBezTo>
                    <a:pt x="742" y="0"/>
                    <a:pt x="725" y="36"/>
                    <a:pt x="725" y="88"/>
                  </a:cubicBezTo>
                  <a:cubicBezTo>
                    <a:pt x="777" y="1642"/>
                    <a:pt x="760" y="3215"/>
                    <a:pt x="636" y="4786"/>
                  </a:cubicBezTo>
                  <a:cubicBezTo>
                    <a:pt x="584" y="5563"/>
                    <a:pt x="495" y="6340"/>
                    <a:pt x="407" y="7117"/>
                  </a:cubicBezTo>
                  <a:cubicBezTo>
                    <a:pt x="301" y="7877"/>
                    <a:pt x="177" y="8654"/>
                    <a:pt x="19" y="9413"/>
                  </a:cubicBezTo>
                  <a:lnTo>
                    <a:pt x="19" y="9431"/>
                  </a:lnTo>
                  <a:cubicBezTo>
                    <a:pt x="0" y="9572"/>
                    <a:pt x="89" y="9695"/>
                    <a:pt x="231" y="9730"/>
                  </a:cubicBezTo>
                  <a:cubicBezTo>
                    <a:pt x="243" y="9732"/>
                    <a:pt x="255" y="9733"/>
                    <a:pt x="267" y="9733"/>
                  </a:cubicBezTo>
                  <a:cubicBezTo>
                    <a:pt x="393" y="9733"/>
                    <a:pt x="498" y="9647"/>
                    <a:pt x="530" y="9519"/>
                  </a:cubicBezTo>
                  <a:cubicBezTo>
                    <a:pt x="654" y="8725"/>
                    <a:pt x="742" y="7948"/>
                    <a:pt x="831" y="7152"/>
                  </a:cubicBezTo>
                  <a:cubicBezTo>
                    <a:pt x="902" y="6375"/>
                    <a:pt x="954" y="5581"/>
                    <a:pt x="972" y="4804"/>
                  </a:cubicBezTo>
                  <a:cubicBezTo>
                    <a:pt x="1043" y="3215"/>
                    <a:pt x="1008" y="1642"/>
                    <a:pt x="883" y="71"/>
                  </a:cubicBezTo>
                  <a:cubicBezTo>
                    <a:pt x="866" y="36"/>
                    <a:pt x="831" y="0"/>
                    <a:pt x="796" y="0"/>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471;p8"/>
            <p:cNvSpPr/>
            <p:nvPr/>
          </p:nvSpPr>
          <p:spPr>
            <a:xfrm>
              <a:off x="4473475" y="1727600"/>
              <a:ext cx="148800" cy="141800"/>
            </a:xfrm>
            <a:custGeom>
              <a:avLst/>
              <a:gdLst/>
              <a:ahLst/>
              <a:cxnLst/>
              <a:rect l="l" t="t" r="r" b="b"/>
              <a:pathLst>
                <a:path w="5952" h="5672" extrusionOk="0">
                  <a:moveTo>
                    <a:pt x="2941" y="0"/>
                  </a:moveTo>
                  <a:cubicBezTo>
                    <a:pt x="2853" y="0"/>
                    <a:pt x="2766" y="16"/>
                    <a:pt x="2685" y="48"/>
                  </a:cubicBezTo>
                  <a:cubicBezTo>
                    <a:pt x="2579" y="101"/>
                    <a:pt x="2490" y="154"/>
                    <a:pt x="2419" y="225"/>
                  </a:cubicBezTo>
                  <a:cubicBezTo>
                    <a:pt x="2384" y="260"/>
                    <a:pt x="2367" y="277"/>
                    <a:pt x="2349" y="313"/>
                  </a:cubicBezTo>
                  <a:lnTo>
                    <a:pt x="2332" y="313"/>
                  </a:lnTo>
                  <a:cubicBezTo>
                    <a:pt x="2243" y="419"/>
                    <a:pt x="2155" y="543"/>
                    <a:pt x="2085" y="649"/>
                  </a:cubicBezTo>
                  <a:cubicBezTo>
                    <a:pt x="2031" y="737"/>
                    <a:pt x="1979" y="807"/>
                    <a:pt x="1890" y="842"/>
                  </a:cubicBezTo>
                  <a:cubicBezTo>
                    <a:pt x="1853" y="857"/>
                    <a:pt x="1818" y="863"/>
                    <a:pt x="1783" y="863"/>
                  </a:cubicBezTo>
                  <a:cubicBezTo>
                    <a:pt x="1649" y="863"/>
                    <a:pt x="1526" y="768"/>
                    <a:pt x="1414" y="684"/>
                  </a:cubicBezTo>
                  <a:cubicBezTo>
                    <a:pt x="1395" y="666"/>
                    <a:pt x="1378" y="649"/>
                    <a:pt x="1360" y="649"/>
                  </a:cubicBezTo>
                  <a:cubicBezTo>
                    <a:pt x="1360" y="631"/>
                    <a:pt x="1343" y="631"/>
                    <a:pt x="1343" y="631"/>
                  </a:cubicBezTo>
                  <a:cubicBezTo>
                    <a:pt x="1181" y="515"/>
                    <a:pt x="965" y="429"/>
                    <a:pt x="766" y="429"/>
                  </a:cubicBezTo>
                  <a:cubicBezTo>
                    <a:pt x="662" y="429"/>
                    <a:pt x="562" y="453"/>
                    <a:pt x="477" y="508"/>
                  </a:cubicBezTo>
                  <a:cubicBezTo>
                    <a:pt x="460" y="525"/>
                    <a:pt x="442" y="543"/>
                    <a:pt x="425" y="543"/>
                  </a:cubicBezTo>
                  <a:lnTo>
                    <a:pt x="389" y="578"/>
                  </a:lnTo>
                  <a:cubicBezTo>
                    <a:pt x="300" y="666"/>
                    <a:pt x="248" y="790"/>
                    <a:pt x="213" y="913"/>
                  </a:cubicBezTo>
                  <a:cubicBezTo>
                    <a:pt x="1" y="1620"/>
                    <a:pt x="336" y="2326"/>
                    <a:pt x="460" y="3051"/>
                  </a:cubicBezTo>
                  <a:cubicBezTo>
                    <a:pt x="566" y="3597"/>
                    <a:pt x="547" y="4198"/>
                    <a:pt x="830" y="4675"/>
                  </a:cubicBezTo>
                  <a:cubicBezTo>
                    <a:pt x="1060" y="5064"/>
                    <a:pt x="1484" y="5311"/>
                    <a:pt x="1908" y="5452"/>
                  </a:cubicBezTo>
                  <a:cubicBezTo>
                    <a:pt x="2066" y="5523"/>
                    <a:pt x="2243" y="5558"/>
                    <a:pt x="2402" y="5611"/>
                  </a:cubicBezTo>
                  <a:cubicBezTo>
                    <a:pt x="2473" y="5611"/>
                    <a:pt x="2544" y="5629"/>
                    <a:pt x="2614" y="5646"/>
                  </a:cubicBezTo>
                  <a:cubicBezTo>
                    <a:pt x="2740" y="5659"/>
                    <a:pt x="2865" y="5671"/>
                    <a:pt x="2990" y="5671"/>
                  </a:cubicBezTo>
                  <a:cubicBezTo>
                    <a:pt x="3042" y="5671"/>
                    <a:pt x="3093" y="5669"/>
                    <a:pt x="3144" y="5664"/>
                  </a:cubicBezTo>
                  <a:lnTo>
                    <a:pt x="3196" y="5664"/>
                  </a:lnTo>
                  <a:cubicBezTo>
                    <a:pt x="3479" y="5629"/>
                    <a:pt x="3762" y="5523"/>
                    <a:pt x="4027" y="5347"/>
                  </a:cubicBezTo>
                  <a:cubicBezTo>
                    <a:pt x="4416" y="5064"/>
                    <a:pt x="4715" y="4711"/>
                    <a:pt x="4963" y="4304"/>
                  </a:cubicBezTo>
                  <a:cubicBezTo>
                    <a:pt x="5422" y="3562"/>
                    <a:pt x="5740" y="2733"/>
                    <a:pt x="5881" y="1867"/>
                  </a:cubicBezTo>
                  <a:cubicBezTo>
                    <a:pt x="5916" y="1584"/>
                    <a:pt x="5951" y="1285"/>
                    <a:pt x="5846" y="1002"/>
                  </a:cubicBezTo>
                  <a:cubicBezTo>
                    <a:pt x="5775" y="790"/>
                    <a:pt x="5598" y="614"/>
                    <a:pt x="5386" y="543"/>
                  </a:cubicBezTo>
                  <a:cubicBezTo>
                    <a:pt x="5369" y="525"/>
                    <a:pt x="5351" y="525"/>
                    <a:pt x="5334" y="525"/>
                  </a:cubicBezTo>
                  <a:cubicBezTo>
                    <a:pt x="5280" y="508"/>
                    <a:pt x="5245" y="508"/>
                    <a:pt x="5193" y="508"/>
                  </a:cubicBezTo>
                  <a:cubicBezTo>
                    <a:pt x="4822" y="522"/>
                    <a:pt x="4505" y="903"/>
                    <a:pt x="4159" y="903"/>
                  </a:cubicBezTo>
                  <a:cubicBezTo>
                    <a:pt x="4110" y="903"/>
                    <a:pt x="4060" y="895"/>
                    <a:pt x="4009" y="878"/>
                  </a:cubicBezTo>
                  <a:cubicBezTo>
                    <a:pt x="3921" y="826"/>
                    <a:pt x="3851" y="772"/>
                    <a:pt x="3797" y="701"/>
                  </a:cubicBezTo>
                  <a:cubicBezTo>
                    <a:pt x="3780" y="666"/>
                    <a:pt x="3745" y="631"/>
                    <a:pt x="3726" y="595"/>
                  </a:cubicBezTo>
                  <a:cubicBezTo>
                    <a:pt x="3656" y="472"/>
                    <a:pt x="3585" y="348"/>
                    <a:pt x="3479" y="242"/>
                  </a:cubicBezTo>
                  <a:cubicBezTo>
                    <a:pt x="3345" y="83"/>
                    <a:pt x="3141" y="0"/>
                    <a:pt x="29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472;p8"/>
            <p:cNvSpPr/>
            <p:nvPr/>
          </p:nvSpPr>
          <p:spPr>
            <a:xfrm>
              <a:off x="4484075" y="1740275"/>
              <a:ext cx="56075" cy="130725"/>
            </a:xfrm>
            <a:custGeom>
              <a:avLst/>
              <a:gdLst/>
              <a:ahLst/>
              <a:cxnLst/>
              <a:rect l="l" t="t" r="r" b="b"/>
              <a:pathLst>
                <a:path w="2243" h="5229" extrusionOk="0">
                  <a:moveTo>
                    <a:pt x="53" y="1"/>
                  </a:moveTo>
                  <a:cubicBezTo>
                    <a:pt x="36" y="18"/>
                    <a:pt x="18" y="36"/>
                    <a:pt x="1" y="36"/>
                  </a:cubicBezTo>
                  <a:cubicBezTo>
                    <a:pt x="107" y="512"/>
                    <a:pt x="177" y="990"/>
                    <a:pt x="229" y="1466"/>
                  </a:cubicBezTo>
                  <a:cubicBezTo>
                    <a:pt x="318" y="2278"/>
                    <a:pt x="424" y="3090"/>
                    <a:pt x="795" y="3815"/>
                  </a:cubicBezTo>
                  <a:cubicBezTo>
                    <a:pt x="1060" y="4345"/>
                    <a:pt x="1484" y="4786"/>
                    <a:pt x="1978" y="5104"/>
                  </a:cubicBezTo>
                  <a:cubicBezTo>
                    <a:pt x="2049" y="5139"/>
                    <a:pt x="2137" y="5193"/>
                    <a:pt x="2207" y="5228"/>
                  </a:cubicBezTo>
                  <a:lnTo>
                    <a:pt x="2243" y="5174"/>
                  </a:lnTo>
                  <a:cubicBezTo>
                    <a:pt x="2226" y="5157"/>
                    <a:pt x="2207" y="5157"/>
                    <a:pt x="2190" y="5139"/>
                  </a:cubicBezTo>
                  <a:cubicBezTo>
                    <a:pt x="1625" y="4840"/>
                    <a:pt x="1148" y="4362"/>
                    <a:pt x="848" y="3797"/>
                  </a:cubicBezTo>
                  <a:cubicBezTo>
                    <a:pt x="477" y="3074"/>
                    <a:pt x="389" y="2261"/>
                    <a:pt x="300" y="1466"/>
                  </a:cubicBezTo>
                  <a:cubicBezTo>
                    <a:pt x="229" y="971"/>
                    <a:pt x="177" y="477"/>
                    <a:pt x="53"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473;p8"/>
            <p:cNvSpPr/>
            <p:nvPr/>
          </p:nvSpPr>
          <p:spPr>
            <a:xfrm>
              <a:off x="4506150" y="1743350"/>
              <a:ext cx="40175" cy="124100"/>
            </a:xfrm>
            <a:custGeom>
              <a:avLst/>
              <a:gdLst/>
              <a:ahLst/>
              <a:cxnLst/>
              <a:rect l="l" t="t" r="r" b="b"/>
              <a:pathLst>
                <a:path w="1607" h="4964" extrusionOk="0">
                  <a:moveTo>
                    <a:pt x="36" y="1"/>
                  </a:moveTo>
                  <a:lnTo>
                    <a:pt x="36" y="1"/>
                  </a:lnTo>
                  <a:cubicBezTo>
                    <a:pt x="1" y="919"/>
                    <a:pt x="71" y="1714"/>
                    <a:pt x="248" y="2438"/>
                  </a:cubicBezTo>
                  <a:cubicBezTo>
                    <a:pt x="495" y="3445"/>
                    <a:pt x="954" y="4310"/>
                    <a:pt x="1572" y="4964"/>
                  </a:cubicBezTo>
                  <a:lnTo>
                    <a:pt x="1607" y="4928"/>
                  </a:lnTo>
                  <a:cubicBezTo>
                    <a:pt x="1006" y="4274"/>
                    <a:pt x="547" y="3410"/>
                    <a:pt x="318" y="2421"/>
                  </a:cubicBezTo>
                  <a:cubicBezTo>
                    <a:pt x="142" y="1714"/>
                    <a:pt x="71" y="937"/>
                    <a:pt x="107" y="54"/>
                  </a:cubicBezTo>
                  <a:cubicBezTo>
                    <a:pt x="88" y="36"/>
                    <a:pt x="71" y="19"/>
                    <a:pt x="53" y="19"/>
                  </a:cubicBezTo>
                  <a:cubicBezTo>
                    <a:pt x="53" y="1"/>
                    <a:pt x="36" y="1"/>
                    <a:pt x="36"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474;p8"/>
            <p:cNvSpPr/>
            <p:nvPr/>
          </p:nvSpPr>
          <p:spPr>
            <a:xfrm>
              <a:off x="4527350" y="1733225"/>
              <a:ext cx="24275" cy="134650"/>
            </a:xfrm>
            <a:custGeom>
              <a:avLst/>
              <a:gdLst/>
              <a:ahLst/>
              <a:cxnLst/>
              <a:rect l="l" t="t" r="r" b="b"/>
              <a:pathLst>
                <a:path w="971" h="5386" extrusionOk="0">
                  <a:moveTo>
                    <a:pt x="264" y="0"/>
                  </a:moveTo>
                  <a:cubicBezTo>
                    <a:pt x="229" y="35"/>
                    <a:pt x="212" y="52"/>
                    <a:pt x="194" y="88"/>
                  </a:cubicBezTo>
                  <a:lnTo>
                    <a:pt x="177" y="88"/>
                  </a:lnTo>
                  <a:cubicBezTo>
                    <a:pt x="0" y="1889"/>
                    <a:pt x="476" y="3744"/>
                    <a:pt x="919" y="5386"/>
                  </a:cubicBezTo>
                  <a:lnTo>
                    <a:pt x="971" y="5369"/>
                  </a:lnTo>
                  <a:cubicBezTo>
                    <a:pt x="547" y="3709"/>
                    <a:pt x="53" y="1837"/>
                    <a:pt x="264"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475;p8"/>
            <p:cNvSpPr/>
            <p:nvPr/>
          </p:nvSpPr>
          <p:spPr>
            <a:xfrm>
              <a:off x="4552950" y="1740700"/>
              <a:ext cx="55200" cy="123650"/>
            </a:xfrm>
            <a:custGeom>
              <a:avLst/>
              <a:gdLst/>
              <a:ahLst/>
              <a:cxnLst/>
              <a:rect l="l" t="t" r="r" b="b"/>
              <a:pathLst>
                <a:path w="2208" h="4946" extrusionOk="0">
                  <a:moveTo>
                    <a:pt x="2155" y="1"/>
                  </a:moveTo>
                  <a:cubicBezTo>
                    <a:pt x="1908" y="1220"/>
                    <a:pt x="1519" y="2385"/>
                    <a:pt x="990" y="3516"/>
                  </a:cubicBezTo>
                  <a:cubicBezTo>
                    <a:pt x="759" y="3992"/>
                    <a:pt x="495" y="4469"/>
                    <a:pt x="88" y="4823"/>
                  </a:cubicBezTo>
                  <a:cubicBezTo>
                    <a:pt x="53" y="4858"/>
                    <a:pt x="36" y="4875"/>
                    <a:pt x="1" y="4893"/>
                  </a:cubicBezTo>
                  <a:lnTo>
                    <a:pt x="36" y="4945"/>
                  </a:lnTo>
                  <a:cubicBezTo>
                    <a:pt x="53" y="4945"/>
                    <a:pt x="53" y="4945"/>
                    <a:pt x="53" y="4928"/>
                  </a:cubicBezTo>
                  <a:cubicBezTo>
                    <a:pt x="512" y="4557"/>
                    <a:pt x="795" y="4045"/>
                    <a:pt x="1042" y="3533"/>
                  </a:cubicBezTo>
                  <a:cubicBezTo>
                    <a:pt x="1590" y="2421"/>
                    <a:pt x="1978" y="1237"/>
                    <a:pt x="2207" y="19"/>
                  </a:cubicBezTo>
                  <a:cubicBezTo>
                    <a:pt x="2190" y="1"/>
                    <a:pt x="2172" y="1"/>
                    <a:pt x="2155" y="1"/>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476;p8"/>
            <p:cNvSpPr/>
            <p:nvPr/>
          </p:nvSpPr>
          <p:spPr>
            <a:xfrm>
              <a:off x="4551600" y="1742475"/>
              <a:ext cx="16800" cy="127175"/>
            </a:xfrm>
            <a:custGeom>
              <a:avLst/>
              <a:gdLst/>
              <a:ahLst/>
              <a:cxnLst/>
              <a:rect l="l" t="t" r="r" b="b"/>
              <a:pathLst>
                <a:path w="672" h="5087" extrusionOk="0">
                  <a:moveTo>
                    <a:pt x="601" y="0"/>
                  </a:moveTo>
                  <a:cubicBezTo>
                    <a:pt x="566" y="1625"/>
                    <a:pt x="372" y="3250"/>
                    <a:pt x="55" y="4822"/>
                  </a:cubicBezTo>
                  <a:cubicBezTo>
                    <a:pt x="36" y="4910"/>
                    <a:pt x="19" y="4980"/>
                    <a:pt x="1" y="5069"/>
                  </a:cubicBezTo>
                  <a:lnTo>
                    <a:pt x="19" y="5069"/>
                  </a:lnTo>
                  <a:lnTo>
                    <a:pt x="71" y="5086"/>
                  </a:lnTo>
                  <a:lnTo>
                    <a:pt x="71" y="5069"/>
                  </a:lnTo>
                  <a:cubicBezTo>
                    <a:pt x="90" y="4999"/>
                    <a:pt x="107" y="4928"/>
                    <a:pt x="107" y="4857"/>
                  </a:cubicBezTo>
                  <a:cubicBezTo>
                    <a:pt x="125" y="4822"/>
                    <a:pt x="125" y="4787"/>
                    <a:pt x="142" y="4752"/>
                  </a:cubicBezTo>
                  <a:cubicBezTo>
                    <a:pt x="443" y="3214"/>
                    <a:pt x="620" y="1660"/>
                    <a:pt x="672" y="106"/>
                  </a:cubicBezTo>
                  <a:cubicBezTo>
                    <a:pt x="655" y="71"/>
                    <a:pt x="620" y="36"/>
                    <a:pt x="601" y="0"/>
                  </a:cubicBezTo>
                  <a:close/>
                </a:path>
              </a:pathLst>
            </a:custGeom>
            <a:solidFill>
              <a:srgbClr val="FFEE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477;p8"/>
            <p:cNvSpPr/>
            <p:nvPr/>
          </p:nvSpPr>
          <p:spPr>
            <a:xfrm>
              <a:off x="4498625" y="1829625"/>
              <a:ext cx="51750" cy="44875"/>
            </a:xfrm>
            <a:custGeom>
              <a:avLst/>
              <a:gdLst/>
              <a:ahLst/>
              <a:cxnLst/>
              <a:rect l="l" t="t" r="r" b="b"/>
              <a:pathLst>
                <a:path w="2070" h="1795" extrusionOk="0">
                  <a:moveTo>
                    <a:pt x="225" y="1"/>
                  </a:moveTo>
                  <a:cubicBezTo>
                    <a:pt x="182" y="1"/>
                    <a:pt x="141" y="13"/>
                    <a:pt x="107" y="46"/>
                  </a:cubicBezTo>
                  <a:cubicBezTo>
                    <a:pt x="1" y="117"/>
                    <a:pt x="36" y="277"/>
                    <a:pt x="71" y="383"/>
                  </a:cubicBezTo>
                  <a:cubicBezTo>
                    <a:pt x="266" y="859"/>
                    <a:pt x="601" y="1247"/>
                    <a:pt x="1025" y="1513"/>
                  </a:cubicBezTo>
                  <a:cubicBezTo>
                    <a:pt x="1183" y="1607"/>
                    <a:pt x="1596" y="1795"/>
                    <a:pt x="1831" y="1795"/>
                  </a:cubicBezTo>
                  <a:cubicBezTo>
                    <a:pt x="1992" y="1795"/>
                    <a:pt x="2070" y="1707"/>
                    <a:pt x="1926" y="1442"/>
                  </a:cubicBezTo>
                  <a:cubicBezTo>
                    <a:pt x="1750" y="1106"/>
                    <a:pt x="1538" y="788"/>
                    <a:pt x="1291" y="524"/>
                  </a:cubicBezTo>
                  <a:cubicBezTo>
                    <a:pt x="1025" y="258"/>
                    <a:pt x="672" y="65"/>
                    <a:pt x="302" y="11"/>
                  </a:cubicBezTo>
                  <a:cubicBezTo>
                    <a:pt x="276" y="5"/>
                    <a:pt x="250" y="1"/>
                    <a:pt x="225"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478;p8"/>
            <p:cNvSpPr/>
            <p:nvPr/>
          </p:nvSpPr>
          <p:spPr>
            <a:xfrm>
              <a:off x="4542625" y="1828725"/>
              <a:ext cx="49625" cy="46100"/>
            </a:xfrm>
            <a:custGeom>
              <a:avLst/>
              <a:gdLst/>
              <a:ahLst/>
              <a:cxnLst/>
              <a:rect l="l" t="t" r="r" b="b"/>
              <a:pathLst>
                <a:path w="1985" h="1844" extrusionOk="0">
                  <a:moveTo>
                    <a:pt x="1771" y="1"/>
                  </a:moveTo>
                  <a:cubicBezTo>
                    <a:pt x="1743" y="1"/>
                    <a:pt x="1714" y="5"/>
                    <a:pt x="1685" y="12"/>
                  </a:cubicBezTo>
                  <a:cubicBezTo>
                    <a:pt x="1314" y="65"/>
                    <a:pt x="979" y="277"/>
                    <a:pt x="731" y="560"/>
                  </a:cubicBezTo>
                  <a:cubicBezTo>
                    <a:pt x="466" y="824"/>
                    <a:pt x="289" y="1160"/>
                    <a:pt x="131" y="1495"/>
                  </a:cubicBezTo>
                  <a:cubicBezTo>
                    <a:pt x="0" y="1756"/>
                    <a:pt x="67" y="1844"/>
                    <a:pt x="213" y="1844"/>
                  </a:cubicBezTo>
                  <a:cubicBezTo>
                    <a:pt x="441" y="1844"/>
                    <a:pt x="863" y="1628"/>
                    <a:pt x="1014" y="1530"/>
                  </a:cubicBezTo>
                  <a:cubicBezTo>
                    <a:pt x="1438" y="1248"/>
                    <a:pt x="1756" y="842"/>
                    <a:pt x="1932" y="383"/>
                  </a:cubicBezTo>
                  <a:cubicBezTo>
                    <a:pt x="1968" y="259"/>
                    <a:pt x="1985" y="101"/>
                    <a:pt x="1879" y="30"/>
                  </a:cubicBezTo>
                  <a:cubicBezTo>
                    <a:pt x="1848" y="9"/>
                    <a:pt x="1810" y="1"/>
                    <a:pt x="1771" y="1"/>
                  </a:cubicBezTo>
                  <a:close/>
                </a:path>
              </a:pathLst>
            </a:custGeom>
            <a:solidFill>
              <a:srgbClr val="4647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9" name="Google Shape;479;p8"/>
          <p:cNvGrpSpPr/>
          <p:nvPr/>
        </p:nvGrpSpPr>
        <p:grpSpPr>
          <a:xfrm>
            <a:off x="907272" y="723935"/>
            <a:ext cx="436165" cy="429767"/>
            <a:chOff x="3828575" y="1069325"/>
            <a:chExt cx="185750" cy="183025"/>
          </a:xfrm>
        </p:grpSpPr>
        <p:sp>
          <p:nvSpPr>
            <p:cNvPr id="480" name="Google Shape;480;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481;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482;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3" name="Google Shape;483;p8"/>
          <p:cNvGrpSpPr/>
          <p:nvPr/>
        </p:nvGrpSpPr>
        <p:grpSpPr>
          <a:xfrm>
            <a:off x="11054972" y="5919185"/>
            <a:ext cx="436165" cy="429767"/>
            <a:chOff x="3828575" y="1069325"/>
            <a:chExt cx="185750" cy="183025"/>
          </a:xfrm>
        </p:grpSpPr>
        <p:sp>
          <p:nvSpPr>
            <p:cNvPr id="484" name="Google Shape;484;p8"/>
            <p:cNvSpPr/>
            <p:nvPr/>
          </p:nvSpPr>
          <p:spPr>
            <a:xfrm>
              <a:off x="3828575" y="1069325"/>
              <a:ext cx="75950" cy="65800"/>
            </a:xfrm>
            <a:custGeom>
              <a:avLst/>
              <a:gdLst/>
              <a:ahLst/>
              <a:cxnLst/>
              <a:rect l="l" t="t" r="r" b="b"/>
              <a:pathLst>
                <a:path w="3038" h="2632" extrusionOk="0">
                  <a:moveTo>
                    <a:pt x="2222" y="0"/>
                  </a:moveTo>
                  <a:cubicBezTo>
                    <a:pt x="2106" y="0"/>
                    <a:pt x="1980" y="23"/>
                    <a:pt x="1852" y="74"/>
                  </a:cubicBezTo>
                  <a:cubicBezTo>
                    <a:pt x="1288" y="275"/>
                    <a:pt x="704" y="879"/>
                    <a:pt x="362" y="1343"/>
                  </a:cubicBezTo>
                  <a:cubicBezTo>
                    <a:pt x="161" y="1644"/>
                    <a:pt x="0" y="2047"/>
                    <a:pt x="201" y="2349"/>
                  </a:cubicBezTo>
                  <a:cubicBezTo>
                    <a:pt x="322" y="2551"/>
                    <a:pt x="564" y="2631"/>
                    <a:pt x="805" y="2631"/>
                  </a:cubicBezTo>
                  <a:cubicBezTo>
                    <a:pt x="1026" y="2631"/>
                    <a:pt x="1248" y="2530"/>
                    <a:pt x="1449" y="2409"/>
                  </a:cubicBezTo>
                  <a:cubicBezTo>
                    <a:pt x="2032" y="2087"/>
                    <a:pt x="2496" y="1563"/>
                    <a:pt x="2778" y="960"/>
                  </a:cubicBezTo>
                  <a:cubicBezTo>
                    <a:pt x="3038" y="408"/>
                    <a:pt x="2708" y="0"/>
                    <a:pt x="22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485;p8"/>
            <p:cNvSpPr/>
            <p:nvPr/>
          </p:nvSpPr>
          <p:spPr>
            <a:xfrm>
              <a:off x="3938750" y="1089675"/>
              <a:ext cx="75575" cy="66050"/>
            </a:xfrm>
            <a:custGeom>
              <a:avLst/>
              <a:gdLst/>
              <a:ahLst/>
              <a:cxnLst/>
              <a:rect l="l" t="t" r="r" b="b"/>
              <a:pathLst>
                <a:path w="3023" h="2642" extrusionOk="0">
                  <a:moveTo>
                    <a:pt x="2184" y="0"/>
                  </a:moveTo>
                  <a:cubicBezTo>
                    <a:pt x="2073" y="0"/>
                    <a:pt x="1954" y="21"/>
                    <a:pt x="1833" y="65"/>
                  </a:cubicBezTo>
                  <a:cubicBezTo>
                    <a:pt x="1289" y="287"/>
                    <a:pt x="685" y="891"/>
                    <a:pt x="363" y="1353"/>
                  </a:cubicBezTo>
                  <a:cubicBezTo>
                    <a:pt x="162" y="1656"/>
                    <a:pt x="1" y="2059"/>
                    <a:pt x="182" y="2360"/>
                  </a:cubicBezTo>
                  <a:cubicBezTo>
                    <a:pt x="303" y="2561"/>
                    <a:pt x="545" y="2642"/>
                    <a:pt x="786" y="2642"/>
                  </a:cubicBezTo>
                  <a:cubicBezTo>
                    <a:pt x="1028" y="2642"/>
                    <a:pt x="1248" y="2542"/>
                    <a:pt x="1450" y="2421"/>
                  </a:cubicBezTo>
                  <a:cubicBezTo>
                    <a:pt x="2013" y="2099"/>
                    <a:pt x="2496" y="1575"/>
                    <a:pt x="2759" y="972"/>
                  </a:cubicBezTo>
                  <a:cubicBezTo>
                    <a:pt x="3022" y="412"/>
                    <a:pt x="2680" y="0"/>
                    <a:pt x="21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486;p8"/>
            <p:cNvSpPr/>
            <p:nvPr/>
          </p:nvSpPr>
          <p:spPr>
            <a:xfrm>
              <a:off x="3832075" y="1186300"/>
              <a:ext cx="76050" cy="66050"/>
            </a:xfrm>
            <a:custGeom>
              <a:avLst/>
              <a:gdLst/>
              <a:ahLst/>
              <a:cxnLst/>
              <a:rect l="l" t="t" r="r" b="b"/>
              <a:pathLst>
                <a:path w="3042" h="2642" extrusionOk="0">
                  <a:moveTo>
                    <a:pt x="2203" y="0"/>
                  </a:moveTo>
                  <a:cubicBezTo>
                    <a:pt x="2092" y="0"/>
                    <a:pt x="1974" y="21"/>
                    <a:pt x="1852" y="65"/>
                  </a:cubicBezTo>
                  <a:cubicBezTo>
                    <a:pt x="1288" y="287"/>
                    <a:pt x="706" y="870"/>
                    <a:pt x="363" y="1353"/>
                  </a:cubicBezTo>
                  <a:cubicBezTo>
                    <a:pt x="161" y="1656"/>
                    <a:pt x="0" y="2037"/>
                    <a:pt x="202" y="2340"/>
                  </a:cubicBezTo>
                  <a:cubicBezTo>
                    <a:pt x="322" y="2541"/>
                    <a:pt x="564" y="2641"/>
                    <a:pt x="805" y="2641"/>
                  </a:cubicBezTo>
                  <a:cubicBezTo>
                    <a:pt x="1028" y="2622"/>
                    <a:pt x="1248" y="2541"/>
                    <a:pt x="1450" y="2421"/>
                  </a:cubicBezTo>
                  <a:cubicBezTo>
                    <a:pt x="2034" y="2078"/>
                    <a:pt x="2496" y="1575"/>
                    <a:pt x="2778" y="971"/>
                  </a:cubicBezTo>
                  <a:cubicBezTo>
                    <a:pt x="3041" y="412"/>
                    <a:pt x="2700" y="0"/>
                    <a:pt x="22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xmlns="" val="3092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32631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82679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73867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8722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051838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16739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01775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08376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90357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53135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625520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xmlns="" val="36872531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02569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xmlns="" val="3650822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712620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050614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12585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700912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9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377" rtl="0" eaLnBrk="1" fontAlgn="auto" latinLnBrk="0" hangingPunct="1">
                <a:lnSpc>
                  <a:spcPct val="100000"/>
                </a:lnSpc>
                <a:spcBef>
                  <a:spcPts val="0"/>
                </a:spcBef>
                <a:spcAft>
                  <a:spcPts val="0"/>
                </a:spcAft>
                <a:buClrTx/>
                <a:buSzTx/>
                <a:buFontTx/>
                <a:buNone/>
                <a:tabLst/>
                <a:defRPr/>
              </a:pPr>
              <a:t>2023/8/16</a:t>
            </a:fld>
            <a:endParaRPr kumimoji="0" lang="zh-CN" altLang="en-US" sz="9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5" name="页脚占位符 4"/>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900" b="0" i="0" u="none" strike="noStrike" kern="1200" cap="none" spc="0" normalizeH="0" baseline="0" noProof="0" smtClean="0">
                <a:ln>
                  <a:noFill/>
                </a:ln>
                <a:solidFill>
                  <a:prstClr val="black">
                    <a:tint val="75000"/>
                  </a:prstClr>
                </a:solidFill>
                <a:effectLst/>
                <a:uLnTx/>
                <a:uFillTx/>
                <a:latin typeface="微软雅黑"/>
                <a:ea typeface="微软雅黑"/>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微软雅黑"/>
              <a:ea typeface="微软雅黑"/>
              <a:cs typeface="+mn-cs"/>
            </a:endParaRPr>
          </a:p>
        </p:txBody>
      </p:sp>
      <p:pic>
        <p:nvPicPr>
          <p:cNvPr id="7" name="图片 6" descr="59"/>
          <p:cNvPicPr>
            <a:picLocks noChangeAspect="1"/>
          </p:cNvPicPr>
          <p:nvPr userDrawn="1"/>
        </p:nvPicPr>
        <p:blipFill>
          <a:blip r:embed="rId2"/>
          <a:stretch>
            <a:fillRect/>
          </a:stretch>
        </p:blipFill>
        <p:spPr>
          <a:xfrm>
            <a:off x="-82550" y="3810"/>
            <a:ext cx="12854940" cy="6853555"/>
          </a:xfrm>
          <a:prstGeom prst="rect">
            <a:avLst/>
          </a:prstGeom>
        </p:spPr>
      </p:pic>
    </p:spTree>
    <p:extLst>
      <p:ext uri="{BB962C8B-B14F-4D97-AF65-F5344CB8AC3E}">
        <p14:creationId xmlns:p14="http://schemas.microsoft.com/office/powerpoint/2010/main" xmlns="" val="2361730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8396EC6-BD85-422F-98A7-9F5505D4AAB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12192000" cy="6858000"/>
          </a:xfrm>
          <a:prstGeom prst="rect">
            <a:avLst/>
          </a:prstGeom>
        </p:spPr>
      </p:pic>
      <p:sp>
        <p:nvSpPr>
          <p:cNvPr id="17" name="矩形 16">
            <a:extLst>
              <a:ext uri="{FF2B5EF4-FFF2-40B4-BE49-F238E27FC236}">
                <a16:creationId xmlns:a16="http://schemas.microsoft.com/office/drawing/2014/main" xmlns="" id="{14C61DDD-D7FD-45D8-B4FF-63569C780821}"/>
              </a:ext>
            </a:extLst>
          </p:cNvPr>
          <p:cNvSpPr/>
          <p:nvPr userDrawn="1"/>
        </p:nvSpPr>
        <p:spPr>
          <a:xfrm>
            <a:off x="291626" y="278297"/>
            <a:ext cx="11585417" cy="6361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1" b="0" i="0" u="none" strike="noStrike" kern="1200" cap="none" spc="0" normalizeH="0" baseline="0" noProof="0">
              <a:ln>
                <a:noFill/>
              </a:ln>
              <a:solidFill>
                <a:prstClr val="white"/>
              </a:solidFill>
              <a:effectLst/>
              <a:uLnTx/>
              <a:uFillTx/>
              <a:latin typeface="Trebuchet MS" panose="020B0603020202020204"/>
              <a:cs typeface="+mn-cs"/>
            </a:endParaRPr>
          </a:p>
        </p:txBody>
      </p:sp>
    </p:spTree>
    <p:extLst>
      <p:ext uri="{BB962C8B-B14F-4D97-AF65-F5344CB8AC3E}">
        <p14:creationId xmlns:p14="http://schemas.microsoft.com/office/powerpoint/2010/main" xmlns="" val="2050507839"/>
      </p:ext>
    </p:extLst>
  </p:cSld>
  <p:clrMapOvr>
    <a:masterClrMapping/>
  </p:clrMapOvr>
  <p:transition spd="slow">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xmlns="" val="3298191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12"/>
        <p:cNvGrpSpPr/>
        <p:nvPr/>
      </p:nvGrpSpPr>
      <p:grpSpPr>
        <a:xfrm>
          <a:off x="0" y="0"/>
          <a:ext cx="0" cy="0"/>
          <a:chOff x="0" y="0"/>
          <a:chExt cx="0" cy="0"/>
        </a:xfrm>
      </p:grpSpPr>
      <p:sp>
        <p:nvSpPr>
          <p:cNvPr id="413" name="Google Shape;413;p15"/>
          <p:cNvSpPr/>
          <p:nvPr/>
        </p:nvSpPr>
        <p:spPr>
          <a:xfrm>
            <a:off x="506100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15"/>
          <p:cNvSpPr/>
          <p:nvPr/>
        </p:nvSpPr>
        <p:spPr>
          <a:xfrm flipH="1">
            <a:off x="9347363" y="20107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5" name="Google Shape;415;p15"/>
          <p:cNvGrpSpPr/>
          <p:nvPr/>
        </p:nvGrpSpPr>
        <p:grpSpPr>
          <a:xfrm>
            <a:off x="-819967" y="263520"/>
            <a:ext cx="6173081" cy="1896672"/>
            <a:chOff x="3766574" y="-957635"/>
            <a:chExt cx="4629811" cy="1422504"/>
          </a:xfrm>
        </p:grpSpPr>
        <p:sp>
          <p:nvSpPr>
            <p:cNvPr id="416" name="Google Shape;416;p15"/>
            <p:cNvSpPr/>
            <p:nvPr/>
          </p:nvSpPr>
          <p:spPr>
            <a:xfrm>
              <a:off x="3766574" y="-17594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15"/>
            <p:cNvSpPr/>
            <p:nvPr/>
          </p:nvSpPr>
          <p:spPr>
            <a:xfrm>
              <a:off x="6672586" y="-95763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0" name="Google Shape;440;p15"/>
          <p:cNvGrpSpPr/>
          <p:nvPr/>
        </p:nvGrpSpPr>
        <p:grpSpPr>
          <a:xfrm>
            <a:off x="7219432" y="516147"/>
            <a:ext cx="2229531" cy="1244957"/>
            <a:chOff x="6785149" y="1978310"/>
            <a:chExt cx="1672148" cy="933718"/>
          </a:xfrm>
        </p:grpSpPr>
        <p:sp>
          <p:nvSpPr>
            <p:cNvPr id="441" name="Google Shape;441;p15"/>
            <p:cNvSpPr/>
            <p:nvPr/>
          </p:nvSpPr>
          <p:spPr>
            <a:xfrm>
              <a:off x="7830570" y="1978310"/>
              <a:ext cx="266737" cy="117663"/>
            </a:xfrm>
            <a:custGeom>
              <a:avLst/>
              <a:gdLst/>
              <a:ahLst/>
              <a:cxnLst/>
              <a:rect l="l" t="t" r="r" b="b"/>
              <a:pathLst>
                <a:path w="5681" h="2506" extrusionOk="0">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15"/>
            <p:cNvSpPr/>
            <p:nvPr/>
          </p:nvSpPr>
          <p:spPr>
            <a:xfrm>
              <a:off x="8077264" y="2738350"/>
              <a:ext cx="380034" cy="173677"/>
            </a:xfrm>
            <a:custGeom>
              <a:avLst/>
              <a:gdLst/>
              <a:ahLst/>
              <a:cxnLst/>
              <a:rect l="l" t="t" r="r" b="b"/>
              <a:pathLst>
                <a:path w="8094" h="3699" extrusionOk="0">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15"/>
            <p:cNvSpPr/>
            <p:nvPr/>
          </p:nvSpPr>
          <p:spPr>
            <a:xfrm>
              <a:off x="6785149" y="2180399"/>
              <a:ext cx="380080" cy="174241"/>
            </a:xfrm>
            <a:custGeom>
              <a:avLst/>
              <a:gdLst/>
              <a:ahLst/>
              <a:cxnLst/>
              <a:rect l="l" t="t" r="r" b="b"/>
              <a:pathLst>
                <a:path w="8095" h="3711" extrusionOk="0">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4" name="Google Shape;444;p15"/>
          <p:cNvSpPr txBox="1">
            <a:spLocks noGrp="1"/>
          </p:cNvSpPr>
          <p:nvPr>
            <p:ph type="subTitle" idx="1"/>
          </p:nvPr>
        </p:nvSpPr>
        <p:spPr>
          <a:xfrm>
            <a:off x="4241600" y="4561733"/>
            <a:ext cx="3708800" cy="74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chemeClr val="accent6"/>
                </a:solidFill>
              </a:defRPr>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445" name="Google Shape;445;p15"/>
          <p:cNvSpPr txBox="1">
            <a:spLocks noGrp="1"/>
          </p:cNvSpPr>
          <p:nvPr>
            <p:ph type="title"/>
          </p:nvPr>
        </p:nvSpPr>
        <p:spPr>
          <a:xfrm>
            <a:off x="3257400" y="3618033"/>
            <a:ext cx="5677200" cy="1042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3600"/>
              <a:buNone/>
              <a:defRPr sz="6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446" name="Google Shape;446;p15"/>
          <p:cNvSpPr txBox="1">
            <a:spLocks noGrp="1"/>
          </p:cNvSpPr>
          <p:nvPr>
            <p:ph type="title" idx="2" hasCustomPrompt="1"/>
          </p:nvPr>
        </p:nvSpPr>
        <p:spPr>
          <a:xfrm>
            <a:off x="511160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xmlns="" val="3446308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userDrawn="1">
  <p:cSld name="Section header 3">
    <p:spTree>
      <p:nvGrpSpPr>
        <p:cNvPr id="1" name="Shape 497"/>
        <p:cNvGrpSpPr/>
        <p:nvPr/>
      </p:nvGrpSpPr>
      <p:grpSpPr>
        <a:xfrm>
          <a:off x="0" y="0"/>
          <a:ext cx="0" cy="0"/>
          <a:chOff x="0" y="0"/>
          <a:chExt cx="0" cy="0"/>
        </a:xfrm>
      </p:grpSpPr>
      <p:sp>
        <p:nvSpPr>
          <p:cNvPr id="501" name="Google Shape;501;p17"/>
          <p:cNvSpPr/>
          <p:nvPr/>
        </p:nvSpPr>
        <p:spPr>
          <a:xfrm flipH="1">
            <a:off x="10064262" y="217954"/>
            <a:ext cx="1264137" cy="1118735"/>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8" name="Google Shape;498;p17"/>
          <p:cNvGrpSpPr/>
          <p:nvPr/>
        </p:nvGrpSpPr>
        <p:grpSpPr>
          <a:xfrm>
            <a:off x="1394969" y="0"/>
            <a:ext cx="9416092" cy="1336688"/>
            <a:chOff x="1068461" y="156718"/>
            <a:chExt cx="7062069" cy="1002516"/>
          </a:xfrm>
        </p:grpSpPr>
        <p:sp>
          <p:nvSpPr>
            <p:cNvPr id="499" name="Google Shape;499;p17"/>
            <p:cNvSpPr/>
            <p:nvPr/>
          </p:nvSpPr>
          <p:spPr>
            <a:xfrm>
              <a:off x="5321724"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17"/>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2" name="Google Shape;502;p17"/>
          <p:cNvSpPr txBox="1">
            <a:spLocks noGrp="1"/>
          </p:cNvSpPr>
          <p:nvPr>
            <p:ph type="subTitle" idx="1"/>
          </p:nvPr>
        </p:nvSpPr>
        <p:spPr>
          <a:xfrm flipH="1">
            <a:off x="57666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503" name="Google Shape;503;p17"/>
          <p:cNvSpPr txBox="1">
            <a:spLocks noGrp="1"/>
          </p:cNvSpPr>
          <p:nvPr>
            <p:ph type="title"/>
          </p:nvPr>
        </p:nvSpPr>
        <p:spPr>
          <a:xfrm flipH="1">
            <a:off x="37982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533" name="Google Shape;533;p17"/>
          <p:cNvSpPr/>
          <p:nvPr/>
        </p:nvSpPr>
        <p:spPr>
          <a:xfrm flipH="1">
            <a:off x="1" y="-16018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xmlns="" val="994182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950967" y="491767"/>
            <a:ext cx="1026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50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447453" y="2187867"/>
            <a:ext cx="3595600" cy="15204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2133">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9" name="Google Shape;639;p23"/>
          <p:cNvSpPr/>
          <p:nvPr/>
        </p:nvSpPr>
        <p:spPr>
          <a:xfrm>
            <a:off x="-353" y="4815448"/>
            <a:ext cx="15925800" cy="2042552"/>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23"/>
          <p:cNvSpPr/>
          <p:nvPr/>
        </p:nvSpPr>
        <p:spPr>
          <a:xfrm flipH="1">
            <a:off x="-444520" y="425636"/>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1" name="Google Shape;641;p23"/>
          <p:cNvGrpSpPr/>
          <p:nvPr/>
        </p:nvGrpSpPr>
        <p:grpSpPr>
          <a:xfrm rot="-1329632">
            <a:off x="873749" y="1342756"/>
            <a:ext cx="972496" cy="515387"/>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xmlns="" val="2520657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6"/>
        <p:cNvGrpSpPr/>
        <p:nvPr/>
      </p:nvGrpSpPr>
      <p:grpSpPr>
        <a:xfrm>
          <a:off x="0" y="0"/>
          <a:ext cx="0" cy="0"/>
          <a:chOff x="0" y="0"/>
          <a:chExt cx="0" cy="0"/>
        </a:xfrm>
      </p:grpSpPr>
      <p:sp>
        <p:nvSpPr>
          <p:cNvPr id="657" name="Google Shape;657;p25"/>
          <p:cNvSpPr/>
          <p:nvPr/>
        </p:nvSpPr>
        <p:spPr>
          <a:xfrm>
            <a:off x="10230967" y="852933"/>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25"/>
          <p:cNvSpPr/>
          <p:nvPr/>
        </p:nvSpPr>
        <p:spPr>
          <a:xfrm flipH="1">
            <a:off x="1619593" y="56991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81" name="Google Shape;681;p25"/>
          <p:cNvSpPr txBox="1">
            <a:spLocks noGrp="1"/>
          </p:cNvSpPr>
          <p:nvPr>
            <p:ph type="ctrTitle"/>
          </p:nvPr>
        </p:nvSpPr>
        <p:spPr>
          <a:xfrm flipH="1">
            <a:off x="1378369" y="392406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2" name="Google Shape;682;p25"/>
          <p:cNvSpPr txBox="1">
            <a:spLocks noGrp="1"/>
          </p:cNvSpPr>
          <p:nvPr>
            <p:ph type="subTitle" idx="1"/>
          </p:nvPr>
        </p:nvSpPr>
        <p:spPr>
          <a:xfrm flipH="1">
            <a:off x="1378300" y="4531892"/>
            <a:ext cx="27112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3" name="Google Shape;683;p25"/>
          <p:cNvSpPr txBox="1">
            <a:spLocks noGrp="1"/>
          </p:cNvSpPr>
          <p:nvPr>
            <p:ph type="ctrTitle" idx="2"/>
          </p:nvPr>
        </p:nvSpPr>
        <p:spPr>
          <a:xfrm flipH="1">
            <a:off x="4789303" y="392406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4" name="Google Shape;684;p25"/>
          <p:cNvSpPr txBox="1">
            <a:spLocks noGrp="1"/>
          </p:cNvSpPr>
          <p:nvPr>
            <p:ph type="subTitle" idx="3"/>
          </p:nvPr>
        </p:nvSpPr>
        <p:spPr>
          <a:xfrm flipH="1">
            <a:off x="4789267" y="4534273"/>
            <a:ext cx="27216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5" name="Google Shape;685;p25"/>
          <p:cNvSpPr txBox="1">
            <a:spLocks noGrp="1"/>
          </p:cNvSpPr>
          <p:nvPr>
            <p:ph type="ctrTitle" idx="4"/>
          </p:nvPr>
        </p:nvSpPr>
        <p:spPr>
          <a:xfrm flipH="1">
            <a:off x="4789303" y="1724001"/>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6" name="Google Shape;686;p25"/>
          <p:cNvSpPr txBox="1">
            <a:spLocks noGrp="1"/>
          </p:cNvSpPr>
          <p:nvPr>
            <p:ph type="subTitle" idx="5"/>
          </p:nvPr>
        </p:nvSpPr>
        <p:spPr>
          <a:xfrm flipH="1">
            <a:off x="4789300" y="2331333"/>
            <a:ext cx="27216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7" name="Google Shape;687;p25"/>
          <p:cNvSpPr txBox="1">
            <a:spLocks noGrp="1"/>
          </p:cNvSpPr>
          <p:nvPr>
            <p:ph type="ctrTitle" idx="6"/>
          </p:nvPr>
        </p:nvSpPr>
        <p:spPr>
          <a:xfrm flipH="1">
            <a:off x="1378369" y="1724019"/>
            <a:ext cx="2080800" cy="7704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3467"/>
            </a:lvl1pPr>
            <a:lvl2pPr lvl="1" rtl="0">
              <a:spcBef>
                <a:spcPts val="0"/>
              </a:spcBef>
              <a:spcAft>
                <a:spcPts val="0"/>
              </a:spcAft>
              <a:buClr>
                <a:srgbClr val="434343"/>
              </a:buClr>
              <a:buSzPts val="2600"/>
              <a:buNone/>
              <a:defRPr sz="3467">
                <a:solidFill>
                  <a:srgbClr val="434343"/>
                </a:solidFill>
              </a:defRPr>
            </a:lvl2pPr>
            <a:lvl3pPr lvl="2" rtl="0">
              <a:spcBef>
                <a:spcPts val="0"/>
              </a:spcBef>
              <a:spcAft>
                <a:spcPts val="0"/>
              </a:spcAft>
              <a:buClr>
                <a:srgbClr val="434343"/>
              </a:buClr>
              <a:buSzPts val="2600"/>
              <a:buNone/>
              <a:defRPr sz="3467">
                <a:solidFill>
                  <a:srgbClr val="434343"/>
                </a:solidFill>
              </a:defRPr>
            </a:lvl3pPr>
            <a:lvl4pPr lvl="3" rtl="0">
              <a:spcBef>
                <a:spcPts val="0"/>
              </a:spcBef>
              <a:spcAft>
                <a:spcPts val="0"/>
              </a:spcAft>
              <a:buClr>
                <a:srgbClr val="434343"/>
              </a:buClr>
              <a:buSzPts val="2600"/>
              <a:buNone/>
              <a:defRPr sz="3467">
                <a:solidFill>
                  <a:srgbClr val="434343"/>
                </a:solidFill>
              </a:defRPr>
            </a:lvl4pPr>
            <a:lvl5pPr lvl="4" rtl="0">
              <a:spcBef>
                <a:spcPts val="0"/>
              </a:spcBef>
              <a:spcAft>
                <a:spcPts val="0"/>
              </a:spcAft>
              <a:buClr>
                <a:srgbClr val="434343"/>
              </a:buClr>
              <a:buSzPts val="2600"/>
              <a:buNone/>
              <a:defRPr sz="3467">
                <a:solidFill>
                  <a:srgbClr val="434343"/>
                </a:solidFill>
              </a:defRPr>
            </a:lvl5pPr>
            <a:lvl6pPr lvl="5" rtl="0">
              <a:spcBef>
                <a:spcPts val="0"/>
              </a:spcBef>
              <a:spcAft>
                <a:spcPts val="0"/>
              </a:spcAft>
              <a:buClr>
                <a:srgbClr val="434343"/>
              </a:buClr>
              <a:buSzPts val="2600"/>
              <a:buNone/>
              <a:defRPr sz="3467">
                <a:solidFill>
                  <a:srgbClr val="434343"/>
                </a:solidFill>
              </a:defRPr>
            </a:lvl6pPr>
            <a:lvl7pPr lvl="6" rtl="0">
              <a:spcBef>
                <a:spcPts val="0"/>
              </a:spcBef>
              <a:spcAft>
                <a:spcPts val="0"/>
              </a:spcAft>
              <a:buClr>
                <a:srgbClr val="434343"/>
              </a:buClr>
              <a:buSzPts val="2600"/>
              <a:buNone/>
              <a:defRPr sz="3467">
                <a:solidFill>
                  <a:srgbClr val="434343"/>
                </a:solidFill>
              </a:defRPr>
            </a:lvl7pPr>
            <a:lvl8pPr lvl="7" rtl="0">
              <a:spcBef>
                <a:spcPts val="0"/>
              </a:spcBef>
              <a:spcAft>
                <a:spcPts val="0"/>
              </a:spcAft>
              <a:buClr>
                <a:srgbClr val="434343"/>
              </a:buClr>
              <a:buSzPts val="2600"/>
              <a:buNone/>
              <a:defRPr sz="3467">
                <a:solidFill>
                  <a:srgbClr val="434343"/>
                </a:solidFill>
              </a:defRPr>
            </a:lvl8pPr>
            <a:lvl9pPr lvl="8" rtl="0">
              <a:spcBef>
                <a:spcPts val="0"/>
              </a:spcBef>
              <a:spcAft>
                <a:spcPts val="0"/>
              </a:spcAft>
              <a:buClr>
                <a:srgbClr val="434343"/>
              </a:buClr>
              <a:buSzPts val="2600"/>
              <a:buNone/>
              <a:defRPr sz="3467">
                <a:solidFill>
                  <a:srgbClr val="434343"/>
                </a:solidFill>
              </a:defRPr>
            </a:lvl9pPr>
          </a:lstStyle>
          <a:p>
            <a:endParaRPr/>
          </a:p>
        </p:txBody>
      </p:sp>
      <p:sp>
        <p:nvSpPr>
          <p:cNvPr id="688" name="Google Shape;688;p25"/>
          <p:cNvSpPr txBox="1">
            <a:spLocks noGrp="1"/>
          </p:cNvSpPr>
          <p:nvPr>
            <p:ph type="subTitle" idx="7"/>
          </p:nvPr>
        </p:nvSpPr>
        <p:spPr>
          <a:xfrm flipH="1">
            <a:off x="1378369" y="2331343"/>
            <a:ext cx="2702000" cy="116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None/>
              <a:defRPr sz="1867"/>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689" name="Google Shape;689;p25"/>
          <p:cNvSpPr txBox="1">
            <a:spLocks noGrp="1"/>
          </p:cNvSpPr>
          <p:nvPr>
            <p:ph type="title" idx="8"/>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90" name="Google Shape;690;p25"/>
          <p:cNvGrpSpPr/>
          <p:nvPr/>
        </p:nvGrpSpPr>
        <p:grpSpPr>
          <a:xfrm rot="-1325081" flipH="1">
            <a:off x="9828518" y="298493"/>
            <a:ext cx="972537" cy="515408"/>
            <a:chOff x="2468025" y="734125"/>
            <a:chExt cx="980825" cy="519800"/>
          </a:xfrm>
        </p:grpSpPr>
        <p:sp>
          <p:nvSpPr>
            <p:cNvPr id="691" name="Google Shape;691;p25"/>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25"/>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25"/>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4" name="Google Shape;694;p25"/>
          <p:cNvSpPr/>
          <p:nvPr/>
        </p:nvSpPr>
        <p:spPr>
          <a:xfrm flipH="1">
            <a:off x="11086147" y="29111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xmlns="" val="4095188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95"/>
        <p:cNvGrpSpPr/>
        <p:nvPr/>
      </p:nvGrpSpPr>
      <p:grpSpPr>
        <a:xfrm>
          <a:off x="0" y="0"/>
          <a:ext cx="0" cy="0"/>
          <a:chOff x="0" y="0"/>
          <a:chExt cx="0" cy="0"/>
        </a:xfrm>
      </p:grpSpPr>
      <p:sp>
        <p:nvSpPr>
          <p:cNvPr id="696" name="Google Shape;696;p26"/>
          <p:cNvSpPr txBox="1">
            <a:spLocks noGrp="1"/>
          </p:cNvSpPr>
          <p:nvPr>
            <p:ph type="title"/>
          </p:nvPr>
        </p:nvSpPr>
        <p:spPr>
          <a:xfrm>
            <a:off x="951800" y="2350607"/>
            <a:ext cx="2851600" cy="68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697" name="Google Shape;697;p26"/>
          <p:cNvSpPr txBox="1">
            <a:spLocks noGrp="1"/>
          </p:cNvSpPr>
          <p:nvPr>
            <p:ph type="subTitle" idx="1"/>
          </p:nvPr>
        </p:nvSpPr>
        <p:spPr>
          <a:xfrm>
            <a:off x="951800" y="2836407"/>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8" name="Google Shape;698;p26"/>
          <p:cNvSpPr txBox="1">
            <a:spLocks noGrp="1"/>
          </p:cNvSpPr>
          <p:nvPr>
            <p:ph type="title" idx="2"/>
          </p:nvPr>
        </p:nvSpPr>
        <p:spPr>
          <a:xfrm>
            <a:off x="4670200" y="2351400"/>
            <a:ext cx="2851600" cy="68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699" name="Google Shape;699;p26"/>
          <p:cNvSpPr txBox="1">
            <a:spLocks noGrp="1"/>
          </p:cNvSpPr>
          <p:nvPr>
            <p:ph type="subTitle" idx="3"/>
          </p:nvPr>
        </p:nvSpPr>
        <p:spPr>
          <a:xfrm>
            <a:off x="4670200" y="28372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0" name="Google Shape;700;p26"/>
          <p:cNvSpPr txBox="1">
            <a:spLocks noGrp="1"/>
          </p:cNvSpPr>
          <p:nvPr>
            <p:ph type="title" idx="4"/>
          </p:nvPr>
        </p:nvSpPr>
        <p:spPr>
          <a:xfrm>
            <a:off x="8388600" y="2351400"/>
            <a:ext cx="2851600" cy="68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1" name="Google Shape;701;p26"/>
          <p:cNvSpPr txBox="1">
            <a:spLocks noGrp="1"/>
          </p:cNvSpPr>
          <p:nvPr>
            <p:ph type="subTitle" idx="5"/>
          </p:nvPr>
        </p:nvSpPr>
        <p:spPr>
          <a:xfrm>
            <a:off x="8388600" y="28372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2" name="Google Shape;702;p26"/>
          <p:cNvSpPr txBox="1">
            <a:spLocks noGrp="1"/>
          </p:cNvSpPr>
          <p:nvPr>
            <p:ph type="title" idx="6"/>
          </p:nvPr>
        </p:nvSpPr>
        <p:spPr>
          <a:xfrm>
            <a:off x="951800" y="4703500"/>
            <a:ext cx="2851600" cy="63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3" name="Google Shape;703;p26"/>
          <p:cNvSpPr txBox="1">
            <a:spLocks noGrp="1"/>
          </p:cNvSpPr>
          <p:nvPr>
            <p:ph type="subTitle" idx="7"/>
          </p:nvPr>
        </p:nvSpPr>
        <p:spPr>
          <a:xfrm>
            <a:off x="951800" y="51396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26"/>
          <p:cNvSpPr txBox="1">
            <a:spLocks noGrp="1"/>
          </p:cNvSpPr>
          <p:nvPr>
            <p:ph type="title" idx="8"/>
          </p:nvPr>
        </p:nvSpPr>
        <p:spPr>
          <a:xfrm>
            <a:off x="4670200" y="4703500"/>
            <a:ext cx="2851600" cy="63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5" name="Google Shape;705;p26"/>
          <p:cNvSpPr txBox="1">
            <a:spLocks noGrp="1"/>
          </p:cNvSpPr>
          <p:nvPr>
            <p:ph type="subTitle" idx="9"/>
          </p:nvPr>
        </p:nvSpPr>
        <p:spPr>
          <a:xfrm>
            <a:off x="4670200" y="51396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6"/>
          <p:cNvSpPr txBox="1">
            <a:spLocks noGrp="1"/>
          </p:cNvSpPr>
          <p:nvPr>
            <p:ph type="title" idx="13"/>
          </p:nvPr>
        </p:nvSpPr>
        <p:spPr>
          <a:xfrm>
            <a:off x="8388600" y="4703500"/>
            <a:ext cx="2851600" cy="6392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600"/>
              <a:buNone/>
              <a:defRPr sz="3520"/>
            </a:lvl1pPr>
            <a:lvl2pPr lvl="1" algn="ctr" rtl="0">
              <a:spcBef>
                <a:spcPts val="0"/>
              </a:spcBef>
              <a:spcAft>
                <a:spcPts val="0"/>
              </a:spcAft>
              <a:buSzPts val="2600"/>
              <a:buNone/>
              <a:defRPr sz="3467"/>
            </a:lvl2pPr>
            <a:lvl3pPr lvl="2" algn="ctr" rtl="0">
              <a:spcBef>
                <a:spcPts val="0"/>
              </a:spcBef>
              <a:spcAft>
                <a:spcPts val="0"/>
              </a:spcAft>
              <a:buSzPts val="2600"/>
              <a:buNone/>
              <a:defRPr sz="3467"/>
            </a:lvl3pPr>
            <a:lvl4pPr lvl="3" algn="ctr" rtl="0">
              <a:spcBef>
                <a:spcPts val="0"/>
              </a:spcBef>
              <a:spcAft>
                <a:spcPts val="0"/>
              </a:spcAft>
              <a:buSzPts val="2600"/>
              <a:buNone/>
              <a:defRPr sz="3467"/>
            </a:lvl4pPr>
            <a:lvl5pPr lvl="4" algn="ctr" rtl="0">
              <a:spcBef>
                <a:spcPts val="0"/>
              </a:spcBef>
              <a:spcAft>
                <a:spcPts val="0"/>
              </a:spcAft>
              <a:buSzPts val="2600"/>
              <a:buNone/>
              <a:defRPr sz="3467"/>
            </a:lvl5pPr>
            <a:lvl6pPr lvl="5" algn="ctr" rtl="0">
              <a:spcBef>
                <a:spcPts val="0"/>
              </a:spcBef>
              <a:spcAft>
                <a:spcPts val="0"/>
              </a:spcAft>
              <a:buSzPts val="2600"/>
              <a:buNone/>
              <a:defRPr sz="3467"/>
            </a:lvl6pPr>
            <a:lvl7pPr lvl="6" algn="ctr" rtl="0">
              <a:spcBef>
                <a:spcPts val="0"/>
              </a:spcBef>
              <a:spcAft>
                <a:spcPts val="0"/>
              </a:spcAft>
              <a:buSzPts val="2600"/>
              <a:buNone/>
              <a:defRPr sz="3467"/>
            </a:lvl7pPr>
            <a:lvl8pPr lvl="7" algn="ctr" rtl="0">
              <a:spcBef>
                <a:spcPts val="0"/>
              </a:spcBef>
              <a:spcAft>
                <a:spcPts val="0"/>
              </a:spcAft>
              <a:buSzPts val="2600"/>
              <a:buNone/>
              <a:defRPr sz="3467"/>
            </a:lvl8pPr>
            <a:lvl9pPr lvl="8" algn="ctr" rtl="0">
              <a:spcBef>
                <a:spcPts val="0"/>
              </a:spcBef>
              <a:spcAft>
                <a:spcPts val="0"/>
              </a:spcAft>
              <a:buSzPts val="2600"/>
              <a:buNone/>
              <a:defRPr sz="3467"/>
            </a:lvl9pPr>
          </a:lstStyle>
          <a:p>
            <a:endParaRPr/>
          </a:p>
        </p:txBody>
      </p:sp>
      <p:sp>
        <p:nvSpPr>
          <p:cNvPr id="707" name="Google Shape;707;p26"/>
          <p:cNvSpPr txBox="1">
            <a:spLocks noGrp="1"/>
          </p:cNvSpPr>
          <p:nvPr>
            <p:ph type="subTitle" idx="14"/>
          </p:nvPr>
        </p:nvSpPr>
        <p:spPr>
          <a:xfrm>
            <a:off x="8388600" y="5139600"/>
            <a:ext cx="2851600" cy="1049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8" name="Google Shape;708;p26"/>
          <p:cNvSpPr txBox="1">
            <a:spLocks noGrp="1"/>
          </p:cNvSpPr>
          <p:nvPr>
            <p:ph type="title" idx="15"/>
          </p:nvPr>
        </p:nvSpPr>
        <p:spPr>
          <a:xfrm>
            <a:off x="950967" y="491767"/>
            <a:ext cx="102648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511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9" name="Google Shape;709;p26"/>
          <p:cNvSpPr/>
          <p:nvPr/>
        </p:nvSpPr>
        <p:spPr>
          <a:xfrm flipH="1">
            <a:off x="10503197" y="7193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26"/>
          <p:cNvSpPr/>
          <p:nvPr/>
        </p:nvSpPr>
        <p:spPr>
          <a:xfrm>
            <a:off x="248015" y="263520"/>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11" name="Google Shape;711;p26"/>
          <p:cNvGrpSpPr/>
          <p:nvPr/>
        </p:nvGrpSpPr>
        <p:grpSpPr>
          <a:xfrm rot="-1325081" flipH="1">
            <a:off x="9828518" y="298493"/>
            <a:ext cx="972537" cy="515408"/>
            <a:chOff x="2468025" y="734125"/>
            <a:chExt cx="980825" cy="519800"/>
          </a:xfrm>
        </p:grpSpPr>
        <p:sp>
          <p:nvSpPr>
            <p:cNvPr id="712" name="Google Shape;712;p26"/>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26"/>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26"/>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15" name="Google Shape;715;p26"/>
          <p:cNvSpPr/>
          <p:nvPr/>
        </p:nvSpPr>
        <p:spPr>
          <a:xfrm flipH="1">
            <a:off x="-2184684" y="6160201"/>
            <a:ext cx="16311451" cy="1049639"/>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Tree>
    <p:extLst>
      <p:ext uri="{BB962C8B-B14F-4D97-AF65-F5344CB8AC3E}">
        <p14:creationId xmlns:p14="http://schemas.microsoft.com/office/powerpoint/2010/main" xmlns="" val="250873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145711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xmlns="" val="26873328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xmlns="" val="1291254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xmlns="" val="20233253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9395035" y="353508"/>
            <a:ext cx="3678429" cy="6562528"/>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07" name="Google Shape;807;p31"/>
          <p:cNvGrpSpPr/>
          <p:nvPr/>
        </p:nvGrpSpPr>
        <p:grpSpPr>
          <a:xfrm rot="-240851" flipH="1">
            <a:off x="-1463199" y="4813823"/>
            <a:ext cx="6008465" cy="3443293"/>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xmlns="" val="19235354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7FE5A9CD-1CA5-4BB6-ABF6-C3DB2F9C09D1}" type="datetimeFigureOut">
              <a:rPr kumimoji="0" lang="en-US"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8/16/2023</a:t>
            </a:fld>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E9E3A461-C528-4C33-83FA-271D1850C3B5}" type="slidenum">
              <a:rPr kumimoji="0" lang="en-US" sz="1867"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a:t>
            </a:fld>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xmlns="" val="20019022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6"/>
        <p:cNvGrpSpPr/>
        <p:nvPr/>
      </p:nvGrpSpPr>
      <p:grpSpPr>
        <a:xfrm>
          <a:off x="0" y="0"/>
          <a:ext cx="0" cy="0"/>
          <a:chOff x="0" y="0"/>
          <a:chExt cx="0" cy="0"/>
        </a:xfrm>
      </p:grpSpPr>
      <p:grpSp>
        <p:nvGrpSpPr>
          <p:cNvPr id="57" name="Google Shape;57;p4"/>
          <p:cNvGrpSpPr/>
          <p:nvPr/>
        </p:nvGrpSpPr>
        <p:grpSpPr>
          <a:xfrm>
            <a:off x="1" y="-916342"/>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54" lvl="2" indent="-40639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339" lvl="3" indent="-406390">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924" lvl="4" indent="-40639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509" lvl="5" indent="-40639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7093" lvl="6" indent="-406390">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678" lvl="7" indent="-406390">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263" lvl="8" indent="-406390">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xmlns="" val="5915186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xmlns="" val="1204692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23516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5A17B91B-350A-4008-BECE-408A21EC960C}"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34525301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B59C0E55-61E7-460C-A3BB-29739AA22869}"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159578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60992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64B17CB0-10A9-4A86-9B06-6F506D023864}"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2991363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EE0B7D52-42DA-4F54-AF22-957C8D608A1C}"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3883109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B3DF4258-0F30-4CCA-BF42-EF3A0FEC8B7B}"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1495018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5CEE4CF4-1ACE-4164-9311-8C18711DFA9E}"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937999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FE38B47D-E481-41B4-904E-7069C50A4B0E}"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18689785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3B0D569-CF95-4E4C-B54A-68ED7F7221B7}"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1651363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196AD3E-1C4A-4C35-88D0-314C6AFE3FDE}"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24279968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8/16/2023</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305945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8/16/2023</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xmlns="" val="3268783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8/16/2023</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3346342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C5A9595-3093-4921-9C25-88475B282525}"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8/16/2023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66B1D0-1D63-4ADA-B51D-EFE20E74337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09213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8/16/2023</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xmlns="" val="22367516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8/16/2023</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15420613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B76A3699-7B2C-4438-B586-4A75BA38601D}"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5149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20000" noProof="0">
              <a:ln>
                <a:noFill/>
              </a:ln>
              <a:solidFill>
                <a:prstClr val="black">
                  <a:tint val="75000"/>
                </a:prstClr>
              </a:solidFill>
              <a:effectLst/>
              <a:uLnTx/>
              <a:uFillTx/>
              <a:latin typeface="VNIBodon" pitchFamily="82"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069A11F9-1E41-4CB0-AC62-5E663176ABB0}" type="slidenum">
              <a:rPr kumimoji="0" lang="en-US" altLang="en-US" sz="900" b="1" i="0" u="none" strike="noStrike" kern="1200" cap="none" spc="0" normalizeH="0" baseline="20000" noProof="0" smtClean="0">
                <a:ln>
                  <a:noFill/>
                </a:ln>
                <a:solidFill>
                  <a:srgbClr val="90C226"/>
                </a:solidFill>
                <a:effectLst/>
                <a:uLnTx/>
                <a:uFillTx/>
                <a:latin typeface="VNIBodon" pitchFamily="82"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a:t>
            </a:fld>
            <a:endParaRPr kumimoji="0" lang="en-US" altLang="en-US" sz="900" b="1" i="0" u="none" strike="noStrike" kern="1200" cap="none" spc="0" normalizeH="0" baseline="20000" noProof="0">
              <a:ln>
                <a:noFill/>
              </a:ln>
              <a:solidFill>
                <a:srgbClr val="90C226"/>
              </a:solidFill>
              <a:effectLst/>
              <a:uLnTx/>
              <a:uFillTx/>
              <a:latin typeface="VNIBodon" pitchFamily="82" charset="0"/>
              <a:ea typeface="+mn-ea"/>
              <a:cs typeface="+mn-cs"/>
            </a:endParaRPr>
          </a:p>
        </p:txBody>
      </p:sp>
    </p:spTree>
    <p:extLst>
      <p:ext uri="{BB962C8B-B14F-4D97-AF65-F5344CB8AC3E}">
        <p14:creationId xmlns:p14="http://schemas.microsoft.com/office/powerpoint/2010/main" xmlns="" val="31804338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7A9F927-558D-5D4E-B786-CE329E796FF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D50E114C-7C32-9440-A4ED-8E98A6018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0E9E80ED-BCC2-2F47-B3E3-4DDCA5B6C8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E6B19BDE-1947-AD41-BCEF-399EE2F106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1D83BDD1-7EAC-E743-8101-C66775EE91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14232503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3EE84A4-7A10-4B4D-A84E-86774792F4B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3C9DE879-F0B3-C141-985D-60EFDE4B07E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6E4ED873-08FC-994B-9738-F1DBDB469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9224800F-D29C-C34A-9890-50EED5B163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F058453A-EAF5-2D4E-B1DA-09F5CA3FBB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83042972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857EB2-55CA-094C-B5C2-71C1770FF56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2CF0093E-6FFC-1C49-8594-BC8B457EE6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A447B8E-B06D-6849-8B3D-170923ABA2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3DB77DBB-8B4F-F549-A90E-6931DFCD63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3C9B0435-71CD-2E47-A45D-C2593EB2FD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421222947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49B782A-8918-D840-91B8-9C2E06C784E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3B63B800-7643-3440-B0FD-1D2856E4073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67BED276-C8E4-F746-A5F4-B97154DDF0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6BADC19C-BB87-D642-A6FB-1750B84AE1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xmlns="" id="{2BA9476F-A02E-9C42-A041-2D36906BFC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xmlns="" id="{0029A49B-AFCA-A549-9BBE-FD98038D01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245570024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41B777D-50A3-F54F-9637-C23C62BE8B8A}"/>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748034ED-2FA8-8C4F-B49A-0931E2EF6A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4FAB26E3-68FD-F046-AC5D-AC2B7020A60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0EB7F501-AE86-224A-BEEC-0A462ED66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8182B4BB-3098-364E-A1F1-7461966C615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B9861CFC-1F71-9B40-9748-A268E61B6A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xmlns="" id="{1F42887C-7FA4-394A-A7D1-5C23635F1C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xmlns="" id="{BE618657-5E14-334C-AB89-26531D96EB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47703258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A902120-32FF-2842-B29C-0328E00DFF3D}"/>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562DE4C9-9986-DE43-829B-D337229B65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xmlns="" id="{6CFC62B8-5557-B249-93FF-425BFC8409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xmlns="" id="{8C070D9B-7BCF-634E-A08D-043822745D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53176330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7.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jpe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0A95B4-A7C8-4BAC-8225-FB06B80BEAE2}" type="datetimeFigureOut">
              <a:rPr lang="en-US" smtClean="0"/>
              <a:pPr/>
              <a:t>8/16/2023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418421829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0A95B4-A7C8-4BAC-8225-FB06B80BEAE2}" type="datetimeFigureOut">
              <a:rPr lang="en-US" smtClean="0"/>
              <a:pPr/>
              <a:t>8/16/2023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6413A14-E577-4D8C-BBA6-E3AF3880B0AC}" type="slidenum">
              <a:rPr lang="en-US" smtClean="0"/>
              <a:pPr/>
              <a:t>‹#›</a:t>
            </a:fld>
            <a:endParaRPr lang="en-US"/>
          </a:p>
        </p:txBody>
      </p:sp>
    </p:spTree>
    <p:extLst>
      <p:ext uri="{BB962C8B-B14F-4D97-AF65-F5344CB8AC3E}">
        <p14:creationId xmlns:p14="http://schemas.microsoft.com/office/powerpoint/2010/main" xmlns="" val="17837521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80615901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8/16/2023</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378132453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7" r:id="rId17"/>
    <p:sldLayoutId id="214748376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xmlns="" val="2279034552"/>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551233" y="538324"/>
            <a:ext cx="90896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1pPr>
            <a:lvl2pPr lvl="1"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2pPr>
            <a:lvl3pPr lvl="2"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3pPr>
            <a:lvl4pPr lvl="3"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4pPr>
            <a:lvl5pPr lvl="4"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5pPr>
            <a:lvl6pPr lvl="5"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6pPr>
            <a:lvl7pPr lvl="6"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7pPr>
            <a:lvl8pPr lvl="7"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8pPr>
            <a:lvl9pPr lvl="8" algn="ctr">
              <a:spcBef>
                <a:spcPts val="0"/>
              </a:spcBef>
              <a:spcAft>
                <a:spcPts val="0"/>
              </a:spcAft>
              <a:buClr>
                <a:schemeClr val="dk1"/>
              </a:buClr>
              <a:buSzPts val="3200"/>
              <a:buFont typeface="Convergence"/>
              <a:buNone/>
              <a:defRPr sz="3200" b="1">
                <a:solidFill>
                  <a:schemeClr val="dk1"/>
                </a:solidFill>
                <a:latin typeface="Convergence"/>
                <a:ea typeface="Convergence"/>
                <a:cs typeface="Convergence"/>
                <a:sym typeface="Convergence"/>
              </a:defRPr>
            </a:lvl9pPr>
          </a:lstStyle>
          <a:p>
            <a:endParaRPr/>
          </a:p>
        </p:txBody>
      </p:sp>
      <p:sp>
        <p:nvSpPr>
          <p:cNvPr id="7" name="Google Shape;7;p1"/>
          <p:cNvSpPr txBox="1">
            <a:spLocks noGrp="1"/>
          </p:cNvSpPr>
          <p:nvPr>
            <p:ph type="body" idx="1"/>
          </p:nvPr>
        </p:nvSpPr>
        <p:spPr>
          <a:xfrm>
            <a:off x="1551233" y="2013133"/>
            <a:ext cx="9089600" cy="40788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1pPr>
            <a:lvl2pPr marL="914400" lvl="1"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2pPr>
            <a:lvl3pPr marL="1371600" lvl="2"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3pPr>
            <a:lvl4pPr marL="1828800" lvl="3"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4pPr>
            <a:lvl5pPr marL="2286000" lvl="4"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5pPr>
            <a:lvl6pPr marL="2743200" lvl="5"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6pPr>
            <a:lvl7pPr marL="3200400" lvl="6"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7pPr>
            <a:lvl8pPr marL="3657600" lvl="7"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8pPr>
            <a:lvl9pPr marL="4114800" lvl="8" indent="-330200">
              <a:lnSpc>
                <a:spcPct val="100000"/>
              </a:lnSpc>
              <a:spcBef>
                <a:spcPts val="0"/>
              </a:spcBef>
              <a:spcAft>
                <a:spcPts val="0"/>
              </a:spcAft>
              <a:buClr>
                <a:schemeClr val="dk2"/>
              </a:buClr>
              <a:buSzPts val="1600"/>
              <a:buFont typeface="Pontano Sans"/>
              <a:buChar char="■"/>
              <a:defRPr sz="1600">
                <a:solidFill>
                  <a:schemeClr val="dk2"/>
                </a:solidFill>
                <a:latin typeface="Pontano Sans"/>
                <a:ea typeface="Pontano Sans"/>
                <a:cs typeface="Pontano Sans"/>
                <a:sym typeface="Pontano Sans"/>
              </a:defRPr>
            </a:lvl9pPr>
          </a:lstStyle>
          <a:p>
            <a:endParaRPr/>
          </a:p>
        </p:txBody>
      </p:sp>
    </p:spTree>
    <p:extLst>
      <p:ext uri="{BB962C8B-B14F-4D97-AF65-F5344CB8AC3E}">
        <p14:creationId xmlns:p14="http://schemas.microsoft.com/office/powerpoint/2010/main" xmlns="" val="3650743603"/>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0A95B4-A7C8-4BAC-8225-FB06B80BEAE2}"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8/16/2023</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413A14-E577-4D8C-BBA6-E3AF3880B0A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xmlns="" val="86431961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FE32769-8E9C-7042-A335-BE17B0FA41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4C06BCCC-E575-D148-B8E1-F3922F2FE3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8B2C20A-B3B4-F544-BB7F-91D477FD2A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94AA56-D401-3C48-B457-2ACE7ABAA9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xmlns="" id="{BD7319B0-5AAE-FB4B-98F1-796C52E2A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xmlns="" id="{873C717C-9FD3-A240-B327-B7FE690AF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7E9E2-F5BE-364A-AEEA-CAE72FC3184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09017876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8B676A-0132-4E47-8362-10E5F081AB8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16/08/2023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9DC6AC-B84D-4800-96C4-694A0548732B}"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35539060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5.xml"/><Relationship Id="rId6" Type="http://schemas.openxmlformats.org/officeDocument/2006/relationships/image" Target="NULL"/><Relationship Id="rId5" Type="http://schemas.openxmlformats.org/officeDocument/2006/relationships/image" Target="../media/image24.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7.xml"/><Relationship Id="rId5" Type="http://schemas.openxmlformats.org/officeDocument/2006/relationships/image" Target="../media/image36.png"/><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xml"/><Relationship Id="rId3" Type="http://schemas.openxmlformats.org/officeDocument/2006/relationships/image" Target="../media/image10.png"/><Relationship Id="rId7" Type="http://schemas.openxmlformats.org/officeDocument/2006/relationships/slide" Target="slide11.xml"/><Relationship Id="rId12" Type="http://schemas.openxmlformats.org/officeDocument/2006/relationships/slide" Target="slide8.xml"/><Relationship Id="rId2" Type="http://schemas.openxmlformats.org/officeDocument/2006/relationships/image" Target="../media/image9.png"/><Relationship Id="rId1" Type="http://schemas.openxmlformats.org/officeDocument/2006/relationships/slideLayout" Target="../slideLayouts/slideLayout33.xml"/><Relationship Id="rId6" Type="http://schemas.openxmlformats.org/officeDocument/2006/relationships/slide" Target="slide9.xml"/><Relationship Id="rId11" Type="http://schemas.openxmlformats.org/officeDocument/2006/relationships/slide" Target="slide7.xml"/><Relationship Id="rId5" Type="http://schemas.openxmlformats.org/officeDocument/2006/relationships/slide" Target="slide4.xml"/><Relationship Id="rId10" Type="http://schemas.openxmlformats.org/officeDocument/2006/relationships/slide" Target="slide13.xml"/><Relationship Id="rId4" Type="http://schemas.openxmlformats.org/officeDocument/2006/relationships/slide" Target="slide5.xml"/><Relationship Id="rId9" Type="http://schemas.openxmlformats.org/officeDocument/2006/relationships/slide" Target="slide12.xml"/><Relationship Id="rId1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4.xml"/><Relationship Id="rId5" Type="http://schemas.openxmlformats.org/officeDocument/2006/relationships/image" Target="../media/image6.jpeg"/><Relationship Id="rId4" Type="http://schemas.openxmlformats.org/officeDocument/2006/relationships/image" Target="../media/image7.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Rectangle 3"/>
          <p:cNvSpPr/>
          <p:nvPr/>
        </p:nvSpPr>
        <p:spPr>
          <a:xfrm>
            <a:off x="937845" y="2690336"/>
            <a:ext cx="8854831" cy="2677656"/>
          </a:xfrm>
          <a:prstGeom prst="rect">
            <a:avLst/>
          </a:prstGeom>
        </p:spPr>
        <p:txBody>
          <a:bodyPr wrap="square">
            <a:spAutoFit/>
          </a:bodyPr>
          <a:lstStyle/>
          <a:p>
            <a:pPr>
              <a:buNone/>
            </a:pPr>
            <a:r>
              <a:rPr lang="en-US" sz="2800" b="1" dirty="0" err="1" smtClean="0">
                <a:solidFill>
                  <a:srgbClr val="FF0000"/>
                </a:solidFill>
                <a:latin typeface="Times New Roman" pitchFamily="18" charset="0"/>
                <a:cs typeface="Times New Roman" pitchFamily="18" charset="0"/>
              </a:rPr>
              <a:t>Người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soạn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Từ</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Trang</a:t>
            </a:r>
            <a:r>
              <a:rPr lang="en-US" sz="2800" b="1" dirty="0" smtClean="0">
                <a:solidFill>
                  <a:srgbClr val="FF0000"/>
                </a:solidFill>
                <a:latin typeface="Times New Roman" pitchFamily="18" charset="0"/>
                <a:cs typeface="Times New Roman" pitchFamily="18" charset="0"/>
              </a:rPr>
              <a:t> (THCS-THPT </a:t>
            </a:r>
            <a:r>
              <a:rPr lang="en-US" sz="2800" b="1" dirty="0" err="1" smtClean="0">
                <a:solidFill>
                  <a:srgbClr val="FF0000"/>
                </a:solidFill>
                <a:latin typeface="Times New Roman" pitchFamily="18" charset="0"/>
                <a:cs typeface="Times New Roman" pitchFamily="18" charset="0"/>
              </a:rPr>
              <a:t>Hà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Thành</a:t>
            </a:r>
            <a:r>
              <a:rPr lang="en-US" sz="2800" b="1" dirty="0" smtClean="0">
                <a:solidFill>
                  <a:srgbClr val="FF0000"/>
                </a:solidFill>
                <a:latin typeface="Times New Roman" pitchFamily="18" charset="0"/>
                <a:cs typeface="Times New Roman" pitchFamily="18" charset="0"/>
              </a:rPr>
              <a:t> - </a:t>
            </a:r>
            <a:r>
              <a:rPr lang="en-US" sz="2800" b="1" dirty="0" err="1" smtClean="0">
                <a:solidFill>
                  <a:srgbClr val="FF0000"/>
                </a:solidFill>
                <a:latin typeface="Times New Roman" pitchFamily="18" charset="0"/>
                <a:cs typeface="Times New Roman" pitchFamily="18" charset="0"/>
              </a:rPr>
              <a:t>Hà</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Nội</a:t>
            </a:r>
            <a:r>
              <a:rPr lang="en-US" sz="2800" dirty="0" smtClean="0">
                <a:solidFill>
                  <a:srgbClr val="FF0000"/>
                </a:solidFill>
                <a:latin typeface="Times New Roman" pitchFamily="18" charset="0"/>
                <a:cs typeface="Times New Roman" pitchFamily="18" charset="0"/>
              </a:rPr>
              <a:t>)</a:t>
            </a:r>
          </a:p>
          <a:p>
            <a:pPr>
              <a:buNone/>
            </a:pPr>
            <a:r>
              <a:rPr lang="en-US" sz="2800" b="1" dirty="0" smtClean="0">
                <a:solidFill>
                  <a:srgbClr val="FF0000"/>
                </a:solidFill>
                <a:latin typeface="Times New Roman" pitchFamily="18" charset="0"/>
                <a:cs typeface="Times New Roman" pitchFamily="18" charset="0"/>
              </a:rPr>
              <a:t>SĐT: 0968231521`</a:t>
            </a:r>
            <a:endParaRPr lang="en-US" sz="2800" dirty="0" smtClean="0">
              <a:solidFill>
                <a:srgbClr val="FF0000"/>
              </a:solidFill>
              <a:latin typeface="Times New Roman" pitchFamily="18" charset="0"/>
              <a:cs typeface="Times New Roman" pitchFamily="18" charset="0"/>
            </a:endParaRPr>
          </a:p>
          <a:p>
            <a:pPr>
              <a:buNone/>
            </a:pPr>
            <a:r>
              <a:rPr lang="en-US" sz="2800" b="1" dirty="0" err="1" smtClean="0">
                <a:solidFill>
                  <a:srgbClr val="FF0000"/>
                </a:solidFill>
                <a:latin typeface="Times New Roman" pitchFamily="18" charset="0"/>
                <a:cs typeface="Times New Roman" pitchFamily="18" charset="0"/>
              </a:rPr>
              <a:t>Người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kiểm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Thân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Thị</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Hải</a:t>
            </a:r>
            <a:r>
              <a:rPr lang="en-US" sz="2800" b="1" dirty="0" smtClean="0">
                <a:solidFill>
                  <a:srgbClr val="FF0000"/>
                </a:solidFill>
                <a:latin typeface="Times New Roman" pitchFamily="18" charset="0"/>
                <a:cs typeface="Times New Roman" pitchFamily="18" charset="0"/>
              </a:rPr>
              <a:t> (THPT </a:t>
            </a:r>
            <a:r>
              <a:rPr lang="en-US" sz="2800" b="1" dirty="0" err="1" smtClean="0">
                <a:solidFill>
                  <a:srgbClr val="FF0000"/>
                </a:solidFill>
                <a:latin typeface="Times New Roman" pitchFamily="18" charset="0"/>
                <a:cs typeface="Times New Roman" pitchFamily="18" charset="0"/>
              </a:rPr>
              <a:t>Quế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Võ</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số</a:t>
            </a:r>
            <a:r>
              <a:rPr lang="en-US" sz="2800" b="1" dirty="0" smtClean="0">
                <a:solidFill>
                  <a:srgbClr val="FF0000"/>
                </a:solidFill>
                <a:latin typeface="Times New Roman" pitchFamily="18" charset="0"/>
                <a:cs typeface="Times New Roman" pitchFamily="18" charset="0"/>
              </a:rPr>
              <a:t> 2 -</a:t>
            </a:r>
            <a:r>
              <a:rPr lang="en-US" sz="2800" b="1" dirty="0" err="1" smtClean="0">
                <a:solidFill>
                  <a:srgbClr val="FF0000"/>
                </a:solidFill>
                <a:latin typeface="Times New Roman" pitchFamily="18" charset="0"/>
                <a:cs typeface="Times New Roman" pitchFamily="18" charset="0"/>
              </a:rPr>
              <a:t>Quế</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Võ</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Bắc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Ninh</a:t>
            </a:r>
            <a:r>
              <a:rPr lang="en-US" sz="2800" b="1" dirty="0" smtClean="0">
                <a:solidFill>
                  <a:srgbClr val="FF0000"/>
                </a:solidFill>
                <a:latin typeface="Times New Roman" pitchFamily="18" charset="0"/>
                <a:cs typeface="Times New Roman" pitchFamily="18" charset="0"/>
              </a:rPr>
              <a:t>)</a:t>
            </a:r>
            <a:endParaRPr lang="en-US" sz="2800" dirty="0" smtClean="0">
              <a:solidFill>
                <a:srgbClr val="FF0000"/>
              </a:solidFill>
              <a:latin typeface="Times New Roman" pitchFamily="18" charset="0"/>
              <a:cs typeface="Times New Roman" pitchFamily="18" charset="0"/>
            </a:endParaRPr>
          </a:p>
          <a:p>
            <a:pPr>
              <a:buNone/>
            </a:pPr>
            <a:r>
              <a:rPr lang="en-US" sz="2800" b="1" dirty="0" smtClean="0">
                <a:solidFill>
                  <a:srgbClr val="FF0000"/>
                </a:solidFill>
                <a:latin typeface="Times New Roman" pitchFamily="18" charset="0"/>
                <a:cs typeface="Times New Roman" pitchFamily="18" charset="0"/>
              </a:rPr>
              <a:t>SĐT: 0972617265</a:t>
            </a:r>
            <a:endParaRPr lang="en-US" sz="2800" dirty="0" smtClean="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2821122" y="271607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7: </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607203" y="3685280"/>
            <a:ext cx="5757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của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Thúy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ai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
        <p:nvSpPr>
          <p:cNvPr id="19" name="文本框 18"/>
          <p:cNvSpPr txBox="1"/>
          <p:nvPr/>
        </p:nvSpPr>
        <p:spPr>
          <a:xfrm>
            <a:off x="1097342" y="369942"/>
            <a:ext cx="266027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Vụt mất danh hiệu cao nhất, Thúy Vân vẫn làm điều này với Tân Hoa hậu và Á  hậu 1">
            <a:extLst>
              <a:ext uri="{FF2B5EF4-FFF2-40B4-BE49-F238E27FC236}">
                <a16:creationId xmlns:a16="http://schemas.microsoft.com/office/drawing/2014/main" xmlns="" id="{1D059291-9F09-4054-BBB0-EA7AB483167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21235" y="531363"/>
            <a:ext cx="4873849" cy="56893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98449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195194" y="2183726"/>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8: </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447305" y="3390233"/>
            <a:ext cx="6937167" cy="175432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Truyện Kiều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được sáng tác dựa vào cốt truyện nào của Thanh Tâm Tài Nhân?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1908215" cy="120032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Truyện Kiều: Di sản có giá trị xuyên thời đại">
            <a:extLst>
              <a:ext uri="{FF2B5EF4-FFF2-40B4-BE49-F238E27FC236}">
                <a16:creationId xmlns:a16="http://schemas.microsoft.com/office/drawing/2014/main" xmlns="" id="{2F321387-74EC-41C8-B0D2-26BA1CD70B9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81374" y="1039091"/>
            <a:ext cx="3822700" cy="50532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14948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941491" y="431766"/>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9:</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3020291" y="1226544"/>
            <a:ext cx="8033876" cy="12003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Truyện Kiều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được sáng tác bằng chữ (văn tự) gì?</a:t>
            </a:r>
          </a:p>
        </p:txBody>
      </p:sp>
      <p:sp>
        <p:nvSpPr>
          <p:cNvPr id="19" name="文本框 18"/>
          <p:cNvSpPr txBox="1"/>
          <p:nvPr/>
        </p:nvSpPr>
        <p:spPr>
          <a:xfrm>
            <a:off x="1097342" y="369942"/>
            <a:ext cx="2388798"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Chữ Nôm – Wikipedia tiếng Việt">
            <a:extLst>
              <a:ext uri="{FF2B5EF4-FFF2-40B4-BE49-F238E27FC236}">
                <a16:creationId xmlns:a16="http://schemas.microsoft.com/office/drawing/2014/main" xmlns="" id="{00CDEE3D-FCEB-4878-9C80-8AF4687B195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610831" y="2537709"/>
            <a:ext cx="5564909" cy="38908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47050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45"/>
          <p:cNvSpPr txBox="1">
            <a:spLocks noGrp="1"/>
          </p:cNvSpPr>
          <p:nvPr>
            <p:ph type="title"/>
          </p:nvPr>
        </p:nvSpPr>
        <p:spPr>
          <a:xfrm>
            <a:off x="2599628" y="2548552"/>
            <a:ext cx="6972000" cy="2245600"/>
          </a:xfrm>
          <a:prstGeom prst="rect">
            <a:avLst/>
          </a:prstGeom>
        </p:spPr>
        <p:txBody>
          <a:bodyPr spcFirstLastPara="1" vert="horz" wrap="square" lIns="121900" tIns="121900" rIns="121900" bIns="121900" rtlCol="0" anchor="ctr" anchorCtr="0">
            <a:noAutofit/>
          </a:bodyPr>
          <a:lstStyle/>
          <a:p>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err="1" smtClean="0">
                <a:latin typeface="Times New Roman" panose="02020603050405020304" pitchFamily="18" charset="0"/>
                <a:cs typeface="Times New Roman" panose="02020603050405020304" pitchFamily="18" charset="0"/>
              </a:rPr>
              <a:t>kiến</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endParaRPr dirty="0">
              <a:latin typeface="Times New Roman" panose="02020603050405020304" pitchFamily="18" charset="0"/>
              <a:cs typeface="Times New Roman" panose="02020603050405020304" pitchFamily="18" charset="0"/>
            </a:endParaRPr>
          </a:p>
        </p:txBody>
      </p:sp>
      <p:grpSp>
        <p:nvGrpSpPr>
          <p:cNvPr id="2137" name="Google Shape;2137;p45"/>
          <p:cNvGrpSpPr/>
          <p:nvPr/>
        </p:nvGrpSpPr>
        <p:grpSpPr>
          <a:xfrm rot="-3062856">
            <a:off x="1096071" y="2288624"/>
            <a:ext cx="708140" cy="792733"/>
            <a:chOff x="7463054" y="3308849"/>
            <a:chExt cx="531084" cy="594526"/>
          </a:xfrm>
        </p:grpSpPr>
        <p:sp>
          <p:nvSpPr>
            <p:cNvPr id="2138" name="Google Shape;2138;p45"/>
            <p:cNvSpPr/>
            <p:nvPr/>
          </p:nvSpPr>
          <p:spPr>
            <a:xfrm>
              <a:off x="7507597" y="3308849"/>
              <a:ext cx="467759" cy="594526"/>
            </a:xfrm>
            <a:custGeom>
              <a:avLst/>
              <a:gdLst/>
              <a:ahLst/>
              <a:cxnLst/>
              <a:rect l="l" t="t" r="r" b="b"/>
              <a:pathLst>
                <a:path w="8044" h="10224" extrusionOk="0">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39" name="Google Shape;2139;p45"/>
            <p:cNvSpPr/>
            <p:nvPr/>
          </p:nvSpPr>
          <p:spPr>
            <a:xfrm>
              <a:off x="7824107" y="3331237"/>
              <a:ext cx="170031" cy="170089"/>
            </a:xfrm>
            <a:custGeom>
              <a:avLst/>
              <a:gdLst/>
              <a:ahLst/>
              <a:cxnLst/>
              <a:rect l="l" t="t" r="r" b="b"/>
              <a:pathLst>
                <a:path w="2924" h="2925" extrusionOk="0">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0" name="Google Shape;2140;p45"/>
            <p:cNvSpPr/>
            <p:nvPr/>
          </p:nvSpPr>
          <p:spPr>
            <a:xfrm>
              <a:off x="7463054" y="3352752"/>
              <a:ext cx="192302" cy="170031"/>
            </a:xfrm>
            <a:custGeom>
              <a:avLst/>
              <a:gdLst/>
              <a:ahLst/>
              <a:cxnLst/>
              <a:rect l="l" t="t" r="r" b="b"/>
              <a:pathLst>
                <a:path w="3307" h="2924" extrusionOk="0">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141" name="Google Shape;2141;p45"/>
          <p:cNvGrpSpPr/>
          <p:nvPr/>
        </p:nvGrpSpPr>
        <p:grpSpPr>
          <a:xfrm>
            <a:off x="9582000" y="3565426"/>
            <a:ext cx="716947" cy="986375"/>
            <a:chOff x="1521350" y="1648150"/>
            <a:chExt cx="241950" cy="332875"/>
          </a:xfrm>
        </p:grpSpPr>
        <p:sp>
          <p:nvSpPr>
            <p:cNvPr id="2142" name="Google Shape;2142;p4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3" name="Google Shape;2143;p4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4" name="Google Shape;2144;p4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5" name="Google Shape;2145;p4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xmlns="" val="2032876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45"/>
          <p:cNvSpPr txBox="1">
            <a:spLocks noGrp="1"/>
          </p:cNvSpPr>
          <p:nvPr>
            <p:ph type="title"/>
          </p:nvPr>
        </p:nvSpPr>
        <p:spPr>
          <a:xfrm>
            <a:off x="2809096" y="0"/>
            <a:ext cx="5868982" cy="790291"/>
          </a:xfrm>
          <a:prstGeom prst="rect">
            <a:avLst/>
          </a:prstGeom>
          <a:solidFill>
            <a:schemeClr val="accent2">
              <a:lumMod val="20000"/>
              <a:lumOff val="80000"/>
            </a:schemeClr>
          </a:solidFill>
        </p:spPr>
        <p:txBody>
          <a:bodyPr spcFirstLastPara="1" vert="horz" wrap="square" lIns="121900" tIns="121900" rIns="121900" bIns="121900" rtlCol="0" anchor="ctr" anchorCtr="0">
            <a:noAutofit/>
          </a:bodyPr>
          <a:lstStyle/>
          <a:p>
            <a:r>
              <a:rPr lang="en-US" sz="4000" dirty="0" smtClean="0">
                <a:latin typeface="Times New Roman" panose="02020603050405020304" pitchFamily="18" charset="0"/>
                <a:cs typeface="Times New Roman" panose="02020603050405020304" pitchFamily="18" charset="0"/>
              </a:rPr>
              <a:t>MỤC TIÊU BÀI HỌC</a:t>
            </a:r>
            <a:endParaRPr sz="4000" dirty="0">
              <a:latin typeface="Times New Roman" panose="02020603050405020304" pitchFamily="18" charset="0"/>
              <a:cs typeface="Times New Roman" panose="02020603050405020304" pitchFamily="18" charset="0"/>
            </a:endParaRPr>
          </a:p>
        </p:txBody>
      </p:sp>
      <p:grpSp>
        <p:nvGrpSpPr>
          <p:cNvPr id="2137" name="Google Shape;2137;p45"/>
          <p:cNvGrpSpPr/>
          <p:nvPr/>
        </p:nvGrpSpPr>
        <p:grpSpPr>
          <a:xfrm rot="-3062856">
            <a:off x="1096071" y="2288624"/>
            <a:ext cx="708140" cy="792733"/>
            <a:chOff x="7463054" y="3308849"/>
            <a:chExt cx="531084" cy="594526"/>
          </a:xfrm>
        </p:grpSpPr>
        <p:sp>
          <p:nvSpPr>
            <p:cNvPr id="2138" name="Google Shape;2138;p45"/>
            <p:cNvSpPr/>
            <p:nvPr/>
          </p:nvSpPr>
          <p:spPr>
            <a:xfrm>
              <a:off x="7507597" y="3308849"/>
              <a:ext cx="467759" cy="594526"/>
            </a:xfrm>
            <a:custGeom>
              <a:avLst/>
              <a:gdLst/>
              <a:ahLst/>
              <a:cxnLst/>
              <a:rect l="l" t="t" r="r" b="b"/>
              <a:pathLst>
                <a:path w="8044" h="10224" extrusionOk="0">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39" name="Google Shape;2139;p45"/>
            <p:cNvSpPr/>
            <p:nvPr/>
          </p:nvSpPr>
          <p:spPr>
            <a:xfrm>
              <a:off x="7824107" y="3331237"/>
              <a:ext cx="170031" cy="170089"/>
            </a:xfrm>
            <a:custGeom>
              <a:avLst/>
              <a:gdLst/>
              <a:ahLst/>
              <a:cxnLst/>
              <a:rect l="l" t="t" r="r" b="b"/>
              <a:pathLst>
                <a:path w="2924" h="2925" extrusionOk="0">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0" name="Google Shape;2140;p45"/>
            <p:cNvSpPr/>
            <p:nvPr/>
          </p:nvSpPr>
          <p:spPr>
            <a:xfrm>
              <a:off x="7463054" y="3352752"/>
              <a:ext cx="192302" cy="170031"/>
            </a:xfrm>
            <a:custGeom>
              <a:avLst/>
              <a:gdLst/>
              <a:ahLst/>
              <a:cxnLst/>
              <a:rect l="l" t="t" r="r" b="b"/>
              <a:pathLst>
                <a:path w="3307" h="2924" extrusionOk="0">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141" name="Google Shape;2141;p45"/>
          <p:cNvGrpSpPr/>
          <p:nvPr/>
        </p:nvGrpSpPr>
        <p:grpSpPr>
          <a:xfrm>
            <a:off x="9582000" y="3565426"/>
            <a:ext cx="716947" cy="986375"/>
            <a:chOff x="1521350" y="1648150"/>
            <a:chExt cx="241950" cy="332875"/>
          </a:xfrm>
        </p:grpSpPr>
        <p:sp>
          <p:nvSpPr>
            <p:cNvPr id="2142" name="Google Shape;2142;p4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3" name="Google Shape;2143;p4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4" name="Google Shape;2144;p4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5" name="Google Shape;2145;p4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 name="Flowchart: Punched Tape 1"/>
          <p:cNvSpPr/>
          <p:nvPr/>
        </p:nvSpPr>
        <p:spPr>
          <a:xfrm>
            <a:off x="180883" y="745167"/>
            <a:ext cx="3072018" cy="6112833"/>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Tri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loại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Nôm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Thuý</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đêm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trao</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duyên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ghệ</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tài</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Nguyễn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Du.</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Punched Tape 13"/>
          <p:cNvSpPr/>
          <p:nvPr/>
        </p:nvSpPr>
        <p:spPr>
          <a:xfrm>
            <a:off x="3930553" y="790291"/>
            <a:ext cx="3589055" cy="5934359"/>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năng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lực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Phát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năng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lực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thù</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Liên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hệ</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so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sánh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giữa</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các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văn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bản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lowchart: Punched Tape 14"/>
          <p:cNvSpPr/>
          <p:nvPr/>
        </p:nvSpPr>
        <p:spPr>
          <a:xfrm>
            <a:off x="8363470" y="711025"/>
            <a:ext cx="3195935" cy="6112833"/>
          </a:xfrm>
          <a:prstGeom prst="flowChartPunchedTap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Tự</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hào</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có</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ý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thức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phát</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huy</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di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sản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văn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học</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dân</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tộc</a:t>
            </a:r>
            <a:endPar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Kính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yêu</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cha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mẹ</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gia</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đình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chung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thuỷ</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trong</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tình</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sz="280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yêu</a:t>
            </a:r>
            <a:r>
              <a:rPr kumimoji="0" lang="en-US" sz="280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7206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5" name="Google Shape;715;p26">
            <a:extLst>
              <a:ext uri="{FF2B5EF4-FFF2-40B4-BE49-F238E27FC236}">
                <a16:creationId xmlns:a16="http://schemas.microsoft.com/office/drawing/2014/main" xmlns="" id="{2A7788C2-DC18-402F-B7D8-D08F38B9E4D9}"/>
              </a:ext>
            </a:extLst>
          </p:cNvPr>
          <p:cNvSpPr/>
          <p:nvPr/>
        </p:nvSpPr>
        <p:spPr>
          <a:xfrm flipH="1">
            <a:off x="-2184684" y="4819397"/>
            <a:ext cx="16311451" cy="2390444"/>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grpSp>
        <p:nvGrpSpPr>
          <p:cNvPr id="7" name="Google Shape;502;p40">
            <a:extLst>
              <a:ext uri="{FF2B5EF4-FFF2-40B4-BE49-F238E27FC236}">
                <a16:creationId xmlns:a16="http://schemas.microsoft.com/office/drawing/2014/main" xmlns="" id="{C633BB46-06CF-441A-B502-5B1A5D0D3133}"/>
              </a:ext>
            </a:extLst>
          </p:cNvPr>
          <p:cNvGrpSpPr/>
          <p:nvPr/>
        </p:nvGrpSpPr>
        <p:grpSpPr>
          <a:xfrm>
            <a:off x="4447544" y="275703"/>
            <a:ext cx="4376157" cy="3702088"/>
            <a:chOff x="3610063" y="539275"/>
            <a:chExt cx="1899979" cy="1614481"/>
          </a:xfrm>
        </p:grpSpPr>
        <p:sp>
          <p:nvSpPr>
            <p:cNvPr id="8" name="Google Shape;503;p40">
              <a:extLst>
                <a:ext uri="{FF2B5EF4-FFF2-40B4-BE49-F238E27FC236}">
                  <a16:creationId xmlns:a16="http://schemas.microsoft.com/office/drawing/2014/main" xmlns="" id="{3826D9BD-036B-4F86-A2B1-37E8E8FE4978}"/>
                </a:ext>
              </a:extLst>
            </p:cNvPr>
            <p:cNvSpPr/>
            <p:nvPr/>
          </p:nvSpPr>
          <p:spPr>
            <a:xfrm>
              <a:off x="3610063" y="539275"/>
              <a:ext cx="1899979" cy="1614481"/>
            </a:xfrm>
            <a:custGeom>
              <a:avLst/>
              <a:gdLst/>
              <a:ahLst/>
              <a:cxnLst/>
              <a:rect l="l" t="t" r="r" b="b"/>
              <a:pathLst>
                <a:path w="42665" h="36254" extrusionOk="0">
                  <a:moveTo>
                    <a:pt x="10129" y="1"/>
                  </a:moveTo>
                  <a:cubicBezTo>
                    <a:pt x="9643" y="1"/>
                    <a:pt x="9211" y="195"/>
                    <a:pt x="8983" y="676"/>
                  </a:cubicBezTo>
                  <a:lnTo>
                    <a:pt x="294" y="19252"/>
                  </a:lnTo>
                  <a:cubicBezTo>
                    <a:pt x="0" y="19868"/>
                    <a:pt x="223" y="20606"/>
                    <a:pt x="808" y="20957"/>
                  </a:cubicBezTo>
                  <a:lnTo>
                    <a:pt x="15331" y="29442"/>
                  </a:lnTo>
                  <a:lnTo>
                    <a:pt x="15350" y="29444"/>
                  </a:lnTo>
                  <a:lnTo>
                    <a:pt x="30715" y="36149"/>
                  </a:lnTo>
                  <a:cubicBezTo>
                    <a:pt x="30883" y="36220"/>
                    <a:pt x="31059" y="36254"/>
                    <a:pt x="31231" y="36254"/>
                  </a:cubicBezTo>
                  <a:cubicBezTo>
                    <a:pt x="31704" y="36254"/>
                    <a:pt x="32159" y="36000"/>
                    <a:pt x="32398" y="35560"/>
                  </a:cubicBezTo>
                  <a:lnTo>
                    <a:pt x="42272" y="17116"/>
                  </a:lnTo>
                  <a:cubicBezTo>
                    <a:pt x="42664" y="16397"/>
                    <a:pt x="42646" y="15575"/>
                    <a:pt x="41871" y="15307"/>
                  </a:cubicBezTo>
                  <a:cubicBezTo>
                    <a:pt x="41871" y="15307"/>
                    <a:pt x="38518" y="12266"/>
                    <a:pt x="32613" y="10556"/>
                  </a:cubicBezTo>
                  <a:cubicBezTo>
                    <a:pt x="30975" y="10081"/>
                    <a:pt x="25824" y="9616"/>
                    <a:pt x="25385" y="9578"/>
                  </a:cubicBezTo>
                  <a:cubicBezTo>
                    <a:pt x="24914" y="9039"/>
                    <a:pt x="21682" y="5366"/>
                    <a:pt x="20378" y="4355"/>
                  </a:cubicBezTo>
                  <a:cubicBezTo>
                    <a:pt x="15519" y="590"/>
                    <a:pt x="13364" y="1046"/>
                    <a:pt x="10939" y="157"/>
                  </a:cubicBezTo>
                  <a:cubicBezTo>
                    <a:pt x="10669" y="58"/>
                    <a:pt x="10391" y="1"/>
                    <a:pt x="10129" y="1"/>
                  </a:cubicBezTo>
                  <a:close/>
                </a:path>
              </a:pathLst>
            </a:custGeom>
            <a:solidFill>
              <a:schemeClr val="dk2"/>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504;p40">
              <a:extLst>
                <a:ext uri="{FF2B5EF4-FFF2-40B4-BE49-F238E27FC236}">
                  <a16:creationId xmlns:a16="http://schemas.microsoft.com/office/drawing/2014/main" xmlns="" id="{63DF140A-7801-498E-B176-03B8A426B4E2}"/>
                </a:ext>
              </a:extLst>
            </p:cNvPr>
            <p:cNvSpPr/>
            <p:nvPr/>
          </p:nvSpPr>
          <p:spPr>
            <a:xfrm>
              <a:off x="4253751" y="937270"/>
              <a:ext cx="530115" cy="932466"/>
            </a:xfrm>
            <a:custGeom>
              <a:avLst/>
              <a:gdLst/>
              <a:ahLst/>
              <a:cxnLst/>
              <a:rect l="l" t="t" r="r" b="b"/>
              <a:pathLst>
                <a:path w="11904" h="20939" extrusionOk="0">
                  <a:moveTo>
                    <a:pt x="10231" y="1"/>
                  </a:moveTo>
                  <a:lnTo>
                    <a:pt x="0" y="20077"/>
                  </a:lnTo>
                  <a:lnTo>
                    <a:pt x="1653" y="20938"/>
                  </a:lnTo>
                  <a:lnTo>
                    <a:pt x="11903" y="757"/>
                  </a:lnTo>
                  <a:cubicBezTo>
                    <a:pt x="11903" y="757"/>
                    <a:pt x="11023" y="756"/>
                    <a:pt x="10231" y="1"/>
                  </a:cubicBezTo>
                  <a:close/>
                </a:path>
              </a:pathLst>
            </a:custGeom>
            <a:solidFill>
              <a:srgbClr val="1D2B47"/>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Google Shape;505;p40">
              <a:extLst>
                <a:ext uri="{FF2B5EF4-FFF2-40B4-BE49-F238E27FC236}">
                  <a16:creationId xmlns:a16="http://schemas.microsoft.com/office/drawing/2014/main" xmlns="" id="{2FC7FCB6-4477-4ACE-89D3-37ACD2A1C8B3}"/>
                </a:ext>
              </a:extLst>
            </p:cNvPr>
            <p:cNvSpPr/>
            <p:nvPr/>
          </p:nvSpPr>
          <p:spPr>
            <a:xfrm>
              <a:off x="4253751" y="937270"/>
              <a:ext cx="530115" cy="932466"/>
            </a:xfrm>
            <a:custGeom>
              <a:avLst/>
              <a:gdLst/>
              <a:ahLst/>
              <a:cxnLst/>
              <a:rect l="l" t="t" r="r" b="b"/>
              <a:pathLst>
                <a:path w="11904" h="20939" fill="none" extrusionOk="0">
                  <a:moveTo>
                    <a:pt x="0" y="20077"/>
                  </a:moveTo>
                  <a:lnTo>
                    <a:pt x="1653" y="20938"/>
                  </a:lnTo>
                  <a:lnTo>
                    <a:pt x="11903" y="757"/>
                  </a:lnTo>
                  <a:cubicBezTo>
                    <a:pt x="11903" y="757"/>
                    <a:pt x="11023" y="756"/>
                    <a:pt x="10231" y="1"/>
                  </a:cubicBezTo>
                  <a:close/>
                </a:path>
              </a:pathLst>
            </a:custGeom>
            <a:solidFill>
              <a:schemeClr val="lt2"/>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Google Shape;506;p40">
              <a:extLst>
                <a:ext uri="{FF2B5EF4-FFF2-40B4-BE49-F238E27FC236}">
                  <a16:creationId xmlns:a16="http://schemas.microsoft.com/office/drawing/2014/main" xmlns="" id="{F253D241-999E-447F-BB09-AC2A922BB8CF}"/>
                </a:ext>
              </a:extLst>
            </p:cNvPr>
            <p:cNvSpPr/>
            <p:nvPr/>
          </p:nvSpPr>
          <p:spPr>
            <a:xfrm>
              <a:off x="3677531" y="583452"/>
              <a:ext cx="1747544" cy="1508449"/>
            </a:xfrm>
            <a:custGeom>
              <a:avLst/>
              <a:gdLst/>
              <a:ahLst/>
              <a:cxnLst/>
              <a:rect l="l" t="t" r="r" b="b"/>
              <a:pathLst>
                <a:path w="39242" h="33873" extrusionOk="0">
                  <a:moveTo>
                    <a:pt x="9650" y="0"/>
                  </a:moveTo>
                  <a:lnTo>
                    <a:pt x="0" y="18754"/>
                  </a:lnTo>
                  <a:cubicBezTo>
                    <a:pt x="1930" y="19275"/>
                    <a:pt x="12474" y="26424"/>
                    <a:pt x="14048" y="27693"/>
                  </a:cubicBezTo>
                  <a:lnTo>
                    <a:pt x="14031" y="27727"/>
                  </a:lnTo>
                  <a:cubicBezTo>
                    <a:pt x="14050" y="27728"/>
                    <a:pt x="14074" y="27732"/>
                    <a:pt x="14101" y="27736"/>
                  </a:cubicBezTo>
                  <a:cubicBezTo>
                    <a:pt x="14163" y="27789"/>
                    <a:pt x="14208" y="27828"/>
                    <a:pt x="14230" y="27853"/>
                  </a:cubicBezTo>
                  <a:lnTo>
                    <a:pt x="14273" y="27768"/>
                  </a:lnTo>
                  <a:cubicBezTo>
                    <a:pt x="15798" y="28092"/>
                    <a:pt x="22795" y="30229"/>
                    <a:pt x="29763" y="33873"/>
                  </a:cubicBezTo>
                  <a:lnTo>
                    <a:pt x="39241" y="15030"/>
                  </a:lnTo>
                  <a:cubicBezTo>
                    <a:pt x="39241" y="15030"/>
                    <a:pt x="32323" y="10035"/>
                    <a:pt x="23630" y="9053"/>
                  </a:cubicBezTo>
                  <a:cubicBezTo>
                    <a:pt x="17721" y="2638"/>
                    <a:pt x="9650" y="0"/>
                    <a:pt x="9650" y="0"/>
                  </a:cubicBezTo>
                  <a:close/>
                </a:path>
              </a:pathLst>
            </a:custGeom>
            <a:solidFill>
              <a:srgbClr val="CDC5BF"/>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Google Shape;507;p40">
              <a:extLst>
                <a:ext uri="{FF2B5EF4-FFF2-40B4-BE49-F238E27FC236}">
                  <a16:creationId xmlns:a16="http://schemas.microsoft.com/office/drawing/2014/main" xmlns="" id="{FB8E033A-D5EB-49F5-A664-3A7C1B55A432}"/>
                </a:ext>
              </a:extLst>
            </p:cNvPr>
            <p:cNvSpPr/>
            <p:nvPr/>
          </p:nvSpPr>
          <p:spPr>
            <a:xfrm>
              <a:off x="4514762" y="659515"/>
              <a:ext cx="181604" cy="201688"/>
            </a:xfrm>
            <a:custGeom>
              <a:avLst/>
              <a:gdLst/>
              <a:ahLst/>
              <a:cxnLst/>
              <a:rect l="l" t="t" r="r" b="b"/>
              <a:pathLst>
                <a:path w="4078" h="4529" extrusionOk="0">
                  <a:moveTo>
                    <a:pt x="2917" y="0"/>
                  </a:moveTo>
                  <a:cubicBezTo>
                    <a:pt x="2895" y="0"/>
                    <a:pt x="2872" y="5"/>
                    <a:pt x="2849" y="14"/>
                  </a:cubicBezTo>
                  <a:cubicBezTo>
                    <a:pt x="927" y="812"/>
                    <a:pt x="0" y="3541"/>
                    <a:pt x="0" y="3541"/>
                  </a:cubicBezTo>
                  <a:lnTo>
                    <a:pt x="1408" y="4528"/>
                  </a:lnTo>
                  <a:cubicBezTo>
                    <a:pt x="1355" y="3801"/>
                    <a:pt x="3256" y="1839"/>
                    <a:pt x="3971" y="1169"/>
                  </a:cubicBezTo>
                  <a:cubicBezTo>
                    <a:pt x="4078" y="1069"/>
                    <a:pt x="4019" y="890"/>
                    <a:pt x="3874" y="871"/>
                  </a:cubicBezTo>
                  <a:lnTo>
                    <a:pt x="3149" y="772"/>
                  </a:lnTo>
                  <a:lnTo>
                    <a:pt x="3092" y="159"/>
                  </a:lnTo>
                  <a:cubicBezTo>
                    <a:pt x="3084" y="65"/>
                    <a:pt x="3004" y="0"/>
                    <a:pt x="2917" y="0"/>
                  </a:cubicBezTo>
                  <a:close/>
                </a:path>
              </a:pathLst>
            </a:custGeom>
            <a:solidFill>
              <a:schemeClr val="dk1"/>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Google Shape;508;p40">
              <a:extLst>
                <a:ext uri="{FF2B5EF4-FFF2-40B4-BE49-F238E27FC236}">
                  <a16:creationId xmlns:a16="http://schemas.microsoft.com/office/drawing/2014/main" xmlns="" id="{AAE9666D-232A-41A4-AB3C-2C798F7778B0}"/>
                </a:ext>
              </a:extLst>
            </p:cNvPr>
            <p:cNvSpPr/>
            <p:nvPr/>
          </p:nvSpPr>
          <p:spPr>
            <a:xfrm>
              <a:off x="3715251" y="607500"/>
              <a:ext cx="1010398" cy="1193560"/>
            </a:xfrm>
            <a:custGeom>
              <a:avLst/>
              <a:gdLst/>
              <a:ahLst/>
              <a:cxnLst/>
              <a:rect l="l" t="t" r="r" b="b"/>
              <a:pathLst>
                <a:path w="22689" h="26802" extrusionOk="0">
                  <a:moveTo>
                    <a:pt x="10115" y="1"/>
                  </a:moveTo>
                  <a:cubicBezTo>
                    <a:pt x="9867" y="1"/>
                    <a:pt x="9572" y="46"/>
                    <a:pt x="9139" y="156"/>
                  </a:cubicBezTo>
                  <a:lnTo>
                    <a:pt x="1" y="17984"/>
                  </a:lnTo>
                  <a:cubicBezTo>
                    <a:pt x="352" y="17812"/>
                    <a:pt x="739" y="17734"/>
                    <a:pt x="1153" y="17734"/>
                  </a:cubicBezTo>
                  <a:cubicBezTo>
                    <a:pt x="5600" y="17734"/>
                    <a:pt x="13156" y="26802"/>
                    <a:pt x="13156" y="26802"/>
                  </a:cubicBezTo>
                  <a:lnTo>
                    <a:pt x="22688" y="8452"/>
                  </a:lnTo>
                  <a:cubicBezTo>
                    <a:pt x="21331" y="6941"/>
                    <a:pt x="20023" y="5634"/>
                    <a:pt x="18568" y="4216"/>
                  </a:cubicBezTo>
                  <a:cubicBezTo>
                    <a:pt x="17669" y="3339"/>
                    <a:pt x="16351" y="2439"/>
                    <a:pt x="15264" y="1809"/>
                  </a:cubicBezTo>
                  <a:cubicBezTo>
                    <a:pt x="14085" y="1124"/>
                    <a:pt x="13143" y="764"/>
                    <a:pt x="11823" y="424"/>
                  </a:cubicBezTo>
                  <a:cubicBezTo>
                    <a:pt x="10933" y="195"/>
                    <a:pt x="10625" y="1"/>
                    <a:pt x="10115" y="1"/>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Google Shape;509;p40">
              <a:extLst>
                <a:ext uri="{FF2B5EF4-FFF2-40B4-BE49-F238E27FC236}">
                  <a16:creationId xmlns:a16="http://schemas.microsoft.com/office/drawing/2014/main" xmlns="" id="{66825A89-F9F6-4A71-A9D2-F79CDF21A6B8}"/>
                </a:ext>
              </a:extLst>
            </p:cNvPr>
            <p:cNvSpPr/>
            <p:nvPr/>
          </p:nvSpPr>
          <p:spPr>
            <a:xfrm>
              <a:off x="4344777" y="1809056"/>
              <a:ext cx="597982" cy="208946"/>
            </a:xfrm>
            <a:custGeom>
              <a:avLst/>
              <a:gdLst/>
              <a:ahLst/>
              <a:cxnLst/>
              <a:rect l="l" t="t" r="r" b="b"/>
              <a:pathLst>
                <a:path w="13428" h="4692" extrusionOk="0">
                  <a:moveTo>
                    <a:pt x="15" y="0"/>
                  </a:moveTo>
                  <a:cubicBezTo>
                    <a:pt x="0" y="0"/>
                    <a:pt x="1" y="25"/>
                    <a:pt x="17" y="27"/>
                  </a:cubicBezTo>
                  <a:cubicBezTo>
                    <a:pt x="947" y="115"/>
                    <a:pt x="1873" y="248"/>
                    <a:pt x="2791" y="425"/>
                  </a:cubicBezTo>
                  <a:cubicBezTo>
                    <a:pt x="3702" y="600"/>
                    <a:pt x="4605" y="818"/>
                    <a:pt x="5496" y="1077"/>
                  </a:cubicBezTo>
                  <a:cubicBezTo>
                    <a:pt x="6386" y="1336"/>
                    <a:pt x="7265" y="1637"/>
                    <a:pt x="8128" y="1976"/>
                  </a:cubicBezTo>
                  <a:cubicBezTo>
                    <a:pt x="8998" y="2319"/>
                    <a:pt x="9851" y="2703"/>
                    <a:pt x="10685" y="3125"/>
                  </a:cubicBezTo>
                  <a:cubicBezTo>
                    <a:pt x="11516" y="3547"/>
                    <a:pt x="12327" y="4007"/>
                    <a:pt x="13114" y="4505"/>
                  </a:cubicBezTo>
                  <a:cubicBezTo>
                    <a:pt x="13211" y="4566"/>
                    <a:pt x="13307" y="4627"/>
                    <a:pt x="13403" y="4689"/>
                  </a:cubicBezTo>
                  <a:cubicBezTo>
                    <a:pt x="13405" y="4691"/>
                    <a:pt x="13407" y="4691"/>
                    <a:pt x="13409" y="4691"/>
                  </a:cubicBezTo>
                  <a:cubicBezTo>
                    <a:pt x="13420" y="4691"/>
                    <a:pt x="13427" y="4674"/>
                    <a:pt x="13416" y="4666"/>
                  </a:cubicBezTo>
                  <a:cubicBezTo>
                    <a:pt x="12630" y="4158"/>
                    <a:pt x="11821" y="3686"/>
                    <a:pt x="10991" y="3254"/>
                  </a:cubicBezTo>
                  <a:cubicBezTo>
                    <a:pt x="10168" y="2825"/>
                    <a:pt x="9323" y="2434"/>
                    <a:pt x="8463" y="2083"/>
                  </a:cubicBezTo>
                  <a:cubicBezTo>
                    <a:pt x="7601" y="1731"/>
                    <a:pt x="6722" y="1419"/>
                    <a:pt x="5830" y="1149"/>
                  </a:cubicBezTo>
                  <a:cubicBezTo>
                    <a:pt x="4935" y="878"/>
                    <a:pt x="4027" y="648"/>
                    <a:pt x="3110" y="461"/>
                  </a:cubicBezTo>
                  <a:cubicBezTo>
                    <a:pt x="2204" y="277"/>
                    <a:pt x="1289" y="135"/>
                    <a:pt x="369" y="35"/>
                  </a:cubicBezTo>
                  <a:cubicBezTo>
                    <a:pt x="252" y="23"/>
                    <a:pt x="135" y="11"/>
                    <a:pt x="17" y="0"/>
                  </a:cubicBezTo>
                  <a:cubicBezTo>
                    <a:pt x="16" y="0"/>
                    <a:pt x="16" y="0"/>
                    <a:pt x="15" y="0"/>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510;p40">
              <a:extLst>
                <a:ext uri="{FF2B5EF4-FFF2-40B4-BE49-F238E27FC236}">
                  <a16:creationId xmlns:a16="http://schemas.microsoft.com/office/drawing/2014/main" xmlns="" id="{3EC3F0C8-230E-4D58-8B64-B41E86694DBE}"/>
                </a:ext>
              </a:extLst>
            </p:cNvPr>
            <p:cNvSpPr/>
            <p:nvPr/>
          </p:nvSpPr>
          <p:spPr>
            <a:xfrm>
              <a:off x="4309017" y="1812530"/>
              <a:ext cx="667320" cy="246220"/>
            </a:xfrm>
            <a:custGeom>
              <a:avLst/>
              <a:gdLst/>
              <a:ahLst/>
              <a:cxnLst/>
              <a:rect l="l" t="t" r="r" b="b"/>
              <a:pathLst>
                <a:path w="14985" h="5529" extrusionOk="0">
                  <a:moveTo>
                    <a:pt x="20" y="1"/>
                  </a:moveTo>
                  <a:cubicBezTo>
                    <a:pt x="6" y="1"/>
                    <a:pt x="1" y="23"/>
                    <a:pt x="15" y="26"/>
                  </a:cubicBezTo>
                  <a:cubicBezTo>
                    <a:pt x="1001" y="224"/>
                    <a:pt x="1979" y="456"/>
                    <a:pt x="2950" y="714"/>
                  </a:cubicBezTo>
                  <a:cubicBezTo>
                    <a:pt x="3969" y="986"/>
                    <a:pt x="4981" y="1288"/>
                    <a:pt x="5983" y="1617"/>
                  </a:cubicBezTo>
                  <a:cubicBezTo>
                    <a:pt x="7003" y="1952"/>
                    <a:pt x="8013" y="2315"/>
                    <a:pt x="9012" y="2707"/>
                  </a:cubicBezTo>
                  <a:cubicBezTo>
                    <a:pt x="10004" y="3097"/>
                    <a:pt x="10985" y="3515"/>
                    <a:pt x="11950" y="3967"/>
                  </a:cubicBezTo>
                  <a:cubicBezTo>
                    <a:pt x="12866" y="4395"/>
                    <a:pt x="13768" y="4854"/>
                    <a:pt x="14649" y="5351"/>
                  </a:cubicBezTo>
                  <a:cubicBezTo>
                    <a:pt x="14753" y="5409"/>
                    <a:pt x="14856" y="5468"/>
                    <a:pt x="14959" y="5527"/>
                  </a:cubicBezTo>
                  <a:cubicBezTo>
                    <a:pt x="14961" y="5528"/>
                    <a:pt x="14963" y="5529"/>
                    <a:pt x="14966" y="5529"/>
                  </a:cubicBezTo>
                  <a:cubicBezTo>
                    <a:pt x="14977" y="5529"/>
                    <a:pt x="14984" y="5512"/>
                    <a:pt x="14972" y="5504"/>
                  </a:cubicBezTo>
                  <a:cubicBezTo>
                    <a:pt x="14099" y="5001"/>
                    <a:pt x="13204" y="4535"/>
                    <a:pt x="12294" y="4101"/>
                  </a:cubicBezTo>
                  <a:cubicBezTo>
                    <a:pt x="11346" y="3648"/>
                    <a:pt x="10382" y="3228"/>
                    <a:pt x="9407" y="2836"/>
                  </a:cubicBezTo>
                  <a:cubicBezTo>
                    <a:pt x="8412" y="2436"/>
                    <a:pt x="7404" y="2066"/>
                    <a:pt x="6387" y="1724"/>
                  </a:cubicBezTo>
                  <a:cubicBezTo>
                    <a:pt x="5379" y="1384"/>
                    <a:pt x="4361" y="1073"/>
                    <a:pt x="3336" y="791"/>
                  </a:cubicBezTo>
                  <a:cubicBezTo>
                    <a:pt x="2355" y="522"/>
                    <a:pt x="1367" y="280"/>
                    <a:pt x="372" y="73"/>
                  </a:cubicBezTo>
                  <a:cubicBezTo>
                    <a:pt x="256" y="48"/>
                    <a:pt x="139" y="25"/>
                    <a:pt x="22" y="1"/>
                  </a:cubicBezTo>
                  <a:cubicBezTo>
                    <a:pt x="22" y="1"/>
                    <a:pt x="21" y="1"/>
                    <a:pt x="20" y="1"/>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511;p40">
              <a:extLst>
                <a:ext uri="{FF2B5EF4-FFF2-40B4-BE49-F238E27FC236}">
                  <a16:creationId xmlns:a16="http://schemas.microsoft.com/office/drawing/2014/main" xmlns="" id="{692875C8-F30C-4464-9AEA-2C718BF7056D}"/>
                </a:ext>
              </a:extLst>
            </p:cNvPr>
            <p:cNvSpPr/>
            <p:nvPr/>
          </p:nvSpPr>
          <p:spPr>
            <a:xfrm>
              <a:off x="3740145" y="1408033"/>
              <a:ext cx="515152" cy="348556"/>
            </a:xfrm>
            <a:custGeom>
              <a:avLst/>
              <a:gdLst/>
              <a:ahLst/>
              <a:cxnLst/>
              <a:rect l="l" t="t" r="r" b="b"/>
              <a:pathLst>
                <a:path w="11568" h="7827" extrusionOk="0">
                  <a:moveTo>
                    <a:pt x="20" y="1"/>
                  </a:moveTo>
                  <a:cubicBezTo>
                    <a:pt x="6" y="1"/>
                    <a:pt x="1" y="24"/>
                    <a:pt x="16" y="26"/>
                  </a:cubicBezTo>
                  <a:cubicBezTo>
                    <a:pt x="969" y="169"/>
                    <a:pt x="1847" y="593"/>
                    <a:pt x="2692" y="1036"/>
                  </a:cubicBezTo>
                  <a:cubicBezTo>
                    <a:pt x="3494" y="1457"/>
                    <a:pt x="4278" y="1912"/>
                    <a:pt x="5043" y="2398"/>
                  </a:cubicBezTo>
                  <a:cubicBezTo>
                    <a:pt x="5804" y="2882"/>
                    <a:pt x="6546" y="3398"/>
                    <a:pt x="7265" y="3943"/>
                  </a:cubicBezTo>
                  <a:cubicBezTo>
                    <a:pt x="7991" y="4494"/>
                    <a:pt x="8694" y="5075"/>
                    <a:pt x="9372" y="5684"/>
                  </a:cubicBezTo>
                  <a:cubicBezTo>
                    <a:pt x="10043" y="6286"/>
                    <a:pt x="10690" y="6918"/>
                    <a:pt x="11310" y="7574"/>
                  </a:cubicBezTo>
                  <a:cubicBezTo>
                    <a:pt x="11387" y="7656"/>
                    <a:pt x="11464" y="7739"/>
                    <a:pt x="11541" y="7822"/>
                  </a:cubicBezTo>
                  <a:cubicBezTo>
                    <a:pt x="11544" y="7825"/>
                    <a:pt x="11547" y="7826"/>
                    <a:pt x="11549" y="7826"/>
                  </a:cubicBezTo>
                  <a:cubicBezTo>
                    <a:pt x="11559" y="7826"/>
                    <a:pt x="11568" y="7813"/>
                    <a:pt x="11559" y="7804"/>
                  </a:cubicBezTo>
                  <a:cubicBezTo>
                    <a:pt x="10940" y="7133"/>
                    <a:pt x="10293" y="6490"/>
                    <a:pt x="9620" y="5873"/>
                  </a:cubicBezTo>
                  <a:cubicBezTo>
                    <a:pt x="8949" y="5260"/>
                    <a:pt x="8254" y="4674"/>
                    <a:pt x="7535" y="4117"/>
                  </a:cubicBezTo>
                  <a:cubicBezTo>
                    <a:pt x="6820" y="3564"/>
                    <a:pt x="6083" y="3041"/>
                    <a:pt x="5325" y="2549"/>
                  </a:cubicBezTo>
                  <a:cubicBezTo>
                    <a:pt x="4563" y="2053"/>
                    <a:pt x="3780" y="1589"/>
                    <a:pt x="2979" y="1159"/>
                  </a:cubicBezTo>
                  <a:cubicBezTo>
                    <a:pt x="2151" y="715"/>
                    <a:pt x="1298" y="271"/>
                    <a:pt x="374" y="66"/>
                  </a:cubicBezTo>
                  <a:cubicBezTo>
                    <a:pt x="258" y="40"/>
                    <a:pt x="140" y="18"/>
                    <a:pt x="23" y="1"/>
                  </a:cubicBezTo>
                  <a:cubicBezTo>
                    <a:pt x="22" y="1"/>
                    <a:pt x="21" y="1"/>
                    <a:pt x="20" y="1"/>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Google Shape;512;p40">
              <a:extLst>
                <a:ext uri="{FF2B5EF4-FFF2-40B4-BE49-F238E27FC236}">
                  <a16:creationId xmlns:a16="http://schemas.microsoft.com/office/drawing/2014/main" xmlns="" id="{6010919B-F8AF-4CEC-A605-66AE1D4DFFF7}"/>
                </a:ext>
              </a:extLst>
            </p:cNvPr>
            <p:cNvSpPr/>
            <p:nvPr/>
          </p:nvSpPr>
          <p:spPr>
            <a:xfrm>
              <a:off x="3717700" y="1412887"/>
              <a:ext cx="597671" cy="405379"/>
            </a:xfrm>
            <a:custGeom>
              <a:avLst/>
              <a:gdLst/>
              <a:ahLst/>
              <a:cxnLst/>
              <a:rect l="l" t="t" r="r" b="b"/>
              <a:pathLst>
                <a:path w="13421" h="9103" extrusionOk="0">
                  <a:moveTo>
                    <a:pt x="21" y="0"/>
                  </a:moveTo>
                  <a:cubicBezTo>
                    <a:pt x="9" y="0"/>
                    <a:pt x="0" y="18"/>
                    <a:pt x="14" y="24"/>
                  </a:cubicBezTo>
                  <a:cubicBezTo>
                    <a:pt x="947" y="432"/>
                    <a:pt x="1861" y="886"/>
                    <a:pt x="2756" y="1372"/>
                  </a:cubicBezTo>
                  <a:cubicBezTo>
                    <a:pt x="3699" y="1883"/>
                    <a:pt x="4622" y="2431"/>
                    <a:pt x="5526" y="3006"/>
                  </a:cubicBezTo>
                  <a:cubicBezTo>
                    <a:pt x="6446" y="3590"/>
                    <a:pt x="7346" y="4204"/>
                    <a:pt x="8228" y="4842"/>
                  </a:cubicBezTo>
                  <a:cubicBezTo>
                    <a:pt x="9103" y="5477"/>
                    <a:pt x="9961" y="6136"/>
                    <a:pt x="10797" y="6821"/>
                  </a:cubicBezTo>
                  <a:cubicBezTo>
                    <a:pt x="11593" y="7473"/>
                    <a:pt x="12371" y="8147"/>
                    <a:pt x="13125" y="8848"/>
                  </a:cubicBezTo>
                  <a:cubicBezTo>
                    <a:pt x="13214" y="8931"/>
                    <a:pt x="13304" y="9015"/>
                    <a:pt x="13393" y="9099"/>
                  </a:cubicBezTo>
                  <a:cubicBezTo>
                    <a:pt x="13396" y="9102"/>
                    <a:pt x="13399" y="9103"/>
                    <a:pt x="13402" y="9103"/>
                  </a:cubicBezTo>
                  <a:cubicBezTo>
                    <a:pt x="13412" y="9103"/>
                    <a:pt x="13421" y="9090"/>
                    <a:pt x="13411" y="9081"/>
                  </a:cubicBezTo>
                  <a:cubicBezTo>
                    <a:pt x="12667" y="8378"/>
                    <a:pt x="11898" y="7700"/>
                    <a:pt x="11111" y="7045"/>
                  </a:cubicBezTo>
                  <a:cubicBezTo>
                    <a:pt x="10289" y="6363"/>
                    <a:pt x="9447" y="5706"/>
                    <a:pt x="8587" y="5074"/>
                  </a:cubicBezTo>
                  <a:cubicBezTo>
                    <a:pt x="7705" y="4423"/>
                    <a:pt x="6802" y="3799"/>
                    <a:pt x="5881" y="3203"/>
                  </a:cubicBezTo>
                  <a:cubicBezTo>
                    <a:pt x="4977" y="2618"/>
                    <a:pt x="4055" y="2061"/>
                    <a:pt x="3113" y="1538"/>
                  </a:cubicBezTo>
                  <a:cubicBezTo>
                    <a:pt x="2215" y="1040"/>
                    <a:pt x="1299" y="573"/>
                    <a:pt x="363" y="150"/>
                  </a:cubicBezTo>
                  <a:cubicBezTo>
                    <a:pt x="252" y="100"/>
                    <a:pt x="140" y="51"/>
                    <a:pt x="27" y="2"/>
                  </a:cubicBezTo>
                  <a:cubicBezTo>
                    <a:pt x="25" y="1"/>
                    <a:pt x="23" y="0"/>
                    <a:pt x="21" y="0"/>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513;p40">
              <a:extLst>
                <a:ext uri="{FF2B5EF4-FFF2-40B4-BE49-F238E27FC236}">
                  <a16:creationId xmlns:a16="http://schemas.microsoft.com/office/drawing/2014/main" xmlns="" id="{16BBCA8D-BE45-48EC-8AB9-913BC67A6E51}"/>
                </a:ext>
              </a:extLst>
            </p:cNvPr>
            <p:cNvSpPr/>
            <p:nvPr/>
          </p:nvSpPr>
          <p:spPr>
            <a:xfrm>
              <a:off x="4301980" y="984876"/>
              <a:ext cx="1082229" cy="1081338"/>
            </a:xfrm>
            <a:custGeom>
              <a:avLst/>
              <a:gdLst/>
              <a:ahLst/>
              <a:cxnLst/>
              <a:rect l="l" t="t" r="r" b="b"/>
              <a:pathLst>
                <a:path w="24302" h="24282" extrusionOk="0">
                  <a:moveTo>
                    <a:pt x="9633" y="0"/>
                  </a:moveTo>
                  <a:lnTo>
                    <a:pt x="1" y="18442"/>
                  </a:lnTo>
                  <a:cubicBezTo>
                    <a:pt x="1" y="18442"/>
                    <a:pt x="14601" y="19759"/>
                    <a:pt x="15404" y="24281"/>
                  </a:cubicBezTo>
                  <a:lnTo>
                    <a:pt x="24302" y="6006"/>
                  </a:lnTo>
                  <a:cubicBezTo>
                    <a:pt x="23793" y="4739"/>
                    <a:pt x="23559" y="4864"/>
                    <a:pt x="22505" y="3995"/>
                  </a:cubicBezTo>
                  <a:cubicBezTo>
                    <a:pt x="21453" y="3128"/>
                    <a:pt x="20607" y="2578"/>
                    <a:pt x="19360" y="2028"/>
                  </a:cubicBezTo>
                  <a:cubicBezTo>
                    <a:pt x="18210" y="1521"/>
                    <a:pt x="16707" y="986"/>
                    <a:pt x="15468" y="775"/>
                  </a:cubicBezTo>
                  <a:cubicBezTo>
                    <a:pt x="13466" y="434"/>
                    <a:pt x="11653" y="208"/>
                    <a:pt x="9633" y="0"/>
                  </a:cubicBezTo>
                  <a:close/>
                </a:path>
              </a:pathLst>
            </a:custGeom>
            <a:solidFill>
              <a:srgbClr val="FFF4EC"/>
            </a:solidFill>
            <a:ln w="38100">
              <a:solidFill>
                <a:srgbClr val="00206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429" name="Google Shape;1429;p45"/>
          <p:cNvSpPr txBox="1">
            <a:spLocks noGrp="1"/>
          </p:cNvSpPr>
          <p:nvPr>
            <p:ph type="title"/>
          </p:nvPr>
        </p:nvSpPr>
        <p:spPr>
          <a:xfrm>
            <a:off x="1828300" y="4048518"/>
            <a:ext cx="8050253" cy="1269144"/>
          </a:xfrm>
          <a:prstGeom prst="rect">
            <a:avLst/>
          </a:prstGeom>
        </p:spPr>
        <p:txBody>
          <a:bodyPr spcFirstLastPara="1" wrap="square" lIns="121900" tIns="121900" rIns="121900" bIns="121900" anchor="b" anchorCtr="0">
            <a:noAutofit/>
          </a:bodyPr>
          <a:lstStyle/>
          <a:p>
            <a:r>
              <a:rPr lang="en-US" sz="4400" b="1" dirty="0" smtClean="0">
                <a:solidFill>
                  <a:schemeClr val="tx1">
                    <a:lumMod val="10000"/>
                  </a:schemeClr>
                </a:solidFill>
                <a:latin typeface="Times New Roman" panose="02020603050405020304" pitchFamily="18" charset="0"/>
                <a:cs typeface="Times New Roman" panose="02020603050405020304" pitchFamily="18" charset="0"/>
              </a:rPr>
              <a:t>I. ĐỌC VÀ TÌM HIỂU CHUNG</a:t>
            </a:r>
            <a:endParaRPr lang="en-US" sz="4400" b="1" dirty="0">
              <a:solidFill>
                <a:schemeClr val="tx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32678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grpSp>
        <p:nvGrpSpPr>
          <p:cNvPr id="8" name="Google Shape;802;p17">
            <a:extLst>
              <a:ext uri="{FF2B5EF4-FFF2-40B4-BE49-F238E27FC236}">
                <a16:creationId xmlns:a16="http://schemas.microsoft.com/office/drawing/2014/main" xmlns="" id="{3852ECA4-4F32-49CA-AEE0-97EB8569EA0A}"/>
              </a:ext>
            </a:extLst>
          </p:cNvPr>
          <p:cNvGrpSpPr/>
          <p:nvPr/>
        </p:nvGrpSpPr>
        <p:grpSpPr>
          <a:xfrm rot="4586258">
            <a:off x="9810771" y="4371940"/>
            <a:ext cx="2289501" cy="3587819"/>
            <a:chOff x="7235149" y="-718650"/>
            <a:chExt cx="3031064" cy="2982297"/>
          </a:xfrm>
        </p:grpSpPr>
        <p:grpSp>
          <p:nvGrpSpPr>
            <p:cNvPr id="9" name="Google Shape;803;p17">
              <a:extLst>
                <a:ext uri="{FF2B5EF4-FFF2-40B4-BE49-F238E27FC236}">
                  <a16:creationId xmlns:a16="http://schemas.microsoft.com/office/drawing/2014/main" xmlns="" id="{D8F6516C-49D6-4181-8732-D009BC0A0590}"/>
                </a:ext>
              </a:extLst>
            </p:cNvPr>
            <p:cNvGrpSpPr/>
            <p:nvPr/>
          </p:nvGrpSpPr>
          <p:grpSpPr>
            <a:xfrm rot="-4962260" flipH="1">
              <a:off x="7958573" y="-653239"/>
              <a:ext cx="596905" cy="1865484"/>
              <a:chOff x="-1858600" y="2385325"/>
              <a:chExt cx="523125" cy="1635025"/>
            </a:xfrm>
          </p:grpSpPr>
          <p:sp>
            <p:nvSpPr>
              <p:cNvPr id="21" name="Google Shape;804;p17">
                <a:extLst>
                  <a:ext uri="{FF2B5EF4-FFF2-40B4-BE49-F238E27FC236}">
                    <a16:creationId xmlns:a16="http://schemas.microsoft.com/office/drawing/2014/main" xmlns="" id="{4847BC3B-65D2-4DFD-B40F-DCDEBC4BFBD8}"/>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Google Shape;805;p17">
                <a:extLst>
                  <a:ext uri="{FF2B5EF4-FFF2-40B4-BE49-F238E27FC236}">
                    <a16:creationId xmlns:a16="http://schemas.microsoft.com/office/drawing/2014/main" xmlns="" id="{85C9729D-BBD3-49FE-A83E-F54AF68FB08A}"/>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Google Shape;806;p17">
                <a:extLst>
                  <a:ext uri="{FF2B5EF4-FFF2-40B4-BE49-F238E27FC236}">
                    <a16:creationId xmlns:a16="http://schemas.microsoft.com/office/drawing/2014/main" xmlns="" id="{0BA002F1-F367-4BF7-8ABA-73A36C543C82}"/>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Google Shape;807;p17">
                <a:extLst>
                  <a:ext uri="{FF2B5EF4-FFF2-40B4-BE49-F238E27FC236}">
                    <a16:creationId xmlns:a16="http://schemas.microsoft.com/office/drawing/2014/main" xmlns="" id="{CB0757A2-E68F-4EDE-AB34-0716C789FCC2}"/>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0" name="Google Shape;808;p17">
              <a:extLst>
                <a:ext uri="{FF2B5EF4-FFF2-40B4-BE49-F238E27FC236}">
                  <a16:creationId xmlns:a16="http://schemas.microsoft.com/office/drawing/2014/main" xmlns="" id="{89947772-811B-4909-8DD0-12F34B98A4E3}"/>
                </a:ext>
              </a:extLst>
            </p:cNvPr>
            <p:cNvGrpSpPr/>
            <p:nvPr/>
          </p:nvGrpSpPr>
          <p:grpSpPr>
            <a:xfrm rot="-4962260" flipH="1">
              <a:off x="7743302" y="-357136"/>
              <a:ext cx="1178407" cy="2061785"/>
              <a:chOff x="-1779100" y="2408800"/>
              <a:chExt cx="1032750" cy="1807075"/>
            </a:xfrm>
          </p:grpSpPr>
          <p:sp>
            <p:nvSpPr>
              <p:cNvPr id="17" name="Google Shape;809;p17">
                <a:extLst>
                  <a:ext uri="{FF2B5EF4-FFF2-40B4-BE49-F238E27FC236}">
                    <a16:creationId xmlns:a16="http://schemas.microsoft.com/office/drawing/2014/main" xmlns="" id="{37508323-F0C5-49DA-8972-1C2D49EC45EB}"/>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Google Shape;810;p17">
                <a:extLst>
                  <a:ext uri="{FF2B5EF4-FFF2-40B4-BE49-F238E27FC236}">
                    <a16:creationId xmlns:a16="http://schemas.microsoft.com/office/drawing/2014/main" xmlns="" id="{235E0119-4F14-4372-B539-732984A7CE0E}"/>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Google Shape;811;p17">
                <a:extLst>
                  <a:ext uri="{FF2B5EF4-FFF2-40B4-BE49-F238E27FC236}">
                    <a16:creationId xmlns:a16="http://schemas.microsoft.com/office/drawing/2014/main" xmlns="" id="{811509E2-12C7-49AF-9021-D6F80120A278}"/>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Google Shape;812;p17">
                <a:extLst>
                  <a:ext uri="{FF2B5EF4-FFF2-40B4-BE49-F238E27FC236}">
                    <a16:creationId xmlns:a16="http://schemas.microsoft.com/office/drawing/2014/main" xmlns="" id="{8282DE48-1E99-49A5-ADC6-2958B914FADD}"/>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1" name="Google Shape;813;p17">
              <a:extLst>
                <a:ext uri="{FF2B5EF4-FFF2-40B4-BE49-F238E27FC236}">
                  <a16:creationId xmlns:a16="http://schemas.microsoft.com/office/drawing/2014/main" xmlns="" id="{C383AC34-BB63-43C2-8708-1085E28AB352}"/>
                </a:ext>
              </a:extLst>
            </p:cNvPr>
            <p:cNvGrpSpPr/>
            <p:nvPr/>
          </p:nvGrpSpPr>
          <p:grpSpPr>
            <a:xfrm rot="-3828478" flipH="1">
              <a:off x="7664496" y="-324322"/>
              <a:ext cx="2244432" cy="2193641"/>
              <a:chOff x="-623774" y="407959"/>
              <a:chExt cx="2317309" cy="2264556"/>
            </a:xfrm>
          </p:grpSpPr>
          <p:grpSp>
            <p:nvGrpSpPr>
              <p:cNvPr id="12" name="Google Shape;814;p17">
                <a:extLst>
                  <a:ext uri="{FF2B5EF4-FFF2-40B4-BE49-F238E27FC236}">
                    <a16:creationId xmlns:a16="http://schemas.microsoft.com/office/drawing/2014/main" xmlns="" id="{DA89ED2B-8612-4833-9109-6D3DD8C05452}"/>
                  </a:ext>
                </a:extLst>
              </p:cNvPr>
              <p:cNvGrpSpPr/>
              <p:nvPr/>
            </p:nvGrpSpPr>
            <p:grpSpPr>
              <a:xfrm rot="1413719">
                <a:off x="-360763" y="695549"/>
                <a:ext cx="1791287" cy="1689375"/>
                <a:chOff x="-2055400" y="3174000"/>
                <a:chExt cx="1520600" cy="1434200"/>
              </a:xfrm>
            </p:grpSpPr>
            <p:sp>
              <p:nvSpPr>
                <p:cNvPr id="14" name="Google Shape;815;p17">
                  <a:extLst>
                    <a:ext uri="{FF2B5EF4-FFF2-40B4-BE49-F238E27FC236}">
                      <a16:creationId xmlns:a16="http://schemas.microsoft.com/office/drawing/2014/main" xmlns="" id="{2FDF3B83-BF07-4069-B4F7-28FEEF399928}"/>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Google Shape;816;p17">
                  <a:extLst>
                    <a:ext uri="{FF2B5EF4-FFF2-40B4-BE49-F238E27FC236}">
                      <a16:creationId xmlns:a16="http://schemas.microsoft.com/office/drawing/2014/main" xmlns="" id="{66F82AEA-715A-4A45-AD34-A27ADEBD84C1}"/>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Google Shape;817;p17">
                  <a:extLst>
                    <a:ext uri="{FF2B5EF4-FFF2-40B4-BE49-F238E27FC236}">
                      <a16:creationId xmlns:a16="http://schemas.microsoft.com/office/drawing/2014/main" xmlns="" id="{DD1EC1E2-B4F7-480B-B7F2-1563438DB036}"/>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3" name="Google Shape;818;p17">
                <a:extLst>
                  <a:ext uri="{FF2B5EF4-FFF2-40B4-BE49-F238E27FC236}">
                    <a16:creationId xmlns:a16="http://schemas.microsoft.com/office/drawing/2014/main" xmlns="" id="{96B2AAEA-60E0-43B6-876B-442CC6B53CF4}"/>
                  </a:ext>
                </a:extLst>
              </p:cNvPr>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grpSp>
        <p:nvGrpSpPr>
          <p:cNvPr id="28" name="Google Shape;802;p17">
            <a:extLst>
              <a:ext uri="{FF2B5EF4-FFF2-40B4-BE49-F238E27FC236}">
                <a16:creationId xmlns:a16="http://schemas.microsoft.com/office/drawing/2014/main" xmlns="" id="{A0676889-B902-4F06-BB6C-4FE7817F03D2}"/>
              </a:ext>
            </a:extLst>
          </p:cNvPr>
          <p:cNvGrpSpPr/>
          <p:nvPr/>
        </p:nvGrpSpPr>
        <p:grpSpPr>
          <a:xfrm rot="4586258">
            <a:off x="9329091" y="4983631"/>
            <a:ext cx="4041356" cy="3976333"/>
            <a:chOff x="7235149" y="-718650"/>
            <a:chExt cx="3031064" cy="2982297"/>
          </a:xfrm>
        </p:grpSpPr>
        <p:grpSp>
          <p:nvGrpSpPr>
            <p:cNvPr id="29" name="Google Shape;803;p17">
              <a:extLst>
                <a:ext uri="{FF2B5EF4-FFF2-40B4-BE49-F238E27FC236}">
                  <a16:creationId xmlns:a16="http://schemas.microsoft.com/office/drawing/2014/main" xmlns="" id="{05C62CD0-D8D4-4C35-8FEC-E4D5C8D0C60F}"/>
                </a:ext>
              </a:extLst>
            </p:cNvPr>
            <p:cNvGrpSpPr/>
            <p:nvPr/>
          </p:nvGrpSpPr>
          <p:grpSpPr>
            <a:xfrm rot="-4962260" flipH="1">
              <a:off x="7958573" y="-653239"/>
              <a:ext cx="596905" cy="1865484"/>
              <a:chOff x="-1858600" y="2385325"/>
              <a:chExt cx="523125" cy="1635025"/>
            </a:xfrm>
          </p:grpSpPr>
          <p:sp>
            <p:nvSpPr>
              <p:cNvPr id="41" name="Google Shape;804;p17">
                <a:extLst>
                  <a:ext uri="{FF2B5EF4-FFF2-40B4-BE49-F238E27FC236}">
                    <a16:creationId xmlns:a16="http://schemas.microsoft.com/office/drawing/2014/main" xmlns="" id="{E750D3BB-9CE2-4EFA-B63C-183CE0066AFB}"/>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Google Shape;805;p17">
                <a:extLst>
                  <a:ext uri="{FF2B5EF4-FFF2-40B4-BE49-F238E27FC236}">
                    <a16:creationId xmlns:a16="http://schemas.microsoft.com/office/drawing/2014/main" xmlns="" id="{BD822C4F-A6F9-4522-968A-F933C34546EE}"/>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Google Shape;806;p17">
                <a:extLst>
                  <a:ext uri="{FF2B5EF4-FFF2-40B4-BE49-F238E27FC236}">
                    <a16:creationId xmlns:a16="http://schemas.microsoft.com/office/drawing/2014/main" xmlns="" id="{86115D5E-BBE4-4FBE-B82C-64592884D4B0}"/>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Google Shape;807;p17">
                <a:extLst>
                  <a:ext uri="{FF2B5EF4-FFF2-40B4-BE49-F238E27FC236}">
                    <a16:creationId xmlns:a16="http://schemas.microsoft.com/office/drawing/2014/main" xmlns="" id="{2D02DA2C-58C7-42CA-A348-82BD1A5C8CEB}"/>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0" name="Google Shape;808;p17">
              <a:extLst>
                <a:ext uri="{FF2B5EF4-FFF2-40B4-BE49-F238E27FC236}">
                  <a16:creationId xmlns:a16="http://schemas.microsoft.com/office/drawing/2014/main" xmlns="" id="{9B7D85CF-A4DD-4ADB-BBE5-9F560530BACB}"/>
                </a:ext>
              </a:extLst>
            </p:cNvPr>
            <p:cNvGrpSpPr/>
            <p:nvPr/>
          </p:nvGrpSpPr>
          <p:grpSpPr>
            <a:xfrm rot="-4962260" flipH="1">
              <a:off x="7743302" y="-357136"/>
              <a:ext cx="1178407" cy="2061785"/>
              <a:chOff x="-1779100" y="2408800"/>
              <a:chExt cx="1032750" cy="1807075"/>
            </a:xfrm>
          </p:grpSpPr>
          <p:sp>
            <p:nvSpPr>
              <p:cNvPr id="37" name="Google Shape;809;p17">
                <a:extLst>
                  <a:ext uri="{FF2B5EF4-FFF2-40B4-BE49-F238E27FC236}">
                    <a16:creationId xmlns:a16="http://schemas.microsoft.com/office/drawing/2014/main" xmlns="" id="{D60301A4-09FE-49E0-8A38-9081FD7B60DE}"/>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8" name="Google Shape;810;p17">
                <a:extLst>
                  <a:ext uri="{FF2B5EF4-FFF2-40B4-BE49-F238E27FC236}">
                    <a16:creationId xmlns:a16="http://schemas.microsoft.com/office/drawing/2014/main" xmlns="" id="{B31FB952-DE7B-404D-A305-42BA324E9498}"/>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9" name="Google Shape;811;p17">
                <a:extLst>
                  <a:ext uri="{FF2B5EF4-FFF2-40B4-BE49-F238E27FC236}">
                    <a16:creationId xmlns:a16="http://schemas.microsoft.com/office/drawing/2014/main" xmlns="" id="{ED13EDE6-0F00-4D80-B883-AD9EFCC866E9}"/>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0" name="Google Shape;812;p17">
                <a:extLst>
                  <a:ext uri="{FF2B5EF4-FFF2-40B4-BE49-F238E27FC236}">
                    <a16:creationId xmlns:a16="http://schemas.microsoft.com/office/drawing/2014/main" xmlns="" id="{A251E96F-F0AD-4814-BBEE-89DE0816A1F9}"/>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31" name="Google Shape;813;p17">
              <a:extLst>
                <a:ext uri="{FF2B5EF4-FFF2-40B4-BE49-F238E27FC236}">
                  <a16:creationId xmlns:a16="http://schemas.microsoft.com/office/drawing/2014/main" xmlns="" id="{33EE5B16-E652-4B56-A34A-9A9FD018DFD7}"/>
                </a:ext>
              </a:extLst>
            </p:cNvPr>
            <p:cNvGrpSpPr/>
            <p:nvPr/>
          </p:nvGrpSpPr>
          <p:grpSpPr>
            <a:xfrm rot="-3828478" flipH="1">
              <a:off x="7664496" y="-324322"/>
              <a:ext cx="2244432" cy="2193641"/>
              <a:chOff x="-623774" y="407959"/>
              <a:chExt cx="2317309" cy="2264556"/>
            </a:xfrm>
          </p:grpSpPr>
          <p:grpSp>
            <p:nvGrpSpPr>
              <p:cNvPr id="32" name="Google Shape;814;p17">
                <a:extLst>
                  <a:ext uri="{FF2B5EF4-FFF2-40B4-BE49-F238E27FC236}">
                    <a16:creationId xmlns:a16="http://schemas.microsoft.com/office/drawing/2014/main" xmlns="" id="{7E802A0D-0284-4009-8875-615B4861D747}"/>
                  </a:ext>
                </a:extLst>
              </p:cNvPr>
              <p:cNvGrpSpPr/>
              <p:nvPr/>
            </p:nvGrpSpPr>
            <p:grpSpPr>
              <a:xfrm rot="1413719">
                <a:off x="-360763" y="695549"/>
                <a:ext cx="1791287" cy="1689375"/>
                <a:chOff x="-2055400" y="3174000"/>
                <a:chExt cx="1520600" cy="1434200"/>
              </a:xfrm>
            </p:grpSpPr>
            <p:sp>
              <p:nvSpPr>
                <p:cNvPr id="34" name="Google Shape;815;p17">
                  <a:extLst>
                    <a:ext uri="{FF2B5EF4-FFF2-40B4-BE49-F238E27FC236}">
                      <a16:creationId xmlns:a16="http://schemas.microsoft.com/office/drawing/2014/main" xmlns="" id="{52505F8B-23C8-4780-A50B-395D29FC7743}"/>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5" name="Google Shape;816;p17">
                  <a:extLst>
                    <a:ext uri="{FF2B5EF4-FFF2-40B4-BE49-F238E27FC236}">
                      <a16:creationId xmlns:a16="http://schemas.microsoft.com/office/drawing/2014/main" xmlns="" id="{27E082ED-864D-4DF8-9F83-7A709CA34B9E}"/>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6" name="Google Shape;817;p17">
                  <a:extLst>
                    <a:ext uri="{FF2B5EF4-FFF2-40B4-BE49-F238E27FC236}">
                      <a16:creationId xmlns:a16="http://schemas.microsoft.com/office/drawing/2014/main" xmlns="" id="{CCA4F479-FF60-4122-880C-6F469578C321}"/>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33" name="Google Shape;818;p17">
                <a:extLst>
                  <a:ext uri="{FF2B5EF4-FFF2-40B4-BE49-F238E27FC236}">
                    <a16:creationId xmlns:a16="http://schemas.microsoft.com/office/drawing/2014/main" xmlns="" id="{BD024ED9-4ACD-4ED5-B924-1B13E7B817CB}"/>
                  </a:ext>
                </a:extLst>
              </p:cNvPr>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grpSp>
        <p:nvGrpSpPr>
          <p:cNvPr id="45" name="Google Shape;574;p13">
            <a:extLst>
              <a:ext uri="{FF2B5EF4-FFF2-40B4-BE49-F238E27FC236}">
                <a16:creationId xmlns:a16="http://schemas.microsoft.com/office/drawing/2014/main" xmlns="" id="{13527C54-22F9-4CB4-AB32-CCE5143727FB}"/>
              </a:ext>
            </a:extLst>
          </p:cNvPr>
          <p:cNvGrpSpPr/>
          <p:nvPr/>
        </p:nvGrpSpPr>
        <p:grpSpPr>
          <a:xfrm rot="6373967">
            <a:off x="270306" y="-472142"/>
            <a:ext cx="1170593" cy="2392431"/>
            <a:chOff x="-2055400" y="2385325"/>
            <a:chExt cx="1520600" cy="2222875"/>
          </a:xfrm>
        </p:grpSpPr>
        <p:grpSp>
          <p:nvGrpSpPr>
            <p:cNvPr id="46" name="Google Shape;575;p13">
              <a:extLst>
                <a:ext uri="{FF2B5EF4-FFF2-40B4-BE49-F238E27FC236}">
                  <a16:creationId xmlns:a16="http://schemas.microsoft.com/office/drawing/2014/main" xmlns="" id="{BD650C4D-E35A-4CAC-918B-40955F31CEA2}"/>
                </a:ext>
              </a:extLst>
            </p:cNvPr>
            <p:cNvGrpSpPr/>
            <p:nvPr/>
          </p:nvGrpSpPr>
          <p:grpSpPr>
            <a:xfrm>
              <a:off x="-1858600" y="2385325"/>
              <a:ext cx="523125" cy="1635025"/>
              <a:chOff x="-1858600" y="2385325"/>
              <a:chExt cx="523125" cy="1635025"/>
            </a:xfrm>
          </p:grpSpPr>
          <p:sp>
            <p:nvSpPr>
              <p:cNvPr id="57" name="Google Shape;576;p13">
                <a:extLst>
                  <a:ext uri="{FF2B5EF4-FFF2-40B4-BE49-F238E27FC236}">
                    <a16:creationId xmlns:a16="http://schemas.microsoft.com/office/drawing/2014/main" xmlns="" id="{50736403-0EC4-4A6F-A694-F881593BFDF4}"/>
                  </a:ext>
                </a:extLst>
              </p:cNvPr>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Google Shape;577;p13">
                <a:extLst>
                  <a:ext uri="{FF2B5EF4-FFF2-40B4-BE49-F238E27FC236}">
                    <a16:creationId xmlns:a16="http://schemas.microsoft.com/office/drawing/2014/main" xmlns="" id="{8CEC8700-C360-44FA-BB2D-C11FD21CA224}"/>
                  </a:ext>
                </a:extLst>
              </p:cNvPr>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Google Shape;578;p13">
                <a:extLst>
                  <a:ext uri="{FF2B5EF4-FFF2-40B4-BE49-F238E27FC236}">
                    <a16:creationId xmlns:a16="http://schemas.microsoft.com/office/drawing/2014/main" xmlns="" id="{1E65C6AF-055B-4B5D-A143-2EE7CF812E52}"/>
                  </a:ext>
                </a:extLst>
              </p:cNvPr>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0" name="Google Shape;579;p13">
                <a:extLst>
                  <a:ext uri="{FF2B5EF4-FFF2-40B4-BE49-F238E27FC236}">
                    <a16:creationId xmlns:a16="http://schemas.microsoft.com/office/drawing/2014/main" xmlns="" id="{09902BC2-0D4E-4CE2-802F-B97C20F0A329}"/>
                  </a:ext>
                </a:extLst>
              </p:cNvPr>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47" name="Google Shape;580;p13">
              <a:extLst>
                <a:ext uri="{FF2B5EF4-FFF2-40B4-BE49-F238E27FC236}">
                  <a16:creationId xmlns:a16="http://schemas.microsoft.com/office/drawing/2014/main" xmlns="" id="{83DAED45-94F4-4A88-B436-70231B2EADC7}"/>
                </a:ext>
              </a:extLst>
            </p:cNvPr>
            <p:cNvGrpSpPr/>
            <p:nvPr/>
          </p:nvGrpSpPr>
          <p:grpSpPr>
            <a:xfrm>
              <a:off x="-1779100" y="2408800"/>
              <a:ext cx="1032750" cy="1807075"/>
              <a:chOff x="-1779100" y="2408800"/>
              <a:chExt cx="1032750" cy="1807075"/>
            </a:xfrm>
          </p:grpSpPr>
          <p:sp>
            <p:nvSpPr>
              <p:cNvPr id="53" name="Google Shape;581;p13">
                <a:extLst>
                  <a:ext uri="{FF2B5EF4-FFF2-40B4-BE49-F238E27FC236}">
                    <a16:creationId xmlns:a16="http://schemas.microsoft.com/office/drawing/2014/main" xmlns="" id="{B9A9C25C-674B-48F2-AA28-3BCF3AFBA5D8}"/>
                  </a:ext>
                </a:extLst>
              </p:cNvPr>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Google Shape;582;p13">
                <a:extLst>
                  <a:ext uri="{FF2B5EF4-FFF2-40B4-BE49-F238E27FC236}">
                    <a16:creationId xmlns:a16="http://schemas.microsoft.com/office/drawing/2014/main" xmlns="" id="{734406B3-6551-47EB-B07A-64BA195F6307}"/>
                  </a:ext>
                </a:extLst>
              </p:cNvPr>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5" name="Google Shape;583;p13">
                <a:extLst>
                  <a:ext uri="{FF2B5EF4-FFF2-40B4-BE49-F238E27FC236}">
                    <a16:creationId xmlns:a16="http://schemas.microsoft.com/office/drawing/2014/main" xmlns="" id="{9E1ECC44-DA63-4DDC-BDAD-4B6F83D77EBC}"/>
                  </a:ext>
                </a:extLst>
              </p:cNvPr>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6" name="Google Shape;584;p13">
                <a:extLst>
                  <a:ext uri="{FF2B5EF4-FFF2-40B4-BE49-F238E27FC236}">
                    <a16:creationId xmlns:a16="http://schemas.microsoft.com/office/drawing/2014/main" xmlns="" id="{EF9E8B00-FB14-4985-AC90-E16C9390C45B}"/>
                  </a:ext>
                </a:extLst>
              </p:cNvPr>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48" name="Google Shape;585;p13">
              <a:extLst>
                <a:ext uri="{FF2B5EF4-FFF2-40B4-BE49-F238E27FC236}">
                  <a16:creationId xmlns:a16="http://schemas.microsoft.com/office/drawing/2014/main" xmlns="" id="{3E65DC21-A7A0-41E3-BB50-2F01145B2B92}"/>
                </a:ext>
              </a:extLst>
            </p:cNvPr>
            <p:cNvGrpSpPr/>
            <p:nvPr/>
          </p:nvGrpSpPr>
          <p:grpSpPr>
            <a:xfrm>
              <a:off x="-2055400" y="3174000"/>
              <a:ext cx="1520600" cy="1434200"/>
              <a:chOff x="-2055400" y="3174000"/>
              <a:chExt cx="1520600" cy="1434200"/>
            </a:xfrm>
          </p:grpSpPr>
          <p:sp>
            <p:nvSpPr>
              <p:cNvPr id="50" name="Google Shape;586;p13">
                <a:extLst>
                  <a:ext uri="{FF2B5EF4-FFF2-40B4-BE49-F238E27FC236}">
                    <a16:creationId xmlns:a16="http://schemas.microsoft.com/office/drawing/2014/main" xmlns="" id="{7AF3B969-A84C-48A2-A96E-77A683989CA7}"/>
                  </a:ext>
                </a:extLst>
              </p:cNvPr>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Google Shape;587;p13">
                <a:extLst>
                  <a:ext uri="{FF2B5EF4-FFF2-40B4-BE49-F238E27FC236}">
                    <a16:creationId xmlns:a16="http://schemas.microsoft.com/office/drawing/2014/main" xmlns="" id="{12C9BE5B-8323-4186-AC14-9A0461E17B32}"/>
                  </a:ext>
                </a:extLst>
              </p:cNvPr>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Google Shape;588;p13">
                <a:extLst>
                  <a:ext uri="{FF2B5EF4-FFF2-40B4-BE49-F238E27FC236}">
                    <a16:creationId xmlns:a16="http://schemas.microsoft.com/office/drawing/2014/main" xmlns="" id="{C6228A47-C5EF-48B1-B272-2921385D1241}"/>
                  </a:ext>
                </a:extLst>
              </p:cNvPr>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9" name="Google Shape;589;p13">
              <a:extLst>
                <a:ext uri="{FF2B5EF4-FFF2-40B4-BE49-F238E27FC236}">
                  <a16:creationId xmlns:a16="http://schemas.microsoft.com/office/drawing/2014/main" xmlns="" id="{C312CF0C-3D3C-4859-9C58-DCBB978636B6}"/>
                </a:ext>
              </a:extLst>
            </p:cNvPr>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61" name="사각형: 둥근 모서리 18">
            <a:extLst>
              <a:ext uri="{FF2B5EF4-FFF2-40B4-BE49-F238E27FC236}">
                <a16:creationId xmlns:a16="http://schemas.microsoft.com/office/drawing/2014/main" xmlns="" id="{FC8CB102-9000-42C7-A873-8BAF98CC8A9D}"/>
              </a:ext>
            </a:extLst>
          </p:cNvPr>
          <p:cNvSpPr/>
          <p:nvPr/>
        </p:nvSpPr>
        <p:spPr>
          <a:xfrm>
            <a:off x="4599608" y="1525801"/>
            <a:ext cx="2247617" cy="3239500"/>
          </a:xfrm>
          <a:prstGeom prst="roundRect">
            <a:avLst>
              <a:gd name="adj" fmla="val 50000"/>
            </a:avLst>
          </a:prstGeom>
          <a:noFill/>
          <a:ln w="57150" cap="flat">
            <a:solidFill>
              <a:schemeClr val="bg2">
                <a:lumMod val="75000"/>
              </a:schemeClr>
            </a:solidFill>
            <a:prstDash val="solid"/>
            <a:miter/>
          </a:ln>
        </p:spPr>
        <p:txBody>
          <a:bodyPr rtlCol="0" anchor="ctr"/>
          <a:lstStyle/>
          <a:p>
            <a:pPr marL="0" marR="0" lvl="0" indent="0" algn="l" defTabSz="914377"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3" name="직사각형 20">
            <a:extLst>
              <a:ext uri="{FF2B5EF4-FFF2-40B4-BE49-F238E27FC236}">
                <a16:creationId xmlns:a16="http://schemas.microsoft.com/office/drawing/2014/main" xmlns="" id="{0A01FD09-6C20-406C-8972-11D31E8FEC3B}"/>
              </a:ext>
            </a:extLst>
          </p:cNvPr>
          <p:cNvSpPr/>
          <p:nvPr/>
        </p:nvSpPr>
        <p:spPr>
          <a:xfrm>
            <a:off x="7583918" y="3408227"/>
            <a:ext cx="3271964" cy="830997"/>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Đặc</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điểm</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nghệ</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thuật</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trong</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Truyện</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Kiều</a:t>
            </a:r>
            <a:endParaRPr kumimoji="0" lang="ko-KR"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4" name="TextBox 63">
            <a:extLst>
              <a:ext uri="{FF2B5EF4-FFF2-40B4-BE49-F238E27FC236}">
                <a16:creationId xmlns:a16="http://schemas.microsoft.com/office/drawing/2014/main" xmlns="" id="{C1FB6050-ACE2-459E-B9BA-03D4E39FBD5D}"/>
              </a:ext>
            </a:extLst>
          </p:cNvPr>
          <p:cNvSpPr txBox="1"/>
          <p:nvPr/>
        </p:nvSpPr>
        <p:spPr>
          <a:xfrm>
            <a:off x="7604751" y="4206214"/>
            <a:ext cx="2808459" cy="1815882"/>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5" name="직사각형 22">
            <a:extLst>
              <a:ext uri="{FF2B5EF4-FFF2-40B4-BE49-F238E27FC236}">
                <a16:creationId xmlns:a16="http://schemas.microsoft.com/office/drawing/2014/main" xmlns="" id="{7E972247-AAEF-40E8-BB07-8D10FE2BB3AC}"/>
              </a:ext>
            </a:extLst>
          </p:cNvPr>
          <p:cNvSpPr/>
          <p:nvPr/>
        </p:nvSpPr>
        <p:spPr>
          <a:xfrm>
            <a:off x="1036337" y="3284870"/>
            <a:ext cx="3148141" cy="1200329"/>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vi-VN"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Cốt truyện, nhân vật, ngôn ngữ truyện thơ Nôm.</a:t>
            </a:r>
            <a:endParaRPr kumimoji="0" lang="ko-KR"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6" name="TextBox 65">
            <a:extLst>
              <a:ext uri="{FF2B5EF4-FFF2-40B4-BE49-F238E27FC236}">
                <a16:creationId xmlns:a16="http://schemas.microsoft.com/office/drawing/2014/main" xmlns="" id="{21418698-A49C-44DC-BCFC-A24FDAE8B758}"/>
              </a:ext>
            </a:extLst>
          </p:cNvPr>
          <p:cNvSpPr txBox="1"/>
          <p:nvPr/>
        </p:nvSpPr>
        <p:spPr>
          <a:xfrm>
            <a:off x="1046169" y="1957437"/>
            <a:ext cx="2808459" cy="138499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7" name="직사각형 24">
            <a:extLst>
              <a:ext uri="{FF2B5EF4-FFF2-40B4-BE49-F238E27FC236}">
                <a16:creationId xmlns:a16="http://schemas.microsoft.com/office/drawing/2014/main" xmlns="" id="{7F274A22-E85A-42A0-B1E6-084DA21085EC}"/>
              </a:ext>
            </a:extLst>
          </p:cNvPr>
          <p:cNvSpPr/>
          <p:nvPr/>
        </p:nvSpPr>
        <p:spPr>
          <a:xfrm>
            <a:off x="944736" y="1243142"/>
            <a:ext cx="3450615" cy="830997"/>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vi-VN"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Khái niệm, phân loại truyện thơ Nôm</a:t>
            </a:r>
            <a:endParaRPr kumimoji="0" lang="ko-KR"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8" name="TextBox 67">
            <a:extLst>
              <a:ext uri="{FF2B5EF4-FFF2-40B4-BE49-F238E27FC236}">
                <a16:creationId xmlns:a16="http://schemas.microsoft.com/office/drawing/2014/main" xmlns="" id="{A521AD0D-7771-4719-8259-08F58E29C08F}"/>
              </a:ext>
            </a:extLst>
          </p:cNvPr>
          <p:cNvSpPr txBox="1"/>
          <p:nvPr/>
        </p:nvSpPr>
        <p:spPr>
          <a:xfrm>
            <a:off x="1067162" y="4224260"/>
            <a:ext cx="2748519" cy="1815882"/>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69" name="직사각형 26">
            <a:extLst>
              <a:ext uri="{FF2B5EF4-FFF2-40B4-BE49-F238E27FC236}">
                <a16:creationId xmlns:a16="http://schemas.microsoft.com/office/drawing/2014/main" xmlns="" id="{5DA2FA85-8E10-42F4-81F6-FE4F4317AA93}"/>
              </a:ext>
            </a:extLst>
          </p:cNvPr>
          <p:cNvSpPr/>
          <p:nvPr/>
        </p:nvSpPr>
        <p:spPr>
          <a:xfrm>
            <a:off x="7791130" y="1252455"/>
            <a:ext cx="3545515" cy="461665"/>
          </a:xfrm>
          <a:prstGeom prst="rect">
            <a:avLst/>
          </a:prstGeom>
          <a:noFill/>
        </p:spPr>
        <p:txBody>
          <a:bodyPr wrap="square" rtlCol="0">
            <a:spAutoFit/>
          </a:body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Vị</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trí</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văn</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học</a:t>
            </a:r>
            <a:r>
              <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 </a:t>
            </a:r>
            <a:r>
              <a:rPr kumimoji="0" lang="en-US" altLang="ko-KR" sz="2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sử</a:t>
            </a:r>
            <a:endParaRPr kumimoji="0" lang="en-US" altLang="ko-KR"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0" name="직사각형 27">
            <a:extLst>
              <a:ext uri="{FF2B5EF4-FFF2-40B4-BE49-F238E27FC236}">
                <a16:creationId xmlns:a16="http://schemas.microsoft.com/office/drawing/2014/main" xmlns="" id="{51AA27C0-D856-4627-970D-A99416C87E6E}"/>
              </a:ext>
            </a:extLst>
          </p:cNvPr>
          <p:cNvSpPr/>
          <p:nvPr/>
        </p:nvSpPr>
        <p:spPr>
          <a:xfrm>
            <a:off x="4599608" y="2545465"/>
            <a:ext cx="2247617" cy="1077218"/>
          </a:xfrm>
          <a:prstGeom prst="rect">
            <a:avLst/>
          </a:prstGeom>
          <a:noFill/>
        </p:spPr>
        <p:txBody>
          <a:bodyPr wrap="square" rtlCol="0" anchor="ctr" anchorCtr="0">
            <a:spAutoFit/>
          </a:bodyPr>
          <a:lstStyle/>
          <a:p>
            <a:pPr marL="0" marR="0" lvl="0" indent="0" algn="ctr" defTabSz="914377" rtl="0" eaLnBrk="1" fontAlgn="auto" latinLnBrk="1" hangingPunct="1">
              <a:lnSpc>
                <a:spcPct val="100000"/>
              </a:lnSpc>
              <a:spcBef>
                <a:spcPts val="0"/>
              </a:spcBef>
              <a:spcAft>
                <a:spcPts val="0"/>
              </a:spcAft>
              <a:buClrTx/>
              <a:buSzTx/>
              <a:buFontTx/>
              <a:buNone/>
              <a:tabLst/>
              <a:defRPr/>
            </a:pPr>
            <a:r>
              <a:rPr kumimoji="0" lang="vi-VN" altLang="ko-KR" sz="3200" b="1" i="0" u="none" strike="noStrike" kern="1200" cap="none" spc="0" normalizeH="0" baseline="0" noProof="0" dirty="0" smtClean="0">
                <a:ln>
                  <a:noFill/>
                </a:ln>
                <a:solidFill>
                  <a:srgbClr val="F0B654"/>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Truyện Kiều</a:t>
            </a:r>
            <a:endParaRPr kumimoji="0" lang="ko-KR" altLang="en-US" sz="3200" b="1" i="0" u="none" strike="noStrike" kern="1200" cap="none" spc="0" normalizeH="0" baseline="0" noProof="0" dirty="0">
              <a:ln>
                <a:noFill/>
              </a:ln>
              <a:solidFill>
                <a:srgbClr val="F0B654"/>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1" name="타원 28">
            <a:extLst>
              <a:ext uri="{FF2B5EF4-FFF2-40B4-BE49-F238E27FC236}">
                <a16:creationId xmlns:a16="http://schemas.microsoft.com/office/drawing/2014/main" xmlns="" id="{713DDE80-F527-4040-A00D-6D530468A1C7}"/>
              </a:ext>
            </a:extLst>
          </p:cNvPr>
          <p:cNvSpPr/>
          <p:nvPr/>
        </p:nvSpPr>
        <p:spPr>
          <a:xfrm>
            <a:off x="6293825" y="1697655"/>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2" name="타원 30">
            <a:extLst>
              <a:ext uri="{FF2B5EF4-FFF2-40B4-BE49-F238E27FC236}">
                <a16:creationId xmlns:a16="http://schemas.microsoft.com/office/drawing/2014/main" xmlns="" id="{95EB8261-F47F-442B-B668-488C9FADB90B}"/>
              </a:ext>
            </a:extLst>
          </p:cNvPr>
          <p:cNvSpPr/>
          <p:nvPr/>
        </p:nvSpPr>
        <p:spPr>
          <a:xfrm>
            <a:off x="6293825" y="3710917"/>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3" name="타원 31">
            <a:extLst>
              <a:ext uri="{FF2B5EF4-FFF2-40B4-BE49-F238E27FC236}">
                <a16:creationId xmlns:a16="http://schemas.microsoft.com/office/drawing/2014/main" xmlns="" id="{300118D1-F77C-4A05-94FE-0E40F3F07B6F}"/>
              </a:ext>
            </a:extLst>
          </p:cNvPr>
          <p:cNvSpPr/>
          <p:nvPr/>
        </p:nvSpPr>
        <p:spPr>
          <a:xfrm>
            <a:off x="4191094" y="1697655"/>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
        <p:nvSpPr>
          <p:cNvPr id="74" name="타원 32">
            <a:extLst>
              <a:ext uri="{FF2B5EF4-FFF2-40B4-BE49-F238E27FC236}">
                <a16:creationId xmlns:a16="http://schemas.microsoft.com/office/drawing/2014/main" xmlns="" id="{BABB1C86-23B6-48C5-B381-C4FBF12EA93A}"/>
              </a:ext>
            </a:extLst>
          </p:cNvPr>
          <p:cNvSpPr/>
          <p:nvPr/>
        </p:nvSpPr>
        <p:spPr>
          <a:xfrm>
            <a:off x="4191094" y="3710917"/>
            <a:ext cx="961913" cy="961912"/>
          </a:xfrm>
          <a:prstGeom prst="ellipse">
            <a:avLst/>
          </a:prstGeom>
          <a:solidFill>
            <a:srgbClr val="92C4B6"/>
          </a:solidFill>
          <a:ln w="9525" cap="flat">
            <a:noFill/>
            <a:prstDash val="solid"/>
            <a:miter/>
          </a:ln>
        </p:spPr>
        <p:txBody>
          <a:bodyPr rtlCol="0" anchor="ctr"/>
          <a:lstStyle/>
          <a:p>
            <a:pPr marL="0" marR="0" lvl="0" indent="0" algn="ctr" defTabSz="914377"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pic>
        <p:nvPicPr>
          <p:cNvPr id="75" name="그래픽 33" descr="Pencil">
            <a:extLst>
              <a:ext uri="{FF2B5EF4-FFF2-40B4-BE49-F238E27FC236}">
                <a16:creationId xmlns:a16="http://schemas.microsoft.com/office/drawing/2014/main" xmlns="" id="{4DE2ABCB-7F10-421F-96A7-A22878A623D2}"/>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p:blipFill>
        <p:spPr>
          <a:xfrm>
            <a:off x="4322855" y="3798464"/>
            <a:ext cx="673101" cy="673101"/>
          </a:xfrm>
          <a:prstGeom prst="rect">
            <a:avLst/>
          </a:prstGeom>
          <a:effectLst/>
        </p:spPr>
      </p:pic>
      <p:pic>
        <p:nvPicPr>
          <p:cNvPr id="76" name="그래픽 34">
            <a:extLst>
              <a:ext uri="{FF2B5EF4-FFF2-40B4-BE49-F238E27FC236}">
                <a16:creationId xmlns:a16="http://schemas.microsoft.com/office/drawing/2014/main" xmlns="" id="{8A503240-FB4F-4141-8E68-747025EEB97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426292" y="1826297"/>
            <a:ext cx="690597" cy="670859"/>
          </a:xfrm>
          <a:prstGeom prst="rect">
            <a:avLst/>
          </a:prstGeom>
          <a:effectLst/>
        </p:spPr>
      </p:pic>
      <p:pic>
        <p:nvPicPr>
          <p:cNvPr id="77" name="Graphic 76" descr="User network">
            <a:extLst>
              <a:ext uri="{FF2B5EF4-FFF2-40B4-BE49-F238E27FC236}">
                <a16:creationId xmlns:a16="http://schemas.microsoft.com/office/drawing/2014/main" xmlns="" id="{A1FE221A-352D-49D9-A16F-2392A88276F7}"/>
              </a:ext>
            </a:extLst>
          </p:cNvPr>
          <p:cNvPicPr>
            <a:picLocks noChangeAspect="1"/>
          </p:cNvPicPr>
          <p:nvPr/>
        </p:nvPicPr>
        <p:blipFill>
          <a:blip r:embed="rId7" cstate="print">
            <a:extLst>
              <a:ext uri="{28A0092B-C50C-407E-A947-70E740481C1C}">
                <a14:useLocalDpi xmlns:a14="http://schemas.microsoft.com/office/drawing/2010/main" xmlns="" val="0"/>
              </a:ext>
              <a:ext uri="{96DAC541-7B7A-43D3-8B79-37D633B846F1}">
                <asvg:svgBlip xmlns="" xmlns:asvg="http://schemas.microsoft.com/office/drawing/2016/SVG/main" r:embed="rId8"/>
              </a:ext>
            </a:extLst>
          </a:blip>
          <a:stretch>
            <a:fillRect/>
          </a:stretch>
        </p:blipFill>
        <p:spPr>
          <a:xfrm>
            <a:off x="4269844" y="1738527"/>
            <a:ext cx="802496" cy="802496"/>
          </a:xfrm>
          <a:prstGeom prst="rect">
            <a:avLst/>
          </a:prstGeom>
        </p:spPr>
      </p:pic>
      <p:pic>
        <p:nvPicPr>
          <p:cNvPr id="78" name="Graphic 77" descr="Map with pin">
            <a:extLst>
              <a:ext uri="{FF2B5EF4-FFF2-40B4-BE49-F238E27FC236}">
                <a16:creationId xmlns:a16="http://schemas.microsoft.com/office/drawing/2014/main" xmlns="" id="{C2A75E37-19EF-41F6-876F-5CB831204861}"/>
              </a:ext>
            </a:extLst>
          </p:cNvPr>
          <p:cNvPicPr>
            <a:picLocks noChangeAspect="1"/>
          </p:cNvPicPr>
          <p:nvPr/>
        </p:nvPicPr>
        <p:blipFill>
          <a:blip r:embed="rId9" cstate="print">
            <a:extLst>
              <a:ext uri="{28A0092B-C50C-407E-A947-70E740481C1C}">
                <a14:useLocalDpi xmlns:a14="http://schemas.microsoft.com/office/drawing/2010/main" xmlns="" val="0"/>
              </a:ext>
              <a:ext uri="{96DAC541-7B7A-43D3-8B79-37D633B846F1}">
                <asvg:svgBlip xmlns="" xmlns:asvg="http://schemas.microsoft.com/office/drawing/2016/SVG/main" r:embed="rId10"/>
              </a:ext>
            </a:extLst>
          </a:blip>
          <a:stretch>
            <a:fillRect/>
          </a:stretch>
        </p:blipFill>
        <p:spPr>
          <a:xfrm>
            <a:off x="6441365" y="3798465"/>
            <a:ext cx="682484" cy="682484"/>
          </a:xfrm>
          <a:prstGeom prst="rect">
            <a:avLst/>
          </a:prstGeom>
        </p:spPr>
      </p:pic>
      <p:sp>
        <p:nvSpPr>
          <p:cNvPr id="79" name="TextBox 78">
            <a:extLst>
              <a:ext uri="{FF2B5EF4-FFF2-40B4-BE49-F238E27FC236}">
                <a16:creationId xmlns:a16="http://schemas.microsoft.com/office/drawing/2014/main" xmlns="" id="{21418698-A49C-44DC-BCFC-A24FDAE8B758}"/>
              </a:ext>
            </a:extLst>
          </p:cNvPr>
          <p:cNvSpPr txBox="1"/>
          <p:nvPr/>
        </p:nvSpPr>
        <p:spPr>
          <a:xfrm>
            <a:off x="7764716" y="1635012"/>
            <a:ext cx="2808459" cy="1384995"/>
          </a:xfrm>
          <a:prstGeom prst="rect">
            <a:avLst/>
          </a:prstGeom>
          <a:noFill/>
        </p:spPr>
        <p:txBody>
          <a:bodyPr wrap="square" rtlCol="0">
            <a:spAutoFit/>
          </a:bodyPr>
          <a:lstStyle>
            <a:defPPr>
              <a:defRPr lang="ko-KR"/>
            </a:defPPr>
            <a:lvl1pPr algn="just">
              <a:lnSpc>
                <a:spcPct val="150000"/>
              </a:lnSpc>
              <a:defRPr sz="1100">
                <a:solidFill>
                  <a:schemeClr val="tx1">
                    <a:lumMod val="75000"/>
                    <a:lumOff val="25000"/>
                  </a:schemeClr>
                </a:solidFill>
              </a:defRPr>
            </a:lvl1pPr>
          </a:lstStyle>
          <a:p>
            <a:pPr marL="0" marR="0" lvl="0" indent="0" algn="l" defTabSz="914377" rtl="0" eaLnBrk="1" fontAlgn="auto" latinLnBrk="1"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rPr>
              <a:t>.......................................................................................</a:t>
            </a:r>
            <a:endParaRPr kumimoji="0" lang="en-US" altLang="ko-KR" sz="28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sym typeface="Arial"/>
            </a:endParaRPr>
          </a:p>
        </p:txBody>
      </p:sp>
    </p:spTree>
    <p:extLst>
      <p:ext uri="{BB962C8B-B14F-4D97-AF65-F5344CB8AC3E}">
        <p14:creationId xmlns:p14="http://schemas.microsoft.com/office/powerpoint/2010/main" xmlns="" val="3188971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652330" y="540800"/>
            <a:ext cx="2374281" cy="6001643"/>
          </a:xfrm>
          <a:prstGeom prst="rect">
            <a:avLst/>
          </a:prstGeom>
          <a:gradFill rotWithShape="1">
            <a:gsLst>
              <a:gs pos="0">
                <a:srgbClr val="CCFF33"/>
              </a:gs>
              <a:gs pos="100000">
                <a:srgbClr val="66FF99"/>
              </a:gs>
            </a:gsLst>
            <a:path path="shape">
              <a:fillToRect l="50000" t="50000" r="50000" b="50000"/>
            </a:path>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514350" marR="0" lvl="0" indent="-514350" algn="ctr" defTabSz="914377" rtl="0" eaLnBrk="0" fontAlgn="auto" latinLnBrk="0" hangingPunct="0">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smtClean="0">
                <a:ln>
                  <a:noFill/>
                </a:ln>
                <a:solidFill>
                  <a:srgbClr val="92C4B6">
                    <a:lumMod val="50000"/>
                  </a:srgbClr>
                </a:solidFill>
                <a:effectLst/>
                <a:uLnTx/>
                <a:uFillTx/>
                <a:latin typeface="Times New Roman" pitchFamily="18" charset="0"/>
                <a:ea typeface="+mn-ea"/>
                <a:cs typeface="+mn-cs"/>
              </a:rPr>
              <a:t>Thể</a:t>
            </a:r>
            <a:r>
              <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loại</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Truyện</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thơ</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smtClean="0">
                <a:ln>
                  <a:noFill/>
                </a:ln>
                <a:solidFill>
                  <a:srgbClr val="92C4B6">
                    <a:lumMod val="50000"/>
                  </a:srgbClr>
                </a:solidFill>
                <a:effectLst/>
                <a:uLnTx/>
                <a:uFillTx/>
                <a:latin typeface="Times New Roman" pitchFamily="18" charset="0"/>
                <a:ea typeface="+mn-ea"/>
                <a:cs typeface="+mn-cs"/>
              </a:rPr>
              <a:t>Nôm</a:t>
            </a: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smtClean="0">
              <a:ln>
                <a:noFill/>
              </a:ln>
              <a:solidFill>
                <a:srgbClr val="92C4B6">
                  <a:lumMod val="50000"/>
                </a:srgbClr>
              </a:solidFill>
              <a:effectLst/>
              <a:uLnTx/>
              <a:uFillTx/>
              <a:latin typeface="Times New Roman" pitchFamily="18" charset="0"/>
              <a:ea typeface="+mn-ea"/>
              <a:cs typeface="+mn-cs"/>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3200" b="1" dirty="0">
              <a:solidFill>
                <a:srgbClr val="92C4B6">
                  <a:lumMod val="50000"/>
                </a:srgbClr>
              </a:solidFill>
              <a:latin typeface="Times New Roman" pitchFamily="18" charset="0"/>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endParaRPr>
          </a:p>
        </p:txBody>
      </p:sp>
      <p:graphicFrame>
        <p:nvGraphicFramePr>
          <p:cNvPr id="8" name="Google Shape;269;p33">
            <a:extLst>
              <a:ext uri="{FF2B5EF4-FFF2-40B4-BE49-F238E27FC236}">
                <a16:creationId xmlns:a16="http://schemas.microsoft.com/office/drawing/2014/main" xmlns="" id="{7E1AC252-78E8-332A-4F73-1704502295C9}"/>
              </a:ext>
            </a:extLst>
          </p:cNvPr>
          <p:cNvGraphicFramePr/>
          <p:nvPr>
            <p:extLst>
              <p:ext uri="{D42A27DB-BD31-4B8C-83A1-F6EECF244321}">
                <p14:modId xmlns:p14="http://schemas.microsoft.com/office/powerpoint/2010/main" xmlns="" val="1902840361"/>
              </p:ext>
            </p:extLst>
          </p:nvPr>
        </p:nvGraphicFramePr>
        <p:xfrm>
          <a:off x="3026611" y="540800"/>
          <a:ext cx="8223280" cy="6006118"/>
        </p:xfrm>
        <a:graphic>
          <a:graphicData uri="http://schemas.openxmlformats.org/drawingml/2006/table">
            <a:tbl>
              <a:tblPr>
                <a:noFill/>
              </a:tblPr>
              <a:tblGrid>
                <a:gridCol w="1614662">
                  <a:extLst>
                    <a:ext uri="{9D8B030D-6E8A-4147-A177-3AD203B41FA5}">
                      <a16:colId xmlns:a16="http://schemas.microsoft.com/office/drawing/2014/main" xmlns="" val="20000"/>
                    </a:ext>
                  </a:extLst>
                </a:gridCol>
                <a:gridCol w="6608618">
                  <a:extLst>
                    <a:ext uri="{9D8B030D-6E8A-4147-A177-3AD203B41FA5}">
                      <a16:colId xmlns:a16="http://schemas.microsoft.com/office/drawing/2014/main" xmlns="" val="20001"/>
                    </a:ext>
                  </a:extLst>
                </a:gridCol>
              </a:tblGrid>
              <a:tr h="1062388">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a.</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Khái</a:t>
                      </a:r>
                      <a:r>
                        <a:rPr lang="en-US" sz="2800" b="1" i="1" baseline="0" dirty="0" smtClean="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niệm</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rtl="0">
                        <a:lnSpc>
                          <a:spcPct val="100000"/>
                        </a:lnSpc>
                        <a:spcBef>
                          <a:spcPts val="0"/>
                        </a:spcBef>
                        <a:spcAft>
                          <a:spcPts val="0"/>
                        </a:spcAft>
                        <a:buFont typeface="Arial" panose="020B0604020202020204" pitchFamily="34" charset="0"/>
                        <a:buNone/>
                      </a:pPr>
                      <a:r>
                        <a:rPr lang="en-US" sz="1400" b="1" i="1" dirty="0" smtClean="0">
                          <a:solidFill>
                            <a:schemeClr val="dk1"/>
                          </a:solidFill>
                          <a:latin typeface="Times New Roman" panose="02020603050405020304" pitchFamily="18" charset="0"/>
                          <a:ea typeface="Fira Sans"/>
                          <a:cs typeface="Times New Roman" panose="02020603050405020304" pitchFamily="18" charset="0"/>
                          <a:sym typeface="Fira Sans"/>
                        </a:rPr>
                        <a:t>………………………………………………………………………………………………………………………………………………………………………………………………....................................................................................................................................</a:t>
                      </a:r>
                      <a:endParaRPr sz="1400" b="1" i="1" dirty="0">
                        <a:solidFill>
                          <a:schemeClr val="dk1"/>
                        </a:solidFill>
                        <a:latin typeface="Times New Roman" panose="02020603050405020304" pitchFamily="18" charset="0"/>
                        <a:ea typeface="Fira Sans"/>
                        <a:cs typeface="Times New Roman" panose="02020603050405020304" pitchFamily="18" charset="0"/>
                        <a:sym typeface="Fira Sans"/>
                      </a:endParaRPr>
                    </a:p>
                  </a:txBody>
                  <a:tcPr marL="121900" marR="121900" marT="121900" marB="121900" anchor="ctr">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1"/>
                  </a:ext>
                </a:extLst>
              </a:tr>
              <a:tr h="1062388">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b.Phâ</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loại</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2"/>
                  </a:ext>
                </a:extLst>
              </a:tr>
              <a:tr h="1062388">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c.Cốt</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tuyện</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3"/>
                  </a:ext>
                </a:extLst>
              </a:tr>
              <a:tr h="1357199">
                <a:tc>
                  <a:txBody>
                    <a:body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d.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Nhân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vật</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2776003020"/>
                  </a:ext>
                </a:extLst>
              </a:tr>
              <a:tr h="135719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e.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Ngôn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ngữ</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1" u="none" strike="noStrike" kern="0" cap="none" spc="0" normalizeH="0" baseline="0" noProof="0" dirty="0" smtClean="0">
                          <a:ln>
                            <a:noFill/>
                          </a:ln>
                          <a:solidFill>
                            <a:srgbClr val="4C4861"/>
                          </a:solidFill>
                          <a:effectLst/>
                          <a:uLnTx/>
                          <a:uFillTx/>
                          <a:latin typeface="Times New Roman" panose="02020603050405020304" pitchFamily="18" charset="0"/>
                          <a:ea typeface="Fira Sans"/>
                          <a:cs typeface="Times New Roman" panose="02020603050405020304" pitchFamily="18" charset="0"/>
                          <a:sym typeface="Fira Sans"/>
                        </a:rPr>
                        <a:t>………………………………………………………………………………………………………………………………………………………………………………………………....................................................................................................................................</a:t>
                      </a: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4"/>
                  </a:ext>
                </a:extLst>
              </a:tr>
            </a:tbl>
          </a:graphicData>
        </a:graphic>
      </p:graphicFrame>
      <p:sp>
        <p:nvSpPr>
          <p:cNvPr id="11" name="Google Shape;2765;p72">
            <a:extLst>
              <a:ext uri="{FF2B5EF4-FFF2-40B4-BE49-F238E27FC236}">
                <a16:creationId xmlns:a16="http://schemas.microsoft.com/office/drawing/2014/main" xmlns="" id="{0A6D9219-58B0-4293-9C45-344D78FC3855}"/>
              </a:ext>
            </a:extLst>
          </p:cNvPr>
          <p:cNvSpPr txBox="1">
            <a:spLocks noGrp="1"/>
          </p:cNvSpPr>
          <p:nvPr/>
        </p:nvSpPr>
        <p:spPr>
          <a:xfrm>
            <a:off x="2632464" y="0"/>
            <a:ext cx="6636800" cy="540800"/>
          </a:xfrm>
          <a:prstGeom prst="rect">
            <a:avLst/>
          </a:prstGeom>
          <a:noFill/>
          <a:ln>
            <a:noFill/>
          </a:ln>
          <a:effectLst>
            <a:outerShdw dist="28575" dir="1920000" algn="bl" rotWithShape="0">
              <a:schemeClr val="accent1"/>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2500"/>
              <a:buFont typeface="Josefin Sans"/>
              <a:buNone/>
              <a:defRPr sz="2500" b="1" i="0" u="none" strike="noStrike" cap="none">
                <a:solidFill>
                  <a:schemeClr val="lt2"/>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2500"/>
              <a:buFont typeface="Josefin Sans"/>
              <a:buNone/>
              <a:tabLst/>
              <a:defRPr/>
            </a:pPr>
            <a:r>
              <a:rPr kumimoji="0" lang="vi-VN" sz="3200" b="1" i="0" u="none" strike="noStrike" kern="0" cap="none" spc="0" normalizeH="0" baseline="0" noProof="0" dirty="0" smtClean="0">
                <a:ln>
                  <a:noFill/>
                </a:ln>
                <a:solidFill>
                  <a:srgbClr val="4C4861"/>
                </a:solidFill>
                <a:effectLst/>
                <a:uLnTx/>
                <a:uFillTx/>
                <a:latin typeface="Times New Roman" panose="02020603050405020304" pitchFamily="18" charset="0"/>
                <a:cs typeface="Times New Roman" panose="02020603050405020304" pitchFamily="18" charset="0"/>
                <a:sym typeface="Josefin Sans"/>
              </a:rPr>
              <a:t>Phiếu học tập</a:t>
            </a:r>
            <a:endParaRPr kumimoji="0" sz="3200" b="1" i="0" u="none" strike="noStrike" kern="0" cap="none" spc="0" normalizeH="0" baseline="0" noProof="0" dirty="0">
              <a:ln>
                <a:noFill/>
              </a:ln>
              <a:solidFill>
                <a:srgbClr val="4C4861"/>
              </a:solidFill>
              <a:effectLst/>
              <a:uLnTx/>
              <a:uFillTx/>
              <a:latin typeface="Times New Roman" panose="02020603050405020304" pitchFamily="18" charset="0"/>
              <a:cs typeface="Times New Roman" panose="02020603050405020304" pitchFamily="18" charset="0"/>
              <a:sym typeface="Josefin Sans"/>
            </a:endParaRPr>
          </a:p>
        </p:txBody>
      </p:sp>
    </p:spTree>
    <p:extLst>
      <p:ext uri="{BB962C8B-B14F-4D97-AF65-F5344CB8AC3E}">
        <p14:creationId xmlns:p14="http://schemas.microsoft.com/office/powerpoint/2010/main" xmlns="" val="4203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p:cNvSpPr txBox="1">
            <a:spLocks noChangeArrowheads="1"/>
          </p:cNvSpPr>
          <p:nvPr/>
        </p:nvSpPr>
        <p:spPr bwMode="auto">
          <a:xfrm>
            <a:off x="258184" y="2218150"/>
            <a:ext cx="2374281" cy="1569660"/>
          </a:xfrm>
          <a:prstGeom prst="rect">
            <a:avLst/>
          </a:prstGeom>
          <a:gradFill rotWithShape="1">
            <a:gsLst>
              <a:gs pos="0">
                <a:srgbClr val="CCFF33"/>
              </a:gs>
              <a:gs pos="100000">
                <a:srgbClr val="66FF99"/>
              </a:gs>
            </a:gsLst>
            <a:path path="shape">
              <a:fillToRect l="50000" t="50000" r="50000" b="50000"/>
            </a:path>
          </a:gra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1.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Thể</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loại</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Truyện</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thơ</a:t>
            </a:r>
            <a:r>
              <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92C4B6">
                    <a:lumMod val="50000"/>
                  </a:srgbClr>
                </a:solidFill>
                <a:effectLst/>
                <a:uLnTx/>
                <a:uFillTx/>
                <a:latin typeface="Times New Roman" pitchFamily="18" charset="0"/>
                <a:ea typeface="+mn-ea"/>
                <a:cs typeface="+mn-cs"/>
              </a:rPr>
              <a:t>Nôm</a:t>
            </a:r>
            <a:endParaRPr kumimoji="0" lang="en-US" sz="3200" b="1" i="0" u="none" strike="noStrike" kern="1200" cap="none" spc="0" normalizeH="0" baseline="0" noProof="0" dirty="0">
              <a:ln>
                <a:noFill/>
              </a:ln>
              <a:solidFill>
                <a:srgbClr val="92C4B6">
                  <a:lumMod val="50000"/>
                </a:srgbClr>
              </a:solidFill>
              <a:effectLst/>
              <a:uLnTx/>
              <a:uFillTx/>
              <a:latin typeface="Times New Roman" pitchFamily="18" charset="0"/>
              <a:ea typeface="+mn-ea"/>
              <a:cs typeface="+mn-cs"/>
            </a:endParaRPr>
          </a:p>
        </p:txBody>
      </p:sp>
      <p:cxnSp>
        <p:nvCxnSpPr>
          <p:cNvPr id="21" name="Straight Arrow Connector 20"/>
          <p:cNvCxnSpPr>
            <a:cxnSpLocks/>
          </p:cNvCxnSpPr>
          <p:nvPr/>
        </p:nvCxnSpPr>
        <p:spPr>
          <a:xfrm>
            <a:off x="2632465" y="3038054"/>
            <a:ext cx="1336255" cy="1743496"/>
          </a:xfrm>
          <a:prstGeom prst="straightConnector1">
            <a:avLst/>
          </a:prstGeom>
          <a:ln>
            <a:solidFill>
              <a:srgbClr val="3C11F5"/>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p:cNvCxnSpPr>
          <p:nvPr/>
        </p:nvCxnSpPr>
        <p:spPr>
          <a:xfrm>
            <a:off x="2632465" y="3002980"/>
            <a:ext cx="1336255" cy="3188270"/>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9" idx="3"/>
          </p:cNvCxnSpPr>
          <p:nvPr/>
        </p:nvCxnSpPr>
        <p:spPr>
          <a:xfrm flipV="1">
            <a:off x="2632465" y="2369705"/>
            <a:ext cx="1336255" cy="63327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descr="66R58PICp58PICYfBXgfWdPs0_PIC2018.png">
            <a:extLst>
              <a:ext uri="{FF2B5EF4-FFF2-40B4-BE49-F238E27FC236}">
                <a16:creationId xmlns:a16="http://schemas.microsoft.com/office/drawing/2014/main" xmlns="" id="{20E395A7-72A9-4CE8-A676-A9D1721F6638}"/>
              </a:ext>
            </a:extLst>
          </p:cNvPr>
          <p:cNvPicPr>
            <a:picLocks noChangeAspect="1"/>
          </p:cNvPicPr>
          <p:nvPr/>
        </p:nvPicPr>
        <p:blipFill>
          <a:blip r:embed="rId3" cstate="print"/>
          <a:stretch>
            <a:fillRect/>
          </a:stretch>
        </p:blipFill>
        <p:spPr>
          <a:xfrm>
            <a:off x="0" y="3863587"/>
            <a:ext cx="3013762" cy="3030821"/>
          </a:xfrm>
          <a:prstGeom prst="rect">
            <a:avLst/>
          </a:prstGeom>
        </p:spPr>
      </p:pic>
      <p:cxnSp>
        <p:nvCxnSpPr>
          <p:cNvPr id="13" name="Straight Arrow Connector 12">
            <a:extLst>
              <a:ext uri="{FF2B5EF4-FFF2-40B4-BE49-F238E27FC236}">
                <a16:creationId xmlns:a16="http://schemas.microsoft.com/office/drawing/2014/main" xmlns="" id="{15A9A222-B15B-DB40-B88C-F6F4DCCCF0C2}"/>
              </a:ext>
            </a:extLst>
          </p:cNvPr>
          <p:cNvCxnSpPr>
            <a:cxnSpLocks/>
            <a:stCxn id="9" idx="3"/>
          </p:cNvCxnSpPr>
          <p:nvPr/>
        </p:nvCxnSpPr>
        <p:spPr>
          <a:xfrm>
            <a:off x="2632465" y="3002980"/>
            <a:ext cx="1336255" cy="34982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8" name="Google Shape;269;p33">
            <a:extLst>
              <a:ext uri="{FF2B5EF4-FFF2-40B4-BE49-F238E27FC236}">
                <a16:creationId xmlns:a16="http://schemas.microsoft.com/office/drawing/2014/main" xmlns="" id="{7E1AC252-78E8-332A-4F73-1704502295C9}"/>
              </a:ext>
            </a:extLst>
          </p:cNvPr>
          <p:cNvGraphicFramePr/>
          <p:nvPr>
            <p:extLst>
              <p:ext uri="{D42A27DB-BD31-4B8C-83A1-F6EECF244321}">
                <p14:modId xmlns:p14="http://schemas.microsoft.com/office/powerpoint/2010/main" xmlns="" val="964114429"/>
              </p:ext>
            </p:extLst>
          </p:nvPr>
        </p:nvGraphicFramePr>
        <p:xfrm>
          <a:off x="3968720" y="617989"/>
          <a:ext cx="8223280" cy="6420119"/>
        </p:xfrm>
        <a:graphic>
          <a:graphicData uri="http://schemas.openxmlformats.org/drawingml/2006/table">
            <a:tbl>
              <a:tblPr>
                <a:noFill/>
              </a:tblPr>
              <a:tblGrid>
                <a:gridCol w="1363538">
                  <a:extLst>
                    <a:ext uri="{9D8B030D-6E8A-4147-A177-3AD203B41FA5}">
                      <a16:colId xmlns:a16="http://schemas.microsoft.com/office/drawing/2014/main" xmlns="" val="20000"/>
                    </a:ext>
                  </a:extLst>
                </a:gridCol>
                <a:gridCol w="6859742">
                  <a:extLst>
                    <a:ext uri="{9D8B030D-6E8A-4147-A177-3AD203B41FA5}">
                      <a16:colId xmlns:a16="http://schemas.microsoft.com/office/drawing/2014/main" xmlns="" val="20001"/>
                    </a:ext>
                  </a:extLst>
                </a:gridCol>
              </a:tblGrid>
              <a:tr h="111116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a.</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Khái</a:t>
                      </a:r>
                      <a:r>
                        <a:rPr lang="en-US" sz="2800" b="1" i="1" baseline="0" dirty="0" smtClean="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smtClean="0">
                          <a:solidFill>
                            <a:schemeClr val="dk2"/>
                          </a:solidFill>
                          <a:latin typeface="Times New Roman" panose="02020603050405020304" pitchFamily="18" charset="0"/>
                          <a:ea typeface="DM Serif Display"/>
                          <a:cs typeface="Times New Roman" panose="02020603050405020304" pitchFamily="18" charset="0"/>
                          <a:sym typeface="DM Serif Display"/>
                        </a:rPr>
                        <a:t>niệm</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171450" marR="0" lvl="0" indent="-171450" algn="l" rtl="0">
                        <a:lnSpc>
                          <a:spcPct val="100000"/>
                        </a:lnSpc>
                        <a:spcBef>
                          <a:spcPts val="0"/>
                        </a:spcBef>
                        <a:spcAft>
                          <a:spcPts val="0"/>
                        </a:spcAft>
                        <a:buFont typeface="Arial" panose="020B0604020202020204" pitchFamily="34" charset="0"/>
                        <a:buChar char="•"/>
                      </a:pP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Là truyện thơ được viết bằng </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chữ Nôm</a:t>
                      </a:r>
                      <a:r>
                        <a:rPr lang="en-US"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lục</a:t>
                      </a:r>
                      <a:r>
                        <a:rPr lang="en-US"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bát</a:t>
                      </a:r>
                      <a:r>
                        <a:rPr lang="en-US" sz="2800" b="1" i="1"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a:t>
                      </a:r>
                      <a:endParaRPr sz="2800" b="1" i="1" dirty="0">
                        <a:solidFill>
                          <a:schemeClr val="dk1"/>
                        </a:solidFill>
                        <a:latin typeface="Times New Roman" panose="02020603050405020304" pitchFamily="18" charset="0"/>
                        <a:ea typeface="Fira Sans"/>
                        <a:cs typeface="Times New Roman" panose="02020603050405020304" pitchFamily="18" charset="0"/>
                        <a:sym typeface="Fira Sans"/>
                      </a:endParaRPr>
                    </a:p>
                  </a:txBody>
                  <a:tcPr marL="121900" marR="121900" marT="121900" marB="121900" anchor="ctr">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1"/>
                  </a:ext>
                </a:extLst>
              </a:tr>
              <a:tr h="111116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b.Phâ</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loại</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2</a:t>
                      </a:r>
                      <a:r>
                        <a:rPr lang="en-US" sz="28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nhóm</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 bình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dân </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và bác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học. </a:t>
                      </a:r>
                      <a:endParaRPr lang="x-none"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2"/>
                  </a:ext>
                </a:extLst>
              </a:tr>
              <a:tr h="1111169">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c.Cốt</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tuyện</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X</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ây dựng mô hình khá ổn định với </a:t>
                      </a:r>
                      <a:r>
                        <a:rPr lang="vi-VN" sz="28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ba phần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cơ bản: </a:t>
                      </a:r>
                      <a:r>
                        <a:rPr lang="vi-VN" sz="2800" b="1" i="1"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Gặp gỡ - Thử thách - Đoàn tụ </a:t>
                      </a:r>
                      <a:endParaRPr lang="x-none" sz="2800" b="1" i="1"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3"/>
                  </a:ext>
                </a:extLst>
              </a:tr>
              <a:tr h="1543306">
                <a:tc>
                  <a:txBody>
                    <a:body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d.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Nhân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vật</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lgn="ctr">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a:t>
                      </a:r>
                      <a:r>
                        <a:rPr lang="vi-VN" sz="2800" b="0"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hân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theo loại </a:t>
                      </a:r>
                      <a:r>
                        <a:rPr lang="vi-VN" sz="2800" b="1"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chính diện </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và </a:t>
                      </a:r>
                      <a:r>
                        <a:rPr lang="vi-VN" sz="2800" b="1" i="0" u="none" strike="noStrike" cap="none">
                          <a:solidFill>
                            <a:srgbClr val="000000"/>
                          </a:solidFill>
                          <a:effectLst/>
                          <a:latin typeface="Times New Roman" panose="02020603050405020304" pitchFamily="18" charset="0"/>
                          <a:ea typeface="Arial"/>
                          <a:cs typeface="Times New Roman" panose="02020603050405020304" pitchFamily="18" charset="0"/>
                          <a:sym typeface="Arial"/>
                        </a:rPr>
                        <a:t>phản diện</a:t>
                      </a:r>
                      <a:endParaRPr lang="x-none"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lgn="ctr">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2776003020"/>
                  </a:ext>
                </a:extLst>
              </a:tr>
              <a:tr h="1543306">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lnSpc>
                          <a:spcPct val="100000"/>
                        </a:lnSpc>
                        <a:spcBef>
                          <a:spcPts val="0"/>
                        </a:spcBef>
                        <a:spcAft>
                          <a:spcPts val="0"/>
                        </a:spcAft>
                        <a:buNone/>
                      </a:pPr>
                      <a:r>
                        <a:rPr lang="en-US"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rPr>
                        <a:t>e. </a:t>
                      </a:r>
                      <a:r>
                        <a:rPr lang="en-US" sz="2800" b="1" i="1"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Ngôn</a:t>
                      </a:r>
                      <a:r>
                        <a:rPr lang="en-US" sz="2800" b="1" i="1" baseline="0" dirty="0">
                          <a:solidFill>
                            <a:schemeClr val="dk2"/>
                          </a:solidFill>
                          <a:latin typeface="Times New Roman" panose="02020603050405020304" pitchFamily="18" charset="0"/>
                          <a:ea typeface="DM Serif Display"/>
                          <a:cs typeface="Times New Roman" panose="02020603050405020304" pitchFamily="18" charset="0"/>
                          <a:sym typeface="DM Serif Display"/>
                        </a:rPr>
                        <a:t> </a:t>
                      </a:r>
                      <a:r>
                        <a:rPr lang="en-US" sz="2800" b="1" i="1" baseline="0" dirty="0" err="1">
                          <a:solidFill>
                            <a:schemeClr val="dk2"/>
                          </a:solidFill>
                          <a:latin typeface="Times New Roman" panose="02020603050405020304" pitchFamily="18" charset="0"/>
                          <a:ea typeface="DM Serif Display"/>
                          <a:cs typeface="Times New Roman" panose="02020603050405020304" pitchFamily="18" charset="0"/>
                          <a:sym typeface="DM Serif Display"/>
                        </a:rPr>
                        <a:t>ngữ</a:t>
                      </a:r>
                      <a:endParaRPr sz="2800" b="1" i="1" dirty="0">
                        <a:solidFill>
                          <a:schemeClr val="dk2"/>
                        </a:solidFill>
                        <a:latin typeface="Times New Roman" panose="02020603050405020304" pitchFamily="18" charset="0"/>
                        <a:ea typeface="DM Serif Display"/>
                        <a:cs typeface="Times New Roman" panose="02020603050405020304" pitchFamily="18" charset="0"/>
                        <a:sym typeface="DM Serif Display"/>
                      </a:endParaRPr>
                    </a:p>
                  </a:txBody>
                  <a:tcPr marL="121900" marR="121900" marT="121900" marB="121900" anchor="ctr">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lgn="ctr">
                      <a:solidFill>
                        <a:srgbClr val="301A0D"/>
                      </a:solidFill>
                      <a:prstDash val="solid"/>
                      <a:round/>
                      <a:headEnd type="none" w="sm" len="sm"/>
                      <a:tailEnd type="none" w="sm" len="sm"/>
                    </a:lnB>
                    <a:lnTlToBr w="12700" cmpd="sng">
                      <a:noFill/>
                      <a:prstDash val="solid"/>
                    </a:lnTlToBr>
                    <a:lnBlToTr w="12700" cmpd="sng">
                      <a:noFill/>
                      <a:prstDash val="solid"/>
                    </a:lnBlToTr>
                    <a:solidFill>
                      <a:srgbClr val="EAF2FA"/>
                    </a:solid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Thường</a:t>
                      </a:r>
                      <a:r>
                        <a:rPr lang="vi-V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sử dụng ngôn ngữ gián tiếp</a:t>
                      </a:r>
                      <a:endParaRPr lang="x-none"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121900" marR="121900" marT="121900" marB="121900">
                    <a:lnL w="9525" cap="flat" cmpd="sng">
                      <a:solidFill>
                        <a:srgbClr val="301A0D"/>
                      </a:solidFill>
                      <a:prstDash val="solid"/>
                      <a:round/>
                      <a:headEnd type="none" w="sm" len="sm"/>
                      <a:tailEnd type="none" w="sm" len="sm"/>
                    </a:lnL>
                    <a:lnR w="9525" cap="flat" cmpd="sng">
                      <a:solidFill>
                        <a:srgbClr val="301A0D"/>
                      </a:solidFill>
                      <a:prstDash val="solid"/>
                      <a:round/>
                      <a:headEnd type="none" w="sm" len="sm"/>
                      <a:tailEnd type="none" w="sm" len="sm"/>
                    </a:lnR>
                    <a:lnT w="9525" cap="flat" cmpd="sng">
                      <a:solidFill>
                        <a:srgbClr val="301A0D"/>
                      </a:solidFill>
                      <a:prstDash val="solid"/>
                      <a:round/>
                      <a:headEnd type="none" w="sm" len="sm"/>
                      <a:tailEnd type="none" w="sm" len="sm"/>
                    </a:lnT>
                    <a:lnB w="9525" cap="flat" cmpd="sng">
                      <a:solidFill>
                        <a:srgbClr val="301A0D"/>
                      </a:solidFill>
                      <a:prstDash val="solid"/>
                      <a:round/>
                      <a:headEnd type="none" w="sm" len="sm"/>
                      <a:tailEnd type="none" w="sm" len="sm"/>
                    </a:lnB>
                    <a:lnTlToBr w="12700" cmpd="sng">
                      <a:noFill/>
                      <a:prstDash val="solid"/>
                    </a:lnTlToBr>
                    <a:lnBlToTr w="12700" cmpd="sng">
                      <a:noFill/>
                      <a:prstDash val="solid"/>
                    </a:lnBlToTr>
                    <a:solidFill>
                      <a:srgbClr val="F9F6F2"/>
                    </a:solidFill>
                  </a:tcPr>
                </a:tc>
                <a:extLst>
                  <a:ext uri="{0D108BD9-81ED-4DB2-BD59-A6C34878D82A}">
                    <a16:rowId xmlns:a16="http://schemas.microsoft.com/office/drawing/2014/main" xmlns="" val="10004"/>
                  </a:ext>
                </a:extLst>
              </a:tr>
            </a:tbl>
          </a:graphicData>
        </a:graphic>
      </p:graphicFrame>
      <p:sp>
        <p:nvSpPr>
          <p:cNvPr id="12" name="TextBox 11"/>
          <p:cNvSpPr txBox="1"/>
          <p:nvPr/>
        </p:nvSpPr>
        <p:spPr>
          <a:xfrm>
            <a:off x="0" y="-93097"/>
            <a:ext cx="810928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I.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Arrow Connector 17"/>
          <p:cNvCxnSpPr>
            <a:cxnSpLocks/>
          </p:cNvCxnSpPr>
          <p:nvPr/>
        </p:nvCxnSpPr>
        <p:spPr>
          <a:xfrm flipV="1">
            <a:off x="2632464" y="1237165"/>
            <a:ext cx="1336256" cy="169003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18090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36979" y="91817"/>
            <a:ext cx="646965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a:solidFill>
                  <a:srgbClr val="F0B654">
                    <a:lumMod val="75000"/>
                  </a:srgbClr>
                </a:solidFill>
                <a:latin typeface="Times New Roman" panose="02020603050405020304" pitchFamily="18" charset="0"/>
                <a:cs typeface="Times New Roman" panose="02020603050405020304" pitchFamily="18" charset="0"/>
              </a:rPr>
              <a:t>2</a:t>
            </a:r>
            <a:r>
              <a:rPr kumimoji="0" lang="en-US" sz="4800" b="0" i="0" u="none" strike="noStrike" kern="1200" cap="none" spc="0" normalizeH="0" baseline="0" noProof="0" dirty="0" smtClean="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Đoạn</a:t>
            </a:r>
            <a:r>
              <a:rPr kumimoji="0" lang="en-US" sz="4800" b="0" i="0"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trích</a:t>
            </a:r>
            <a:r>
              <a:rPr kumimoji="0" lang="en-US" sz="4800" b="0" i="0"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Trao</a:t>
            </a:r>
            <a:r>
              <a:rPr kumimoji="0" lang="en-US" sz="4800" b="1" i="1"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rPr>
              <a:t>duyên</a:t>
            </a:r>
            <a:endParaRPr kumimoji="0" lang="en-US" sz="4800" b="1" i="1" u="none" strike="noStrike" kern="1200" cap="none" spc="0" normalizeH="0" baseline="0" noProof="0" dirty="0">
              <a:ln>
                <a:noFill/>
              </a:ln>
              <a:solidFill>
                <a:srgbClr val="F0B654">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85750" y="1305563"/>
            <a:ext cx="12065000" cy="4657087"/>
          </a:xfrm>
          <a:prstGeom prst="rect">
            <a:avLst/>
          </a:prstGeom>
        </p:spPr>
      </p:pic>
      <p:pic>
        <p:nvPicPr>
          <p:cNvPr id="10246" name="Picture 6" descr="Bài thơ Trao duyên (Nguyễn Du) – Nỗi xót xa với hẹn ước trăm năm - Trường  Tiểu học Thủ Lệ">
            <a:extLst>
              <a:ext uri="{FF2B5EF4-FFF2-40B4-BE49-F238E27FC236}">
                <a16:creationId xmlns:a16="http://schemas.microsoft.com/office/drawing/2014/main" xmlns="" id="{DB6E2F71-CCB1-4603-9489-289ACDE7D25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80377" y="922814"/>
            <a:ext cx="6584623" cy="56979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7489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12">
            <a:extLst>
              <a:ext uri="{FF2B5EF4-FFF2-40B4-BE49-F238E27FC236}">
                <a16:creationId xmlns:a16="http://schemas.microsoft.com/office/drawing/2014/main" xmlns="" id="{C19136A2-535E-5F4E-B57E-C4C85B264873}"/>
              </a:ext>
            </a:extLst>
          </p:cNvPr>
          <p:cNvSpPr txBox="1"/>
          <p:nvPr/>
        </p:nvSpPr>
        <p:spPr>
          <a:xfrm>
            <a:off x="5020733" y="393583"/>
            <a:ext cx="5235011" cy="147732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TRAO DUYÊN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Trích “ Truyện Kiều” </a:t>
            </a:r>
          </a:p>
        </p:txBody>
      </p:sp>
      <p:pic>
        <p:nvPicPr>
          <p:cNvPr id="5" name="Hình ảnh 4">
            <a:extLst>
              <a:ext uri="{FF2B5EF4-FFF2-40B4-BE49-F238E27FC236}">
                <a16:creationId xmlns:a16="http://schemas.microsoft.com/office/drawing/2014/main" xmlns="" id="{52316464-F912-8F4F-9431-530C520AFCF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09466" y="0"/>
            <a:ext cx="4511267" cy="3829050"/>
          </a:xfrm>
          <a:prstGeom prst="ellipse">
            <a:avLst/>
          </a:prstGeom>
          <a:ln>
            <a:noFill/>
          </a:ln>
          <a:effectLst>
            <a:softEdge rad="112500"/>
          </a:effectLst>
        </p:spPr>
      </p:pic>
      <p:pic>
        <p:nvPicPr>
          <p:cNvPr id="7" name="Hình ảnh 5">
            <a:extLst>
              <a:ext uri="{FF2B5EF4-FFF2-40B4-BE49-F238E27FC236}">
                <a16:creationId xmlns:a16="http://schemas.microsoft.com/office/drawing/2014/main" xmlns="" id="{C5D309DB-9D33-F243-BE2A-55338D872B6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01962" y="3533167"/>
            <a:ext cx="3856088" cy="3095626"/>
          </a:xfrm>
          <a:prstGeom prst="ellipse">
            <a:avLst/>
          </a:prstGeom>
          <a:ln>
            <a:noFill/>
          </a:ln>
          <a:effectLst>
            <a:softEdge rad="112500"/>
          </a:effectLst>
        </p:spPr>
      </p:pic>
      <p:pic>
        <p:nvPicPr>
          <p:cNvPr id="8" name="Hình ảnh 16">
            <a:extLst>
              <a:ext uri="{FF2B5EF4-FFF2-40B4-BE49-F238E27FC236}">
                <a16:creationId xmlns:a16="http://schemas.microsoft.com/office/drawing/2014/main" xmlns="" id="{D8E3E10E-E83C-934C-BC3B-0D04C9311B2E}"/>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19897" y="2538291"/>
            <a:ext cx="4280067" cy="4205410"/>
          </a:xfrm>
          <a:prstGeom prst="ellipse">
            <a:avLst/>
          </a:prstGeom>
          <a:ln>
            <a:noFill/>
          </a:ln>
          <a:effectLst>
            <a:softEdge rad="112500"/>
          </a:effectLst>
        </p:spPr>
      </p:pic>
      <p:sp>
        <p:nvSpPr>
          <p:cNvPr id="9" name="Hộp Văn bản 13">
            <a:extLst>
              <a:ext uri="{FF2B5EF4-FFF2-40B4-BE49-F238E27FC236}">
                <a16:creationId xmlns:a16="http://schemas.microsoft.com/office/drawing/2014/main" xmlns="" id="{C3F44E5D-C8C8-8148-80D2-212010873D74}"/>
              </a:ext>
            </a:extLst>
          </p:cNvPr>
          <p:cNvSpPr txBox="1"/>
          <p:nvPr/>
        </p:nvSpPr>
        <p:spPr>
          <a:xfrm rot="10800000" flipV="1">
            <a:off x="6083706" y="1645513"/>
            <a:ext cx="34482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-Nguyễn Du-</a:t>
            </a:r>
          </a:p>
        </p:txBody>
      </p:sp>
      <p:pic>
        <p:nvPicPr>
          <p:cNvPr id="10" name="Hình ảnh 6">
            <a:extLst>
              <a:ext uri="{FF2B5EF4-FFF2-40B4-BE49-F238E27FC236}">
                <a16:creationId xmlns:a16="http://schemas.microsoft.com/office/drawing/2014/main" xmlns="" id="{BDDE78D9-0F91-2244-9C0B-8A2766007F4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80445" y="4103931"/>
            <a:ext cx="2648605" cy="2404576"/>
          </a:xfrm>
          <a:prstGeom prst="ellipse">
            <a:avLst/>
          </a:prstGeom>
          <a:ln>
            <a:noFill/>
          </a:ln>
          <a:effectLst>
            <a:softEdge rad="112500"/>
          </a:effectLst>
        </p:spPr>
      </p:pic>
      <p:pic>
        <p:nvPicPr>
          <p:cNvPr id="2" name="Picture 1"/>
          <p:cNvPicPr>
            <a:picLocks noChangeAspect="1"/>
          </p:cNvPicPr>
          <p:nvPr/>
        </p:nvPicPr>
        <p:blipFill>
          <a:blip r:embed="rId6"/>
          <a:stretch>
            <a:fillRect/>
          </a:stretch>
        </p:blipFill>
        <p:spPr>
          <a:xfrm>
            <a:off x="1688117" y="1681979"/>
            <a:ext cx="8791178" cy="2881724"/>
          </a:xfrm>
          <a:prstGeom prst="rect">
            <a:avLst/>
          </a:prstGeom>
        </p:spPr>
      </p:pic>
    </p:spTree>
    <p:extLst>
      <p:ext uri="{BB962C8B-B14F-4D97-AF65-F5344CB8AC3E}">
        <p14:creationId xmlns:p14="http://schemas.microsoft.com/office/powerpoint/2010/main" xmlns="" val="31271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o sánh tài sắc của Thúy Vân và Thúy Kiều - Văn mẫu lớp 11 (8 mẫu)"/>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46333"/>
          <a:stretch/>
        </p:blipFill>
        <p:spPr bwMode="auto">
          <a:xfrm>
            <a:off x="8465171" y="-247851"/>
            <a:ext cx="4078167" cy="3977639"/>
          </a:xfrm>
          <a:prstGeom prst="rect">
            <a:avLst/>
          </a:prstGeom>
          <a:ln>
            <a:noFill/>
          </a:ln>
          <a:effectLst>
            <a:softEdge rad="635000"/>
          </a:effectLst>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65099" y="-95997"/>
            <a:ext cx="9224212" cy="6429261"/>
          </a:xfrm>
          <a:prstGeom prst="rect">
            <a:avLst/>
          </a:prstGeom>
        </p:spPr>
        <p:txBody>
          <a:bodyPr wrap="square">
            <a:spAutoFit/>
          </a:bodyPr>
          <a:lstStyle/>
          <a:p>
            <a:pPr marL="111125" marR="88265"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oan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do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Bọn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đập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man cha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Kim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bán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chuộc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Thuý</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duyên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Kim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Trọng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Duyên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nam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nữ</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4C4861"/>
              </a:solidFill>
              <a:effectLst/>
              <a:uLnTx/>
              <a:uFillTx/>
              <a:latin typeface="Times New Roman" panose="02020603050405020304" pitchFamily="18" charset="0"/>
              <a:ea typeface="Times New Roman" panose="02020603050405020304" pitchFamily="18" charset="0"/>
              <a:cs typeface="+mn-cs"/>
            </a:endParaRPr>
          </a:p>
          <a:p>
            <a:pPr marL="111125" marR="88265"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Gửi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duyên</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gửi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của</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cho</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người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khác</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nhờ</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người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khác</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chắp</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mối</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dang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dở</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của</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400" b="1" i="1"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mình</a:t>
            </a:r>
            <a:r>
              <a:rPr kumimoji="0" lang="en-US" sz="2400" b="1" i="1"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xmlns="" val="112149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Vertical)">
                                      <p:cBhvr>
                                        <p:cTn id="24" dur="500"/>
                                        <p:tgtEl>
                                          <p:spTgt spid="2">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barn(inVertical)">
                                      <p:cBhvr>
                                        <p:cTn id="27" dur="500"/>
                                        <p:tgtEl>
                                          <p:spTgt spid="2">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barn(inVertical)">
                                      <p:cBhvr>
                                        <p:cTn id="30" dur="500"/>
                                        <p:tgtEl>
                                          <p:spTgt spid="2">
                                            <p:txEl>
                                              <p:pRg st="8" end="8"/>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barn(inVertical)">
                                      <p:cBhvr>
                                        <p:cTn id="3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úy Kiều báo ân báo oán - Ôn Thi Vă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4861"/>
              </a:solidFill>
              <a:effectLst/>
              <a:uLnTx/>
              <a:uFillTx/>
              <a:latin typeface="Arial"/>
              <a:ea typeface="+mn-ea"/>
              <a:cs typeface="+mn-cs"/>
            </a:endParaRPr>
          </a:p>
        </p:txBody>
      </p:sp>
      <p:pic>
        <p:nvPicPr>
          <p:cNvPr id="5" name="Picture 4"/>
          <p:cNvPicPr>
            <a:picLocks noChangeAspect="1"/>
          </p:cNvPicPr>
          <p:nvPr/>
        </p:nvPicPr>
        <p:blipFill>
          <a:blip r:embed="rId2"/>
          <a:stretch>
            <a:fillRect/>
          </a:stretch>
        </p:blipFill>
        <p:spPr>
          <a:xfrm>
            <a:off x="-304963" y="1491916"/>
            <a:ext cx="5375438" cy="4668252"/>
          </a:xfrm>
          <a:prstGeom prst="rect">
            <a:avLst/>
          </a:prstGeom>
          <a:ln>
            <a:noFill/>
          </a:ln>
          <a:effectLst>
            <a:softEdge rad="635000"/>
          </a:effectLst>
        </p:spPr>
      </p:pic>
      <p:sp>
        <p:nvSpPr>
          <p:cNvPr id="6" name="Title 1"/>
          <p:cNvSpPr>
            <a:spLocks noGrp="1"/>
          </p:cNvSpPr>
          <p:nvPr>
            <p:ph type="title"/>
          </p:nvPr>
        </p:nvSpPr>
        <p:spPr>
          <a:xfrm>
            <a:off x="-2819400" y="907659"/>
            <a:ext cx="10515600" cy="1325563"/>
          </a:xfrm>
        </p:spPr>
        <p:txBody>
          <a:bodyPr>
            <a:normAutofit/>
          </a:bodyPr>
          <a:lstStyle/>
          <a:p>
            <a:pPr algn="ctr"/>
            <a:r>
              <a:rPr lang="en-US" altLang="en-US" dirty="0">
                <a:solidFill>
                  <a:srgbClr val="002060"/>
                </a:solidFill>
                <a:latin typeface="Times New Roman" panose="02020603050405020304" pitchFamily="18" charset="0"/>
                <a:cs typeface="Times New Roman" panose="02020603050405020304" pitchFamily="18" charset="0"/>
              </a:rPr>
              <a:t>c. </a:t>
            </a:r>
            <a:r>
              <a:rPr lang="en-US" altLang="en-US" dirty="0" err="1">
                <a:solidFill>
                  <a:srgbClr val="002060"/>
                </a:solidFill>
                <a:latin typeface="Times New Roman" panose="02020603050405020304" pitchFamily="18" charset="0"/>
                <a:cs typeface="Times New Roman" panose="02020603050405020304" pitchFamily="18" charset="0"/>
              </a:rPr>
              <a:t>Bố</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cục</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b="1" i="1" dirty="0">
                <a:solidFill>
                  <a:srgbClr val="002060"/>
                </a:solidFill>
                <a:latin typeface="Times New Roman" panose="02020603050405020304" pitchFamily="18" charset="0"/>
                <a:cs typeface="Times New Roman" panose="02020603050405020304" pitchFamily="18" charset="0"/>
              </a:rPr>
              <a:t>4 </a:t>
            </a:r>
            <a:r>
              <a:rPr lang="en-US" altLang="en-US" b="1" i="1" dirty="0" err="1">
                <a:solidFill>
                  <a:srgbClr val="002060"/>
                </a:solidFill>
                <a:latin typeface="Times New Roman" panose="02020603050405020304" pitchFamily="18" charset="0"/>
                <a:cs typeface="Times New Roman" panose="02020603050405020304" pitchFamily="18" charset="0"/>
              </a:rPr>
              <a:t>phần</a:t>
            </a:r>
            <a:endParaRPr lang="en-US" b="1" i="1" dirty="0">
              <a:solidFill>
                <a:srgbClr val="002060"/>
              </a:solidFill>
              <a:latin typeface="Times New Roman" panose="02020603050405020304" pitchFamily="18" charset="0"/>
              <a:cs typeface="Times New Roman" panose="02020603050405020304" pitchFamily="18" charset="0"/>
            </a:endParaRPr>
          </a:p>
        </p:txBody>
      </p:sp>
      <p:pic>
        <p:nvPicPr>
          <p:cNvPr id="410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2282" y="941715"/>
            <a:ext cx="829945" cy="146836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39882" y="2932553"/>
            <a:ext cx="829945" cy="146836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70475" y="4878102"/>
            <a:ext cx="829945" cy="146836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5410200" y="796530"/>
            <a:ext cx="6710217" cy="1077218"/>
          </a:xfrm>
          <a:prstGeom prst="rect">
            <a:avLst/>
          </a:prstGeom>
          <a:solidFill>
            <a:schemeClr val="accent2">
              <a:lumMod val="40000"/>
              <a:lumOff val="60000"/>
            </a:schemeClr>
          </a:solidFill>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duyên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altLang="en-US" sz="3200" b="0" i="0" u="none" strike="noStrike" kern="1200" cap="none" spc="0" normalizeH="0" baseline="0" noProof="0" dirty="0">
                <a:ln>
                  <a:noFill/>
                </a:ln>
                <a:solidFill>
                  <a:prstClr val="black"/>
                </a:solidFill>
                <a:effectLst/>
                <a:uLnTx/>
                <a:uFillTx/>
                <a:latin typeface="iCiel Bambola" panose="02000000000000000000" pitchFamily="2" charset="0"/>
                <a:ea typeface="+mn-ea"/>
                <a:cs typeface="Times New Roman" panose="02020603050405020304" pitchFamily="18" charset="0"/>
              </a:rPr>
              <a:t>.</a:t>
            </a:r>
          </a:p>
        </p:txBody>
      </p:sp>
      <p:sp>
        <p:nvSpPr>
          <p:cNvPr id="11" name="Rectangle 10"/>
          <p:cNvSpPr/>
          <p:nvPr/>
        </p:nvSpPr>
        <p:spPr>
          <a:xfrm>
            <a:off x="5070475" y="3062027"/>
            <a:ext cx="7049943" cy="1077218"/>
          </a:xfrm>
          <a:prstGeom prst="rect">
            <a:avLst/>
          </a:prstGeom>
          <a:solidFill>
            <a:schemeClr val="accent4">
              <a:lumMod val="40000"/>
              <a:lumOff val="60000"/>
            </a:schemeClr>
          </a:solidFill>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dò</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Rectangle 11"/>
          <p:cNvSpPr/>
          <p:nvPr/>
        </p:nvSpPr>
        <p:spPr>
          <a:xfrm>
            <a:off x="6080440" y="4906299"/>
            <a:ext cx="5626735" cy="1077218"/>
          </a:xfrm>
          <a:prstGeom prst="rect">
            <a:avLst/>
          </a:prstGeom>
          <a:solidFill>
            <a:schemeClr val="accent6">
              <a:lumMod val="40000"/>
              <a:lumOff val="60000"/>
            </a:schemeClr>
          </a:solidFill>
        </p:spPr>
        <p:txBody>
          <a:bodyPr wrap="square">
            <a:spAutoFit/>
          </a:bodyPr>
          <a:lstStyle/>
          <a:p>
            <a:pPr marL="0" marR="0" lvl="0" indent="0" algn="just" defTabSz="4572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đớn</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vọng</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Thúy</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Kiều</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xmlns="" val="21099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xmlns="" val="0"/>
              </a:ext>
            </a:extLst>
          </a:blip>
          <a:srcRect r="14478" b="13741"/>
          <a:stretch>
            <a:fillRect/>
          </a:stretch>
        </p:blipFill>
        <p:spPr>
          <a:xfrm>
            <a:off x="0" y="0"/>
            <a:ext cx="12192000" cy="6858000"/>
          </a:xfrm>
          <a:prstGeom prst="rect">
            <a:avLst/>
          </a:prstGeom>
        </p:spPr>
      </p:pic>
      <p:pic>
        <p:nvPicPr>
          <p:cNvPr id="2" name="图片 66">
            <a:extLst>
              <a:ext uri="{FF2B5EF4-FFF2-40B4-BE49-F238E27FC236}">
                <a16:creationId xmlns:a16="http://schemas.microsoft.com/office/drawing/2014/main" xmlns="" id="{E7BE723F-9569-0C81-D167-9D9446660646}"/>
              </a:ext>
            </a:extLst>
          </p:cNvPr>
          <p:cNvPicPr>
            <a:picLocks noChangeAspect="1"/>
          </p:cNvPicPr>
          <p:nvPr/>
        </p:nvPicPr>
        <p:blipFill>
          <a:blip r:embed="rId4"/>
          <a:srcRect/>
          <a:stretch>
            <a:fillRect/>
          </a:stretch>
        </p:blipFill>
        <p:spPr bwMode="auto">
          <a:xfrm>
            <a:off x="2352281" y="1481479"/>
            <a:ext cx="7835355" cy="3481237"/>
          </a:xfrm>
          <a:prstGeom prst="rect">
            <a:avLst/>
          </a:prstGeom>
          <a:noFill/>
          <a:ln w="9525">
            <a:noFill/>
            <a:miter lim="800000"/>
            <a:headEnd/>
            <a:tailEnd/>
          </a:ln>
        </p:spPr>
      </p:pic>
      <p:pic>
        <p:nvPicPr>
          <p:cNvPr id="3" name="图片 5">
            <a:extLst>
              <a:ext uri="{FF2B5EF4-FFF2-40B4-BE49-F238E27FC236}">
                <a16:creationId xmlns:a16="http://schemas.microsoft.com/office/drawing/2014/main" xmlns="" id="{A7DDB1AC-1593-FEE3-0401-8088C6072B7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187637" y="84181"/>
            <a:ext cx="1105359" cy="1041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
            <a:extLst>
              <a:ext uri="{FF2B5EF4-FFF2-40B4-BE49-F238E27FC236}">
                <a16:creationId xmlns:a16="http://schemas.microsoft.com/office/drawing/2014/main" xmlns="" id="{85897848-8703-D4F5-D00C-9D9AAEA438C3}"/>
              </a:ext>
            </a:extLst>
          </p:cNvPr>
          <p:cNvSpPr>
            <a:spLocks noChangeArrowheads="1"/>
          </p:cNvSpPr>
          <p:nvPr/>
        </p:nvSpPr>
        <p:spPr bwMode="auto">
          <a:xfrm>
            <a:off x="3175923" y="2816165"/>
            <a:ext cx="6188071" cy="1754326"/>
          </a:xfrm>
          <a:prstGeom prst="rect">
            <a:avLst/>
          </a:prstGeom>
          <a:solidFill>
            <a:schemeClr val="accent3">
              <a:lumMod val="40000"/>
              <a:lumOff val="60000"/>
            </a:schemeClr>
          </a:solidFill>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Times New Roman" pitchFamily="18" charset="0"/>
                <a:cs typeface="Times New Roman" pitchFamily="18" charset="0"/>
              </a:rPr>
              <a:t>THẢO LUẬN NHÓM</a:t>
            </a:r>
          </a:p>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4C4861"/>
                </a:solidFill>
                <a:effectLst/>
                <a:uLnTx/>
                <a:uFillTx/>
                <a:latin typeface="Times New Roman" pitchFamily="18" charset="0"/>
                <a:ea typeface="+mn-ea"/>
                <a:cs typeface="Times New Roman" pitchFamily="18" charset="0"/>
              </a:rPr>
              <a:t>(PHIẾU HỌC TẬP)</a:t>
            </a:r>
            <a:endParaRPr kumimoji="0" lang="en-US" sz="2900" b="1" i="0" u="none" strike="noStrike" kern="1200" cap="none" spc="0" normalizeH="0" baseline="0" noProof="0" dirty="0">
              <a:ln>
                <a:noFill/>
              </a:ln>
              <a:solidFill>
                <a:srgbClr val="4C4861"/>
              </a:solidFill>
              <a:effectLst/>
              <a:uLnTx/>
              <a:uFillTx/>
              <a:latin typeface="Times New Roman" pitchFamily="18" charset="0"/>
              <a:ea typeface="+mn-ea"/>
              <a:cs typeface="Times New Roman" pitchFamily="18" charset="0"/>
            </a:endParaRPr>
          </a:p>
        </p:txBody>
      </p:sp>
      <p:sp>
        <p:nvSpPr>
          <p:cNvPr id="10" name="TextBox 9"/>
          <p:cNvSpPr txBox="1"/>
          <p:nvPr/>
        </p:nvSpPr>
        <p:spPr>
          <a:xfrm>
            <a:off x="775073" y="281150"/>
            <a:ext cx="637866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II.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Đọc</a:t>
            </a: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 –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hiểu</a:t>
            </a: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văn</a:t>
            </a:r>
            <a:r>
              <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dirty="0" err="1">
                <a:ln>
                  <a:noFill/>
                </a:ln>
                <a:solidFill>
                  <a:srgbClr val="4C4861"/>
                </a:solidFill>
                <a:effectLst/>
                <a:uLnTx/>
                <a:uFillTx/>
                <a:latin typeface="Times New Roman" panose="02020603050405020304" pitchFamily="18" charset="0"/>
                <a:ea typeface="+mn-ea"/>
                <a:cs typeface="Times New Roman" panose="02020603050405020304" pitchFamily="18" charset="0"/>
              </a:rPr>
              <a:t>bản</a:t>
            </a:r>
            <a:endParaRPr kumimoji="0" lang="en-US" sz="5400" b="0" i="0" u="none" strike="noStrike" kern="1200" cap="none" spc="0" normalizeH="0" baseline="0" noProof="0" dirty="0">
              <a:ln>
                <a:noFill/>
              </a:ln>
              <a:solidFill>
                <a:srgbClr val="4C486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93126932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8">
            <a:extLst>
              <a:ext uri="{FF2B5EF4-FFF2-40B4-BE49-F238E27FC236}">
                <a16:creationId xmlns:a16="http://schemas.microsoft.com/office/drawing/2014/main" xmlns="" id="{21D2A9BB-4D69-497B-BD3C-482C3B50CF86}"/>
              </a:ext>
            </a:extLst>
          </p:cNvPr>
          <p:cNvGrpSpPr/>
          <p:nvPr/>
        </p:nvGrpSpPr>
        <p:grpSpPr>
          <a:xfrm>
            <a:off x="224728" y="156388"/>
            <a:ext cx="5537232" cy="2940260"/>
            <a:chOff x="1773938" y="1828800"/>
            <a:chExt cx="2859415" cy="4115217"/>
          </a:xfrm>
          <a:solidFill>
            <a:srgbClr val="00B050"/>
          </a:solidFill>
        </p:grpSpPr>
        <p:sp>
          <p:nvSpPr>
            <p:cNvPr id="17" name="圆角矩形 6">
              <a:extLst>
                <a:ext uri="{FF2B5EF4-FFF2-40B4-BE49-F238E27FC236}">
                  <a16:creationId xmlns:a16="http://schemas.microsoft.com/office/drawing/2014/main" xmlns="" id="{854B13BE-12B8-44DA-BD90-52F2A404A3BE}"/>
                </a:ext>
              </a:extLst>
            </p:cNvPr>
            <p:cNvSpPr/>
            <p:nvPr/>
          </p:nvSpPr>
          <p:spPr>
            <a:xfrm>
              <a:off x="1890330" y="2278043"/>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18" name="圆角矩形 5">
              <a:extLst>
                <a:ext uri="{FF2B5EF4-FFF2-40B4-BE49-F238E27FC236}">
                  <a16:creationId xmlns:a16="http://schemas.microsoft.com/office/drawing/2014/main" xmlns="" id="{C4A79805-21B2-4BD9-BDE9-24C9D050BCBC}"/>
                </a:ext>
              </a:extLst>
            </p:cNvPr>
            <p:cNvSpPr/>
            <p:nvPr/>
          </p:nvSpPr>
          <p:spPr>
            <a:xfrm>
              <a:off x="1773938" y="2145322"/>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19" name="圆角矩形 7">
              <a:extLst>
                <a:ext uri="{FF2B5EF4-FFF2-40B4-BE49-F238E27FC236}">
                  <a16:creationId xmlns:a16="http://schemas.microsoft.com/office/drawing/2014/main" xmlns="" id="{568DA012-A66F-49E2-A5FF-A59E48DE5FD7}"/>
                </a:ext>
              </a:extLst>
            </p:cNvPr>
            <p:cNvSpPr/>
            <p:nvPr/>
          </p:nvSpPr>
          <p:spPr>
            <a:xfrm>
              <a:off x="2315485" y="19050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0" name="圆角矩形 4">
              <a:extLst>
                <a:ext uri="{FF2B5EF4-FFF2-40B4-BE49-F238E27FC236}">
                  <a16:creationId xmlns:a16="http://schemas.microsoft.com/office/drawing/2014/main" xmlns="" id="{018EB24A-7E25-4AC2-90FC-DA5C142BB7F2}"/>
                </a:ext>
              </a:extLst>
            </p:cNvPr>
            <p:cNvSpPr/>
            <p:nvPr/>
          </p:nvSpPr>
          <p:spPr>
            <a:xfrm>
              <a:off x="2239285" y="18288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grpSp>
      <p:grpSp>
        <p:nvGrpSpPr>
          <p:cNvPr id="21" name="组合 8">
            <a:extLst>
              <a:ext uri="{FF2B5EF4-FFF2-40B4-BE49-F238E27FC236}">
                <a16:creationId xmlns:a16="http://schemas.microsoft.com/office/drawing/2014/main" xmlns="" id="{0DF77373-CC6F-4CF7-8A74-384710190663}"/>
              </a:ext>
            </a:extLst>
          </p:cNvPr>
          <p:cNvGrpSpPr/>
          <p:nvPr/>
        </p:nvGrpSpPr>
        <p:grpSpPr>
          <a:xfrm>
            <a:off x="6376140" y="-53512"/>
            <a:ext cx="5634833" cy="3025320"/>
            <a:chOff x="1773938" y="1828800"/>
            <a:chExt cx="2859415" cy="4115217"/>
          </a:xfrm>
          <a:solidFill>
            <a:srgbClr val="FFFF66"/>
          </a:solidFill>
        </p:grpSpPr>
        <p:sp>
          <p:nvSpPr>
            <p:cNvPr id="22" name="圆角矩形 6">
              <a:extLst>
                <a:ext uri="{FF2B5EF4-FFF2-40B4-BE49-F238E27FC236}">
                  <a16:creationId xmlns:a16="http://schemas.microsoft.com/office/drawing/2014/main" xmlns="" id="{0D589B3C-CE2D-4989-B8D5-622C02FE0B82}"/>
                </a:ext>
              </a:extLst>
            </p:cNvPr>
            <p:cNvSpPr/>
            <p:nvPr/>
          </p:nvSpPr>
          <p:spPr>
            <a:xfrm>
              <a:off x="1890330" y="2278043"/>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3" name="圆角矩形 5">
              <a:extLst>
                <a:ext uri="{FF2B5EF4-FFF2-40B4-BE49-F238E27FC236}">
                  <a16:creationId xmlns:a16="http://schemas.microsoft.com/office/drawing/2014/main" xmlns="" id="{FBDD1A8F-6C2A-429D-B779-57845697A456}"/>
                </a:ext>
              </a:extLst>
            </p:cNvPr>
            <p:cNvSpPr/>
            <p:nvPr/>
          </p:nvSpPr>
          <p:spPr>
            <a:xfrm>
              <a:off x="1773938" y="2145322"/>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4" name="圆角矩形 7">
              <a:extLst>
                <a:ext uri="{FF2B5EF4-FFF2-40B4-BE49-F238E27FC236}">
                  <a16:creationId xmlns:a16="http://schemas.microsoft.com/office/drawing/2014/main" xmlns="" id="{07DB38D8-8CBB-4706-A01D-5429D0E6B3F7}"/>
                </a:ext>
              </a:extLst>
            </p:cNvPr>
            <p:cNvSpPr/>
            <p:nvPr/>
          </p:nvSpPr>
          <p:spPr>
            <a:xfrm>
              <a:off x="2315485" y="19050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25" name="圆角矩形 4">
              <a:extLst>
                <a:ext uri="{FF2B5EF4-FFF2-40B4-BE49-F238E27FC236}">
                  <a16:creationId xmlns:a16="http://schemas.microsoft.com/office/drawing/2014/main" xmlns="" id="{F22296CE-ED9A-4370-9021-C46E31D50363}"/>
                </a:ext>
              </a:extLst>
            </p:cNvPr>
            <p:cNvSpPr/>
            <p:nvPr/>
          </p:nvSpPr>
          <p:spPr>
            <a:xfrm>
              <a:off x="2239285" y="18288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grpSp>
      <p:grpSp>
        <p:nvGrpSpPr>
          <p:cNvPr id="31" name="组合 8">
            <a:extLst>
              <a:ext uri="{FF2B5EF4-FFF2-40B4-BE49-F238E27FC236}">
                <a16:creationId xmlns:a16="http://schemas.microsoft.com/office/drawing/2014/main" xmlns="" id="{6041150F-3329-4558-A444-C275836626B0}"/>
              </a:ext>
            </a:extLst>
          </p:cNvPr>
          <p:cNvGrpSpPr/>
          <p:nvPr/>
        </p:nvGrpSpPr>
        <p:grpSpPr>
          <a:xfrm>
            <a:off x="1818267" y="3043658"/>
            <a:ext cx="7033633" cy="3581056"/>
            <a:chOff x="1773938" y="1828800"/>
            <a:chExt cx="2859415" cy="4115217"/>
          </a:xfrm>
          <a:solidFill>
            <a:srgbClr val="FF0066"/>
          </a:solidFill>
        </p:grpSpPr>
        <p:sp>
          <p:nvSpPr>
            <p:cNvPr id="32" name="圆角矩形 6">
              <a:extLst>
                <a:ext uri="{FF2B5EF4-FFF2-40B4-BE49-F238E27FC236}">
                  <a16:creationId xmlns:a16="http://schemas.microsoft.com/office/drawing/2014/main" xmlns="" id="{9CF42D8A-5B10-40A8-9670-1BDAB9EDED2C}"/>
                </a:ext>
              </a:extLst>
            </p:cNvPr>
            <p:cNvSpPr/>
            <p:nvPr/>
          </p:nvSpPr>
          <p:spPr>
            <a:xfrm>
              <a:off x="1890330" y="2278043"/>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33" name="圆角矩形 5">
              <a:extLst>
                <a:ext uri="{FF2B5EF4-FFF2-40B4-BE49-F238E27FC236}">
                  <a16:creationId xmlns:a16="http://schemas.microsoft.com/office/drawing/2014/main" xmlns="" id="{8DFE6005-9949-4742-A919-7A8B50DEE4B0}"/>
                </a:ext>
              </a:extLst>
            </p:cNvPr>
            <p:cNvSpPr/>
            <p:nvPr/>
          </p:nvSpPr>
          <p:spPr>
            <a:xfrm>
              <a:off x="1773938" y="2145322"/>
              <a:ext cx="2743023" cy="3665974"/>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34" name="圆角矩形 7">
              <a:extLst>
                <a:ext uri="{FF2B5EF4-FFF2-40B4-BE49-F238E27FC236}">
                  <a16:creationId xmlns:a16="http://schemas.microsoft.com/office/drawing/2014/main" xmlns="" id="{1A973394-D5DD-4DBC-8C7C-935552F76DF4}"/>
                </a:ext>
              </a:extLst>
            </p:cNvPr>
            <p:cNvSpPr/>
            <p:nvPr/>
          </p:nvSpPr>
          <p:spPr>
            <a:xfrm>
              <a:off x="2315485" y="19050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8F5F2"/>
                </a:solidFill>
                <a:effectLst/>
                <a:uLnTx/>
                <a:uFillTx/>
                <a:latin typeface="Arial"/>
                <a:ea typeface="宋体" panose="02010600030101010101" pitchFamily="2" charset="-122"/>
                <a:cs typeface="+mn-ea"/>
                <a:sym typeface="+mn-lt"/>
              </a:endParaRPr>
            </a:p>
          </p:txBody>
        </p:sp>
        <p:sp>
          <p:nvSpPr>
            <p:cNvPr id="35" name="圆角矩形 4">
              <a:extLst>
                <a:ext uri="{FF2B5EF4-FFF2-40B4-BE49-F238E27FC236}">
                  <a16:creationId xmlns:a16="http://schemas.microsoft.com/office/drawing/2014/main" xmlns="" id="{3F33EBD3-C5FB-4212-BC0D-0376BCDB535E}"/>
                </a:ext>
              </a:extLst>
            </p:cNvPr>
            <p:cNvSpPr/>
            <p:nvPr/>
          </p:nvSpPr>
          <p:spPr>
            <a:xfrm>
              <a:off x="2239285" y="1828800"/>
              <a:ext cx="1812330" cy="633045"/>
            </a:xfrm>
            <a:prstGeom prst="roundRect">
              <a:avLst/>
            </a:prstGeom>
            <a:gr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8F5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Nhóm</a:t>
              </a:r>
              <a:r>
                <a:rPr kumimoji="0" lang="en-US" altLang="zh-CN" sz="3200" b="1" i="0" u="none" strike="noStrike" kern="1200" cap="none" spc="0" normalizeH="0" baseline="0" noProof="0" dirty="0">
                  <a:ln>
                    <a:noFill/>
                  </a:ln>
                  <a:solidFill>
                    <a:srgbClr val="F8F5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 3</a:t>
              </a:r>
              <a:endParaRPr kumimoji="0" lang="zh-CN" altLang="en-US" sz="3200" b="1" i="0" u="none" strike="noStrike" kern="1200" cap="none" spc="0" normalizeH="0" baseline="0" noProof="0" dirty="0">
                <a:ln>
                  <a:noFill/>
                </a:ln>
                <a:solidFill>
                  <a:srgbClr val="F8F5F2"/>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
        <p:nvSpPr>
          <p:cNvPr id="37" name="TextBox 36">
            <a:extLst>
              <a:ext uri="{FF2B5EF4-FFF2-40B4-BE49-F238E27FC236}">
                <a16:creationId xmlns:a16="http://schemas.microsoft.com/office/drawing/2014/main" xmlns="" id="{013D7F9B-AAED-4BCE-B4CB-1146696A4059}"/>
              </a:ext>
            </a:extLst>
          </p:cNvPr>
          <p:cNvSpPr txBox="1"/>
          <p:nvPr/>
        </p:nvSpPr>
        <p:spPr>
          <a:xfrm>
            <a:off x="2051956" y="161816"/>
            <a:ext cx="2170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Nhóm 1</a:t>
            </a:r>
          </a:p>
        </p:txBody>
      </p:sp>
      <p:sp>
        <p:nvSpPr>
          <p:cNvPr id="38" name="TextBox 37">
            <a:extLst>
              <a:ext uri="{FF2B5EF4-FFF2-40B4-BE49-F238E27FC236}">
                <a16:creationId xmlns:a16="http://schemas.microsoft.com/office/drawing/2014/main" xmlns="" id="{81847867-3B97-4683-A7A6-A57922AB6EEE}"/>
              </a:ext>
            </a:extLst>
          </p:cNvPr>
          <p:cNvSpPr txBox="1"/>
          <p:nvPr/>
        </p:nvSpPr>
        <p:spPr>
          <a:xfrm>
            <a:off x="8326294" y="-53512"/>
            <a:ext cx="16521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C4861"/>
                </a:solidFill>
                <a:effectLst/>
                <a:uLnTx/>
                <a:uFillTx/>
                <a:latin typeface="Times New Roman" panose="02020603050405020304" pitchFamily="18" charset="0"/>
                <a:ea typeface="+mn-ea"/>
                <a:cs typeface="Times New Roman" panose="02020603050405020304" pitchFamily="18" charset="0"/>
              </a:rPr>
              <a:t>Nhóm  2</a:t>
            </a:r>
          </a:p>
        </p:txBody>
      </p:sp>
      <p:sp>
        <p:nvSpPr>
          <p:cNvPr id="4" name="TextBox 3">
            <a:extLst>
              <a:ext uri="{FF2B5EF4-FFF2-40B4-BE49-F238E27FC236}">
                <a16:creationId xmlns:a16="http://schemas.microsoft.com/office/drawing/2014/main" xmlns="" id="{BDB3592B-1CFB-442D-B2C1-9EC523FDBEA1}"/>
              </a:ext>
            </a:extLst>
          </p:cNvPr>
          <p:cNvSpPr txBox="1"/>
          <p:nvPr/>
        </p:nvSpPr>
        <p:spPr>
          <a:xfrm>
            <a:off x="487077" y="639267"/>
            <a:ext cx="5086448" cy="2215991"/>
          </a:xfrm>
          <a:prstGeom prst="rect">
            <a:avLst/>
          </a:prstGeom>
          <a:noFill/>
        </p:spPr>
        <p:txBody>
          <a:bodyPr wrap="square" rtlCol="0">
            <a:spAutoFit/>
          </a:bodyPr>
          <a:lstStyle/>
          <a:p>
            <a:pPr marL="285750" marR="0" lvl="0" indent="-285750" algn="just" defTabSz="914400" rtl="0" eaLnBrk="1" fontAlgn="auto" latinLnBrk="0" hangingPunct="1">
              <a:lnSpc>
                <a:spcPct val="115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Kiều</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đã</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có</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lời</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nói</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hành</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động</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và</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lí</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lẽ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như</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thế</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nào</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để</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thuyết</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phục</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Vân</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Nếu</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là</a:t>
            </a:r>
            <a:r>
              <a:rPr kumimoji="0" lang="en-US" sz="2400" b="1" i="0" u="none" strike="noStrike" kern="1200" cap="none" spc="0" normalizeH="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noProof="0" dirty="0" err="1" smtClean="0">
                <a:ln>
                  <a:noFill/>
                </a:ln>
                <a:solidFill>
                  <a:srgbClr val="F8F5F2"/>
                </a:solidFill>
                <a:effectLst/>
                <a:uLnTx/>
                <a:uFillTx/>
                <a:latin typeface="Times New Roman" panose="02020603050405020304" pitchFamily="18" charset="0"/>
                <a:ea typeface="Times New Roman" panose="02020603050405020304" pitchFamily="18" charset="0"/>
                <a:cs typeface="+mn-cs"/>
              </a:rPr>
              <a:t>Vân</a:t>
            </a:r>
            <a:r>
              <a:rPr kumimoji="0" lang="en-US" sz="2400" b="1" i="0" u="none" strike="noStrike" kern="1200" cap="none" spc="0" normalizeH="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smtClean="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em</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sẽ</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hành</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xử</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như</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thế</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F8F5F2"/>
                </a:solidFill>
                <a:effectLst/>
                <a:uLnTx/>
                <a:uFillTx/>
                <a:latin typeface="Times New Roman" panose="02020603050405020304" pitchFamily="18" charset="0"/>
                <a:ea typeface="Times New Roman" panose="02020603050405020304" pitchFamily="18" charset="0"/>
                <a:cs typeface="+mn-cs"/>
              </a:rPr>
              <a:t>nào</a:t>
            </a:r>
            <a:r>
              <a:rPr kumimoji="0" lang="en-US" sz="2400" b="1" i="0" u="none" strike="noStrike" kern="1200" cap="none" spc="0" normalizeH="0" baseline="0" noProof="0" dirty="0">
                <a:ln>
                  <a:noFill/>
                </a:ln>
                <a:solidFill>
                  <a:srgbClr val="F8F5F2"/>
                </a:solidFill>
                <a:effectLst/>
                <a:uLnTx/>
                <a:uFillTx/>
                <a:latin typeface="Times New Roman" panose="02020603050405020304" pitchFamily="18" charset="0"/>
                <a:ea typeface="Times New Roman" panose="02020603050405020304" pitchFamily="18" charset="0"/>
                <a:cs typeface="+mn-cs"/>
              </a:rPr>
              <a:t>?</a:t>
            </a:r>
          </a:p>
        </p:txBody>
      </p:sp>
      <p:sp>
        <p:nvSpPr>
          <p:cNvPr id="5" name="TextBox 4">
            <a:extLst>
              <a:ext uri="{FF2B5EF4-FFF2-40B4-BE49-F238E27FC236}">
                <a16:creationId xmlns:a16="http://schemas.microsoft.com/office/drawing/2014/main" xmlns="" id="{3F547E1A-CCD6-4A40-9800-98239AACB628}"/>
              </a:ext>
            </a:extLst>
          </p:cNvPr>
          <p:cNvSpPr txBox="1"/>
          <p:nvPr/>
        </p:nvSpPr>
        <p:spPr>
          <a:xfrm>
            <a:off x="6528820" y="608689"/>
            <a:ext cx="4850380" cy="1938992"/>
          </a:xfrm>
          <a:prstGeom prst="rect">
            <a:avLst/>
          </a:prstGeom>
          <a:noFill/>
        </p:spPr>
        <p:txBody>
          <a:bodyPr wrap="square" rtlCol="0">
            <a:spAutoFit/>
          </a:bodyPr>
          <a:lstStyle/>
          <a:p>
            <a:pPr marL="285750" lvl="0" indent="-285750" algn="just">
              <a:buFontTx/>
              <a:buChar char="-"/>
              <a:defRPr/>
            </a:pP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Kiều</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trao</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Thuý</a:t>
            </a:r>
            <a:r>
              <a:rPr kumimoji="0" lang="en-US" sz="2400" b="1" i="0" u="none" strike="noStrike" kern="1200" cap="none" spc="0" normalizeH="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Vân</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kỉ</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a:solidFill>
                  <a:srgbClr val="ECC9C7">
                    <a:lumMod val="50000"/>
                  </a:srgbClr>
                </a:solidFill>
                <a:latin typeface="Times New Roman" panose="02020603050405020304" pitchFamily="18" charset="0"/>
                <a:ea typeface="Times New Roman" panose="02020603050405020304" pitchFamily="18" charset="0"/>
              </a:rPr>
              <a:t>vật</a:t>
            </a:r>
            <a:r>
              <a:rPr lang="en-US" sz="2400" b="1" dirty="0">
                <a:solidFill>
                  <a:srgbClr val="ECC9C7">
                    <a:lumMod val="50000"/>
                  </a:srgbClr>
                </a:solidFill>
                <a:latin typeface="Times New Roman" panose="02020603050405020304" pitchFamily="18" charset="0"/>
                <a:ea typeface="Times New Roman" panose="02020603050405020304" pitchFamily="18" charset="0"/>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gì</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Cách</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trao</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Kiều</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2400" b="1" i="0" u="none" strike="noStrike" kern="1200" cap="none" spc="0" normalizeH="0" baseline="0" noProof="0" dirty="0" smtClean="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gì</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đặc</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biệt</a:t>
            </a:r>
            <a:r>
              <a:rPr kumimoji="0" lang="en-US" sz="2400" b="1" i="0" u="none" strike="noStrike" kern="1200" cap="none" spc="0" normalizeH="0" baseline="0" noProof="0" dirty="0">
                <a:ln>
                  <a:noFill/>
                </a:ln>
                <a:solidFill>
                  <a:srgbClr val="ECC9C7">
                    <a:lumMod val="50000"/>
                  </a:srgbClr>
                </a:solidFill>
                <a:effectLst/>
                <a:uLnTx/>
                <a:uFillTx/>
                <a:latin typeface="Times New Roman" panose="02020603050405020304" pitchFamily="18" charset="0"/>
                <a:ea typeface="Times New Roman" panose="02020603050405020304" pitchFamily="18" charset="0"/>
                <a:cs typeface="+mn-cs"/>
              </a:rPr>
              <a:t>? </a:t>
            </a:r>
          </a:p>
          <a:p>
            <a:pPr marL="285750" indent="-285750" algn="just">
              <a:buFontTx/>
              <a:buChar char="-"/>
              <a:defRPr/>
            </a:pP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Kiều</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có</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tâm</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en-US" sz="2400" b="1" dirty="0" err="1" smtClean="0">
                <a:solidFill>
                  <a:srgbClr val="ECC9C7">
                    <a:lumMod val="50000"/>
                  </a:srgbClr>
                </a:solidFill>
                <a:latin typeface="Times New Roman" panose="02020603050405020304" pitchFamily="18" charset="0"/>
                <a:ea typeface="Times New Roman" panose="02020603050405020304" pitchFamily="18" charset="0"/>
              </a:rPr>
              <a:t>trạng</a:t>
            </a:r>
            <a:r>
              <a:rPr lang="en-US" sz="2400" b="1" dirty="0" smtClean="0">
                <a:solidFill>
                  <a:srgbClr val="ECC9C7">
                    <a:lumMod val="50000"/>
                  </a:srgbClr>
                </a:solidFill>
                <a:latin typeface="Times New Roman" panose="02020603050405020304" pitchFamily="18" charset="0"/>
                <a:ea typeface="Times New Roman" panose="02020603050405020304" pitchFamily="18" charset="0"/>
              </a:rPr>
              <a:t> </a:t>
            </a:r>
            <a:r>
              <a:rPr lang="vi-VN" sz="2400" b="1" dirty="0" smtClean="0">
                <a:solidFill>
                  <a:srgbClr val="ECC9C7">
                    <a:lumMod val="50000"/>
                  </a:srgbClr>
                </a:solidFill>
                <a:latin typeface="Times New Roman" panose="02020603050405020304" pitchFamily="18" charset="0"/>
                <a:ea typeface="Times New Roman" panose="02020603050405020304" pitchFamily="18" charset="0"/>
              </a:rPr>
              <a:t>như </a:t>
            </a:r>
            <a:r>
              <a:rPr lang="vi-VN" sz="2400" b="1" dirty="0">
                <a:solidFill>
                  <a:srgbClr val="ECC9C7">
                    <a:lumMod val="50000"/>
                  </a:srgbClr>
                </a:solidFill>
                <a:latin typeface="Times New Roman" panose="02020603050405020304" pitchFamily="18" charset="0"/>
                <a:ea typeface="Times New Roman" panose="02020603050405020304" pitchFamily="18" charset="0"/>
              </a:rPr>
              <a:t>thế nào sau khi trao kỉ vật?</a:t>
            </a:r>
            <a:endParaRPr lang="en-US" sz="2400" b="1" dirty="0">
              <a:solidFill>
                <a:srgbClr val="ECC9C7">
                  <a:lumMod val="50000"/>
                </a:srgbClr>
              </a:solidFill>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xmlns="" id="{617D6801-2804-474E-ABE6-0817E52665FD}"/>
              </a:ext>
            </a:extLst>
          </p:cNvPr>
          <p:cNvSpPr txBox="1"/>
          <p:nvPr/>
        </p:nvSpPr>
        <p:spPr>
          <a:xfrm>
            <a:off x="2202977" y="3710027"/>
            <a:ext cx="5977909" cy="267765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Ngôn ngữ nhân vật có sự thay đổi nào ở đoạn th</a:t>
            </a:r>
            <a:r>
              <a:rPr kumimoji="0" lang="vi-VN"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ơ</a:t>
            </a:r>
            <a:r>
              <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 cuối? Tâm trạng Kiều có sự chuyển biến ra sao thông qua việc chuyển đổi lời thoại?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 Theo em, t</a:t>
            </a:r>
            <a:r>
              <a:rPr kumimoji="0" lang="vi-VN"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rPr>
              <a:t>ư thế và tâm trạng của Kiều như thế nào trước và sau khi thét lên hai tiếng kêu cuối cùng?</a:t>
            </a:r>
            <a:endParaRPr kumimoji="0" lang="en-US" sz="2400" b="1" i="0" u="none" strike="noStrike" kern="1200" cap="none" spc="0" normalizeH="0" baseline="0" noProof="0">
              <a:ln>
                <a:noFill/>
              </a:ln>
              <a:solidFill>
                <a:srgbClr val="F8F5F2"/>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377569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p:cNvSpPr>
            <a:spLocks noChangeArrowheads="1"/>
          </p:cNvSpPr>
          <p:nvPr/>
        </p:nvSpPr>
        <p:spPr bwMode="auto">
          <a:xfrm>
            <a:off x="5676900" y="1439862"/>
            <a:ext cx="6400800" cy="5386388"/>
          </a:xfrm>
          <a:prstGeom prst="rect">
            <a:avLst/>
          </a:prstGeom>
          <a:solidFill>
            <a:schemeClr val="accent3">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indent="800100" eaLnBrk="0" hangingPunct="0">
              <a:defRPr sz="4400" b="1" baseline="20000">
                <a:solidFill>
                  <a:srgbClr val="FF3300"/>
                </a:solidFill>
                <a:latin typeface="VNIBodon" pitchFamily="82" charset="0"/>
              </a:defRPr>
            </a:lvl1pPr>
            <a:lvl2pPr marL="742950" indent="-285750" eaLnBrk="0" hangingPunct="0">
              <a:defRPr sz="4400" b="1" baseline="20000">
                <a:solidFill>
                  <a:srgbClr val="FF3300"/>
                </a:solidFill>
                <a:latin typeface="VNIBodon" pitchFamily="82" charset="0"/>
              </a:defRPr>
            </a:lvl2pPr>
            <a:lvl3pPr marL="1143000" indent="-228600" eaLnBrk="0" hangingPunct="0">
              <a:defRPr sz="4400" b="1" baseline="20000">
                <a:solidFill>
                  <a:srgbClr val="FF3300"/>
                </a:solidFill>
                <a:latin typeface="VNIBodon" pitchFamily="82" charset="0"/>
              </a:defRPr>
            </a:lvl3pPr>
            <a:lvl4pPr marL="1600200" indent="-228600" eaLnBrk="0" hangingPunct="0">
              <a:defRPr sz="4400" b="1" baseline="20000">
                <a:solidFill>
                  <a:srgbClr val="FF3300"/>
                </a:solidFill>
                <a:latin typeface="VNIBodon" pitchFamily="82" charset="0"/>
              </a:defRPr>
            </a:lvl4pPr>
            <a:lvl5pPr marL="2057400" indent="-228600" eaLnBrk="0" hangingPunct="0">
              <a:defRPr sz="4400" b="1" baseline="20000">
                <a:solidFill>
                  <a:srgbClr val="FF3300"/>
                </a:solidFill>
                <a:latin typeface="VNIBodon" pitchFamily="82" charset="0"/>
              </a:defRPr>
            </a:lvl5pPr>
            <a:lvl6pPr marL="2514600" indent="-228600" algn="ctr" eaLnBrk="0" fontAlgn="base" hangingPunct="0">
              <a:spcBef>
                <a:spcPct val="50000"/>
              </a:spcBef>
              <a:spcAft>
                <a:spcPct val="0"/>
              </a:spcAft>
              <a:defRPr sz="4400" b="1" baseline="20000">
                <a:solidFill>
                  <a:srgbClr val="FF3300"/>
                </a:solidFill>
                <a:latin typeface="VNIBodon" pitchFamily="82" charset="0"/>
              </a:defRPr>
            </a:lvl6pPr>
            <a:lvl7pPr marL="2971800" indent="-228600" algn="ctr" eaLnBrk="0" fontAlgn="base" hangingPunct="0">
              <a:spcBef>
                <a:spcPct val="50000"/>
              </a:spcBef>
              <a:spcAft>
                <a:spcPct val="0"/>
              </a:spcAft>
              <a:defRPr sz="4400" b="1" baseline="20000">
                <a:solidFill>
                  <a:srgbClr val="FF3300"/>
                </a:solidFill>
                <a:latin typeface="VNIBodon" pitchFamily="82" charset="0"/>
              </a:defRPr>
            </a:lvl7pPr>
            <a:lvl8pPr marL="3429000" indent="-228600" algn="ctr" eaLnBrk="0" fontAlgn="base" hangingPunct="0">
              <a:spcBef>
                <a:spcPct val="50000"/>
              </a:spcBef>
              <a:spcAft>
                <a:spcPct val="0"/>
              </a:spcAft>
              <a:defRPr sz="4400" b="1" baseline="20000">
                <a:solidFill>
                  <a:srgbClr val="FF3300"/>
                </a:solidFill>
                <a:latin typeface="VNIBodon" pitchFamily="82" charset="0"/>
              </a:defRPr>
            </a:lvl8pPr>
            <a:lvl9pPr marL="3886200" indent="-228600" algn="ctr" eaLnBrk="0" fontAlgn="base" hangingPunct="0">
              <a:spcBef>
                <a:spcPct val="50000"/>
              </a:spcBef>
              <a:spcAft>
                <a:spcPct val="0"/>
              </a:spcAft>
              <a:defRPr sz="4400" b="1" baseline="20000">
                <a:solidFill>
                  <a:srgbClr val="FF3300"/>
                </a:solidFill>
                <a:latin typeface="VNIBodon" pitchFamily="82" charset="0"/>
              </a:defRPr>
            </a:lvl9pPr>
          </a:lstStyle>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Cậy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chịu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cho</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chị</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lạy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rồi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Giữa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đường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đứt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gánh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Kẻ</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loan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chắp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tơ</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thừa</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mặc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Kể</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từ</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gặp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chàng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Kim,</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ngày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quạt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ước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đêm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chén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thề</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Sự</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sóng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gió</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bất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kì</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80010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Hiếu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lẽ</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bề</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vẹn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800100" algn="l" defTabSz="914400" rtl="0" eaLnBrk="0" fontAlgn="base" latinLnBrk="0" hangingPunct="0">
              <a:lnSpc>
                <a:spcPct val="100000"/>
              </a:lnSpc>
              <a:spcBef>
                <a:spcPct val="0"/>
              </a:spcBef>
              <a:spcAft>
                <a:spcPct val="0"/>
              </a:spcAft>
              <a:buClrTx/>
              <a:buSzTx/>
              <a:buFontTx/>
              <a:buNone/>
              <a:tabLst/>
              <a:defRPr/>
            </a:pPr>
            <a:endParaRPr kumimoji="0" lang="en-US" alt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 name="Picture 2" descr="Phân tích trao duyên - Một trích đoạn trong Truyện Kiều của Nguyễn Du">
            <a:extLst>
              <a:ext uri="{FF2B5EF4-FFF2-40B4-BE49-F238E27FC236}">
                <a16:creationId xmlns:a16="http://schemas.microsoft.com/office/drawing/2014/main" xmlns="" id="{B39114C8-70DF-49A1-872D-DEBEA398A82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9550" y="208520"/>
            <a:ext cx="5334000" cy="648729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11"/>
          <p:cNvSpPr>
            <a:spLocks noChangeArrowheads="1"/>
          </p:cNvSpPr>
          <p:nvPr/>
        </p:nvSpPr>
        <p:spPr bwMode="auto">
          <a:xfrm>
            <a:off x="5867400" y="378511"/>
            <a:ext cx="6324600" cy="646331"/>
          </a:xfrm>
          <a:prstGeom prst="rect">
            <a:avLst/>
          </a:prstGeom>
          <a:solidFill>
            <a:srgbClr val="FFFF00"/>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anchor="ctr">
            <a:spAutoFit/>
          </a:bodyPr>
          <a:lstStyle>
            <a:lvl1pPr marL="233363" indent="-233363" eaLnBrk="0" hangingPunct="0">
              <a:defRPr sz="4400" b="1" baseline="20000">
                <a:solidFill>
                  <a:srgbClr val="FF3300"/>
                </a:solidFill>
                <a:latin typeface="VNIBodon" pitchFamily="82" charset="0"/>
              </a:defRPr>
            </a:lvl1pPr>
            <a:lvl2pPr marL="742950" indent="-285750" eaLnBrk="0" hangingPunct="0">
              <a:defRPr sz="4400" b="1" baseline="20000">
                <a:solidFill>
                  <a:srgbClr val="FF3300"/>
                </a:solidFill>
                <a:latin typeface="VNIBodon" pitchFamily="82" charset="0"/>
              </a:defRPr>
            </a:lvl2pPr>
            <a:lvl3pPr marL="1143000" indent="-228600" eaLnBrk="0" hangingPunct="0">
              <a:defRPr sz="4400" b="1" baseline="20000">
                <a:solidFill>
                  <a:srgbClr val="FF3300"/>
                </a:solidFill>
                <a:latin typeface="VNIBodon" pitchFamily="82" charset="0"/>
              </a:defRPr>
            </a:lvl3pPr>
            <a:lvl4pPr marL="1600200" indent="-228600" eaLnBrk="0" hangingPunct="0">
              <a:defRPr sz="4400" b="1" baseline="20000">
                <a:solidFill>
                  <a:srgbClr val="FF3300"/>
                </a:solidFill>
                <a:latin typeface="VNIBodon" pitchFamily="82" charset="0"/>
              </a:defRPr>
            </a:lvl4pPr>
            <a:lvl5pPr marL="2057400" indent="-228600" eaLnBrk="0" hangingPunct="0">
              <a:defRPr sz="4400" b="1" baseline="20000">
                <a:solidFill>
                  <a:srgbClr val="FF3300"/>
                </a:solidFill>
                <a:latin typeface="VNIBodon" pitchFamily="82" charset="0"/>
              </a:defRPr>
            </a:lvl5pPr>
            <a:lvl6pPr marL="2514600" indent="-228600" algn="ctr" eaLnBrk="0" fontAlgn="base" hangingPunct="0">
              <a:spcBef>
                <a:spcPct val="50000"/>
              </a:spcBef>
              <a:spcAft>
                <a:spcPct val="0"/>
              </a:spcAft>
              <a:defRPr sz="4400" b="1" baseline="20000">
                <a:solidFill>
                  <a:srgbClr val="FF3300"/>
                </a:solidFill>
                <a:latin typeface="VNIBodon" pitchFamily="82" charset="0"/>
              </a:defRPr>
            </a:lvl6pPr>
            <a:lvl7pPr marL="2971800" indent="-228600" algn="ctr" eaLnBrk="0" fontAlgn="base" hangingPunct="0">
              <a:spcBef>
                <a:spcPct val="50000"/>
              </a:spcBef>
              <a:spcAft>
                <a:spcPct val="0"/>
              </a:spcAft>
              <a:defRPr sz="4400" b="1" baseline="20000">
                <a:solidFill>
                  <a:srgbClr val="FF3300"/>
                </a:solidFill>
                <a:latin typeface="VNIBodon" pitchFamily="82" charset="0"/>
              </a:defRPr>
            </a:lvl7pPr>
            <a:lvl8pPr marL="3429000" indent="-228600" algn="ctr" eaLnBrk="0" fontAlgn="base" hangingPunct="0">
              <a:spcBef>
                <a:spcPct val="50000"/>
              </a:spcBef>
              <a:spcAft>
                <a:spcPct val="0"/>
              </a:spcAft>
              <a:defRPr sz="4400" b="1" baseline="20000">
                <a:solidFill>
                  <a:srgbClr val="FF3300"/>
                </a:solidFill>
                <a:latin typeface="VNIBodon" pitchFamily="82" charset="0"/>
              </a:defRPr>
            </a:lvl8pPr>
            <a:lvl9pPr marL="3886200" indent="-228600" algn="ctr" eaLnBrk="0" fontAlgn="base" hangingPunct="0">
              <a:spcBef>
                <a:spcPct val="50000"/>
              </a:spcBef>
              <a:spcAft>
                <a:spcPct val="0"/>
              </a:spcAft>
              <a:defRPr sz="4400" b="1" baseline="20000">
                <a:solidFill>
                  <a:srgbClr val="FF3300"/>
                </a:solidFill>
                <a:latin typeface="VNIBodon" pitchFamily="8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2000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1. Ki</a:t>
            </a:r>
            <a:r>
              <a:rPr kumimoji="0" lang="vi-VN" sz="3600" b="1" i="0" u="none" strike="noStrike" kern="1200" cap="none" spc="0" normalizeH="0" baseline="2000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ều </a:t>
            </a:r>
            <a:r>
              <a:rPr kumimoji="0" lang="vi-VN" sz="3600" b="1" i="0" u="none" strike="noStrike" kern="1200" cap="none" spc="0" normalizeH="0" baseline="2000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thuyết phục Vân nhận lời trao </a:t>
            </a:r>
            <a:r>
              <a:rPr kumimoji="0" lang="vi-VN" sz="3600" b="1" i="0" u="none" strike="noStrike" kern="1200" cap="none" spc="0" normalizeH="0" baseline="20000" noProof="0" dirty="0" smtClean="0">
                <a:ln>
                  <a:noFill/>
                </a:ln>
                <a:solidFill>
                  <a:srgbClr val="FF3300"/>
                </a:solidFill>
                <a:effectLst/>
                <a:uLnTx/>
                <a:uFillTx/>
                <a:latin typeface="Times New Roman" panose="02020603050405020304" pitchFamily="18" charset="0"/>
                <a:ea typeface="+mn-ea"/>
                <a:cs typeface="Times New Roman" panose="02020603050405020304" pitchFamily="18" charset="0"/>
              </a:rPr>
              <a:t>duyên</a:t>
            </a:r>
            <a:endParaRPr kumimoji="0" lang="en-US" altLang="en-US" sz="2400" b="1" i="1" u="sng" strike="noStrike" kern="1200" cap="none" spc="0" normalizeH="0" baseline="0" noProof="0" dirty="0">
              <a:ln>
                <a:noFill/>
              </a:ln>
              <a:solidFill>
                <a:srgbClr val="00CC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55091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xmlns="" id="{BA17C503-D3B5-7B4B-AC8E-BAFE1EED2AB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4263" y="121993"/>
            <a:ext cx="11135337" cy="4983407"/>
          </a:xfrm>
          <a:prstGeom prst="rect">
            <a:avLst/>
          </a:prstGeom>
        </p:spPr>
      </p:pic>
      <p:sp>
        <p:nvSpPr>
          <p:cNvPr id="3" name="Hộp Văn bản 4">
            <a:extLst>
              <a:ext uri="{FF2B5EF4-FFF2-40B4-BE49-F238E27FC236}">
                <a16:creationId xmlns:a16="http://schemas.microsoft.com/office/drawing/2014/main" xmlns="" id="{9E97CE3E-62B4-9547-931A-302E269A63C3}"/>
              </a:ext>
            </a:extLst>
          </p:cNvPr>
          <p:cNvSpPr txBox="1"/>
          <p:nvPr/>
        </p:nvSpPr>
        <p:spPr>
          <a:xfrm>
            <a:off x="2985111" y="5462954"/>
            <a:ext cx="62217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Cậy</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em, em có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chịu</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lời,</a:t>
            </a:r>
            <a:endParaRPr kumimoji="0" lang="vi-VN" sz="28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Ngồi lên cho chị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lạy</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rồi sẽ thưa.</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xmlns="" val="812462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56724D-82CA-4B48-B3DE-6E2D49256C96}"/>
              </a:ext>
            </a:extLst>
          </p:cNvPr>
          <p:cNvSpPr txBox="1">
            <a:spLocks/>
          </p:cNvSpPr>
          <p:nvPr/>
        </p:nvSpPr>
        <p:spPr>
          <a:xfrm>
            <a:off x="561730" y="487241"/>
            <a:ext cx="10728570" cy="636220"/>
          </a:xfrm>
          <a:prstGeom prst="rect">
            <a:avLst/>
          </a:prstGeom>
          <a:solidFill>
            <a:srgbClr val="EBEBEB"/>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a)Hai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câu</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đầu</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Lời</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nhờ</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mj-ea"/>
                <a:cs typeface="Times New Roman" pitchFamily="18" charset="0"/>
              </a:rPr>
              <a:t>cậy</a:t>
            </a:r>
            <a:endParaRPr kumimoji="0" lang="vi-VN" sz="3200" b="1" i="0" u="none" strike="noStrike" kern="1200" cap="none" spc="0" normalizeH="0" baseline="0" noProof="0" dirty="0">
              <a:ln>
                <a:noFill/>
              </a:ln>
              <a:solidFill>
                <a:srgbClr val="FF0000"/>
              </a:solidFill>
              <a:effectLst/>
              <a:uLnTx/>
              <a:uFillTx/>
              <a:latin typeface="Tahoma" panose="020B0604030504040204" pitchFamily="34" charset="0"/>
              <a:ea typeface="+mj-ea"/>
              <a:cs typeface="+mj-cs"/>
            </a:endParaRPr>
          </a:p>
        </p:txBody>
      </p:sp>
      <p:sp>
        <p:nvSpPr>
          <p:cNvPr id="3" name="Hộp Văn bản 2">
            <a:extLst>
              <a:ext uri="{FF2B5EF4-FFF2-40B4-BE49-F238E27FC236}">
                <a16:creationId xmlns:a16="http://schemas.microsoft.com/office/drawing/2014/main" xmlns="" id="{B59E6A90-975D-9541-A1AA-70ABD42182C2}"/>
              </a:ext>
            </a:extLst>
          </p:cNvPr>
          <p:cNvSpPr txBox="1"/>
          <p:nvPr/>
        </p:nvSpPr>
        <p:spPr>
          <a:xfrm>
            <a:off x="1087498" y="1317063"/>
            <a:ext cx="2040915"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a:t>
            </a: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rebuchet MS" panose="020B0603020202020204"/>
                <a:ea typeface="+mn-ea"/>
                <a:cs typeface="+mn-cs"/>
              </a:rPr>
              <a:t> </a:t>
            </a:r>
            <a:r>
              <a:rPr kumimoji="0" lang="vi-VN"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ahoma" panose="020B0604030504040204" pitchFamily="34" charset="0"/>
                <a:ea typeface="+mn-ea"/>
                <a:cs typeface="+mn-cs"/>
              </a:rPr>
              <a:t>Từ ngữ:</a:t>
            </a:r>
          </a:p>
        </p:txBody>
      </p:sp>
      <p:sp>
        <p:nvSpPr>
          <p:cNvPr id="4" name="Hộp Văn bản 3">
            <a:extLst>
              <a:ext uri="{FF2B5EF4-FFF2-40B4-BE49-F238E27FC236}">
                <a16:creationId xmlns:a16="http://schemas.microsoft.com/office/drawing/2014/main" xmlns="" id="{B285AAF2-1990-3149-88BD-BCC539CA3666}"/>
              </a:ext>
            </a:extLst>
          </p:cNvPr>
          <p:cNvSpPr txBox="1"/>
          <p:nvPr/>
        </p:nvSpPr>
        <p:spPr>
          <a:xfrm>
            <a:off x="735624" y="2021291"/>
            <a:ext cx="1372332" cy="523220"/>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a:t>
            </a:r>
            <a:r>
              <a:rPr kumimoji="0" lang="en-US" sz="2800" b="1"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Cậy</a:t>
            </a:r>
          </a:p>
        </p:txBody>
      </p:sp>
      <p:cxnSp>
        <p:nvCxnSpPr>
          <p:cNvPr id="5" name="Đường kết nối Mũi tên Thẳng 4">
            <a:extLst>
              <a:ext uri="{FF2B5EF4-FFF2-40B4-BE49-F238E27FC236}">
                <a16:creationId xmlns:a16="http://schemas.microsoft.com/office/drawing/2014/main" xmlns="" id="{FCF67184-CB77-5C4A-901D-AA58EF7AD5FF}"/>
              </a:ext>
            </a:extLst>
          </p:cNvPr>
          <p:cNvCxnSpPr>
            <a:cxnSpLocks/>
          </p:cNvCxnSpPr>
          <p:nvPr/>
        </p:nvCxnSpPr>
        <p:spPr>
          <a:xfrm flipV="1">
            <a:off x="2124808" y="2021291"/>
            <a:ext cx="1111250" cy="261610"/>
          </a:xfrm>
          <a:prstGeom prst="straightConnector1">
            <a:avLst/>
          </a:prstGeom>
          <a:noFill/>
          <a:ln w="12700" cap="rnd" cmpd="sng" algn="ctr">
            <a:solidFill>
              <a:srgbClr val="90C226"/>
            </a:solidFill>
            <a:prstDash val="solid"/>
            <a:tailEnd type="triangle"/>
          </a:ln>
          <a:effectLst/>
        </p:spPr>
      </p:cxnSp>
      <p:sp>
        <p:nvSpPr>
          <p:cNvPr id="6" name="Hộp Văn bản 16">
            <a:extLst>
              <a:ext uri="{FF2B5EF4-FFF2-40B4-BE49-F238E27FC236}">
                <a16:creationId xmlns:a16="http://schemas.microsoft.com/office/drawing/2014/main" xmlns="" id="{0CD35AC3-E84B-084E-8858-D5A69F237C0F}"/>
              </a:ext>
            </a:extLst>
          </p:cNvPr>
          <p:cNvSpPr txBox="1"/>
          <p:nvPr/>
        </p:nvSpPr>
        <p:spPr>
          <a:xfrm>
            <a:off x="3236058" y="1759681"/>
            <a:ext cx="6369782"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ahoma" panose="020B0604030504040204" pitchFamily="34" charset="0"/>
                <a:ea typeface="+mn-ea"/>
                <a:cs typeface="+mn-cs"/>
              </a:rPr>
              <a:t>Tin tưởng mà gửi gắm hi vọng</a:t>
            </a:r>
          </a:p>
        </p:txBody>
      </p:sp>
      <p:sp>
        <p:nvSpPr>
          <p:cNvPr id="7" name="Hộp Văn bản 18">
            <a:extLst>
              <a:ext uri="{FF2B5EF4-FFF2-40B4-BE49-F238E27FC236}">
                <a16:creationId xmlns:a16="http://schemas.microsoft.com/office/drawing/2014/main" xmlns="" id="{18BA9601-AF21-884E-8F95-B77923B8892A}"/>
              </a:ext>
            </a:extLst>
          </p:cNvPr>
          <p:cNvSpPr txBox="1"/>
          <p:nvPr/>
        </p:nvSpPr>
        <p:spPr>
          <a:xfrm>
            <a:off x="3226167" y="2657511"/>
            <a:ext cx="5150947"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Âm điệu nặng nề</a:t>
            </a:r>
          </a:p>
        </p:txBody>
      </p:sp>
      <p:sp>
        <p:nvSpPr>
          <p:cNvPr id="8" name="Hộp Văn bản 21">
            <a:extLst>
              <a:ext uri="{FF2B5EF4-FFF2-40B4-BE49-F238E27FC236}">
                <a16:creationId xmlns:a16="http://schemas.microsoft.com/office/drawing/2014/main" xmlns="" id="{1AFFA36D-1088-344A-85A5-E129F03B4E4C}"/>
              </a:ext>
            </a:extLst>
          </p:cNvPr>
          <p:cNvSpPr txBox="1"/>
          <p:nvPr/>
        </p:nvSpPr>
        <p:spPr>
          <a:xfrm>
            <a:off x="735624" y="4188594"/>
            <a:ext cx="1633414" cy="523220"/>
          </a:xfrm>
          <a:prstGeom prst="rect">
            <a:avLst/>
          </a:prstGeom>
          <a:solidFill>
            <a:srgbClr val="54A02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a:t>
            </a:r>
            <a:r>
              <a:rPr kumimoji="0" lang="en-US" sz="2800" b="1" i="0" u="none" strike="noStrike" kern="0" cap="none" spc="0" normalizeH="0" baseline="0" noProof="0" smtClean="0">
                <a:ln>
                  <a:noFill/>
                </a:ln>
                <a:solidFill>
                  <a:prstClr val="black"/>
                </a:solidFill>
                <a:effectLst/>
                <a:uLnTx/>
                <a:uFillTx/>
                <a:latin typeface="Trebuchet MS" panose="020B0603020202020204"/>
                <a:ea typeface="+mn-ea"/>
                <a:cs typeface="+mn-cs"/>
              </a:rPr>
              <a:t> </a:t>
            </a: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Chịu</a:t>
            </a:r>
          </a:p>
        </p:txBody>
      </p:sp>
      <p:cxnSp>
        <p:nvCxnSpPr>
          <p:cNvPr id="9" name="Đường kết nối Mũi tên Thẳng 23">
            <a:extLst>
              <a:ext uri="{FF2B5EF4-FFF2-40B4-BE49-F238E27FC236}">
                <a16:creationId xmlns:a16="http://schemas.microsoft.com/office/drawing/2014/main" xmlns="" id="{5D2A1240-6C92-A24E-8A91-4FF4C90DA065}"/>
              </a:ext>
            </a:extLst>
          </p:cNvPr>
          <p:cNvCxnSpPr>
            <a:cxnSpLocks/>
            <a:stCxn id="8" idx="3"/>
            <a:endCxn id="11" idx="1"/>
          </p:cNvCxnSpPr>
          <p:nvPr/>
        </p:nvCxnSpPr>
        <p:spPr>
          <a:xfrm flipV="1">
            <a:off x="2369038" y="3898042"/>
            <a:ext cx="888512" cy="552162"/>
          </a:xfrm>
          <a:prstGeom prst="straightConnector1">
            <a:avLst/>
          </a:prstGeom>
          <a:noFill/>
          <a:ln w="12700" cap="rnd" cmpd="sng" algn="ctr">
            <a:solidFill>
              <a:srgbClr val="90C226"/>
            </a:solidFill>
            <a:prstDash val="solid"/>
            <a:tailEnd type="triangle"/>
          </a:ln>
          <a:effectLst/>
        </p:spPr>
      </p:cxnSp>
      <p:cxnSp>
        <p:nvCxnSpPr>
          <p:cNvPr id="10" name="Đường kết nối Mũi tên Thẳng 27">
            <a:extLst>
              <a:ext uri="{FF2B5EF4-FFF2-40B4-BE49-F238E27FC236}">
                <a16:creationId xmlns:a16="http://schemas.microsoft.com/office/drawing/2014/main" xmlns="" id="{797E2C3F-D7E8-7443-8A14-61D7B54BDAB1}"/>
              </a:ext>
            </a:extLst>
          </p:cNvPr>
          <p:cNvCxnSpPr>
            <a:cxnSpLocks/>
            <a:stCxn id="8" idx="3"/>
            <a:endCxn id="12" idx="1"/>
          </p:cNvCxnSpPr>
          <p:nvPr/>
        </p:nvCxnSpPr>
        <p:spPr>
          <a:xfrm>
            <a:off x="2369038" y="4450204"/>
            <a:ext cx="883872" cy="511324"/>
          </a:xfrm>
          <a:prstGeom prst="straightConnector1">
            <a:avLst/>
          </a:prstGeom>
          <a:noFill/>
          <a:ln w="12700" cap="rnd" cmpd="sng" algn="ctr">
            <a:solidFill>
              <a:srgbClr val="90C226"/>
            </a:solidFill>
            <a:prstDash val="solid"/>
            <a:tailEnd type="triangle"/>
          </a:ln>
          <a:effectLst/>
        </p:spPr>
      </p:cxnSp>
      <p:sp>
        <p:nvSpPr>
          <p:cNvPr id="11" name="Hộp Văn bản 37">
            <a:extLst>
              <a:ext uri="{FF2B5EF4-FFF2-40B4-BE49-F238E27FC236}">
                <a16:creationId xmlns:a16="http://schemas.microsoft.com/office/drawing/2014/main" xmlns="" id="{67A80C99-B7D9-4443-B745-37C2548C04A1}"/>
              </a:ext>
            </a:extLst>
          </p:cNvPr>
          <p:cNvSpPr txBox="1"/>
          <p:nvPr/>
        </p:nvSpPr>
        <p:spPr>
          <a:xfrm>
            <a:off x="3257550" y="3636432"/>
            <a:ext cx="7169150"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Bị bắt buộc,thông cảm mà chấp nhận</a:t>
            </a:r>
          </a:p>
        </p:txBody>
      </p:sp>
      <p:sp>
        <p:nvSpPr>
          <p:cNvPr id="12" name="Hộp Văn bản 44">
            <a:extLst>
              <a:ext uri="{FF2B5EF4-FFF2-40B4-BE49-F238E27FC236}">
                <a16:creationId xmlns:a16="http://schemas.microsoft.com/office/drawing/2014/main" xmlns="" id="{533AF22C-D7A9-144D-B3AA-C0ABA47A88E4}"/>
              </a:ext>
            </a:extLst>
          </p:cNvPr>
          <p:cNvSpPr txBox="1"/>
          <p:nvPr/>
        </p:nvSpPr>
        <p:spPr>
          <a:xfrm>
            <a:off x="3252910" y="4699918"/>
            <a:ext cx="6369782" cy="523220"/>
          </a:xfrm>
          <a:prstGeom prst="rect">
            <a:avLst/>
          </a:prstGeom>
          <a:solidFill>
            <a:srgbClr val="E6B91E">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Gợi sự thiệt thòi của Thúy Vân</a:t>
            </a:r>
          </a:p>
        </p:txBody>
      </p:sp>
      <p:sp>
        <p:nvSpPr>
          <p:cNvPr id="13" name="Mũi tên: Phải Có Sọc 48">
            <a:extLst>
              <a:ext uri="{FF2B5EF4-FFF2-40B4-BE49-F238E27FC236}">
                <a16:creationId xmlns:a16="http://schemas.microsoft.com/office/drawing/2014/main" xmlns="" id="{6DBEAFDA-6451-4543-9183-43A8A9B1CE3A}"/>
              </a:ext>
            </a:extLst>
          </p:cNvPr>
          <p:cNvSpPr/>
          <p:nvPr/>
        </p:nvSpPr>
        <p:spPr>
          <a:xfrm>
            <a:off x="1250197" y="5682779"/>
            <a:ext cx="1118841" cy="718564"/>
          </a:xfrm>
          <a:prstGeom prst="stripedRightArrow">
            <a:avLst>
              <a:gd name="adj1" fmla="val 50000"/>
              <a:gd name="adj2" fmla="val 61896"/>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4" name="Hộp Văn bản 49">
            <a:extLst>
              <a:ext uri="{FF2B5EF4-FFF2-40B4-BE49-F238E27FC236}">
                <a16:creationId xmlns:a16="http://schemas.microsoft.com/office/drawing/2014/main" xmlns="" id="{CBF20F85-53E6-CB44-8E5C-5ACB6F0A8423}"/>
              </a:ext>
            </a:extLst>
          </p:cNvPr>
          <p:cNvSpPr txBox="1"/>
          <p:nvPr/>
        </p:nvSpPr>
        <p:spPr>
          <a:xfrm>
            <a:off x="2369038" y="5780451"/>
            <a:ext cx="9518162" cy="523220"/>
          </a:xfrm>
          <a:prstGeom prst="rect">
            <a:avLst/>
          </a:prstGeom>
          <a:solidFill>
            <a:schemeClr val="tx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Chọn lọc chính xác ,phù hợp với hoàn cảnh nhân vật</a:t>
            </a:r>
          </a:p>
        </p:txBody>
      </p:sp>
      <p:cxnSp>
        <p:nvCxnSpPr>
          <p:cNvPr id="15" name="Đường kết nối Mũi tên Thẳng 12">
            <a:extLst>
              <a:ext uri="{FF2B5EF4-FFF2-40B4-BE49-F238E27FC236}">
                <a16:creationId xmlns:a16="http://schemas.microsoft.com/office/drawing/2014/main" xmlns="" id="{E0B1E7CE-1A38-BF44-A44E-DDF5A037C70A}"/>
              </a:ext>
            </a:extLst>
          </p:cNvPr>
          <p:cNvCxnSpPr>
            <a:cxnSpLocks/>
          </p:cNvCxnSpPr>
          <p:nvPr/>
        </p:nvCxnSpPr>
        <p:spPr>
          <a:xfrm>
            <a:off x="2124808" y="2282901"/>
            <a:ext cx="1101359" cy="636220"/>
          </a:xfrm>
          <a:prstGeom prst="straightConnector1">
            <a:avLst/>
          </a:prstGeom>
          <a:noFill/>
          <a:ln w="12700" cap="rnd" cmpd="sng" algn="ctr">
            <a:solidFill>
              <a:srgbClr val="90C226"/>
            </a:solidFill>
            <a:prstDash val="solid"/>
            <a:tailEnd type="triangle"/>
          </a:ln>
          <a:effectLst/>
        </p:spPr>
      </p:cxnSp>
    </p:spTree>
    <p:extLst>
      <p:ext uri="{BB962C8B-B14F-4D97-AF65-F5344CB8AC3E}">
        <p14:creationId xmlns:p14="http://schemas.microsoft.com/office/powerpoint/2010/main" xmlns="" val="85981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xmlns="" id="{B59E6A90-975D-9541-A1AA-70ABD42182C2}"/>
              </a:ext>
            </a:extLst>
          </p:cNvPr>
          <p:cNvSpPr txBox="1"/>
          <p:nvPr/>
        </p:nvSpPr>
        <p:spPr>
          <a:xfrm>
            <a:off x="996706" y="398919"/>
            <a:ext cx="2902194" cy="52322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Hành động</a:t>
            </a:r>
            <a:r>
              <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p>
        </p:txBody>
      </p:sp>
      <p:sp>
        <p:nvSpPr>
          <p:cNvPr id="3" name="Hộp Văn bản 3">
            <a:extLst>
              <a:ext uri="{FF2B5EF4-FFF2-40B4-BE49-F238E27FC236}">
                <a16:creationId xmlns:a16="http://schemas.microsoft.com/office/drawing/2014/main" xmlns="" id="{B285AAF2-1990-3149-88BD-BCC539CA3666}"/>
              </a:ext>
            </a:extLst>
          </p:cNvPr>
          <p:cNvSpPr txBox="1"/>
          <p:nvPr/>
        </p:nvSpPr>
        <p:spPr>
          <a:xfrm>
            <a:off x="0" y="2021291"/>
            <a:ext cx="2124808"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+Lạy-thưa</a:t>
            </a:r>
          </a:p>
        </p:txBody>
      </p:sp>
      <p:cxnSp>
        <p:nvCxnSpPr>
          <p:cNvPr id="4" name="Đường kết nối Mũi tên Thẳng 4">
            <a:extLst>
              <a:ext uri="{FF2B5EF4-FFF2-40B4-BE49-F238E27FC236}">
                <a16:creationId xmlns:a16="http://schemas.microsoft.com/office/drawing/2014/main" xmlns="" id="{FCF67184-CB77-5C4A-901D-AA58EF7AD5FF}"/>
              </a:ext>
            </a:extLst>
          </p:cNvPr>
          <p:cNvCxnSpPr>
            <a:cxnSpLocks/>
          </p:cNvCxnSpPr>
          <p:nvPr/>
        </p:nvCxnSpPr>
        <p:spPr>
          <a:xfrm flipV="1">
            <a:off x="2124808" y="2021291"/>
            <a:ext cx="1111250" cy="261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Đường kết nối Mũi tên Thẳng 12">
            <a:extLst>
              <a:ext uri="{FF2B5EF4-FFF2-40B4-BE49-F238E27FC236}">
                <a16:creationId xmlns:a16="http://schemas.microsoft.com/office/drawing/2014/main" xmlns="" id="{E0B1E7CE-1A38-BF44-A44E-DDF5A037C70A}"/>
              </a:ext>
            </a:extLst>
          </p:cNvPr>
          <p:cNvCxnSpPr>
            <a:cxnSpLocks/>
            <a:endCxn id="7" idx="1"/>
          </p:cNvCxnSpPr>
          <p:nvPr/>
        </p:nvCxnSpPr>
        <p:spPr>
          <a:xfrm>
            <a:off x="2124808" y="2282901"/>
            <a:ext cx="1101359" cy="63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Hộp Văn bản 16">
            <a:extLst>
              <a:ext uri="{FF2B5EF4-FFF2-40B4-BE49-F238E27FC236}">
                <a16:creationId xmlns:a16="http://schemas.microsoft.com/office/drawing/2014/main" xmlns="" id="{0CD35AC3-E84B-084E-8858-D5A69F237C0F}"/>
              </a:ext>
            </a:extLst>
          </p:cNvPr>
          <p:cNvSpPr txBox="1"/>
          <p:nvPr/>
        </p:nvSpPr>
        <p:spPr>
          <a:xfrm>
            <a:off x="3236058" y="1759682"/>
            <a:ext cx="7431942"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Tạo không khí trang trọng,thiêng liêng</a:t>
            </a:r>
          </a:p>
        </p:txBody>
      </p:sp>
      <p:sp>
        <p:nvSpPr>
          <p:cNvPr id="7" name="Hộp Văn bản 18">
            <a:extLst>
              <a:ext uri="{FF2B5EF4-FFF2-40B4-BE49-F238E27FC236}">
                <a16:creationId xmlns:a16="http://schemas.microsoft.com/office/drawing/2014/main" xmlns="" id="{18BA9601-AF21-884E-8F95-B77923B8892A}"/>
              </a:ext>
            </a:extLst>
          </p:cNvPr>
          <p:cNvSpPr txBox="1"/>
          <p:nvPr/>
        </p:nvSpPr>
        <p:spPr>
          <a:xfrm>
            <a:off x="3226167" y="2657511"/>
            <a:ext cx="7137033"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Hé mở sự việc cậy nhờ rất hệ trọng</a:t>
            </a:r>
          </a:p>
        </p:txBody>
      </p:sp>
      <p:cxnSp>
        <p:nvCxnSpPr>
          <p:cNvPr id="8" name="Đường kết nối Mũi tên Thẳng 23">
            <a:extLst>
              <a:ext uri="{FF2B5EF4-FFF2-40B4-BE49-F238E27FC236}">
                <a16:creationId xmlns:a16="http://schemas.microsoft.com/office/drawing/2014/main" xmlns="" id="{5D2A1240-6C92-A24E-8A91-4FF4C90DA065}"/>
              </a:ext>
            </a:extLst>
          </p:cNvPr>
          <p:cNvCxnSpPr>
            <a:cxnSpLocks/>
            <a:stCxn id="3" idx="3"/>
            <a:endCxn id="9" idx="1"/>
          </p:cNvCxnSpPr>
          <p:nvPr/>
        </p:nvCxnSpPr>
        <p:spPr>
          <a:xfrm>
            <a:off x="2124808" y="2282901"/>
            <a:ext cx="1128102" cy="16707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Hộp Văn bản 37">
            <a:extLst>
              <a:ext uri="{FF2B5EF4-FFF2-40B4-BE49-F238E27FC236}">
                <a16:creationId xmlns:a16="http://schemas.microsoft.com/office/drawing/2014/main" xmlns="" id="{67A80C99-B7D9-4443-B745-37C2548C04A1}"/>
              </a:ext>
            </a:extLst>
          </p:cNvPr>
          <p:cNvSpPr txBox="1"/>
          <p:nvPr/>
        </p:nvSpPr>
        <p:spPr>
          <a:xfrm>
            <a:off x="3252910" y="3692055"/>
            <a:ext cx="7288090" cy="52322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Hàm ẩn sự biết ơn đến khắc cốt ghi tâm</a:t>
            </a:r>
          </a:p>
        </p:txBody>
      </p:sp>
      <p:sp>
        <p:nvSpPr>
          <p:cNvPr id="10" name="Mũi tên: Phải Có Sọc 48">
            <a:extLst>
              <a:ext uri="{FF2B5EF4-FFF2-40B4-BE49-F238E27FC236}">
                <a16:creationId xmlns:a16="http://schemas.microsoft.com/office/drawing/2014/main" xmlns="" id="{6DBEAFDA-6451-4543-9183-43A8A9B1CE3A}"/>
              </a:ext>
            </a:extLst>
          </p:cNvPr>
          <p:cNvSpPr/>
          <p:nvPr/>
        </p:nvSpPr>
        <p:spPr>
          <a:xfrm>
            <a:off x="1170877" y="4878136"/>
            <a:ext cx="1118841" cy="718564"/>
          </a:xfrm>
          <a:prstGeom prst="stripedRightArrow">
            <a:avLst>
              <a:gd name="adj1" fmla="val 50000"/>
              <a:gd name="adj2" fmla="val 618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Hộp Văn bản 49">
            <a:extLst>
              <a:ext uri="{FF2B5EF4-FFF2-40B4-BE49-F238E27FC236}">
                <a16:creationId xmlns:a16="http://schemas.microsoft.com/office/drawing/2014/main" xmlns="" id="{CBF20F85-53E6-CB44-8E5C-5ACB6F0A8423}"/>
              </a:ext>
            </a:extLst>
          </p:cNvPr>
          <p:cNvSpPr txBox="1"/>
          <p:nvPr/>
        </p:nvSpPr>
        <p:spPr>
          <a:xfrm>
            <a:off x="2417884" y="4819568"/>
            <a:ext cx="83771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4A021">
                    <a:lumMod val="75000"/>
                  </a:srgbClr>
                </a:solidFill>
                <a:effectLst/>
                <a:uLnTx/>
                <a:uFillTx/>
                <a:latin typeface="Times New Roman" panose="02020603050405020304" pitchFamily="18" charset="0"/>
                <a:ea typeface="+mn-ea"/>
                <a:cs typeface="Times New Roman" panose="02020603050405020304" pitchFamily="18" charset="0"/>
              </a:rPr>
              <a:t>Sự việc bất ngờ,phí lí mà rất hợp lý → thấy được sự khôn khéo của Thúy Kiều</a:t>
            </a:r>
          </a:p>
        </p:txBody>
      </p:sp>
    </p:spTree>
    <p:extLst>
      <p:ext uri="{BB962C8B-B14F-4D97-AF65-F5344CB8AC3E}">
        <p14:creationId xmlns:p14="http://schemas.microsoft.com/office/powerpoint/2010/main" xmlns="" val="193069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1607EB4F-6260-AB47-896D-B424C28C3B85}"/>
              </a:ext>
            </a:extLst>
          </p:cNvPr>
          <p:cNvSpPr txBox="1"/>
          <p:nvPr/>
        </p:nvSpPr>
        <p:spPr>
          <a:xfrm>
            <a:off x="-299182" y="1357549"/>
            <a:ext cx="813899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Giữa đường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đứt gánh tương tư</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Keo loan chắp mối tơ thừa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mặc em.</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Kể từ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khi gặp</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chàng Kim,</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Khi ngày</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quạt ước</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 khi đêm</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chén thề.</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Sự đâu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sóng gió bất kì,</a:t>
            </a:r>
            <a:endParaRPr kumimoji="0" lang="vi-VN" sz="32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Hiếu tình khôn lẽ hai bề vẹn hai.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Hình ảnh 4">
            <a:extLst>
              <a:ext uri="{FF2B5EF4-FFF2-40B4-BE49-F238E27FC236}">
                <a16:creationId xmlns:a16="http://schemas.microsoft.com/office/drawing/2014/main" xmlns="" id="{82F1F1EF-DDE8-C041-A8D2-5D317BC1EC1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34054" y="0"/>
            <a:ext cx="5157945" cy="6858000"/>
          </a:xfrm>
          <a:prstGeom prst="rect">
            <a:avLst/>
          </a:prstGeom>
        </p:spPr>
      </p:pic>
    </p:spTree>
    <p:extLst>
      <p:ext uri="{BB962C8B-B14F-4D97-AF65-F5344CB8AC3E}">
        <p14:creationId xmlns:p14="http://schemas.microsoft.com/office/powerpoint/2010/main" xmlns="" val="22614499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2">
            <a:extLst>
              <a:ext uri="{FF2B5EF4-FFF2-40B4-BE49-F238E27FC236}">
                <a16:creationId xmlns:a16="http://schemas.microsoft.com/office/drawing/2014/main" xmlns="" id="{FEE62BBC-3EDA-EC44-B74A-60227D3DECC3}"/>
              </a:ext>
            </a:extLst>
          </p:cNvPr>
          <p:cNvSpPr txBox="1"/>
          <p:nvPr/>
        </p:nvSpPr>
        <p:spPr>
          <a:xfrm>
            <a:off x="526559" y="1161562"/>
            <a:ext cx="51884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Kiều tâm sự với </a:t>
            </a:r>
            <a:r>
              <a:rPr kumimoji="0" lang="vi-VN" sz="2800" b="1" i="0" u="none" strike="noStrike" kern="1200" cap="none" spc="0" normalizeH="0" baseline="0" noProof="0" dirty="0" smtClean="0">
                <a:ln>
                  <a:noFill/>
                </a:ln>
                <a:solidFill>
                  <a:srgbClr val="54A021"/>
                </a:solidFill>
                <a:effectLst/>
                <a:uLnTx/>
                <a:uFillTx/>
                <a:latin typeface="Times New Roman" panose="02020603050405020304" pitchFamily="18" charset="0"/>
                <a:ea typeface="+mn-ea"/>
                <a:cs typeface="Times New Roman" panose="02020603050405020304" pitchFamily="18" charset="0"/>
              </a:rPr>
              <a:t>Vân</a:t>
            </a:r>
            <a:r>
              <a:rPr kumimoji="0" lang="en-US" sz="2800" b="1" i="0" u="none" strike="noStrike" kern="1200" cap="none" spc="0" normalizeH="0" baseline="0" noProof="0" dirty="0" smtClean="0">
                <a:ln>
                  <a:noFill/>
                </a:ln>
                <a:solidFill>
                  <a:srgbClr val="54A021"/>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endParaRPr>
          </a:p>
        </p:txBody>
      </p:sp>
      <p:sp>
        <p:nvSpPr>
          <p:cNvPr id="13" name="Hộp Văn bản 4">
            <a:extLst>
              <a:ext uri="{FF2B5EF4-FFF2-40B4-BE49-F238E27FC236}">
                <a16:creationId xmlns:a16="http://schemas.microsoft.com/office/drawing/2014/main" xmlns="" id="{8C39A012-2C8D-264E-B234-49DA50C9DDEE}"/>
              </a:ext>
            </a:extLst>
          </p:cNvPr>
          <p:cNvSpPr txBox="1"/>
          <p:nvPr/>
        </p:nvSpPr>
        <p:spPr>
          <a:xfrm>
            <a:off x="209059" y="1733622"/>
            <a:ext cx="7307392"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Tình yêu đẹp đẽ sâu nặng trong quá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khứ</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Hộp Văn bản 6">
            <a:extLst>
              <a:ext uri="{FF2B5EF4-FFF2-40B4-BE49-F238E27FC236}">
                <a16:creationId xmlns:a16="http://schemas.microsoft.com/office/drawing/2014/main" xmlns="" id="{9772F26E-0B9C-734A-A1CF-6038426AF41C}"/>
              </a:ext>
            </a:extLst>
          </p:cNvPr>
          <p:cNvSpPr txBox="1"/>
          <p:nvPr/>
        </p:nvSpPr>
        <p:spPr>
          <a:xfrm>
            <a:off x="526559" y="2370350"/>
            <a:ext cx="3979497"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Điệp từ:</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khi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Hộp Văn bản 8">
            <a:extLst>
              <a:ext uri="{FF2B5EF4-FFF2-40B4-BE49-F238E27FC236}">
                <a16:creationId xmlns:a16="http://schemas.microsoft.com/office/drawing/2014/main" xmlns="" id="{FBEB4F58-045B-0E40-BC17-7006457A6AE0}"/>
              </a:ext>
            </a:extLst>
          </p:cNvPr>
          <p:cNvSpPr txBox="1"/>
          <p:nvPr/>
        </p:nvSpPr>
        <p:spPr>
          <a:xfrm>
            <a:off x="525091" y="3104759"/>
            <a:ext cx="6092095"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chỉ thời gian:</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ngày</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đêm</a:t>
            </a:r>
            <a:endPar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endParaRPr>
          </a:p>
        </p:txBody>
      </p:sp>
      <p:sp>
        <p:nvSpPr>
          <p:cNvPr id="16" name="Hộp Văn bản 10">
            <a:extLst>
              <a:ext uri="{FF2B5EF4-FFF2-40B4-BE49-F238E27FC236}">
                <a16:creationId xmlns:a16="http://schemas.microsoft.com/office/drawing/2014/main" xmlns="" id="{64BA0849-69B4-5D42-98DF-37AD4700AE86}"/>
              </a:ext>
            </a:extLst>
          </p:cNvPr>
          <p:cNvSpPr txBox="1"/>
          <p:nvPr/>
        </p:nvSpPr>
        <p:spPr>
          <a:xfrm>
            <a:off x="526559" y="3819002"/>
            <a:ext cx="6989891"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ước lệ: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quạt ước,chén thề</a:t>
            </a:r>
          </a:p>
        </p:txBody>
      </p:sp>
      <p:sp>
        <p:nvSpPr>
          <p:cNvPr id="17" name="Hộp Văn bản 12">
            <a:extLst>
              <a:ext uri="{FF2B5EF4-FFF2-40B4-BE49-F238E27FC236}">
                <a16:creationId xmlns:a16="http://schemas.microsoft.com/office/drawing/2014/main" xmlns="" id="{7B41A43A-CF60-0441-9F01-E2477BC4538E}"/>
              </a:ext>
            </a:extLst>
          </p:cNvPr>
          <p:cNvSpPr txBox="1"/>
          <p:nvPr/>
        </p:nvSpPr>
        <p:spPr>
          <a:xfrm>
            <a:off x="526559" y="4475896"/>
            <a:ext cx="6989891" cy="5232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+Liệt kê sự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quạt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ước</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chén </a:t>
            </a:r>
            <a:r>
              <a:rPr kumimoji="0" lang="vi-VN" sz="2800" b="1" i="0"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thề</a:t>
            </a:r>
          </a:p>
        </p:txBody>
      </p:sp>
      <p:cxnSp>
        <p:nvCxnSpPr>
          <p:cNvPr id="18" name="Đường kết nối Mũi tên Thẳng 14">
            <a:extLst>
              <a:ext uri="{FF2B5EF4-FFF2-40B4-BE49-F238E27FC236}">
                <a16:creationId xmlns:a16="http://schemas.microsoft.com/office/drawing/2014/main" xmlns="" id="{47AA40EF-9B43-C444-B72A-BA3B4E9857BB}"/>
              </a:ext>
            </a:extLst>
          </p:cNvPr>
          <p:cNvCxnSpPr>
            <a:cxnSpLocks/>
          </p:cNvCxnSpPr>
          <p:nvPr/>
        </p:nvCxnSpPr>
        <p:spPr>
          <a:xfrm flipV="1">
            <a:off x="8268188" y="2541730"/>
            <a:ext cx="726833" cy="983458"/>
          </a:xfrm>
          <a:prstGeom prst="straightConnector1">
            <a:avLst/>
          </a:prstGeom>
          <a:noFill/>
          <a:ln w="12700" cap="rnd" cmpd="sng" algn="ctr">
            <a:solidFill>
              <a:srgbClr val="90C226"/>
            </a:solidFill>
            <a:prstDash val="solid"/>
            <a:tailEnd type="triangle"/>
          </a:ln>
          <a:effectLst/>
        </p:spPr>
      </p:cxnSp>
      <p:cxnSp>
        <p:nvCxnSpPr>
          <p:cNvPr id="19" name="Đường kết nối Mũi tên Thẳng 26">
            <a:extLst>
              <a:ext uri="{FF2B5EF4-FFF2-40B4-BE49-F238E27FC236}">
                <a16:creationId xmlns:a16="http://schemas.microsoft.com/office/drawing/2014/main" xmlns="" id="{056C892E-83C4-5A48-B6F1-D4B6D3B48479}"/>
              </a:ext>
            </a:extLst>
          </p:cNvPr>
          <p:cNvCxnSpPr>
            <a:cxnSpLocks/>
          </p:cNvCxnSpPr>
          <p:nvPr/>
        </p:nvCxnSpPr>
        <p:spPr>
          <a:xfrm>
            <a:off x="8249131" y="3437667"/>
            <a:ext cx="861164" cy="971392"/>
          </a:xfrm>
          <a:prstGeom prst="straightConnector1">
            <a:avLst/>
          </a:prstGeom>
          <a:noFill/>
          <a:ln w="12700" cap="rnd" cmpd="sng" algn="ctr">
            <a:solidFill>
              <a:srgbClr val="90C226"/>
            </a:solidFill>
            <a:prstDash val="solid"/>
            <a:tailEnd type="triangle"/>
          </a:ln>
          <a:effectLst/>
        </p:spPr>
      </p:cxnSp>
      <p:sp>
        <p:nvSpPr>
          <p:cNvPr id="20" name="Hộp Văn bản 45">
            <a:extLst>
              <a:ext uri="{FF2B5EF4-FFF2-40B4-BE49-F238E27FC236}">
                <a16:creationId xmlns:a16="http://schemas.microsoft.com/office/drawing/2014/main" xmlns="" id="{4E0C9CC5-5609-C44E-8906-D0490305B665}"/>
              </a:ext>
            </a:extLst>
          </p:cNvPr>
          <p:cNvSpPr txBox="1"/>
          <p:nvPr/>
        </p:nvSpPr>
        <p:spPr>
          <a:xfrm>
            <a:off x="9025792" y="2126232"/>
            <a:ext cx="3166208" cy="830997"/>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Kể ngắn gọn,vắn tắt,đầy đủ</a:t>
            </a:r>
          </a:p>
        </p:txBody>
      </p:sp>
      <p:sp>
        <p:nvSpPr>
          <p:cNvPr id="21" name="Hộp Văn bản 49">
            <a:extLst>
              <a:ext uri="{FF2B5EF4-FFF2-40B4-BE49-F238E27FC236}">
                <a16:creationId xmlns:a16="http://schemas.microsoft.com/office/drawing/2014/main" xmlns="" id="{D54301F3-B19F-8B4B-832E-810D70CFB37A}"/>
              </a:ext>
            </a:extLst>
          </p:cNvPr>
          <p:cNvSpPr txBox="1"/>
          <p:nvPr/>
        </p:nvSpPr>
        <p:spPr>
          <a:xfrm>
            <a:off x="9110295" y="4322007"/>
            <a:ext cx="3081705" cy="830997"/>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Một tình yêu sâu đậm ,thiêng liêng</a:t>
            </a:r>
          </a:p>
        </p:txBody>
      </p:sp>
      <p:sp>
        <p:nvSpPr>
          <p:cNvPr id="22" name="Ngoặc móc Phải 13">
            <a:extLst>
              <a:ext uri="{FF2B5EF4-FFF2-40B4-BE49-F238E27FC236}">
                <a16:creationId xmlns:a16="http://schemas.microsoft.com/office/drawing/2014/main" xmlns="" id="{DF587FCD-B1A3-EC45-8BB2-6F60FB20FA2B}"/>
              </a:ext>
            </a:extLst>
          </p:cNvPr>
          <p:cNvSpPr/>
          <p:nvPr/>
        </p:nvSpPr>
        <p:spPr>
          <a:xfrm>
            <a:off x="7516450" y="1733622"/>
            <a:ext cx="671139" cy="3541763"/>
          </a:xfrm>
          <a:prstGeom prst="rightBrace">
            <a:avLst/>
          </a:prstGeom>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3542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869263" y="209000"/>
          <a:ext cx="9910359" cy="6583680"/>
        </p:xfrm>
        <a:graphic>
          <a:graphicData uri="http://schemas.openxmlformats.org/drawingml/2006/table">
            <a:tbl>
              <a:tblPr firstRow="1" firstCol="1" bandRow="1"/>
              <a:tblGrid>
                <a:gridCol w="471617">
                  <a:extLst>
                    <a:ext uri="{9D8B030D-6E8A-4147-A177-3AD203B41FA5}">
                      <a16:colId xmlns:a16="http://schemas.microsoft.com/office/drawing/2014/main" xmlns="" val="20000"/>
                    </a:ext>
                  </a:extLst>
                </a:gridCol>
                <a:gridCol w="471617">
                  <a:extLst>
                    <a:ext uri="{9D8B030D-6E8A-4147-A177-3AD203B41FA5}">
                      <a16:colId xmlns:a16="http://schemas.microsoft.com/office/drawing/2014/main" xmlns="" val="20001"/>
                    </a:ext>
                  </a:extLst>
                </a:gridCol>
                <a:gridCol w="471617">
                  <a:extLst>
                    <a:ext uri="{9D8B030D-6E8A-4147-A177-3AD203B41FA5}">
                      <a16:colId xmlns:a16="http://schemas.microsoft.com/office/drawing/2014/main" xmlns="" val="20002"/>
                    </a:ext>
                  </a:extLst>
                </a:gridCol>
                <a:gridCol w="471617">
                  <a:extLst>
                    <a:ext uri="{9D8B030D-6E8A-4147-A177-3AD203B41FA5}">
                      <a16:colId xmlns:a16="http://schemas.microsoft.com/office/drawing/2014/main" xmlns="" val="20003"/>
                    </a:ext>
                  </a:extLst>
                </a:gridCol>
                <a:gridCol w="471617">
                  <a:extLst>
                    <a:ext uri="{9D8B030D-6E8A-4147-A177-3AD203B41FA5}">
                      <a16:colId xmlns:a16="http://schemas.microsoft.com/office/drawing/2014/main" xmlns="" val="20004"/>
                    </a:ext>
                  </a:extLst>
                </a:gridCol>
                <a:gridCol w="471617">
                  <a:extLst>
                    <a:ext uri="{9D8B030D-6E8A-4147-A177-3AD203B41FA5}">
                      <a16:colId xmlns:a16="http://schemas.microsoft.com/office/drawing/2014/main" xmlns="" val="20005"/>
                    </a:ext>
                  </a:extLst>
                </a:gridCol>
                <a:gridCol w="471617">
                  <a:extLst>
                    <a:ext uri="{9D8B030D-6E8A-4147-A177-3AD203B41FA5}">
                      <a16:colId xmlns:a16="http://schemas.microsoft.com/office/drawing/2014/main" xmlns="" val="20006"/>
                    </a:ext>
                  </a:extLst>
                </a:gridCol>
                <a:gridCol w="471617">
                  <a:extLst>
                    <a:ext uri="{9D8B030D-6E8A-4147-A177-3AD203B41FA5}">
                      <a16:colId xmlns:a16="http://schemas.microsoft.com/office/drawing/2014/main" xmlns="" val="20007"/>
                    </a:ext>
                  </a:extLst>
                </a:gridCol>
                <a:gridCol w="471617">
                  <a:extLst>
                    <a:ext uri="{9D8B030D-6E8A-4147-A177-3AD203B41FA5}">
                      <a16:colId xmlns:a16="http://schemas.microsoft.com/office/drawing/2014/main" xmlns="" val="20008"/>
                    </a:ext>
                  </a:extLst>
                </a:gridCol>
                <a:gridCol w="471617">
                  <a:extLst>
                    <a:ext uri="{9D8B030D-6E8A-4147-A177-3AD203B41FA5}">
                      <a16:colId xmlns:a16="http://schemas.microsoft.com/office/drawing/2014/main" xmlns="" val="20009"/>
                    </a:ext>
                  </a:extLst>
                </a:gridCol>
                <a:gridCol w="471617">
                  <a:extLst>
                    <a:ext uri="{9D8B030D-6E8A-4147-A177-3AD203B41FA5}">
                      <a16:colId xmlns:a16="http://schemas.microsoft.com/office/drawing/2014/main" xmlns="" val="20010"/>
                    </a:ext>
                  </a:extLst>
                </a:gridCol>
                <a:gridCol w="471617">
                  <a:extLst>
                    <a:ext uri="{9D8B030D-6E8A-4147-A177-3AD203B41FA5}">
                      <a16:colId xmlns:a16="http://schemas.microsoft.com/office/drawing/2014/main" xmlns="" val="20011"/>
                    </a:ext>
                  </a:extLst>
                </a:gridCol>
                <a:gridCol w="471617">
                  <a:extLst>
                    <a:ext uri="{9D8B030D-6E8A-4147-A177-3AD203B41FA5}">
                      <a16:colId xmlns:a16="http://schemas.microsoft.com/office/drawing/2014/main" xmlns="" val="20012"/>
                    </a:ext>
                  </a:extLst>
                </a:gridCol>
                <a:gridCol w="471617">
                  <a:extLst>
                    <a:ext uri="{9D8B030D-6E8A-4147-A177-3AD203B41FA5}">
                      <a16:colId xmlns:a16="http://schemas.microsoft.com/office/drawing/2014/main" xmlns="" val="20013"/>
                    </a:ext>
                  </a:extLst>
                </a:gridCol>
                <a:gridCol w="471617">
                  <a:extLst>
                    <a:ext uri="{9D8B030D-6E8A-4147-A177-3AD203B41FA5}">
                      <a16:colId xmlns:a16="http://schemas.microsoft.com/office/drawing/2014/main" xmlns="" val="20014"/>
                    </a:ext>
                  </a:extLst>
                </a:gridCol>
                <a:gridCol w="472684">
                  <a:extLst>
                    <a:ext uri="{9D8B030D-6E8A-4147-A177-3AD203B41FA5}">
                      <a16:colId xmlns:a16="http://schemas.microsoft.com/office/drawing/2014/main" xmlns="" val="20015"/>
                    </a:ext>
                  </a:extLst>
                </a:gridCol>
                <a:gridCol w="472684">
                  <a:extLst>
                    <a:ext uri="{9D8B030D-6E8A-4147-A177-3AD203B41FA5}">
                      <a16:colId xmlns:a16="http://schemas.microsoft.com/office/drawing/2014/main" xmlns="" val="20016"/>
                    </a:ext>
                  </a:extLst>
                </a:gridCol>
                <a:gridCol w="472684">
                  <a:extLst>
                    <a:ext uri="{9D8B030D-6E8A-4147-A177-3AD203B41FA5}">
                      <a16:colId xmlns:a16="http://schemas.microsoft.com/office/drawing/2014/main" xmlns="" val="20017"/>
                    </a:ext>
                  </a:extLst>
                </a:gridCol>
                <a:gridCol w="472684">
                  <a:extLst>
                    <a:ext uri="{9D8B030D-6E8A-4147-A177-3AD203B41FA5}">
                      <a16:colId xmlns:a16="http://schemas.microsoft.com/office/drawing/2014/main" xmlns="" val="20018"/>
                    </a:ext>
                  </a:extLst>
                </a:gridCol>
                <a:gridCol w="472684">
                  <a:extLst>
                    <a:ext uri="{9D8B030D-6E8A-4147-A177-3AD203B41FA5}">
                      <a16:colId xmlns:a16="http://schemas.microsoft.com/office/drawing/2014/main" xmlns="" val="20019"/>
                    </a:ext>
                  </a:extLst>
                </a:gridCol>
                <a:gridCol w="472684">
                  <a:extLst>
                    <a:ext uri="{9D8B030D-6E8A-4147-A177-3AD203B41FA5}">
                      <a16:colId xmlns:a16="http://schemas.microsoft.com/office/drawing/2014/main" xmlns="" val="20020"/>
                    </a:ext>
                  </a:extLst>
                </a:gridCol>
              </a:tblGrid>
              <a:tr h="724305">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R</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O</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G</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N</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H</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O</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R</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G</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P</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D</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I</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L</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C</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B</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724305">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Y</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V</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K</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I</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M</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V</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A</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K</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I</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E</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T</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R</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Y</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E</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N</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724305">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C</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H</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U</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N</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O</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M</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a:effectLst/>
                          <a:latin typeface="Calibri" panose="020F0502020204030204" pitchFamily="34" charset="0"/>
                          <a:ea typeface="Times New Roman"/>
                          <a:cs typeface="Calibri" panose="020F0502020204030204" pitchFamily="34" charset="0"/>
                        </a:rPr>
                        <a:t> </a:t>
                      </a:r>
                      <a:endParaRPr lang="en-US" sz="2800" b="1">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3200" b="1" dirty="0">
                          <a:effectLst/>
                          <a:latin typeface="Calibri" panose="020F0502020204030204" pitchFamily="34" charset="0"/>
                          <a:ea typeface="Times New Roman"/>
                          <a:cs typeface="Calibri" panose="020F0502020204030204" pitchFamily="34" charset="0"/>
                        </a:rPr>
                        <a:t> </a:t>
                      </a:r>
                      <a:endParaRPr lang="en-US" sz="2800" b="1" dirty="0">
                        <a:effectLst/>
                        <a:latin typeface="Calibri" panose="020F0502020204030204" pitchFamily="34" charset="0"/>
                        <a:ea typeface="SimSun"/>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pic>
        <p:nvPicPr>
          <p:cNvPr id="116"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126481" y="317951"/>
            <a:ext cx="552048" cy="548393"/>
          </a:xfrm>
          <a:prstGeom prst="ellipse">
            <a:avLst/>
          </a:prstGeom>
        </p:spPr>
      </p:pic>
      <p:pic>
        <p:nvPicPr>
          <p:cNvPr id="117"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098233" y="1078736"/>
            <a:ext cx="553327" cy="549663"/>
          </a:xfrm>
          <a:prstGeom prst="ellipse">
            <a:avLst/>
          </a:prstGeom>
        </p:spPr>
      </p:pic>
      <p:pic>
        <p:nvPicPr>
          <p:cNvPr id="118"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096113" y="1812303"/>
            <a:ext cx="555447" cy="551769"/>
          </a:xfrm>
          <a:prstGeom prst="ellipse">
            <a:avLst/>
          </a:prstGeom>
        </p:spPr>
      </p:pic>
      <p:pic>
        <p:nvPicPr>
          <p:cNvPr id="119"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098682" y="2547976"/>
            <a:ext cx="567705" cy="563946"/>
          </a:xfrm>
          <a:prstGeom prst="ellipse">
            <a:avLst/>
          </a:prstGeom>
        </p:spPr>
      </p:pic>
      <p:pic>
        <p:nvPicPr>
          <p:cNvPr id="120"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082666" y="3310031"/>
            <a:ext cx="550122" cy="546479"/>
          </a:xfrm>
          <a:prstGeom prst="ellipse">
            <a:avLst/>
          </a:prstGeom>
        </p:spPr>
      </p:pic>
      <p:pic>
        <p:nvPicPr>
          <p:cNvPr id="121"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052697" y="3991746"/>
            <a:ext cx="542726" cy="539132"/>
          </a:xfrm>
          <a:prstGeom prst="ellipse">
            <a:avLst/>
          </a:prstGeom>
        </p:spPr>
      </p:pic>
      <p:pic>
        <p:nvPicPr>
          <p:cNvPr id="122"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082666" y="4739074"/>
            <a:ext cx="595863" cy="591918"/>
          </a:xfrm>
          <a:prstGeom prst="ellipse">
            <a:avLst/>
          </a:prstGeom>
        </p:spPr>
      </p:pic>
      <p:pic>
        <p:nvPicPr>
          <p:cNvPr id="123" name="图片 56"/>
          <p:cNvPicPr>
            <a:picLocks noChangeAspect="1"/>
          </p:cNvPicPr>
          <p:nvPr/>
        </p:nvPicPr>
        <p:blipFill rotWithShape="1">
          <a:blip r:embed="rId3" cstate="print">
            <a:extLst>
              <a:ext uri="{28A0092B-C50C-407E-A947-70E740481C1C}">
                <a14:useLocalDpi xmlns:a14="http://schemas.microsoft.com/office/drawing/2010/main" xmlns="" val="0"/>
              </a:ext>
            </a:extLst>
          </a:blip>
          <a:srcRect l="68756" t="8505" r="315" b="83803"/>
          <a:stretch>
            <a:fillRect/>
          </a:stretch>
        </p:blipFill>
        <p:spPr>
          <a:xfrm>
            <a:off x="1096113" y="5538142"/>
            <a:ext cx="529954" cy="526445"/>
          </a:xfrm>
          <a:prstGeom prst="ellipse">
            <a:avLst/>
          </a:prstGeom>
        </p:spPr>
      </p:pic>
      <p:pic>
        <p:nvPicPr>
          <p:cNvPr id="124" name="图片 56"/>
          <p:cNvPicPr>
            <a:picLocks noChangeAspect="1"/>
          </p:cNvPicPr>
          <p:nvPr/>
        </p:nvPicPr>
        <p:blipFill rotWithShape="1">
          <a:blip r:embed="rId2" cstate="hqprint">
            <a:extLst>
              <a:ext uri="{28A0092B-C50C-407E-A947-70E740481C1C}">
                <a14:useLocalDpi xmlns:a14="http://schemas.microsoft.com/office/drawing/2010/main" xmlns="" val="0"/>
              </a:ext>
            </a:extLst>
          </a:blip>
          <a:srcRect l="68756" t="8505" r="315" b="83803"/>
          <a:stretch>
            <a:fillRect/>
          </a:stretch>
        </p:blipFill>
        <p:spPr>
          <a:xfrm>
            <a:off x="1082541" y="6148120"/>
            <a:ext cx="583845" cy="579979"/>
          </a:xfrm>
          <a:prstGeom prst="ellipse">
            <a:avLst/>
          </a:prstGeom>
        </p:spPr>
      </p:pic>
      <p:sp>
        <p:nvSpPr>
          <p:cNvPr id="126" name="文本框 9">
            <a:hlinkClick r:id="rId4" action="ppaction://hlinksldjump"/>
          </p:cNvPr>
          <p:cNvSpPr txBox="1"/>
          <p:nvPr/>
        </p:nvSpPr>
        <p:spPr>
          <a:xfrm>
            <a:off x="273171" y="317951"/>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5" action="ppaction://hlinksldjump"/>
              </a:rPr>
              <a:t>01</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7" name="文本框 9">
            <a:hlinkClick r:id="rId6" action="ppaction://hlinksldjump"/>
          </p:cNvPr>
          <p:cNvSpPr txBox="1"/>
          <p:nvPr/>
        </p:nvSpPr>
        <p:spPr>
          <a:xfrm>
            <a:off x="301439" y="4019324"/>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rPr>
              <a:t>06</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8" name="文本框 9">
            <a:hlinkClick r:id="rId7" action="ppaction://hlinksldjump"/>
          </p:cNvPr>
          <p:cNvSpPr txBox="1"/>
          <p:nvPr/>
        </p:nvSpPr>
        <p:spPr>
          <a:xfrm>
            <a:off x="274595" y="4748846"/>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8" action="ppaction://hlinksldjump"/>
              </a:rPr>
              <a:t>07</a:t>
            </a:r>
            <a:endParaRPr kumimoji="0" lang="zh-CN" altLang="en-US" sz="2800" b="1" i="0"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29" name="文本框 9">
            <a:hlinkClick r:id="rId9" action="ppaction://hlinksldjump"/>
          </p:cNvPr>
          <p:cNvSpPr txBox="1"/>
          <p:nvPr/>
        </p:nvSpPr>
        <p:spPr>
          <a:xfrm>
            <a:off x="301439" y="5503576"/>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7" action="ppaction://hlinksldjump"/>
              </a:rPr>
              <a:t>08</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0" name="文本框 9">
            <a:hlinkClick r:id="rId10" action="ppaction://hlinksldjump"/>
          </p:cNvPr>
          <p:cNvSpPr txBox="1"/>
          <p:nvPr/>
        </p:nvSpPr>
        <p:spPr>
          <a:xfrm>
            <a:off x="246972" y="6203969"/>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9" action="ppaction://hlinksldjump"/>
              </a:rPr>
              <a:t>09</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1" name="文本框 9">
            <a:hlinkClick r:id="rId11" action="ppaction://hlinksldjump"/>
          </p:cNvPr>
          <p:cNvSpPr txBox="1"/>
          <p:nvPr/>
        </p:nvSpPr>
        <p:spPr>
          <a:xfrm>
            <a:off x="287537" y="2553984"/>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11" action="ppaction://hlinksldjump"/>
              </a:rPr>
              <a:t>04</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2" name="文本框 9">
            <a:hlinkClick r:id="rId12" action="ppaction://hlinksldjump"/>
          </p:cNvPr>
          <p:cNvSpPr txBox="1"/>
          <p:nvPr/>
        </p:nvSpPr>
        <p:spPr>
          <a:xfrm>
            <a:off x="274594" y="3293723"/>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12" action="ppaction://hlinksldjump"/>
              </a:rPr>
              <a:t>05</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3" name="文本框 9">
            <a:hlinkClick r:id="rId13" action="ppaction://hlinksldjump"/>
          </p:cNvPr>
          <p:cNvSpPr txBox="1"/>
          <p:nvPr/>
        </p:nvSpPr>
        <p:spPr>
          <a:xfrm>
            <a:off x="287536" y="1078736"/>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4" action="ppaction://hlinksldjump"/>
              </a:rPr>
              <a:t>02</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sp>
        <p:nvSpPr>
          <p:cNvPr id="134" name="文本框 9">
            <a:hlinkClick r:id="rId11" action="ppaction://hlinksldjump"/>
          </p:cNvPr>
          <p:cNvSpPr txBox="1"/>
          <p:nvPr/>
        </p:nvSpPr>
        <p:spPr>
          <a:xfrm>
            <a:off x="287536" y="1822457"/>
            <a:ext cx="694193" cy="523220"/>
          </a:xfrm>
          <a:prstGeom prst="rect">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hlinkClick r:id="rId13" action="ppaction://hlinksldjump"/>
              </a:rPr>
              <a:t>03</a:t>
            </a:r>
            <a:endParaRPr kumimoji="0" lang="zh-CN" altLang="en-US" sz="2800" b="1" i="0" u="none" strike="noStrike" kern="1200" cap="none" spc="0" normalizeH="0" baseline="0" noProof="0" dirty="0">
              <a:ln>
                <a:noFill/>
              </a:ln>
              <a:solidFill>
                <a:prstClr val="white">
                  <a:lumMod val="65000"/>
                  <a:lumOff val="35000"/>
                </a:prstClr>
              </a:solidFill>
              <a:effectLst/>
              <a:uLnTx/>
              <a:uFillTx/>
              <a:latin typeface="Calibri" panose="020F0502020204030204" pitchFamily="34" charset="0"/>
              <a:ea typeface="字魂59号-创粗黑" panose="00000500000000000000" charset="-122"/>
              <a:cs typeface="Calibri" panose="020F0502020204030204" pitchFamily="34" charset="0"/>
            </a:endParaRPr>
          </a:p>
        </p:txBody>
      </p:sp>
      <p:grpSp>
        <p:nvGrpSpPr>
          <p:cNvPr id="5" name="Group 4"/>
          <p:cNvGrpSpPr/>
          <p:nvPr/>
        </p:nvGrpSpPr>
        <p:grpSpPr>
          <a:xfrm>
            <a:off x="4197532" y="6064587"/>
            <a:ext cx="2954380" cy="715310"/>
            <a:chOff x="4197532" y="6064587"/>
            <a:chExt cx="2954380" cy="715310"/>
          </a:xfrm>
          <a:solidFill>
            <a:schemeClr val="accent2"/>
          </a:solidFill>
        </p:grpSpPr>
        <p:sp>
          <p:nvSpPr>
            <p:cNvPr id="144" name="Rounded Rectangle 143"/>
            <p:cNvSpPr/>
            <p:nvPr/>
          </p:nvSpPr>
          <p:spPr>
            <a:xfrm>
              <a:off x="6642461" y="60773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ounded Rectangle 144"/>
            <p:cNvSpPr/>
            <p:nvPr/>
          </p:nvSpPr>
          <p:spPr>
            <a:xfrm>
              <a:off x="6160224"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ounded Rectangle 145"/>
            <p:cNvSpPr/>
            <p:nvPr/>
          </p:nvSpPr>
          <p:spPr>
            <a:xfrm>
              <a:off x="5674722" y="60773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ounded Rectangle 146"/>
            <p:cNvSpPr/>
            <p:nvPr/>
          </p:nvSpPr>
          <p:spPr>
            <a:xfrm>
              <a:off x="5231674"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ounded Rectangle 147"/>
            <p:cNvSpPr/>
            <p:nvPr/>
          </p:nvSpPr>
          <p:spPr>
            <a:xfrm>
              <a:off x="4722223"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ounded Rectangle 148"/>
            <p:cNvSpPr/>
            <p:nvPr/>
          </p:nvSpPr>
          <p:spPr>
            <a:xfrm>
              <a:off x="4197532" y="606458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5141260" y="3894209"/>
            <a:ext cx="2845666" cy="714750"/>
            <a:chOff x="6671493" y="5330992"/>
            <a:chExt cx="2845666" cy="714750"/>
          </a:xfrm>
          <a:solidFill>
            <a:schemeClr val="accent2"/>
          </a:solidFill>
        </p:grpSpPr>
        <p:sp>
          <p:nvSpPr>
            <p:cNvPr id="150" name="Rounded Rectangle 149"/>
            <p:cNvSpPr/>
            <p:nvPr/>
          </p:nvSpPr>
          <p:spPr>
            <a:xfrm>
              <a:off x="8107770"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ounded Rectangle 150"/>
            <p:cNvSpPr/>
            <p:nvPr/>
          </p:nvSpPr>
          <p:spPr>
            <a:xfrm>
              <a:off x="7633854" y="533197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ounded Rectangle 151"/>
            <p:cNvSpPr/>
            <p:nvPr/>
          </p:nvSpPr>
          <p:spPr>
            <a:xfrm>
              <a:off x="7132408"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ounded Rectangle 152"/>
            <p:cNvSpPr/>
            <p:nvPr/>
          </p:nvSpPr>
          <p:spPr>
            <a:xfrm>
              <a:off x="6671493"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ounded Rectangle 155"/>
            <p:cNvSpPr/>
            <p:nvPr/>
          </p:nvSpPr>
          <p:spPr>
            <a:xfrm>
              <a:off x="8540263" y="533099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ounded Rectangle 156"/>
            <p:cNvSpPr/>
            <p:nvPr/>
          </p:nvSpPr>
          <p:spPr>
            <a:xfrm>
              <a:off x="9007708"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8" name="Group 157"/>
          <p:cNvGrpSpPr/>
          <p:nvPr/>
        </p:nvGrpSpPr>
        <p:grpSpPr>
          <a:xfrm>
            <a:off x="4208003" y="4621742"/>
            <a:ext cx="3332986" cy="714750"/>
            <a:chOff x="6184173" y="5330992"/>
            <a:chExt cx="3332986" cy="714750"/>
          </a:xfrm>
          <a:solidFill>
            <a:schemeClr val="accent2"/>
          </a:solidFill>
        </p:grpSpPr>
        <p:sp>
          <p:nvSpPr>
            <p:cNvPr id="159" name="Rounded Rectangle 158"/>
            <p:cNvSpPr/>
            <p:nvPr/>
          </p:nvSpPr>
          <p:spPr>
            <a:xfrm>
              <a:off x="8107770"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ounded Rectangle 159"/>
            <p:cNvSpPr/>
            <p:nvPr/>
          </p:nvSpPr>
          <p:spPr>
            <a:xfrm>
              <a:off x="7633854" y="533197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ounded Rectangle 160"/>
            <p:cNvSpPr/>
            <p:nvPr/>
          </p:nvSpPr>
          <p:spPr>
            <a:xfrm>
              <a:off x="7132408"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ounded Rectangle 161"/>
            <p:cNvSpPr/>
            <p:nvPr/>
          </p:nvSpPr>
          <p:spPr>
            <a:xfrm>
              <a:off x="6671493"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ounded Rectangle 162"/>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ounded Rectangle 163"/>
            <p:cNvSpPr/>
            <p:nvPr/>
          </p:nvSpPr>
          <p:spPr>
            <a:xfrm>
              <a:off x="8540263" y="533099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ounded Rectangle 164"/>
            <p:cNvSpPr/>
            <p:nvPr/>
          </p:nvSpPr>
          <p:spPr>
            <a:xfrm>
              <a:off x="9007708"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8" name="Group 197"/>
          <p:cNvGrpSpPr/>
          <p:nvPr/>
        </p:nvGrpSpPr>
        <p:grpSpPr>
          <a:xfrm>
            <a:off x="1808415" y="5324270"/>
            <a:ext cx="7744404" cy="740317"/>
            <a:chOff x="1808415" y="5324270"/>
            <a:chExt cx="7744404" cy="740317"/>
          </a:xfrm>
          <a:solidFill>
            <a:schemeClr val="accent2"/>
          </a:solidFill>
        </p:grpSpPr>
        <p:sp>
          <p:nvSpPr>
            <p:cNvPr id="137" name="Rounded Rectangle 136"/>
            <p:cNvSpPr/>
            <p:nvPr/>
          </p:nvSpPr>
          <p:spPr>
            <a:xfrm>
              <a:off x="4721237" y="536205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ounded Rectangle 137"/>
            <p:cNvSpPr/>
            <p:nvPr/>
          </p:nvSpPr>
          <p:spPr>
            <a:xfrm>
              <a:off x="4281006" y="536205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ounded Rectangle 138"/>
            <p:cNvSpPr/>
            <p:nvPr/>
          </p:nvSpPr>
          <p:spPr>
            <a:xfrm>
              <a:off x="3793673" y="536206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ounded Rectangle 139"/>
            <p:cNvSpPr/>
            <p:nvPr/>
          </p:nvSpPr>
          <p:spPr>
            <a:xfrm>
              <a:off x="3326486" y="536206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ounded Rectangle 140"/>
            <p:cNvSpPr/>
            <p:nvPr/>
          </p:nvSpPr>
          <p:spPr>
            <a:xfrm>
              <a:off x="2853440" y="536206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ounded Rectangle 141"/>
            <p:cNvSpPr/>
            <p:nvPr/>
          </p:nvSpPr>
          <p:spPr>
            <a:xfrm>
              <a:off x="2343992" y="5344697"/>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ounded Rectangle 142"/>
            <p:cNvSpPr/>
            <p:nvPr/>
          </p:nvSpPr>
          <p:spPr>
            <a:xfrm>
              <a:off x="1808415"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ounded Rectangle 135"/>
            <p:cNvSpPr/>
            <p:nvPr/>
          </p:nvSpPr>
          <p:spPr>
            <a:xfrm>
              <a:off x="5220615" y="535048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ounded Rectangle 154"/>
            <p:cNvSpPr/>
            <p:nvPr/>
          </p:nvSpPr>
          <p:spPr>
            <a:xfrm>
              <a:off x="5696853"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ounded Rectangle 153"/>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ounded Rectangle 166"/>
            <p:cNvSpPr/>
            <p:nvPr/>
          </p:nvSpPr>
          <p:spPr>
            <a:xfrm>
              <a:off x="8143430"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ounded Rectangle 167"/>
            <p:cNvSpPr/>
            <p:nvPr/>
          </p:nvSpPr>
          <p:spPr>
            <a:xfrm>
              <a:off x="7669514" y="532525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ounded Rectangle 168"/>
            <p:cNvSpPr/>
            <p:nvPr/>
          </p:nvSpPr>
          <p:spPr>
            <a:xfrm>
              <a:off x="7168068"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ounded Rectangle 169"/>
            <p:cNvSpPr/>
            <p:nvPr/>
          </p:nvSpPr>
          <p:spPr>
            <a:xfrm>
              <a:off x="6707153"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ounded Rectangle 170"/>
            <p:cNvSpPr/>
            <p:nvPr/>
          </p:nvSpPr>
          <p:spPr>
            <a:xfrm>
              <a:off x="8575923" y="532427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ounded Rectangle 171"/>
            <p:cNvSpPr/>
            <p:nvPr/>
          </p:nvSpPr>
          <p:spPr>
            <a:xfrm>
              <a:off x="9043368"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6" name="Group 225"/>
          <p:cNvGrpSpPr/>
          <p:nvPr/>
        </p:nvGrpSpPr>
        <p:grpSpPr>
          <a:xfrm>
            <a:off x="5626825" y="3150234"/>
            <a:ext cx="2845666" cy="714750"/>
            <a:chOff x="5626825" y="3150234"/>
            <a:chExt cx="2845666" cy="714750"/>
          </a:xfrm>
          <a:solidFill>
            <a:schemeClr val="accent2"/>
          </a:solidFill>
        </p:grpSpPr>
        <p:sp>
          <p:nvSpPr>
            <p:cNvPr id="174" name="Rounded Rectangle 173"/>
            <p:cNvSpPr/>
            <p:nvPr/>
          </p:nvSpPr>
          <p:spPr>
            <a:xfrm>
              <a:off x="7063102"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Rounded Rectangle 174"/>
            <p:cNvSpPr/>
            <p:nvPr/>
          </p:nvSpPr>
          <p:spPr>
            <a:xfrm>
              <a:off x="6589186" y="3151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Rounded Rectangle 175"/>
            <p:cNvSpPr/>
            <p:nvPr/>
          </p:nvSpPr>
          <p:spPr>
            <a:xfrm>
              <a:off x="6087740" y="316245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Rounded Rectangle 176"/>
            <p:cNvSpPr/>
            <p:nvPr/>
          </p:nvSpPr>
          <p:spPr>
            <a:xfrm>
              <a:off x="5626825"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Rounded Rectangle 177"/>
            <p:cNvSpPr/>
            <p:nvPr/>
          </p:nvSpPr>
          <p:spPr>
            <a:xfrm>
              <a:off x="7495595" y="315023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Rounded Rectangle 178"/>
            <p:cNvSpPr/>
            <p:nvPr/>
          </p:nvSpPr>
          <p:spPr>
            <a:xfrm>
              <a:off x="7963040"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0" name="Group 179"/>
          <p:cNvGrpSpPr/>
          <p:nvPr/>
        </p:nvGrpSpPr>
        <p:grpSpPr>
          <a:xfrm>
            <a:off x="5120161" y="2380043"/>
            <a:ext cx="4332204" cy="728742"/>
            <a:chOff x="5220615" y="5324270"/>
            <a:chExt cx="4332204" cy="728742"/>
          </a:xfrm>
          <a:solidFill>
            <a:schemeClr val="accent2"/>
          </a:solidFill>
        </p:grpSpPr>
        <p:sp>
          <p:nvSpPr>
            <p:cNvPr id="181" name="Rounded Rectangle 180"/>
            <p:cNvSpPr/>
            <p:nvPr/>
          </p:nvSpPr>
          <p:spPr>
            <a:xfrm>
              <a:off x="5220615" y="535048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Rounded Rectangle 181"/>
            <p:cNvSpPr/>
            <p:nvPr/>
          </p:nvSpPr>
          <p:spPr>
            <a:xfrm>
              <a:off x="5696853"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Rounded Rectangle 182"/>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ounded Rectangle 183"/>
            <p:cNvSpPr/>
            <p:nvPr/>
          </p:nvSpPr>
          <p:spPr>
            <a:xfrm>
              <a:off x="8143430"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Rounded Rectangle 184"/>
            <p:cNvSpPr/>
            <p:nvPr/>
          </p:nvSpPr>
          <p:spPr>
            <a:xfrm>
              <a:off x="7669514" y="532525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Rounded Rectangle 185"/>
            <p:cNvSpPr/>
            <p:nvPr/>
          </p:nvSpPr>
          <p:spPr>
            <a:xfrm>
              <a:off x="7168068"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Rounded Rectangle 186"/>
            <p:cNvSpPr/>
            <p:nvPr/>
          </p:nvSpPr>
          <p:spPr>
            <a:xfrm>
              <a:off x="6707153"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Rounded Rectangle 187"/>
            <p:cNvSpPr/>
            <p:nvPr/>
          </p:nvSpPr>
          <p:spPr>
            <a:xfrm>
              <a:off x="8575923" y="5324270"/>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Rounded Rectangle 188"/>
            <p:cNvSpPr/>
            <p:nvPr/>
          </p:nvSpPr>
          <p:spPr>
            <a:xfrm>
              <a:off x="9043368" y="533134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0" name="Group 189"/>
          <p:cNvGrpSpPr/>
          <p:nvPr/>
        </p:nvGrpSpPr>
        <p:grpSpPr>
          <a:xfrm>
            <a:off x="4701538" y="1651949"/>
            <a:ext cx="3332986" cy="714750"/>
            <a:chOff x="6184173" y="5330992"/>
            <a:chExt cx="3332986" cy="714750"/>
          </a:xfrm>
          <a:solidFill>
            <a:schemeClr val="accent2"/>
          </a:solidFill>
        </p:grpSpPr>
        <p:sp>
          <p:nvSpPr>
            <p:cNvPr id="191" name="Rounded Rectangle 190"/>
            <p:cNvSpPr/>
            <p:nvPr/>
          </p:nvSpPr>
          <p:spPr>
            <a:xfrm>
              <a:off x="8107770"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Rounded Rectangle 191"/>
            <p:cNvSpPr/>
            <p:nvPr/>
          </p:nvSpPr>
          <p:spPr>
            <a:xfrm>
              <a:off x="7633854" y="533197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Rounded Rectangle 192"/>
            <p:cNvSpPr/>
            <p:nvPr/>
          </p:nvSpPr>
          <p:spPr>
            <a:xfrm>
              <a:off x="7132408" y="5343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Rounded Rectangle 193"/>
            <p:cNvSpPr/>
            <p:nvPr/>
          </p:nvSpPr>
          <p:spPr>
            <a:xfrm>
              <a:off x="6671493"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Rounded Rectangle 194"/>
            <p:cNvSpPr/>
            <p:nvPr/>
          </p:nvSpPr>
          <p:spPr>
            <a:xfrm>
              <a:off x="6184173" y="533649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Rounded Rectangle 195"/>
            <p:cNvSpPr/>
            <p:nvPr/>
          </p:nvSpPr>
          <p:spPr>
            <a:xfrm>
              <a:off x="8540263" y="533099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ounded Rectangle 196"/>
            <p:cNvSpPr/>
            <p:nvPr/>
          </p:nvSpPr>
          <p:spPr>
            <a:xfrm>
              <a:off x="9007708" y="533807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8" name="Group 217"/>
          <p:cNvGrpSpPr/>
          <p:nvPr/>
        </p:nvGrpSpPr>
        <p:grpSpPr>
          <a:xfrm>
            <a:off x="2317866" y="841171"/>
            <a:ext cx="9652490" cy="816707"/>
            <a:chOff x="3226435" y="931132"/>
            <a:chExt cx="8723458" cy="740317"/>
          </a:xfrm>
          <a:solidFill>
            <a:schemeClr val="accent2"/>
          </a:solidFill>
        </p:grpSpPr>
        <p:sp>
          <p:nvSpPr>
            <p:cNvPr id="200" name="Rounded Rectangle 199"/>
            <p:cNvSpPr/>
            <p:nvPr/>
          </p:nvSpPr>
          <p:spPr>
            <a:xfrm>
              <a:off x="6139257" y="96891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1" name="Rounded Rectangle 200"/>
            <p:cNvSpPr/>
            <p:nvPr/>
          </p:nvSpPr>
          <p:spPr>
            <a:xfrm>
              <a:off x="5699026" y="96892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2" name="Rounded Rectangle 201"/>
            <p:cNvSpPr/>
            <p:nvPr/>
          </p:nvSpPr>
          <p:spPr>
            <a:xfrm>
              <a:off x="5211693" y="96892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3" name="Rounded Rectangle 202"/>
            <p:cNvSpPr/>
            <p:nvPr/>
          </p:nvSpPr>
          <p:spPr>
            <a:xfrm>
              <a:off x="4744506" y="96892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4" name="Rounded Rectangle 203"/>
            <p:cNvSpPr/>
            <p:nvPr/>
          </p:nvSpPr>
          <p:spPr>
            <a:xfrm>
              <a:off x="4271460" y="96892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5" name="Rounded Rectangle 204"/>
            <p:cNvSpPr/>
            <p:nvPr/>
          </p:nvSpPr>
          <p:spPr>
            <a:xfrm>
              <a:off x="3762012" y="951559"/>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6" name="Rounded Rectangle 205"/>
            <p:cNvSpPr/>
            <p:nvPr/>
          </p:nvSpPr>
          <p:spPr>
            <a:xfrm>
              <a:off x="3226435" y="95007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7" name="Rounded Rectangle 206"/>
            <p:cNvSpPr/>
            <p:nvPr/>
          </p:nvSpPr>
          <p:spPr>
            <a:xfrm>
              <a:off x="6638635" y="95734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8" name="Rounded Rectangle 207"/>
            <p:cNvSpPr/>
            <p:nvPr/>
          </p:nvSpPr>
          <p:spPr>
            <a:xfrm>
              <a:off x="7114873" y="95007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09" name="Rounded Rectangle 208"/>
            <p:cNvSpPr/>
            <p:nvPr/>
          </p:nvSpPr>
          <p:spPr>
            <a:xfrm>
              <a:off x="7602193" y="94335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0" name="Rounded Rectangle 209"/>
            <p:cNvSpPr/>
            <p:nvPr/>
          </p:nvSpPr>
          <p:spPr>
            <a:xfrm>
              <a:off x="9561450" y="93821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1" name="Rounded Rectangle 210"/>
            <p:cNvSpPr/>
            <p:nvPr/>
          </p:nvSpPr>
          <p:spPr>
            <a:xfrm>
              <a:off x="9087534" y="93211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2" name="Rounded Rectangle 211"/>
            <p:cNvSpPr/>
            <p:nvPr/>
          </p:nvSpPr>
          <p:spPr>
            <a:xfrm>
              <a:off x="8586088" y="94335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3" name="Rounded Rectangle 212"/>
            <p:cNvSpPr/>
            <p:nvPr/>
          </p:nvSpPr>
          <p:spPr>
            <a:xfrm>
              <a:off x="8125173" y="93821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4" name="Rounded Rectangle 213"/>
            <p:cNvSpPr/>
            <p:nvPr/>
          </p:nvSpPr>
          <p:spPr>
            <a:xfrm>
              <a:off x="9993943" y="93113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5" name="Rounded Rectangle 214"/>
            <p:cNvSpPr/>
            <p:nvPr/>
          </p:nvSpPr>
          <p:spPr>
            <a:xfrm>
              <a:off x="10461388" y="938211"/>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6" name="Rounded Rectangle 215"/>
            <p:cNvSpPr/>
            <p:nvPr/>
          </p:nvSpPr>
          <p:spPr>
            <a:xfrm>
              <a:off x="11440442" y="94942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17" name="Rounded Rectangle 216"/>
            <p:cNvSpPr/>
            <p:nvPr/>
          </p:nvSpPr>
          <p:spPr>
            <a:xfrm>
              <a:off x="10954837" y="931132"/>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grpSp>
      <p:grpSp>
        <p:nvGrpSpPr>
          <p:cNvPr id="220" name="Group 219"/>
          <p:cNvGrpSpPr/>
          <p:nvPr/>
        </p:nvGrpSpPr>
        <p:grpSpPr>
          <a:xfrm>
            <a:off x="5630249" y="221052"/>
            <a:ext cx="2740839" cy="714750"/>
            <a:chOff x="5626825" y="3150234"/>
            <a:chExt cx="2378221" cy="714750"/>
          </a:xfrm>
          <a:solidFill>
            <a:schemeClr val="accent2"/>
          </a:solidFill>
        </p:grpSpPr>
        <p:sp>
          <p:nvSpPr>
            <p:cNvPr id="221" name="Rounded Rectangle 220"/>
            <p:cNvSpPr/>
            <p:nvPr/>
          </p:nvSpPr>
          <p:spPr>
            <a:xfrm>
              <a:off x="7063102"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Rounded Rectangle 221"/>
            <p:cNvSpPr/>
            <p:nvPr/>
          </p:nvSpPr>
          <p:spPr>
            <a:xfrm>
              <a:off x="6589186" y="3151216"/>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Rounded Rectangle 222"/>
            <p:cNvSpPr/>
            <p:nvPr/>
          </p:nvSpPr>
          <p:spPr>
            <a:xfrm>
              <a:off x="6087740" y="3162458"/>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Rounded Rectangle 223"/>
            <p:cNvSpPr/>
            <p:nvPr/>
          </p:nvSpPr>
          <p:spPr>
            <a:xfrm>
              <a:off x="5626825" y="3157313"/>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Rounded Rectangle 224"/>
            <p:cNvSpPr/>
            <p:nvPr/>
          </p:nvSpPr>
          <p:spPr>
            <a:xfrm>
              <a:off x="7495595" y="3150234"/>
              <a:ext cx="509451" cy="702526"/>
            </a:xfrm>
            <a:prstGeom prst="round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0" name="Hình ảnh 6">
            <a:hlinkClick r:id="rId10" action="ppaction://hlinksldjump"/>
            <a:extLst>
              <a:ext uri="{FF2B5EF4-FFF2-40B4-BE49-F238E27FC236}">
                <a16:creationId xmlns:a16="http://schemas.microsoft.com/office/drawing/2014/main" xmlns="" id="{BDDE78D9-0F91-2244-9C0B-8A2766007F46}"/>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0869328" y="5695121"/>
            <a:ext cx="1292996" cy="1173866"/>
          </a:xfrm>
          <a:prstGeom prst="ellipse">
            <a:avLst/>
          </a:prstGeom>
          <a:ln>
            <a:noFill/>
          </a:ln>
          <a:effectLst>
            <a:softEdge rad="112500"/>
          </a:effectLst>
        </p:spPr>
      </p:pic>
    </p:spTree>
    <p:extLst>
      <p:ext uri="{BB962C8B-B14F-4D97-AF65-F5344CB8AC3E}">
        <p14:creationId xmlns:p14="http://schemas.microsoft.com/office/powerpoint/2010/main" xmlns="" val="35205926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6"/>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20"/>
                                        </p:tgtEl>
                                      </p:cBhvr>
                                    </p:animEffect>
                                    <p:set>
                                      <p:cBhvr>
                                        <p:cTn id="7" dur="1" fill="hold">
                                          <p:stCondLst>
                                            <p:cond delay="499"/>
                                          </p:stCondLst>
                                        </p:cTn>
                                        <p:tgtEl>
                                          <p:spTgt spid="2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 restart="whenNotActive" fill="hold" evtFilter="cancelBubble" nodeType="interactiveSeq">
                <p:stCondLst>
                  <p:cond evt="onClick" delay="0">
                    <p:tgtEl>
                      <p:spTgt spid="117"/>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218"/>
                                        </p:tgtEl>
                                      </p:cBhvr>
                                    </p:animEffect>
                                    <p:set>
                                      <p:cBhvr>
                                        <p:cTn id="13" dur="1" fill="hold">
                                          <p:stCondLst>
                                            <p:cond delay="499"/>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14" restart="whenNotActive" fill="hold" evtFilter="cancelBubble" nodeType="interactiveSeq">
                <p:stCondLst>
                  <p:cond evt="onClick" delay="0">
                    <p:tgtEl>
                      <p:spTgt spid="1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190"/>
                                        </p:tgtEl>
                                      </p:cBhvr>
                                    </p:animEffect>
                                    <p:set>
                                      <p:cBhvr>
                                        <p:cTn id="19"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20" restart="whenNotActive" fill="hold" evtFilter="cancelBubble" nodeType="interactiveSeq">
                <p:stCondLst>
                  <p:cond evt="onClick" delay="0">
                    <p:tgtEl>
                      <p:spTgt spid="119"/>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180"/>
                                        </p:tgtEl>
                                      </p:cBhvr>
                                    </p:animEffect>
                                    <p:set>
                                      <p:cBhvr>
                                        <p:cTn id="25" dur="1" fill="hold">
                                          <p:stCondLst>
                                            <p:cond delay="499"/>
                                          </p:stCondLst>
                                        </p:cTn>
                                        <p:tgtEl>
                                          <p:spTgt spid="18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6" restart="whenNotActive" fill="hold" evtFilter="cancelBubble" nodeType="interactiveSeq">
                <p:stCondLst>
                  <p:cond evt="onClick" delay="0">
                    <p:tgtEl>
                      <p:spTgt spid="120"/>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226"/>
                                        </p:tgtEl>
                                      </p:cBhvr>
                                    </p:animEffect>
                                    <p:set>
                                      <p:cBhvr>
                                        <p:cTn id="31" dur="1" fill="hold">
                                          <p:stCondLst>
                                            <p:cond delay="499"/>
                                          </p:stCondLst>
                                        </p:cTn>
                                        <p:tgtEl>
                                          <p:spTgt spid="22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32" restart="whenNotActive" fill="hold" evtFilter="cancelBubble" nodeType="interactiveSeq">
                <p:stCondLst>
                  <p:cond evt="onClick" delay="0">
                    <p:tgtEl>
                      <p:spTgt spid="121"/>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38" restart="whenNotActive" fill="hold" evtFilter="cancelBubble" nodeType="interactiveSeq">
                <p:stCondLst>
                  <p:cond evt="onClick" delay="0">
                    <p:tgtEl>
                      <p:spTgt spid="122"/>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158"/>
                                        </p:tgtEl>
                                      </p:cBhvr>
                                    </p:animEffect>
                                    <p:set>
                                      <p:cBhvr>
                                        <p:cTn id="43"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44" restart="whenNotActive" fill="hold" evtFilter="cancelBubble" nodeType="interactiveSeq">
                <p:stCondLst>
                  <p:cond evt="onClick" delay="0">
                    <p:tgtEl>
                      <p:spTgt spid="123"/>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nodeType="clickEffect">
                                  <p:stCondLst>
                                    <p:cond delay="0"/>
                                  </p:stCondLst>
                                  <p:childTnLst>
                                    <p:animEffect transition="out" filter="randombar(horizontal)">
                                      <p:cBhvr>
                                        <p:cTn id="48" dur="500"/>
                                        <p:tgtEl>
                                          <p:spTgt spid="198"/>
                                        </p:tgtEl>
                                      </p:cBhvr>
                                    </p:animEffect>
                                    <p:set>
                                      <p:cBhvr>
                                        <p:cTn id="49"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50" restart="whenNotActive" fill="hold" evtFilter="cancelBubble" nodeType="interactiveSeq">
                <p:stCondLst>
                  <p:cond evt="onClick" delay="0">
                    <p:tgtEl>
                      <p:spTgt spid="124"/>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xmlns="" id="{FEE62BBC-3EDA-EC44-B74A-60227D3DECC3}"/>
              </a:ext>
            </a:extLst>
          </p:cNvPr>
          <p:cNvSpPr txBox="1"/>
          <p:nvPr/>
        </p:nvSpPr>
        <p:spPr>
          <a:xfrm>
            <a:off x="1256304" y="699576"/>
            <a:ext cx="4324369" cy="523220"/>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54A021"/>
                </a:solidFill>
                <a:effectLst/>
                <a:uLnTx/>
                <a:uFillTx/>
                <a:latin typeface="Times New Roman" panose="02020603050405020304" pitchFamily="18" charset="0"/>
                <a:ea typeface="+mn-ea"/>
                <a:cs typeface="Times New Roman" panose="02020603050405020304" pitchFamily="18" charset="0"/>
              </a:rPr>
              <a:t>Kiều tâm sự với Vân</a:t>
            </a:r>
          </a:p>
        </p:txBody>
      </p:sp>
      <p:sp>
        <p:nvSpPr>
          <p:cNvPr id="3" name="Hộp Văn bản 4">
            <a:extLst>
              <a:ext uri="{FF2B5EF4-FFF2-40B4-BE49-F238E27FC236}">
                <a16:creationId xmlns:a16="http://schemas.microsoft.com/office/drawing/2014/main" xmlns="" id="{8C39A012-2C8D-264E-B234-49DA50C9DDEE}"/>
              </a:ext>
            </a:extLst>
          </p:cNvPr>
          <p:cNvSpPr txBox="1"/>
          <p:nvPr/>
        </p:nvSpPr>
        <p:spPr>
          <a:xfrm>
            <a:off x="119911" y="1633582"/>
            <a:ext cx="7918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Tình yêu đẹp đẽ sâu nặng trong hiện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Hộp Văn bản 6">
            <a:extLst>
              <a:ext uri="{FF2B5EF4-FFF2-40B4-BE49-F238E27FC236}">
                <a16:creationId xmlns:a16="http://schemas.microsoft.com/office/drawing/2014/main" xmlns="" id="{9772F26E-0B9C-734A-A1CF-6038426AF41C}"/>
              </a:ext>
            </a:extLst>
          </p:cNvPr>
          <p:cNvSpPr txBox="1"/>
          <p:nvPr/>
        </p:nvSpPr>
        <p:spPr>
          <a:xfrm>
            <a:off x="526559" y="2370350"/>
            <a:ext cx="39794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Thành 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smtClean="0">
                <a:ln>
                  <a:noFill/>
                </a:ln>
                <a:solidFill>
                  <a:srgbClr val="E76618"/>
                </a:solidFill>
                <a:effectLst/>
                <a:uLnTx/>
                <a:uFillTx/>
                <a:latin typeface="Times New Roman" panose="02020603050405020304" pitchFamily="18" charset="0"/>
                <a:ea typeface="+mn-ea"/>
                <a:cs typeface="Times New Roman" panose="02020603050405020304" pitchFamily="18" charset="0"/>
              </a:rPr>
              <a:t>đứt</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gánh  tương tư</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Hộp Văn bản 8">
            <a:extLst>
              <a:ext uri="{FF2B5EF4-FFF2-40B4-BE49-F238E27FC236}">
                <a16:creationId xmlns:a16="http://schemas.microsoft.com/office/drawing/2014/main" xmlns="" id="{FBEB4F58-045B-0E40-BC17-7006457A6AE0}"/>
              </a:ext>
            </a:extLst>
          </p:cNvPr>
          <p:cNvSpPr txBox="1"/>
          <p:nvPr/>
        </p:nvSpPr>
        <p:spPr>
          <a:xfrm>
            <a:off x="526559" y="3897787"/>
            <a:ext cx="609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+Điển tích:</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E76618"/>
                </a:solidFill>
                <a:effectLst/>
                <a:uLnTx/>
                <a:uFillTx/>
                <a:latin typeface="Times New Roman" panose="02020603050405020304" pitchFamily="18" charset="0"/>
                <a:ea typeface="+mn-ea"/>
                <a:cs typeface="Times New Roman" panose="02020603050405020304" pitchFamily="18" charset="0"/>
              </a:rPr>
              <a:t>keo loan</a:t>
            </a:r>
          </a:p>
        </p:txBody>
      </p:sp>
      <p:sp>
        <p:nvSpPr>
          <p:cNvPr id="6" name="Hộp Văn bản 12">
            <a:extLst>
              <a:ext uri="{FF2B5EF4-FFF2-40B4-BE49-F238E27FC236}">
                <a16:creationId xmlns:a16="http://schemas.microsoft.com/office/drawing/2014/main" xmlns="" id="{7B41A43A-CF60-0441-9F01-E2477BC4538E}"/>
              </a:ext>
            </a:extLst>
          </p:cNvPr>
          <p:cNvSpPr txBox="1"/>
          <p:nvPr/>
        </p:nvSpPr>
        <p:spPr>
          <a:xfrm>
            <a:off x="503598" y="5196976"/>
            <a:ext cx="39794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ngữ: </a:t>
            </a:r>
            <a:r>
              <a:rPr kumimoji="0" lang="vi-VN" sz="2800" b="1" i="0" u="none" strike="noStrike" kern="1200" cap="none" spc="0" normalizeH="0" baseline="0" noProof="0">
                <a:ln>
                  <a:noFill/>
                </a:ln>
                <a:solidFill>
                  <a:srgbClr val="E76618"/>
                </a:solidFill>
                <a:effectLst/>
                <a:uLnTx/>
                <a:uFillTx/>
                <a:latin typeface="Times New Roman" panose="02020603050405020304" pitchFamily="18" charset="0"/>
                <a:ea typeface="+mn-ea"/>
                <a:cs typeface="Times New Roman" panose="02020603050405020304" pitchFamily="18" charset="0"/>
              </a:rPr>
              <a:t>mặc em</a:t>
            </a:r>
          </a:p>
        </p:txBody>
      </p:sp>
      <p:cxnSp>
        <p:nvCxnSpPr>
          <p:cNvPr id="7" name="Đường kết nối Mũi tên Thẳng 3">
            <a:extLst>
              <a:ext uri="{FF2B5EF4-FFF2-40B4-BE49-F238E27FC236}">
                <a16:creationId xmlns:a16="http://schemas.microsoft.com/office/drawing/2014/main" xmlns="" id="{9130D2E4-2437-7745-81B9-29C56046532A}"/>
              </a:ext>
            </a:extLst>
          </p:cNvPr>
          <p:cNvCxnSpPr>
            <a:cxnSpLocks/>
          </p:cNvCxnSpPr>
          <p:nvPr/>
        </p:nvCxnSpPr>
        <p:spPr>
          <a:xfrm flipV="1">
            <a:off x="4738077" y="2544786"/>
            <a:ext cx="964711" cy="415428"/>
          </a:xfrm>
          <a:prstGeom prst="straightConnector1">
            <a:avLst/>
          </a:prstGeom>
          <a:noFill/>
          <a:ln w="12700" cap="rnd" cmpd="sng" algn="ctr">
            <a:solidFill>
              <a:srgbClr val="90C226"/>
            </a:solidFill>
            <a:prstDash val="solid"/>
            <a:tailEnd type="triangle"/>
          </a:ln>
          <a:effectLst/>
        </p:spPr>
      </p:cxnSp>
      <p:cxnSp>
        <p:nvCxnSpPr>
          <p:cNvPr id="8" name="Đường kết nối Mũi tên Thẳng 10">
            <a:extLst>
              <a:ext uri="{FF2B5EF4-FFF2-40B4-BE49-F238E27FC236}">
                <a16:creationId xmlns:a16="http://schemas.microsoft.com/office/drawing/2014/main" xmlns="" id="{1043933E-ADF1-9C46-9715-07E100856556}"/>
              </a:ext>
            </a:extLst>
          </p:cNvPr>
          <p:cNvCxnSpPr>
            <a:cxnSpLocks/>
          </p:cNvCxnSpPr>
          <p:nvPr/>
        </p:nvCxnSpPr>
        <p:spPr>
          <a:xfrm>
            <a:off x="4738077" y="2960213"/>
            <a:ext cx="964711" cy="468787"/>
          </a:xfrm>
          <a:prstGeom prst="straightConnector1">
            <a:avLst/>
          </a:prstGeom>
          <a:noFill/>
          <a:ln w="12700" cap="rnd" cmpd="sng" algn="ctr">
            <a:solidFill>
              <a:srgbClr val="90C226"/>
            </a:solidFill>
            <a:prstDash val="solid"/>
            <a:tailEnd type="triangle"/>
          </a:ln>
          <a:effectLst/>
        </p:spPr>
      </p:cxnSp>
      <p:cxnSp>
        <p:nvCxnSpPr>
          <p:cNvPr id="9" name="Đường kết nối Mũi tên Thẳng 22">
            <a:extLst>
              <a:ext uri="{FF2B5EF4-FFF2-40B4-BE49-F238E27FC236}">
                <a16:creationId xmlns:a16="http://schemas.microsoft.com/office/drawing/2014/main" xmlns="" id="{830AD825-48A5-6145-BD26-D1C58C94B128}"/>
              </a:ext>
            </a:extLst>
          </p:cNvPr>
          <p:cNvCxnSpPr>
            <a:cxnSpLocks/>
          </p:cNvCxnSpPr>
          <p:nvPr/>
        </p:nvCxnSpPr>
        <p:spPr>
          <a:xfrm flipV="1">
            <a:off x="4738077" y="4066442"/>
            <a:ext cx="1050192" cy="158751"/>
          </a:xfrm>
          <a:prstGeom prst="straightConnector1">
            <a:avLst/>
          </a:prstGeom>
          <a:noFill/>
          <a:ln w="12700" cap="rnd" cmpd="sng" algn="ctr">
            <a:solidFill>
              <a:srgbClr val="90C226"/>
            </a:solidFill>
            <a:prstDash val="solid"/>
            <a:tailEnd type="triangle"/>
          </a:ln>
          <a:effectLst/>
        </p:spPr>
      </p:cxnSp>
      <p:cxnSp>
        <p:nvCxnSpPr>
          <p:cNvPr id="10" name="Đường kết nối Mũi tên Thẳng 28">
            <a:extLst>
              <a:ext uri="{FF2B5EF4-FFF2-40B4-BE49-F238E27FC236}">
                <a16:creationId xmlns:a16="http://schemas.microsoft.com/office/drawing/2014/main" xmlns="" id="{8F5FEA12-74EC-0D4A-8B7A-2E5018B4723E}"/>
              </a:ext>
            </a:extLst>
          </p:cNvPr>
          <p:cNvCxnSpPr>
            <a:cxnSpLocks/>
          </p:cNvCxnSpPr>
          <p:nvPr/>
        </p:nvCxnSpPr>
        <p:spPr>
          <a:xfrm>
            <a:off x="4738077" y="4225193"/>
            <a:ext cx="842596" cy="560997"/>
          </a:xfrm>
          <a:prstGeom prst="straightConnector1">
            <a:avLst/>
          </a:prstGeom>
          <a:noFill/>
          <a:ln w="12700" cap="rnd" cmpd="sng" algn="ctr">
            <a:solidFill>
              <a:srgbClr val="90C226"/>
            </a:solidFill>
            <a:prstDash val="solid"/>
            <a:tailEnd type="triangle"/>
          </a:ln>
          <a:effectLst/>
        </p:spPr>
      </p:cxnSp>
      <p:sp>
        <p:nvSpPr>
          <p:cNvPr id="11" name="Mũi tên: Phải 38">
            <a:extLst>
              <a:ext uri="{FF2B5EF4-FFF2-40B4-BE49-F238E27FC236}">
                <a16:creationId xmlns:a16="http://schemas.microsoft.com/office/drawing/2014/main" xmlns="" id="{5DD98D04-9EC7-1748-944D-C39EDC786EB0}"/>
              </a:ext>
            </a:extLst>
          </p:cNvPr>
          <p:cNvSpPr/>
          <p:nvPr/>
        </p:nvSpPr>
        <p:spPr>
          <a:xfrm>
            <a:off x="4483095" y="5196976"/>
            <a:ext cx="1405814" cy="606748"/>
          </a:xfrm>
          <a:prstGeom prst="rightArrow">
            <a:avLst/>
          </a:prstGeom>
          <a:solidFill>
            <a:srgbClr val="90C226"/>
          </a:solidFill>
          <a:ln w="19050" cap="rnd" cmpd="sng" algn="ctr">
            <a:solidFill>
              <a:srgbClr val="90C2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2" name="Hộp Văn bản 39">
            <a:extLst>
              <a:ext uri="{FF2B5EF4-FFF2-40B4-BE49-F238E27FC236}">
                <a16:creationId xmlns:a16="http://schemas.microsoft.com/office/drawing/2014/main" xmlns="" id="{4011129C-4650-ED4F-A149-03E222260A88}"/>
              </a:ext>
            </a:extLst>
          </p:cNvPr>
          <p:cNvSpPr txBox="1"/>
          <p:nvPr/>
        </p:nvSpPr>
        <p:spPr>
          <a:xfrm>
            <a:off x="5702788" y="2214362"/>
            <a:ext cx="4467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Cách nói giản dị</a:t>
            </a:r>
          </a:p>
        </p:txBody>
      </p:sp>
      <p:sp>
        <p:nvSpPr>
          <p:cNvPr id="13" name="Hộp Văn bản 41">
            <a:extLst>
              <a:ext uri="{FF2B5EF4-FFF2-40B4-BE49-F238E27FC236}">
                <a16:creationId xmlns:a16="http://schemas.microsoft.com/office/drawing/2014/main" xmlns="" id="{D8860201-7DD1-5840-B1F7-907C1BA09CA7}"/>
              </a:ext>
            </a:extLst>
          </p:cNvPr>
          <p:cNvSpPr txBox="1"/>
          <p:nvPr/>
        </p:nvSpPr>
        <p:spPr>
          <a:xfrm>
            <a:off x="5702788" y="3086588"/>
            <a:ext cx="66416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Sự dang dở của mối tình Kim-Kiều</a:t>
            </a:r>
          </a:p>
        </p:txBody>
      </p:sp>
      <p:sp>
        <p:nvSpPr>
          <p:cNvPr id="14" name="Hộp Văn bản 47">
            <a:extLst>
              <a:ext uri="{FF2B5EF4-FFF2-40B4-BE49-F238E27FC236}">
                <a16:creationId xmlns:a16="http://schemas.microsoft.com/office/drawing/2014/main" xmlns="" id="{BD091167-35A6-1346-AEC0-0551601847D4}"/>
              </a:ext>
            </a:extLst>
          </p:cNvPr>
          <p:cNvSpPr txBox="1"/>
          <p:nvPr/>
        </p:nvSpPr>
        <p:spPr>
          <a:xfrm>
            <a:off x="5788269" y="3736182"/>
            <a:ext cx="4467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Cách nói trang trọng</a:t>
            </a:r>
          </a:p>
        </p:txBody>
      </p:sp>
      <p:sp>
        <p:nvSpPr>
          <p:cNvPr id="15" name="Hộp Văn bản 49">
            <a:extLst>
              <a:ext uri="{FF2B5EF4-FFF2-40B4-BE49-F238E27FC236}">
                <a16:creationId xmlns:a16="http://schemas.microsoft.com/office/drawing/2014/main" xmlns="" id="{EFBBECBB-5354-8349-842E-2E33FA089116}"/>
              </a:ext>
            </a:extLst>
          </p:cNvPr>
          <p:cNvSpPr txBox="1"/>
          <p:nvPr/>
        </p:nvSpPr>
        <p:spPr>
          <a:xfrm>
            <a:off x="5742963" y="4524580"/>
            <a:ext cx="62712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Kiều thấu hiểu hoàn cảnh của Vân</a:t>
            </a:r>
          </a:p>
        </p:txBody>
      </p:sp>
      <p:sp>
        <p:nvSpPr>
          <p:cNvPr id="16" name="Hộp Văn bản 51">
            <a:extLst>
              <a:ext uri="{FF2B5EF4-FFF2-40B4-BE49-F238E27FC236}">
                <a16:creationId xmlns:a16="http://schemas.microsoft.com/office/drawing/2014/main" xmlns="" id="{E01ABA4A-F845-A84E-AE99-CF273D36F359}"/>
              </a:ext>
            </a:extLst>
          </p:cNvPr>
          <p:cNvSpPr txBox="1"/>
          <p:nvPr/>
        </p:nvSpPr>
        <p:spPr>
          <a:xfrm>
            <a:off x="6096000" y="5280504"/>
            <a:ext cx="4074746" cy="523220"/>
          </a:xfrm>
          <a:prstGeom prst="rect">
            <a:avLst/>
          </a:prstGeom>
          <a:solidFill>
            <a:srgbClr val="E76618">
              <a:lumMod val="40000"/>
              <a:lumOff val="6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black"/>
                </a:solidFill>
                <a:effectLst/>
                <a:uLnTx/>
                <a:uFillTx/>
                <a:latin typeface="Tahoma" panose="020B0604030504040204" pitchFamily="34" charset="0"/>
                <a:ea typeface="+mn-ea"/>
                <a:cs typeface="+mn-cs"/>
              </a:rPr>
              <a:t>Tin tưởng,phó thác</a:t>
            </a:r>
          </a:p>
        </p:txBody>
      </p:sp>
    </p:spTree>
    <p:extLst>
      <p:ext uri="{BB962C8B-B14F-4D97-AF65-F5344CB8AC3E}">
        <p14:creationId xmlns:p14="http://schemas.microsoft.com/office/powerpoint/2010/main" xmlns="" val="264719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arn(inVertical)">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1" grpId="0" animBg="1"/>
      <p:bldP spid="12" grpId="0"/>
      <p:bldP spid="13" grpId="0"/>
      <p:bldP spid="14" grpId="0"/>
      <p:bldP spid="15"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ũi tên: Phải 5">
            <a:extLst>
              <a:ext uri="{FF2B5EF4-FFF2-40B4-BE49-F238E27FC236}">
                <a16:creationId xmlns:a16="http://schemas.microsoft.com/office/drawing/2014/main" xmlns="" id="{52F518BB-2770-0E4D-B232-ECF3EDE72A2F}"/>
              </a:ext>
            </a:extLst>
          </p:cNvPr>
          <p:cNvSpPr/>
          <p:nvPr/>
        </p:nvSpPr>
        <p:spPr>
          <a:xfrm>
            <a:off x="381000" y="1219934"/>
            <a:ext cx="5715000" cy="5203336"/>
          </a:xfrm>
          <a:prstGeom prst="rightArrow">
            <a:avLst>
              <a:gd name="adj1" fmla="val 68083"/>
              <a:gd name="adj2" fmla="val 27300"/>
            </a:avLst>
          </a:prstGeom>
          <a:solidFill>
            <a:srgbClr val="54A021">
              <a:lumMod val="40000"/>
              <a:lumOff val="60000"/>
            </a:srgbClr>
          </a:solidFill>
          <a:ln w="19050" cap="rnd" cmpd="sng" algn="ctr">
            <a:solidFill>
              <a:srgbClr val="54A021">
                <a:lumMod val="40000"/>
                <a:lumOff val="6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2" name="Mũi tên: Phải 7">
            <a:extLst>
              <a:ext uri="{FF2B5EF4-FFF2-40B4-BE49-F238E27FC236}">
                <a16:creationId xmlns:a16="http://schemas.microsoft.com/office/drawing/2014/main" xmlns="" id="{E82FDE9D-0D3F-C949-BAE0-961B59C9968C}"/>
              </a:ext>
            </a:extLst>
          </p:cNvPr>
          <p:cNvSpPr/>
          <p:nvPr/>
        </p:nvSpPr>
        <p:spPr>
          <a:xfrm rot="10800000">
            <a:off x="6096000" y="1037980"/>
            <a:ext cx="5715000" cy="5385290"/>
          </a:xfrm>
          <a:prstGeom prst="rightArrow">
            <a:avLst>
              <a:gd name="adj1" fmla="val 68083"/>
              <a:gd name="adj2" fmla="val 25763"/>
            </a:avLst>
          </a:prstGeom>
          <a:solidFill>
            <a:srgbClr val="54A021">
              <a:lumMod val="40000"/>
              <a:lumOff val="60000"/>
            </a:srgbClr>
          </a:solidFill>
          <a:ln w="19050" cap="rnd" cmpd="sng" algn="ctr">
            <a:solidFill>
              <a:srgbClr val="54A021">
                <a:lumMod val="40000"/>
                <a:lumOff val="6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3" name="Lưu đồ: Điểm Kết Thúc 11">
            <a:extLst>
              <a:ext uri="{FF2B5EF4-FFF2-40B4-BE49-F238E27FC236}">
                <a16:creationId xmlns:a16="http://schemas.microsoft.com/office/drawing/2014/main" xmlns="" id="{91B010D4-080C-C741-A6AA-87A96B4E2B4F}"/>
              </a:ext>
            </a:extLst>
          </p:cNvPr>
          <p:cNvSpPr/>
          <p:nvPr/>
        </p:nvSpPr>
        <p:spPr>
          <a:xfrm>
            <a:off x="844060" y="1774209"/>
            <a:ext cx="3271227" cy="631463"/>
          </a:xfrm>
          <a:prstGeom prst="flowChartTerminator">
            <a:avLst/>
          </a:prstGeom>
          <a:solidFill>
            <a:srgbClr val="54A021"/>
          </a:solidFill>
          <a:ln w="19050" cap="rnd" cmpd="sng" algn="ctr">
            <a:solidFill>
              <a:srgbClr val="54A02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Quá khứ</a:t>
            </a:r>
          </a:p>
        </p:txBody>
      </p:sp>
      <p:sp>
        <p:nvSpPr>
          <p:cNvPr id="4" name="Lưu đồ: Điểm Kết Thúc 13">
            <a:extLst>
              <a:ext uri="{FF2B5EF4-FFF2-40B4-BE49-F238E27FC236}">
                <a16:creationId xmlns:a16="http://schemas.microsoft.com/office/drawing/2014/main" xmlns="" id="{6DCE122C-30DD-8D40-8D4D-74958393F3E9}"/>
              </a:ext>
            </a:extLst>
          </p:cNvPr>
          <p:cNvSpPr/>
          <p:nvPr/>
        </p:nvSpPr>
        <p:spPr>
          <a:xfrm>
            <a:off x="8076713" y="1639881"/>
            <a:ext cx="3271227" cy="631463"/>
          </a:xfrm>
          <a:prstGeom prst="flowChartTerminator">
            <a:avLst/>
          </a:prstGeom>
          <a:solidFill>
            <a:srgbClr val="54A021"/>
          </a:solidFill>
          <a:ln w="19050" cap="rnd" cmpd="sng" algn="ctr">
            <a:solidFill>
              <a:srgbClr val="54A02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 tại</a:t>
            </a:r>
          </a:p>
        </p:txBody>
      </p:sp>
      <p:sp>
        <p:nvSpPr>
          <p:cNvPr id="5" name="Hộp Văn bản 14">
            <a:extLst>
              <a:ext uri="{FF2B5EF4-FFF2-40B4-BE49-F238E27FC236}">
                <a16:creationId xmlns:a16="http://schemas.microsoft.com/office/drawing/2014/main" xmlns="" id="{F811BB7D-FC84-B34A-B8E0-2D13F8953D6C}"/>
              </a:ext>
            </a:extLst>
          </p:cNvPr>
          <p:cNvSpPr txBox="1"/>
          <p:nvPr/>
        </p:nvSpPr>
        <p:spPr>
          <a:xfrm>
            <a:off x="844060" y="2648660"/>
            <a:ext cx="4299440" cy="19434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gặp chàng Kim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ngày quạt 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đêm chén thề</a:t>
            </a:r>
          </a:p>
        </p:txBody>
      </p:sp>
      <p:sp>
        <p:nvSpPr>
          <p:cNvPr id="6" name="Mũi tên: Phải 15">
            <a:extLst>
              <a:ext uri="{FF2B5EF4-FFF2-40B4-BE49-F238E27FC236}">
                <a16:creationId xmlns:a16="http://schemas.microsoft.com/office/drawing/2014/main" xmlns="" id="{8332E029-E033-6544-B63E-FD49A1073D3A}"/>
              </a:ext>
            </a:extLst>
          </p:cNvPr>
          <p:cNvSpPr/>
          <p:nvPr/>
        </p:nvSpPr>
        <p:spPr>
          <a:xfrm>
            <a:off x="566268" y="4593857"/>
            <a:ext cx="1314308" cy="838766"/>
          </a:xfrm>
          <a:prstGeom prst="rightArrow">
            <a:avLst>
              <a:gd name="adj1" fmla="val 52520"/>
              <a:gd name="adj2" fmla="val 71418"/>
            </a:avLst>
          </a:prstGeom>
          <a:solidFill>
            <a:srgbClr val="918655"/>
          </a:solidFill>
          <a:ln w="19050" cap="rnd" cmpd="sng" algn="ctr">
            <a:solidFill>
              <a:srgbClr val="91865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7" name="Hộp Văn bản 16">
            <a:extLst>
              <a:ext uri="{FF2B5EF4-FFF2-40B4-BE49-F238E27FC236}">
                <a16:creationId xmlns:a16="http://schemas.microsoft.com/office/drawing/2014/main" xmlns="" id="{3A33D3D5-33C2-5A4B-904E-AA72B3489583}"/>
              </a:ext>
            </a:extLst>
          </p:cNvPr>
          <p:cNvSpPr txBox="1"/>
          <p:nvPr/>
        </p:nvSpPr>
        <p:spPr>
          <a:xfrm>
            <a:off x="2014660" y="4720852"/>
            <a:ext cx="33811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Hạnh phúc</a:t>
            </a:r>
          </a:p>
        </p:txBody>
      </p:sp>
      <p:sp>
        <p:nvSpPr>
          <p:cNvPr id="8" name="Hộp Văn bản 17">
            <a:extLst>
              <a:ext uri="{FF2B5EF4-FFF2-40B4-BE49-F238E27FC236}">
                <a16:creationId xmlns:a16="http://schemas.microsoft.com/office/drawing/2014/main" xmlns="" id="{1661C9B4-C640-774F-A02F-A31E9B1585D2}"/>
              </a:ext>
            </a:extLst>
          </p:cNvPr>
          <p:cNvSpPr txBox="1"/>
          <p:nvPr/>
        </p:nvSpPr>
        <p:spPr>
          <a:xfrm>
            <a:off x="6796209" y="2669127"/>
            <a:ext cx="5140327" cy="19434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mn-ea"/>
                <a:cs typeface="+mn-cs"/>
              </a:rPr>
              <a:t>•</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Đứt gánh tương tư</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•Keo loan chắp mối tơ thừa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•Sóng gió bất kì</a:t>
            </a:r>
          </a:p>
        </p:txBody>
      </p:sp>
      <p:sp>
        <p:nvSpPr>
          <p:cNvPr id="9" name="Mũi tên: Phải 19">
            <a:extLst>
              <a:ext uri="{FF2B5EF4-FFF2-40B4-BE49-F238E27FC236}">
                <a16:creationId xmlns:a16="http://schemas.microsoft.com/office/drawing/2014/main" xmlns="" id="{75A7BBCF-7EA7-5943-9A74-1B94B41F0240}"/>
              </a:ext>
            </a:extLst>
          </p:cNvPr>
          <p:cNvSpPr/>
          <p:nvPr/>
        </p:nvSpPr>
        <p:spPr>
          <a:xfrm>
            <a:off x="7711293" y="4593856"/>
            <a:ext cx="1314308" cy="838766"/>
          </a:xfrm>
          <a:prstGeom prst="rightArrow">
            <a:avLst>
              <a:gd name="adj1" fmla="val 52520"/>
              <a:gd name="adj2" fmla="val 71418"/>
            </a:avLst>
          </a:prstGeom>
          <a:solidFill>
            <a:srgbClr val="918655"/>
          </a:solidFill>
          <a:ln w="19050" cap="rnd" cmpd="sng" algn="ctr">
            <a:solidFill>
              <a:srgbClr val="918655"/>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sp>
        <p:nvSpPr>
          <p:cNvPr id="10" name="Hộp Văn bản 20">
            <a:extLst>
              <a:ext uri="{FF2B5EF4-FFF2-40B4-BE49-F238E27FC236}">
                <a16:creationId xmlns:a16="http://schemas.microsoft.com/office/drawing/2014/main" xmlns="" id="{0439F1D5-3BBA-FF4E-A030-84A9F17A5B00}"/>
              </a:ext>
            </a:extLst>
          </p:cNvPr>
          <p:cNvSpPr txBox="1"/>
          <p:nvPr/>
        </p:nvSpPr>
        <p:spPr>
          <a:xfrm>
            <a:off x="9130078" y="4722878"/>
            <a:ext cx="33811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Khổ đau</a:t>
            </a:r>
          </a:p>
        </p:txBody>
      </p:sp>
    </p:spTree>
    <p:extLst>
      <p:ext uri="{BB962C8B-B14F-4D97-AF65-F5344CB8AC3E}">
        <p14:creationId xmlns:p14="http://schemas.microsoft.com/office/powerpoint/2010/main" xmlns="" val="18046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xmlns="" id="{01D5E9F6-0299-F34A-9F14-6417428A4850}"/>
              </a:ext>
            </a:extLst>
          </p:cNvPr>
          <p:cNvSpPr txBox="1"/>
          <p:nvPr/>
        </p:nvSpPr>
        <p:spPr>
          <a:xfrm>
            <a:off x="-190500" y="2123944"/>
            <a:ext cx="7105650" cy="2062103"/>
          </a:xfrm>
          <a:prstGeom prst="rect">
            <a:avLst/>
          </a:prstGeom>
          <a:solidFill>
            <a:schemeClr val="bg2">
              <a:lumMod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Ngày xuân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em hãy còn dài,</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Xót </a:t>
            </a: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tình máu mủ</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thay lời nước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Chị dù thịt nát xương mòn,</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E76618"/>
                </a:solidFill>
                <a:effectLst/>
                <a:uLnTx/>
                <a:uFillTx/>
                <a:latin typeface="Times New Roman" panose="02020603050405020304" pitchFamily="18" charset="0"/>
                <a:ea typeface="+mn-ea"/>
                <a:cs typeface="Times New Roman" panose="02020603050405020304" pitchFamily="18" charset="0"/>
              </a:rPr>
              <a:t>Ngậm cười chín suối</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hãy còn thơm lây.</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Hình ảnh 4">
            <a:extLst>
              <a:ext uri="{FF2B5EF4-FFF2-40B4-BE49-F238E27FC236}">
                <a16:creationId xmlns:a16="http://schemas.microsoft.com/office/drawing/2014/main" xmlns="" id="{1A732C64-27B2-7E47-BB9F-E45DC3A392F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15150" y="427566"/>
            <a:ext cx="4869039" cy="5996680"/>
          </a:xfrm>
          <a:prstGeom prst="rect">
            <a:avLst/>
          </a:prstGeom>
          <a:solidFill>
            <a:schemeClr val="bg2">
              <a:lumMod val="90000"/>
            </a:schemeClr>
          </a:solidFill>
        </p:spPr>
      </p:pic>
    </p:spTree>
    <p:extLst>
      <p:ext uri="{BB962C8B-B14F-4D97-AF65-F5344CB8AC3E}">
        <p14:creationId xmlns:p14="http://schemas.microsoft.com/office/powerpoint/2010/main" xmlns="" val="1014371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2">
            <a:extLst>
              <a:ext uri="{FF2B5EF4-FFF2-40B4-BE49-F238E27FC236}">
                <a16:creationId xmlns:a16="http://schemas.microsoft.com/office/drawing/2014/main" xmlns="" id="{FEE62BBC-3EDA-EC44-B74A-60227D3DECC3}"/>
              </a:ext>
            </a:extLst>
          </p:cNvPr>
          <p:cNvSpPr txBox="1"/>
          <p:nvPr/>
        </p:nvSpPr>
        <p:spPr>
          <a:xfrm>
            <a:off x="23435" y="39001"/>
            <a:ext cx="8780726"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42F1A"/>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smtClean="0">
                <a:ln>
                  <a:noFill/>
                </a:ln>
                <a:solidFill>
                  <a:srgbClr val="C42F1A"/>
                </a:solidFill>
                <a:effectLst/>
                <a:uLnTx/>
                <a:uFillTx/>
                <a:latin typeface="Times New Roman" panose="02020603050405020304" pitchFamily="18" charset="0"/>
                <a:ea typeface="+mn-ea"/>
                <a:cs typeface="Times New Roman" panose="02020603050405020304" pitchFamily="18" charset="0"/>
              </a:rPr>
              <a:t>Kiều đưa ra lí lẽ để thuyết phục Vân</a:t>
            </a:r>
            <a:r>
              <a:rPr kumimoji="0" lang="en-US" sz="3200" b="1" i="0" u="none" strike="noStrike" kern="1200" cap="none" spc="0" normalizeH="0" baseline="0" noProof="0" dirty="0" smtClean="0">
                <a:ln>
                  <a:noFill/>
                </a:ln>
                <a:solidFill>
                  <a:srgbClr val="C42F1A"/>
                </a:solidFill>
                <a:effectLst/>
                <a:uLnTx/>
                <a:uFillTx/>
                <a:latin typeface="Times New Roman" panose="02020603050405020304" pitchFamily="18" charset="0"/>
                <a:ea typeface="+mn-ea"/>
                <a:cs typeface="Times New Roman" panose="02020603050405020304" pitchFamily="18" charset="0"/>
              </a:rPr>
              <a:t>: </a:t>
            </a:r>
            <a:endParaRPr kumimoji="0" lang="vi-VN" sz="3200" b="1" i="0" u="none" strike="noStrike" kern="1200" cap="none" spc="0" normalizeH="0" baseline="0" noProof="0" dirty="0">
              <a:ln>
                <a:noFill/>
              </a:ln>
              <a:solidFill>
                <a:srgbClr val="C42F1A"/>
              </a:solidFill>
              <a:effectLst/>
              <a:uLnTx/>
              <a:uFillTx/>
              <a:latin typeface="Times New Roman" panose="02020603050405020304" pitchFamily="18" charset="0"/>
              <a:ea typeface="+mn-ea"/>
              <a:cs typeface="Times New Roman" panose="02020603050405020304" pitchFamily="18" charset="0"/>
            </a:endParaRPr>
          </a:p>
        </p:txBody>
      </p:sp>
      <p:sp>
        <p:nvSpPr>
          <p:cNvPr id="8" name="Hộp Văn bản 4">
            <a:extLst>
              <a:ext uri="{FF2B5EF4-FFF2-40B4-BE49-F238E27FC236}">
                <a16:creationId xmlns:a16="http://schemas.microsoft.com/office/drawing/2014/main" xmlns="" id="{8C39A012-2C8D-264E-B234-49DA50C9DDEE}"/>
              </a:ext>
            </a:extLst>
          </p:cNvPr>
          <p:cNvSpPr txBox="1"/>
          <p:nvPr/>
        </p:nvSpPr>
        <p:spPr>
          <a:xfrm>
            <a:off x="1807530" y="486756"/>
            <a:ext cx="6928830"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Thuyết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phục bằng lí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Hộp Văn bản 6">
            <a:extLst>
              <a:ext uri="{FF2B5EF4-FFF2-40B4-BE49-F238E27FC236}">
                <a16:creationId xmlns:a16="http://schemas.microsoft.com/office/drawing/2014/main" xmlns="" id="{9772F26E-0B9C-734A-A1CF-6038426AF41C}"/>
              </a:ext>
            </a:extLst>
          </p:cNvPr>
          <p:cNvSpPr txBox="1"/>
          <p:nvPr/>
        </p:nvSpPr>
        <p:spPr>
          <a:xfrm>
            <a:off x="319988" y="1190310"/>
            <a:ext cx="2196320"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Hiếu-tình </a:t>
            </a:r>
          </a:p>
        </p:txBody>
      </p:sp>
      <p:cxnSp>
        <p:nvCxnSpPr>
          <p:cNvPr id="10" name="Đường kết nối Mũi tên Thẳng 3">
            <a:extLst>
              <a:ext uri="{FF2B5EF4-FFF2-40B4-BE49-F238E27FC236}">
                <a16:creationId xmlns:a16="http://schemas.microsoft.com/office/drawing/2014/main" xmlns="" id="{9130D2E4-2437-7745-81B9-29C56046532A}"/>
              </a:ext>
            </a:extLst>
          </p:cNvPr>
          <p:cNvCxnSpPr>
            <a:cxnSpLocks/>
          </p:cNvCxnSpPr>
          <p:nvPr/>
        </p:nvCxnSpPr>
        <p:spPr>
          <a:xfrm>
            <a:off x="2516307" y="1499912"/>
            <a:ext cx="1544760" cy="131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Hộp Văn bản 41">
            <a:extLst>
              <a:ext uri="{FF2B5EF4-FFF2-40B4-BE49-F238E27FC236}">
                <a16:creationId xmlns:a16="http://schemas.microsoft.com/office/drawing/2014/main" xmlns="" id="{D8860201-7DD1-5840-B1F7-907C1BA09CA7}"/>
              </a:ext>
            </a:extLst>
          </p:cNvPr>
          <p:cNvSpPr txBox="1"/>
          <p:nvPr/>
        </p:nvSpPr>
        <p:spPr>
          <a:xfrm>
            <a:off x="4061067" y="1294957"/>
            <a:ext cx="7657906"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Lựa chọn khó khăn san sẻ một phần trách nhiệm</a:t>
            </a:r>
          </a:p>
        </p:txBody>
      </p:sp>
      <p:sp>
        <p:nvSpPr>
          <p:cNvPr id="12" name="Hộp Văn bản 4">
            <a:extLst>
              <a:ext uri="{FF2B5EF4-FFF2-40B4-BE49-F238E27FC236}">
                <a16:creationId xmlns:a16="http://schemas.microsoft.com/office/drawing/2014/main" xmlns="" id="{8C39A012-2C8D-264E-B234-49DA50C9DDEE}"/>
              </a:ext>
            </a:extLst>
          </p:cNvPr>
          <p:cNvSpPr txBox="1"/>
          <p:nvPr/>
        </p:nvSpPr>
        <p:spPr>
          <a:xfrm>
            <a:off x="2017797" y="2029365"/>
            <a:ext cx="4654378"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-Thuyết phục bằng tình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cảm</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3" name="Hộp Văn bản 6">
            <a:extLst>
              <a:ext uri="{FF2B5EF4-FFF2-40B4-BE49-F238E27FC236}">
                <a16:creationId xmlns:a16="http://schemas.microsoft.com/office/drawing/2014/main" xmlns="" id="{9772F26E-0B9C-734A-A1CF-6038426AF41C}"/>
              </a:ext>
            </a:extLst>
          </p:cNvPr>
          <p:cNvSpPr txBox="1"/>
          <p:nvPr/>
        </p:nvSpPr>
        <p:spPr>
          <a:xfrm>
            <a:off x="319987" y="2680113"/>
            <a:ext cx="3979497"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Xót </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cxnSp>
        <p:nvCxnSpPr>
          <p:cNvPr id="14" name="Đường kết nối Mũi tên Thẳng 3">
            <a:extLst>
              <a:ext uri="{FF2B5EF4-FFF2-40B4-BE49-F238E27FC236}">
                <a16:creationId xmlns:a16="http://schemas.microsoft.com/office/drawing/2014/main" xmlns="" id="{9130D2E4-2437-7745-81B9-29C56046532A}"/>
              </a:ext>
            </a:extLst>
          </p:cNvPr>
          <p:cNvCxnSpPr>
            <a:cxnSpLocks/>
            <a:stCxn id="13" idx="3"/>
          </p:cNvCxnSpPr>
          <p:nvPr/>
        </p:nvCxnSpPr>
        <p:spPr>
          <a:xfrm flipV="1">
            <a:off x="4299484" y="2914076"/>
            <a:ext cx="1835336" cy="27647"/>
          </a:xfrm>
          <a:prstGeom prst="straightConnector1">
            <a:avLst/>
          </a:prstGeom>
          <a:noFill/>
          <a:ln w="6350" cap="flat" cmpd="sng" algn="ctr">
            <a:solidFill>
              <a:srgbClr val="4472C4"/>
            </a:solidFill>
            <a:prstDash val="solid"/>
            <a:miter lim="800000"/>
            <a:tailEnd type="triangle"/>
          </a:ln>
          <a:effectLst/>
        </p:spPr>
      </p:cxnSp>
      <p:sp>
        <p:nvSpPr>
          <p:cNvPr id="15" name="Hộp Văn bản 41">
            <a:extLst>
              <a:ext uri="{FF2B5EF4-FFF2-40B4-BE49-F238E27FC236}">
                <a16:creationId xmlns:a16="http://schemas.microsoft.com/office/drawing/2014/main" xmlns="" id="{D8860201-7DD1-5840-B1F7-907C1BA09CA7}"/>
              </a:ext>
            </a:extLst>
          </p:cNvPr>
          <p:cNvSpPr txBox="1"/>
          <p:nvPr/>
        </p:nvSpPr>
        <p:spPr>
          <a:xfrm>
            <a:off x="6245886" y="2673257"/>
            <a:ext cx="5624392"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cảm gia đình</a:t>
            </a:r>
          </a:p>
        </p:txBody>
      </p:sp>
      <p:sp>
        <p:nvSpPr>
          <p:cNvPr id="16" name="Hộp Văn bản 5">
            <a:extLst>
              <a:ext uri="{FF2B5EF4-FFF2-40B4-BE49-F238E27FC236}">
                <a16:creationId xmlns:a16="http://schemas.microsoft.com/office/drawing/2014/main" xmlns="" id="{C9558D1A-191F-4F44-88DC-C1ADE274955E}"/>
              </a:ext>
            </a:extLst>
          </p:cNvPr>
          <p:cNvSpPr txBox="1"/>
          <p:nvPr/>
        </p:nvSpPr>
        <p:spPr>
          <a:xfrm>
            <a:off x="365489" y="3612904"/>
            <a:ext cx="3979497"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máu mủ&gt;&lt;lời nước non</a:t>
            </a:r>
          </a:p>
        </p:txBody>
      </p:sp>
      <p:cxnSp>
        <p:nvCxnSpPr>
          <p:cNvPr id="17" name="Đường kết nối Mũi tên Thẳng 8">
            <a:extLst>
              <a:ext uri="{FF2B5EF4-FFF2-40B4-BE49-F238E27FC236}">
                <a16:creationId xmlns:a16="http://schemas.microsoft.com/office/drawing/2014/main" xmlns="" id="{798E8A43-91D8-044E-9D3F-CDFC2F5AD03B}"/>
              </a:ext>
            </a:extLst>
          </p:cNvPr>
          <p:cNvCxnSpPr>
            <a:cxnSpLocks/>
          </p:cNvCxnSpPr>
          <p:nvPr/>
        </p:nvCxnSpPr>
        <p:spPr>
          <a:xfrm>
            <a:off x="4413798" y="4117311"/>
            <a:ext cx="1746250" cy="0"/>
          </a:xfrm>
          <a:prstGeom prst="straightConnector1">
            <a:avLst/>
          </a:prstGeom>
          <a:noFill/>
          <a:ln w="6350" cap="flat" cmpd="sng" algn="ctr">
            <a:solidFill>
              <a:srgbClr val="4472C4"/>
            </a:solidFill>
            <a:prstDash val="solid"/>
            <a:miter lim="800000"/>
            <a:tailEnd type="triangle"/>
          </a:ln>
          <a:effectLst/>
        </p:spPr>
      </p:cxnSp>
      <p:sp>
        <p:nvSpPr>
          <p:cNvPr id="18" name="Hộp Văn bản 13">
            <a:extLst>
              <a:ext uri="{FF2B5EF4-FFF2-40B4-BE49-F238E27FC236}">
                <a16:creationId xmlns:a16="http://schemas.microsoft.com/office/drawing/2014/main" xmlns="" id="{01150B59-F8AA-7240-95E1-81EE78A5C35C}"/>
              </a:ext>
            </a:extLst>
          </p:cNvPr>
          <p:cNvSpPr txBox="1"/>
          <p:nvPr/>
        </p:nvSpPr>
        <p:spPr>
          <a:xfrm>
            <a:off x="6245886" y="3646294"/>
            <a:ext cx="5624392"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đối thể hiện tình cảm sâu nặng</a:t>
            </a:r>
          </a:p>
        </p:txBody>
      </p:sp>
      <p:sp>
        <p:nvSpPr>
          <p:cNvPr id="19" name="Hộp Văn bản 15">
            <a:extLst>
              <a:ext uri="{FF2B5EF4-FFF2-40B4-BE49-F238E27FC236}">
                <a16:creationId xmlns:a16="http://schemas.microsoft.com/office/drawing/2014/main" xmlns="" id="{8F4F049A-EE8E-8948-9745-23BD67B67FF2}"/>
              </a:ext>
            </a:extLst>
          </p:cNvPr>
          <p:cNvSpPr txBox="1"/>
          <p:nvPr/>
        </p:nvSpPr>
        <p:spPr>
          <a:xfrm>
            <a:off x="339835" y="5070901"/>
            <a:ext cx="3979497"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+Thịt nát xương mòn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Ngậm cười chín suối</a:t>
            </a:r>
          </a:p>
        </p:txBody>
      </p:sp>
      <p:cxnSp>
        <p:nvCxnSpPr>
          <p:cNvPr id="20" name="Đường kết nối Mũi tên Thẳng 17">
            <a:extLst>
              <a:ext uri="{FF2B5EF4-FFF2-40B4-BE49-F238E27FC236}">
                <a16:creationId xmlns:a16="http://schemas.microsoft.com/office/drawing/2014/main" xmlns="" id="{8C11696E-2C54-BF41-8829-015CDAE688E5}"/>
              </a:ext>
            </a:extLst>
          </p:cNvPr>
          <p:cNvCxnSpPr>
            <a:cxnSpLocks/>
            <a:stCxn id="19" idx="3"/>
          </p:cNvCxnSpPr>
          <p:nvPr/>
        </p:nvCxnSpPr>
        <p:spPr>
          <a:xfrm>
            <a:off x="4319332" y="5547955"/>
            <a:ext cx="1840716" cy="0"/>
          </a:xfrm>
          <a:prstGeom prst="straightConnector1">
            <a:avLst/>
          </a:prstGeom>
          <a:noFill/>
          <a:ln w="6350" cap="flat" cmpd="sng" algn="ctr">
            <a:solidFill>
              <a:srgbClr val="4472C4"/>
            </a:solidFill>
            <a:prstDash val="solid"/>
            <a:miter lim="800000"/>
            <a:tailEnd type="triangle"/>
          </a:ln>
          <a:effectLst/>
        </p:spPr>
      </p:cxnSp>
      <p:sp>
        <p:nvSpPr>
          <p:cNvPr id="21" name="Hộp Văn bản 23">
            <a:extLst>
              <a:ext uri="{FF2B5EF4-FFF2-40B4-BE49-F238E27FC236}">
                <a16:creationId xmlns:a16="http://schemas.microsoft.com/office/drawing/2014/main" xmlns="" id="{9F9F7B3A-5BE8-3B49-87D9-A25389E1AA98}"/>
              </a:ext>
            </a:extLst>
          </p:cNvPr>
          <p:cNvSpPr txBox="1"/>
          <p:nvPr/>
        </p:nvSpPr>
        <p:spPr>
          <a:xfrm>
            <a:off x="6245886" y="5070902"/>
            <a:ext cx="5624392" cy="954107"/>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Thành ngữ gợi cái chết,dự cảm về tưởng lai</a:t>
            </a:r>
          </a:p>
        </p:txBody>
      </p:sp>
      <p:sp>
        <p:nvSpPr>
          <p:cNvPr id="22" name="Mũi tên: Phải 25">
            <a:extLst>
              <a:ext uri="{FF2B5EF4-FFF2-40B4-BE49-F238E27FC236}">
                <a16:creationId xmlns:a16="http://schemas.microsoft.com/office/drawing/2014/main" xmlns="" id="{9AC36890-F3EC-0B49-8F81-831E8B4D3435}"/>
              </a:ext>
            </a:extLst>
          </p:cNvPr>
          <p:cNvSpPr/>
          <p:nvPr/>
        </p:nvSpPr>
        <p:spPr>
          <a:xfrm>
            <a:off x="1285475" y="6276199"/>
            <a:ext cx="1044109" cy="581801"/>
          </a:xfrm>
          <a:prstGeom prst="righ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ộp Văn bản 26">
            <a:extLst>
              <a:ext uri="{FF2B5EF4-FFF2-40B4-BE49-F238E27FC236}">
                <a16:creationId xmlns:a16="http://schemas.microsoft.com/office/drawing/2014/main" xmlns="" id="{B4421C8C-09F9-0A42-BE9B-A3AA3F9E2D67}"/>
              </a:ext>
            </a:extLst>
          </p:cNvPr>
          <p:cNvSpPr txBox="1"/>
          <p:nvPr/>
        </p:nvSpPr>
        <p:spPr>
          <a:xfrm>
            <a:off x="2516307" y="6244080"/>
            <a:ext cx="6838340" cy="52322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Tình cảm sâu nặng ,giàu sức thuyết phục</a:t>
            </a:r>
          </a:p>
        </p:txBody>
      </p:sp>
    </p:spTree>
    <p:extLst>
      <p:ext uri="{BB962C8B-B14F-4D97-AF65-F5344CB8AC3E}">
        <p14:creationId xmlns:p14="http://schemas.microsoft.com/office/powerpoint/2010/main" xmlns="" val="25132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barn(inVertical)">
                                      <p:cBhvr>
                                        <p:cTn id="8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5" grpId="0" animBg="1"/>
      <p:bldP spid="16" grpId="0" animBg="1"/>
      <p:bldP spid="18" grpId="0" animBg="1"/>
      <p:bldP spid="19"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xmlns="" id="{B3220A37-13E9-1844-9A02-9791FC93C541}"/>
              </a:ext>
            </a:extLst>
          </p:cNvPr>
          <p:cNvSpPr txBox="1"/>
          <p:nvPr/>
        </p:nvSpPr>
        <p:spPr>
          <a:xfrm>
            <a:off x="855853" y="2627312"/>
            <a:ext cx="108462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Ngôn ngữ chọn lọc ,có sự kết hợp của cách nói của văn chương quý tộc và ngôn ngữ bình dân ,cách nói khéo léo ,chặt chẽ có tình có lí.</a:t>
            </a:r>
          </a:p>
        </p:txBody>
      </p:sp>
      <p:sp>
        <p:nvSpPr>
          <p:cNvPr id="3" name="Hộp Văn bản 4">
            <a:extLst>
              <a:ext uri="{FF2B5EF4-FFF2-40B4-BE49-F238E27FC236}">
                <a16:creationId xmlns:a16="http://schemas.microsoft.com/office/drawing/2014/main" xmlns="" id="{BD7F703C-C28A-AA47-9E6B-F470947CF327}"/>
              </a:ext>
            </a:extLst>
          </p:cNvPr>
          <p:cNvSpPr txBox="1"/>
          <p:nvPr/>
        </p:nvSpPr>
        <p:spPr>
          <a:xfrm>
            <a:off x="964709" y="4273409"/>
            <a:ext cx="108462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sym typeface="Wingdings" panose="05000000000000000000" pitchFamily="2" charset="2"/>
              </a:rPr>
              <a:t>  </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Kiều đã thuyết phục em bằng ngôn ngữ của lý </a:t>
            </a:r>
            <a:r>
              <a:rPr kumimoji="0" lang="vi-VN" sz="2800" b="1" i="1"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trí,</a:t>
            </a:r>
            <a:r>
              <a:rPr kumimoji="0" lang="en-US" sz="2800" b="1" i="1"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bằng </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 “lí</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 </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tình” .</a:t>
            </a:r>
            <a:r>
              <a:rPr kumimoji="0" lang="en-US"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L</a:t>
            </a:r>
            <a:r>
              <a:rPr kumimoji="0" lang="vi-VN" sz="2800" b="1"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ời lẽ nàng điềm tĩnh rạch ròi sống dường như có sự kìm nén tình cảm và nỗi đau.  </a:t>
            </a:r>
          </a:p>
        </p:txBody>
      </p:sp>
      <p:sp>
        <p:nvSpPr>
          <p:cNvPr id="4" name="Hộp Văn bản 5">
            <a:extLst>
              <a:ext uri="{FF2B5EF4-FFF2-40B4-BE49-F238E27FC236}">
                <a16:creationId xmlns:a16="http://schemas.microsoft.com/office/drawing/2014/main" xmlns="" id="{F813DB97-CA31-1C47-A890-A081C61725C9}"/>
              </a:ext>
            </a:extLst>
          </p:cNvPr>
          <p:cNvSpPr txBox="1"/>
          <p:nvPr/>
        </p:nvSpPr>
        <p:spPr>
          <a:xfrm>
            <a:off x="5181600" y="1673712"/>
            <a:ext cx="1828800" cy="523220"/>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Tiểu kết</a:t>
            </a:r>
          </a:p>
        </p:txBody>
      </p:sp>
    </p:spTree>
    <p:extLst>
      <p:ext uri="{BB962C8B-B14F-4D97-AF65-F5344CB8AC3E}">
        <p14:creationId xmlns:p14="http://schemas.microsoft.com/office/powerpoint/2010/main" xmlns="" val="108960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56636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xmlns="" id="{52316464-F912-8F4F-9431-530C520AFCF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3152" y="14623"/>
            <a:ext cx="4080886" cy="4076241"/>
          </a:xfrm>
          <a:prstGeom prst="ellipse">
            <a:avLst/>
          </a:prstGeom>
          <a:ln>
            <a:noFill/>
          </a:ln>
          <a:effectLst>
            <a:softEdge rad="112500"/>
          </a:effectLst>
        </p:spPr>
      </p:pic>
      <p:pic>
        <p:nvPicPr>
          <p:cNvPr id="5" name="Hình ảnh 5">
            <a:extLst>
              <a:ext uri="{FF2B5EF4-FFF2-40B4-BE49-F238E27FC236}">
                <a16:creationId xmlns:a16="http://schemas.microsoft.com/office/drawing/2014/main" xmlns="" id="{C5D309DB-9D33-F243-BE2A-55338D872B6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03424" y="2956662"/>
            <a:ext cx="3875032" cy="3752864"/>
          </a:xfrm>
          <a:prstGeom prst="ellipse">
            <a:avLst/>
          </a:prstGeom>
          <a:ln>
            <a:noFill/>
          </a:ln>
          <a:effectLst>
            <a:softEdge rad="112500"/>
          </a:effectLst>
        </p:spPr>
      </p:pic>
      <p:pic>
        <p:nvPicPr>
          <p:cNvPr id="6" name="Hình ảnh 6">
            <a:extLst>
              <a:ext uri="{FF2B5EF4-FFF2-40B4-BE49-F238E27FC236}">
                <a16:creationId xmlns:a16="http://schemas.microsoft.com/office/drawing/2014/main" xmlns="" id="{BDDE78D9-0F91-2244-9C0B-8A2766007F4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4220" y="4189656"/>
            <a:ext cx="2648605" cy="2404576"/>
          </a:xfrm>
          <a:prstGeom prst="ellipse">
            <a:avLst/>
          </a:prstGeom>
          <a:ln>
            <a:noFill/>
          </a:ln>
          <a:effectLst>
            <a:softEdge rad="112500"/>
          </a:effectLst>
        </p:spPr>
      </p:pic>
      <p:sp>
        <p:nvSpPr>
          <p:cNvPr id="8" name="Hình tròn: Rỗng 7">
            <a:extLst>
              <a:ext uri="{FF2B5EF4-FFF2-40B4-BE49-F238E27FC236}">
                <a16:creationId xmlns:a16="http://schemas.microsoft.com/office/drawing/2014/main" xmlns="" id="{25975741-FE56-8046-9292-7A5C58D43B4B}"/>
              </a:ext>
            </a:extLst>
          </p:cNvPr>
          <p:cNvSpPr/>
          <p:nvPr/>
        </p:nvSpPr>
        <p:spPr>
          <a:xfrm>
            <a:off x="8438174" y="3359108"/>
            <a:ext cx="3204332" cy="3273171"/>
          </a:xfrm>
          <a:prstGeom prst="donut">
            <a:avLst>
              <a:gd name="adj" fmla="val 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Hình tròn: Rỗng 11">
            <a:extLst>
              <a:ext uri="{FF2B5EF4-FFF2-40B4-BE49-F238E27FC236}">
                <a16:creationId xmlns:a16="http://schemas.microsoft.com/office/drawing/2014/main" xmlns="" id="{62F42737-08D9-D44E-8F9E-B73A8193571E}"/>
              </a:ext>
            </a:extLst>
          </p:cNvPr>
          <p:cNvSpPr/>
          <p:nvPr/>
        </p:nvSpPr>
        <p:spPr>
          <a:xfrm>
            <a:off x="193152" y="4189656"/>
            <a:ext cx="2494682" cy="2404576"/>
          </a:xfrm>
          <a:prstGeom prst="donut">
            <a:avLst>
              <a:gd name="adj"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Hộp Văn bản 12">
            <a:extLst>
              <a:ext uri="{FF2B5EF4-FFF2-40B4-BE49-F238E27FC236}">
                <a16:creationId xmlns:a16="http://schemas.microsoft.com/office/drawing/2014/main" xmlns="" id="{C19136A2-535E-5F4E-B57E-C4C85B264873}"/>
              </a:ext>
            </a:extLst>
          </p:cNvPr>
          <p:cNvSpPr txBox="1"/>
          <p:nvPr/>
        </p:nvSpPr>
        <p:spPr>
          <a:xfrm>
            <a:off x="4738078" y="1137813"/>
            <a:ext cx="6592934" cy="147732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TRAO DUYÊN(T2)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Trích “ Truyện Kiều” </a:t>
            </a:r>
          </a:p>
        </p:txBody>
      </p:sp>
      <p:sp>
        <p:nvSpPr>
          <p:cNvPr id="14" name="Hộp Văn bản 13">
            <a:extLst>
              <a:ext uri="{FF2B5EF4-FFF2-40B4-BE49-F238E27FC236}">
                <a16:creationId xmlns:a16="http://schemas.microsoft.com/office/drawing/2014/main" xmlns="" id="{C3F44E5D-C8C8-8148-80D2-212010873D74}"/>
              </a:ext>
            </a:extLst>
          </p:cNvPr>
          <p:cNvSpPr txBox="1"/>
          <p:nvPr/>
        </p:nvSpPr>
        <p:spPr>
          <a:xfrm rot="10800000" flipV="1">
            <a:off x="7334494" y="2814422"/>
            <a:ext cx="34482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-Nguyễn Du-</a:t>
            </a:r>
          </a:p>
        </p:txBody>
      </p:sp>
      <p:sp>
        <p:nvSpPr>
          <p:cNvPr id="15" name="Hộp Văn bản 14">
            <a:extLst>
              <a:ext uri="{FF2B5EF4-FFF2-40B4-BE49-F238E27FC236}">
                <a16:creationId xmlns:a16="http://schemas.microsoft.com/office/drawing/2014/main" xmlns="" id="{E844F002-081A-D541-84E5-0F81465BEEBA}"/>
              </a:ext>
            </a:extLst>
          </p:cNvPr>
          <p:cNvSpPr txBox="1"/>
          <p:nvPr/>
        </p:nvSpPr>
        <p:spPr>
          <a:xfrm rot="10800000" flipV="1">
            <a:off x="4738078" y="879231"/>
            <a:ext cx="6044710" cy="1999837"/>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Hình ảnh 16">
            <a:extLst>
              <a:ext uri="{FF2B5EF4-FFF2-40B4-BE49-F238E27FC236}">
                <a16:creationId xmlns:a16="http://schemas.microsoft.com/office/drawing/2014/main" xmlns="" id="{D8E3E10E-E83C-934C-BC3B-0D04C9311B2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453399" y="3460753"/>
            <a:ext cx="3189106" cy="3133479"/>
          </a:xfrm>
          <a:prstGeom prst="ellipse">
            <a:avLst/>
          </a:prstGeom>
          <a:ln>
            <a:noFill/>
          </a:ln>
          <a:effectLst>
            <a:softEdge rad="112500"/>
          </a:effectLst>
        </p:spPr>
      </p:pic>
      <p:sp>
        <p:nvSpPr>
          <p:cNvPr id="18" name="Hình tròn: Rỗng 17">
            <a:extLst>
              <a:ext uri="{FF2B5EF4-FFF2-40B4-BE49-F238E27FC236}">
                <a16:creationId xmlns:a16="http://schemas.microsoft.com/office/drawing/2014/main" xmlns="" id="{CC961640-E81F-864E-949A-CE40DC223D84}"/>
              </a:ext>
            </a:extLst>
          </p:cNvPr>
          <p:cNvSpPr/>
          <p:nvPr/>
        </p:nvSpPr>
        <p:spPr>
          <a:xfrm>
            <a:off x="3791513" y="2980714"/>
            <a:ext cx="3610098" cy="3651565"/>
          </a:xfrm>
          <a:prstGeom prst="donut">
            <a:avLst>
              <a:gd name="adj" fmla="val 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188629397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D36FA57-8283-8A4B-95A6-8A5BB4091052}"/>
              </a:ext>
            </a:extLst>
          </p:cNvPr>
          <p:cNvSpPr>
            <a:spLocks noGrp="1"/>
          </p:cNvSpPr>
          <p:nvPr>
            <p:ph type="title"/>
          </p:nvPr>
        </p:nvSpPr>
        <p:spPr/>
        <p:txBody>
          <a:bodyPr/>
          <a:lstStyle/>
          <a:p>
            <a:endParaRPr lang="vi-VN"/>
          </a:p>
        </p:txBody>
      </p:sp>
      <p:pic>
        <p:nvPicPr>
          <p:cNvPr id="4" name="Hình ảnh 4">
            <a:extLst>
              <a:ext uri="{FF2B5EF4-FFF2-40B4-BE49-F238E27FC236}">
                <a16:creationId xmlns:a16="http://schemas.microsoft.com/office/drawing/2014/main" xmlns="" id="{F5F6E6B5-1710-AC41-9AD7-4E1398314F91}"/>
              </a:ext>
            </a:extLst>
          </p:cNvPr>
          <p:cNvPicPr>
            <a:picLocks noGrp="1" noChangeAspect="1"/>
          </p:cNvPicPr>
          <p:nvPr>
            <p:ph idx="1"/>
          </p:nvPr>
        </p:nvPicPr>
        <p:blipFill rotWithShape="1">
          <a:blip r:embed="rId2">
            <a:extLst>
              <a:ext uri="{28A0092B-C50C-407E-A947-70E740481C1C}">
                <a14:useLocalDpi xmlns:a14="http://schemas.microsoft.com/office/drawing/2010/main" xmlns="" val="0"/>
              </a:ext>
            </a:extLst>
          </a:blip>
          <a:srcRect b="46111"/>
          <a:stretch/>
        </p:blipFill>
        <p:spPr>
          <a:xfrm>
            <a:off x="0" y="0"/>
            <a:ext cx="12192000" cy="3695700"/>
          </a:xfrm>
        </p:spPr>
      </p:pic>
      <p:sp>
        <p:nvSpPr>
          <p:cNvPr id="5" name="Hộp Văn bản 2">
            <a:extLst>
              <a:ext uri="{FF2B5EF4-FFF2-40B4-BE49-F238E27FC236}">
                <a16:creationId xmlns:a16="http://schemas.microsoft.com/office/drawing/2014/main" xmlns="" id="{01D5E9F6-0299-F34A-9F14-6417428A4850}"/>
              </a:ext>
            </a:extLst>
          </p:cNvPr>
          <p:cNvSpPr txBox="1"/>
          <p:nvPr/>
        </p:nvSpPr>
        <p:spPr>
          <a:xfrm>
            <a:off x="1981200" y="3749457"/>
            <a:ext cx="8839200" cy="2677656"/>
          </a:xfrm>
          <a:prstGeom prst="rect">
            <a:avLst/>
          </a:prstGeom>
          <a:solidFill>
            <a:schemeClr val="bg2">
              <a:lumMod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Chiếc vành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với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bức tờ mây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Duyên này thì giữ vật này của chung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Dù em nên vợ nên chồng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Xót người mệnh bạc ắt lòng chẳng quên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Mất người còn chút của tin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Phím đàn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với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mảnh hương nguyền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ngày </a:t>
            </a:r>
            <a:r>
              <a:rPr kumimoji="0" lang="vi-VN" sz="2800" b="1" i="1"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mn-cs"/>
              </a:rPr>
              <a:t>xưa</a:t>
            </a:r>
            <a:r>
              <a:rPr kumimoji="0" lang="vi-VN" sz="2800" b="1" i="1"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106997784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A56724D-82CA-4B48-B3DE-6E2D49256C96}"/>
              </a:ext>
            </a:extLst>
          </p:cNvPr>
          <p:cNvSpPr txBox="1">
            <a:spLocks/>
          </p:cNvSpPr>
          <p:nvPr/>
        </p:nvSpPr>
        <p:spPr>
          <a:xfrm>
            <a:off x="0" y="579676"/>
            <a:ext cx="9891103" cy="530972"/>
          </a:xfrm>
          <a:prstGeom prst="rect">
            <a:avLst/>
          </a:prstGeom>
          <a:solidFill>
            <a:schemeClr val="tx2">
              <a:lumMod val="20000"/>
              <a:lumOff val="80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2</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vi-VN"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Đoạn 2:</a:t>
            </a:r>
            <a:r>
              <a:rPr kumimoji="0" 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en-US" sz="32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j-ea"/>
                <a:cs typeface="Times New Roman" panose="02020603050405020304" pitchFamily="18" charset="0"/>
              </a:rPr>
              <a:t>Thuý</a:t>
            </a:r>
            <a:r>
              <a:rPr kumimoji="0" 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t>
            </a:r>
            <a:r>
              <a:rPr kumimoji="0" lang="vi-VN"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j-ea"/>
                <a:cs typeface="Times New Roman" panose="02020603050405020304" pitchFamily="18" charset="0"/>
              </a:rPr>
              <a:t>Kiều trao kỉ vật và dặn dò </a:t>
            </a:r>
            <a:r>
              <a:rPr kumimoji="0" lang="en-US" sz="32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mj-ea"/>
                <a:cs typeface="Times New Roman" panose="02020603050405020304" pitchFamily="18" charset="0"/>
              </a:rPr>
              <a:t>Thuý</a:t>
            </a:r>
            <a:r>
              <a:rPr kumimoji="0" lang="en-US" sz="3200" b="1" i="0" u="none" strike="noStrike" kern="1200" cap="none" spc="0" normalizeH="0" noProof="0" dirty="0" smtClean="0">
                <a:ln>
                  <a:noFill/>
                </a:ln>
                <a:solidFill>
                  <a:srgbClr val="7030A0"/>
                </a:solidFill>
                <a:effectLst/>
                <a:uLnTx/>
                <a:uFillTx/>
                <a:latin typeface="Times New Roman" panose="02020603050405020304" pitchFamily="18" charset="0"/>
                <a:ea typeface="+mj-ea"/>
                <a:cs typeface="Times New Roman" panose="02020603050405020304" pitchFamily="18" charset="0"/>
              </a:rPr>
              <a:t> </a:t>
            </a:r>
            <a:r>
              <a:rPr kumimoji="0" lang="vi-VN"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mj-ea"/>
                <a:cs typeface="Times New Roman" panose="02020603050405020304" pitchFamily="18" charset="0"/>
              </a:rPr>
              <a:t>Vân</a:t>
            </a:r>
            <a:endPar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mj-ea"/>
              <a:cs typeface="Times New Roman" panose="02020603050405020304" pitchFamily="18" charset="0"/>
            </a:endParaRPr>
          </a:p>
        </p:txBody>
      </p:sp>
      <p:sp>
        <p:nvSpPr>
          <p:cNvPr id="3" name="Hộp Văn bản 2">
            <a:extLst>
              <a:ext uri="{FF2B5EF4-FFF2-40B4-BE49-F238E27FC236}">
                <a16:creationId xmlns:a16="http://schemas.microsoft.com/office/drawing/2014/main" xmlns="" id="{C5EE6FAE-E460-4F43-A257-C8208B7C257D}"/>
              </a:ext>
            </a:extLst>
          </p:cNvPr>
          <p:cNvSpPr txBox="1"/>
          <p:nvPr/>
        </p:nvSpPr>
        <p:spPr>
          <a:xfrm>
            <a:off x="658689" y="1115568"/>
            <a:ext cx="3320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6 câu thơ đầu:</a:t>
            </a:r>
          </a:p>
        </p:txBody>
      </p:sp>
      <p:sp>
        <p:nvSpPr>
          <p:cNvPr id="4" name="Hộp Văn bản 4">
            <a:extLst>
              <a:ext uri="{FF2B5EF4-FFF2-40B4-BE49-F238E27FC236}">
                <a16:creationId xmlns:a16="http://schemas.microsoft.com/office/drawing/2014/main" xmlns="" id="{9ACB63B6-EFE4-5F45-8D20-4CDACECBCD5B}"/>
              </a:ext>
            </a:extLst>
          </p:cNvPr>
          <p:cNvSpPr txBox="1"/>
          <p:nvPr/>
        </p:nvSpPr>
        <p:spPr>
          <a:xfrm>
            <a:off x="489926" y="2295280"/>
            <a:ext cx="182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+Kỉ vật:</a:t>
            </a:r>
          </a:p>
        </p:txBody>
      </p:sp>
      <p:sp>
        <p:nvSpPr>
          <p:cNvPr id="5" name="Ngoặc móc Trái 5">
            <a:extLst>
              <a:ext uri="{FF2B5EF4-FFF2-40B4-BE49-F238E27FC236}">
                <a16:creationId xmlns:a16="http://schemas.microsoft.com/office/drawing/2014/main" xmlns="" id="{EA70DB34-D925-E14E-80B7-C7E2B8D93D8C}"/>
              </a:ext>
            </a:extLst>
          </p:cNvPr>
          <p:cNvSpPr/>
          <p:nvPr/>
        </p:nvSpPr>
        <p:spPr>
          <a:xfrm>
            <a:off x="1741375" y="1600200"/>
            <a:ext cx="310896" cy="1828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ộp Văn bản 7">
            <a:extLst>
              <a:ext uri="{FF2B5EF4-FFF2-40B4-BE49-F238E27FC236}">
                <a16:creationId xmlns:a16="http://schemas.microsoft.com/office/drawing/2014/main" xmlns="" id="{AAA8AE50-D59F-5443-BEF5-F687E55B5556}"/>
              </a:ext>
            </a:extLst>
          </p:cNvPr>
          <p:cNvSpPr txBox="1"/>
          <p:nvPr/>
        </p:nvSpPr>
        <p:spPr>
          <a:xfrm>
            <a:off x="2032927" y="1791292"/>
            <a:ext cx="37474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Chiếc vành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-Bức tờ mây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-Phím đàn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Mảnh hương nguyền</a:t>
            </a:r>
          </a:p>
        </p:txBody>
      </p:sp>
      <p:sp>
        <p:nvSpPr>
          <p:cNvPr id="7" name="Ngoặc móc Phải 8">
            <a:extLst>
              <a:ext uri="{FF2B5EF4-FFF2-40B4-BE49-F238E27FC236}">
                <a16:creationId xmlns:a16="http://schemas.microsoft.com/office/drawing/2014/main" xmlns="" id="{6F4DC0B8-7EDD-1D44-8B83-28EFA8E817C6}"/>
              </a:ext>
            </a:extLst>
          </p:cNvPr>
          <p:cNvSpPr/>
          <p:nvPr/>
        </p:nvSpPr>
        <p:spPr>
          <a:xfrm>
            <a:off x="9360070" y="1633503"/>
            <a:ext cx="500182" cy="242896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8" name="Đường kết nối Mũi tên Thẳng 9">
            <a:extLst>
              <a:ext uri="{FF2B5EF4-FFF2-40B4-BE49-F238E27FC236}">
                <a16:creationId xmlns:a16="http://schemas.microsoft.com/office/drawing/2014/main" xmlns="" id="{FEA477FE-EEED-C449-AED4-4D0860B3DFCF}"/>
              </a:ext>
            </a:extLst>
          </p:cNvPr>
          <p:cNvCxnSpPr>
            <a:cxnSpLocks/>
            <a:endCxn id="10" idx="1"/>
          </p:cNvCxnSpPr>
          <p:nvPr/>
        </p:nvCxnSpPr>
        <p:spPr>
          <a:xfrm flipV="1">
            <a:off x="5378851" y="2038725"/>
            <a:ext cx="805339" cy="573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Đường kết nối Mũi tên Thẳng 15">
            <a:extLst>
              <a:ext uri="{FF2B5EF4-FFF2-40B4-BE49-F238E27FC236}">
                <a16:creationId xmlns:a16="http://schemas.microsoft.com/office/drawing/2014/main" xmlns="" id="{BC3512EB-FBC8-564B-9969-7C682C33C313}"/>
              </a:ext>
            </a:extLst>
          </p:cNvPr>
          <p:cNvCxnSpPr>
            <a:cxnSpLocks/>
          </p:cNvCxnSpPr>
          <p:nvPr/>
        </p:nvCxnSpPr>
        <p:spPr>
          <a:xfrm>
            <a:off x="5378851" y="2717204"/>
            <a:ext cx="752264" cy="6437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Hộp Văn bản 19">
            <a:extLst>
              <a:ext uri="{FF2B5EF4-FFF2-40B4-BE49-F238E27FC236}">
                <a16:creationId xmlns:a16="http://schemas.microsoft.com/office/drawing/2014/main" xmlns="" id="{91D626C6-7425-3E46-846E-73E2FCB0F550}"/>
              </a:ext>
            </a:extLst>
          </p:cNvPr>
          <p:cNvSpPr txBox="1"/>
          <p:nvPr/>
        </p:nvSpPr>
        <p:spPr>
          <a:xfrm>
            <a:off x="6184190" y="1623226"/>
            <a:ext cx="3747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Hình ảnh ước lệ,tượng trưng</a:t>
            </a:r>
          </a:p>
        </p:txBody>
      </p:sp>
      <p:sp>
        <p:nvSpPr>
          <p:cNvPr id="11" name="Hộp Văn bản 21">
            <a:extLst>
              <a:ext uri="{FF2B5EF4-FFF2-40B4-BE49-F238E27FC236}">
                <a16:creationId xmlns:a16="http://schemas.microsoft.com/office/drawing/2014/main" xmlns="" id="{9BC9BC2A-6A97-DF45-9375-DFF4723E342C}"/>
              </a:ext>
            </a:extLst>
          </p:cNvPr>
          <p:cNvSpPr txBox="1"/>
          <p:nvPr/>
        </p:nvSpPr>
        <p:spPr>
          <a:xfrm>
            <a:off x="6184190" y="2939027"/>
            <a:ext cx="293782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Kỉ niệm tình yêu sâu nặng,thề ước thiêng liêng </a:t>
            </a:r>
          </a:p>
        </p:txBody>
      </p:sp>
      <p:sp>
        <p:nvSpPr>
          <p:cNvPr id="12" name="Ngoặc móc Phải 23">
            <a:extLst>
              <a:ext uri="{FF2B5EF4-FFF2-40B4-BE49-F238E27FC236}">
                <a16:creationId xmlns:a16="http://schemas.microsoft.com/office/drawing/2014/main" xmlns="" id="{EB0610EB-BAF6-C941-8470-90F3F0C31B31}"/>
              </a:ext>
            </a:extLst>
          </p:cNvPr>
          <p:cNvSpPr/>
          <p:nvPr/>
        </p:nvSpPr>
        <p:spPr>
          <a:xfrm>
            <a:off x="4879142" y="1752600"/>
            <a:ext cx="310896"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Hộp Văn bản 24">
            <a:extLst>
              <a:ext uri="{FF2B5EF4-FFF2-40B4-BE49-F238E27FC236}">
                <a16:creationId xmlns:a16="http://schemas.microsoft.com/office/drawing/2014/main" xmlns="" id="{ED1AE4DB-62E0-9645-8216-D2A6B669DFFA}"/>
              </a:ext>
            </a:extLst>
          </p:cNvPr>
          <p:cNvSpPr txBox="1"/>
          <p:nvPr/>
        </p:nvSpPr>
        <p:spPr>
          <a:xfrm>
            <a:off x="9931668" y="2038724"/>
            <a:ext cx="20930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 sinh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mệnh,</a:t>
            </a:r>
            <a:r>
              <a:rPr kumimoji="0" lang="en-US"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sự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sống cho tình yêu Kim -Kiều</a:t>
            </a:r>
          </a:p>
        </p:txBody>
      </p:sp>
      <p:sp>
        <p:nvSpPr>
          <p:cNvPr id="14" name="Mũi tên: Phải 25">
            <a:extLst>
              <a:ext uri="{FF2B5EF4-FFF2-40B4-BE49-F238E27FC236}">
                <a16:creationId xmlns:a16="http://schemas.microsoft.com/office/drawing/2014/main" xmlns="" id="{C1D2EB3C-F486-CB48-B5AC-34072F10DDB4}"/>
              </a:ext>
            </a:extLst>
          </p:cNvPr>
          <p:cNvSpPr/>
          <p:nvPr/>
        </p:nvSpPr>
        <p:spPr>
          <a:xfrm>
            <a:off x="762967" y="4773168"/>
            <a:ext cx="1956816" cy="96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26">
            <a:extLst>
              <a:ext uri="{FF2B5EF4-FFF2-40B4-BE49-F238E27FC236}">
                <a16:creationId xmlns:a16="http://schemas.microsoft.com/office/drawing/2014/main" xmlns="" id="{28E7A153-2279-FF45-9331-91CF51852457}"/>
              </a:ext>
            </a:extLst>
          </p:cNvPr>
          <p:cNvSpPr txBox="1"/>
          <p:nvPr/>
        </p:nvSpPr>
        <p:spPr>
          <a:xfrm>
            <a:off x="2877927" y="5067433"/>
            <a:ext cx="84323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Lời Kiều chất chứa bao đau đớn,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giằng xé</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chát</a:t>
            </a:r>
          </a:p>
        </p:txBody>
      </p:sp>
    </p:spTree>
    <p:extLst>
      <p:ext uri="{BB962C8B-B14F-4D97-AF65-F5344CB8AC3E}">
        <p14:creationId xmlns:p14="http://schemas.microsoft.com/office/powerpoint/2010/main" xmlns="" val="217653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10" grpId="0"/>
      <p:bldP spid="11" grpId="0"/>
      <p:bldP spid="12" grpId="0" animBg="1"/>
      <p:bldP spid="13" grpId="0"/>
      <p:bldP spid="14"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7">
            <a:extLst>
              <a:ext uri="{FF2B5EF4-FFF2-40B4-BE49-F238E27FC236}">
                <a16:creationId xmlns:a16="http://schemas.microsoft.com/office/drawing/2014/main" xmlns="" id="{32011A6F-2B0D-134F-B9B8-176B7564F9FD}"/>
              </a:ext>
            </a:extLst>
          </p:cNvPr>
          <p:cNvSpPr txBox="1"/>
          <p:nvPr/>
        </p:nvSpPr>
        <p:spPr>
          <a:xfrm>
            <a:off x="2289557" y="396500"/>
            <a:ext cx="27705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a:ln>
                  <a:noFill/>
                </a:ln>
                <a:solidFill>
                  <a:srgbClr val="7030A0"/>
                </a:solidFill>
                <a:effectLst/>
                <a:uLnTx/>
                <a:uFillTx/>
                <a:latin typeface="Calibri Light" panose="020F0302020204030204"/>
                <a:ea typeface="+mn-ea"/>
                <a:cs typeface="Times New Roman" panose="02020603050405020304" pitchFamily="18" charset="0"/>
              </a:rPr>
              <a:t> </a:t>
            </a: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Cách trao</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p>
        </p:txBody>
      </p:sp>
      <p:sp>
        <p:nvSpPr>
          <p:cNvPr id="3" name="Hộp Văn bản 8">
            <a:extLst>
              <a:ext uri="{FF2B5EF4-FFF2-40B4-BE49-F238E27FC236}">
                <a16:creationId xmlns:a16="http://schemas.microsoft.com/office/drawing/2014/main" xmlns="" id="{75B00D88-4473-1940-8731-EBBF5718855B}"/>
              </a:ext>
            </a:extLst>
          </p:cNvPr>
          <p:cNvSpPr txBox="1"/>
          <p:nvPr/>
        </p:nvSpPr>
        <p:spPr>
          <a:xfrm>
            <a:off x="248277" y="993571"/>
            <a:ext cx="277055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tin: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chung:</a:t>
            </a:r>
          </a:p>
        </p:txBody>
      </p:sp>
      <p:sp>
        <p:nvSpPr>
          <p:cNvPr id="4" name="Hộp Văn bản 9">
            <a:extLst>
              <a:ext uri="{FF2B5EF4-FFF2-40B4-BE49-F238E27FC236}">
                <a16:creationId xmlns:a16="http://schemas.microsoft.com/office/drawing/2014/main" xmlns="" id="{63D8E75D-8EF2-C342-A152-A8BAAA780E35}"/>
              </a:ext>
            </a:extLst>
          </p:cNvPr>
          <p:cNvSpPr txBox="1"/>
          <p:nvPr/>
        </p:nvSpPr>
        <p:spPr>
          <a:xfrm>
            <a:off x="2124319" y="1007574"/>
            <a:ext cx="47306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Vật làm tin-giữa Kim và Kiều</a:t>
            </a:r>
          </a:p>
        </p:txBody>
      </p:sp>
      <p:sp>
        <p:nvSpPr>
          <p:cNvPr id="5" name="Hộp Văn bản 11">
            <a:extLst>
              <a:ext uri="{FF2B5EF4-FFF2-40B4-BE49-F238E27FC236}">
                <a16:creationId xmlns:a16="http://schemas.microsoft.com/office/drawing/2014/main" xmlns="" id="{4D9453D9-3D83-ED44-A7D9-23F8A57688F2}"/>
              </a:ext>
            </a:extLst>
          </p:cNvPr>
          <p:cNvSpPr txBox="1"/>
          <p:nvPr/>
        </p:nvSpPr>
        <p:spPr>
          <a:xfrm>
            <a:off x="2350333" y="1869349"/>
            <a:ext cx="45045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Kim Trọng-Kiều-Vân</a:t>
            </a:r>
          </a:p>
        </p:txBody>
      </p:sp>
      <p:sp>
        <p:nvSpPr>
          <p:cNvPr id="6" name="Mũi tên: Phải 12">
            <a:extLst>
              <a:ext uri="{FF2B5EF4-FFF2-40B4-BE49-F238E27FC236}">
                <a16:creationId xmlns:a16="http://schemas.microsoft.com/office/drawing/2014/main" xmlns="" id="{3D8E97FB-AE9B-484F-B9F1-CB0315F4D03D}"/>
              </a:ext>
            </a:extLst>
          </p:cNvPr>
          <p:cNvSpPr/>
          <p:nvPr/>
        </p:nvSpPr>
        <p:spPr>
          <a:xfrm>
            <a:off x="248277" y="2621201"/>
            <a:ext cx="1956816" cy="969264"/>
          </a:xfrm>
          <a:prstGeom prst="rightArrow">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smtClean="0">
              <a:ln>
                <a:noFill/>
              </a:ln>
              <a:solidFill>
                <a:prstClr val="white"/>
              </a:solidFill>
              <a:effectLst/>
              <a:uLnTx/>
              <a:uFillTx/>
              <a:latin typeface="Times New Roman" panose="02020603050405020304" pitchFamily="18" charset="0"/>
              <a:ea typeface="+mn-ea"/>
              <a:cs typeface="+mn-cs"/>
            </a:endParaRPr>
          </a:p>
        </p:txBody>
      </p:sp>
      <p:sp>
        <p:nvSpPr>
          <p:cNvPr id="7" name="Hộp Văn bản 13">
            <a:extLst>
              <a:ext uri="{FF2B5EF4-FFF2-40B4-BE49-F238E27FC236}">
                <a16:creationId xmlns:a16="http://schemas.microsoft.com/office/drawing/2014/main" xmlns="" id="{884A6C61-0E7E-3C4A-95C9-198C092BDD6F}"/>
              </a:ext>
            </a:extLst>
          </p:cNvPr>
          <p:cNvSpPr txBox="1"/>
          <p:nvPr/>
        </p:nvSpPr>
        <p:spPr>
          <a:xfrm>
            <a:off x="2289557" y="2610374"/>
            <a:ext cx="566762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Sự luyến tiếc,</a:t>
            </a: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đau đớ</a:t>
            </a: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rPr>
              <a: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sym typeface="Wingdings" panose="05000000000000000000" pitchFamily="2" charset="2"/>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B</a:t>
            </a:r>
            <a:r>
              <a:rPr kumimoji="0" lang="en-US" sz="2800" b="1" i="0" u="none" strike="noStrike" kern="0" cap="none" spc="0" normalizeH="0" baseline="0" noProof="0" dirty="0" err="1">
                <a:ln>
                  <a:noFill/>
                </a:ln>
                <a:solidFill>
                  <a:srgbClr val="C00000"/>
                </a:solidFill>
                <a:effectLst/>
                <a:uLnTx/>
                <a:uFillTx/>
                <a:latin typeface="Calibri Light" panose="020F0302020204030204"/>
                <a:ea typeface="+mn-ea"/>
                <a:cs typeface="+mn-cs"/>
              </a:rPr>
              <a:t>i</a:t>
            </a: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kịch duyên trao đi mà tình không trao được.</a:t>
            </a:r>
          </a:p>
        </p:txBody>
      </p:sp>
      <p:pic>
        <p:nvPicPr>
          <p:cNvPr id="8" name="Hình ảnh 15">
            <a:extLst>
              <a:ext uri="{FF2B5EF4-FFF2-40B4-BE49-F238E27FC236}">
                <a16:creationId xmlns:a16="http://schemas.microsoft.com/office/drawing/2014/main" xmlns="" id="{F8BF04D4-635E-9343-ADC1-BD76F639332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199978" y="658110"/>
            <a:ext cx="3984382" cy="5418667"/>
          </a:xfrm>
          <a:prstGeom prst="ellipse">
            <a:avLst/>
          </a:prstGeom>
          <a:ln>
            <a:noFill/>
          </a:ln>
          <a:effectLst>
            <a:softEdge rad="112500"/>
          </a:effectLst>
        </p:spPr>
      </p:pic>
      <p:sp>
        <p:nvSpPr>
          <p:cNvPr id="9" name="TextBox 8">
            <a:extLst>
              <a:ext uri="{FF2B5EF4-FFF2-40B4-BE49-F238E27FC236}">
                <a16:creationId xmlns:a16="http://schemas.microsoft.com/office/drawing/2014/main" xmlns="" id="{93026EE5-6AC3-4D7A-89BE-C8C15BE877C9}"/>
              </a:ext>
            </a:extLst>
          </p:cNvPr>
          <p:cNvSpPr txBox="1"/>
          <p:nvPr/>
        </p:nvSpPr>
        <p:spPr>
          <a:xfrm>
            <a:off x="248277" y="4212771"/>
            <a:ext cx="46502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0" cap="none" spc="0" normalizeH="0" baseline="0" noProof="0" dirty="0" smtClean="0">
                <a:ln>
                  <a:noFill/>
                </a:ln>
                <a:solidFill>
                  <a:prstClr val="black"/>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Duyên này thì giữ,</a:t>
            </a:r>
            <a:r>
              <a:rPr kumimoji="0" lang="en-US" sz="2800" b="1" i="0" u="none" strike="noStrike" kern="0" cap="none" spc="0" normalizeH="0" baseline="0" noProof="0" dirty="0" smtClean="0">
                <a:ln>
                  <a:noFill/>
                </a:ln>
                <a:solidFill>
                  <a:prstClr val="black"/>
                </a:solidFill>
                <a:effectLst/>
                <a:uLnTx/>
                <a:uFillTx/>
                <a:latin typeface="Calibri Light" panose="020F0302020204030204"/>
                <a:ea typeface="+mn-ea"/>
                <a:cs typeface="+mn-cs"/>
              </a:rPr>
              <a:t> </a:t>
            </a:r>
            <a:r>
              <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rPr>
              <a:t>vật này của chung</a:t>
            </a:r>
            <a:r>
              <a:rPr kumimoji="0" lang="en-US" sz="2800" b="1" i="0" u="none" strike="noStrike" kern="0" cap="none" spc="0" normalizeH="0" baseline="0" noProof="0" dirty="0" smtClean="0">
                <a:ln>
                  <a:noFill/>
                </a:ln>
                <a:solidFill>
                  <a:prstClr val="black"/>
                </a:solidFill>
                <a:effectLst/>
                <a:uLnTx/>
                <a:uFillTx/>
                <a:latin typeface="Calibri Light" panose="020F0302020204030204"/>
                <a:ea typeface="+mn-ea"/>
                <a:cs typeface="+mn-cs"/>
              </a:rPr>
              <a:t>: </a:t>
            </a:r>
            <a:endParaRPr kumimoji="0" lang="vi-VN" sz="28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mn-cs"/>
            </a:endParaRPr>
          </a:p>
        </p:txBody>
      </p:sp>
      <p:sp>
        <p:nvSpPr>
          <p:cNvPr id="10" name="TextBox 9">
            <a:extLst>
              <a:ext uri="{FF2B5EF4-FFF2-40B4-BE49-F238E27FC236}">
                <a16:creationId xmlns:a16="http://schemas.microsoft.com/office/drawing/2014/main" xmlns="" id="{BA620BA9-7C55-452E-9C4C-1A96EC599618}"/>
              </a:ext>
            </a:extLst>
          </p:cNvPr>
          <p:cNvSpPr txBox="1"/>
          <p:nvPr/>
        </p:nvSpPr>
        <p:spPr>
          <a:xfrm>
            <a:off x="5058978" y="4212771"/>
            <a:ext cx="31398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C00000"/>
                </a:solidFill>
                <a:effectLst/>
                <a:uLnTx/>
                <a:uFillTx/>
                <a:latin typeface="Calibri Light" panose="020F0302020204030204"/>
                <a:ea typeface="+mn-ea"/>
                <a:cs typeface="+mn-cs"/>
                <a:sym typeface="Wingdings" panose="05000000000000000000" pitchFamily="2" charset="2"/>
              </a:rPr>
              <a:t> </a:t>
            </a:r>
            <a:r>
              <a:rPr kumimoji="0" lang="vi-VN" sz="2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mn-cs"/>
              </a:rPr>
              <a:t>Mâu thuẫn, luyến tiếc</a:t>
            </a:r>
          </a:p>
        </p:txBody>
      </p:sp>
    </p:spTree>
    <p:extLst>
      <p:ext uri="{BB962C8B-B14F-4D97-AF65-F5344CB8AC3E}">
        <p14:creationId xmlns:p14="http://schemas.microsoft.com/office/powerpoint/2010/main" xmlns="" val="37155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1:</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1437438" y="3231620"/>
            <a:ext cx="59748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Tên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chữ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của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Calibri" panose="020F0502020204030204" pitchFamily="34" charset="0"/>
              </a:rPr>
              <a:t>Nguyễn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Calibri" panose="020F0502020204030204" pitchFamily="34" charset="0"/>
              </a:rPr>
              <a:t>Du </a:t>
            </a:r>
            <a:r>
              <a:rPr kumimoji="0" lang="en-US" sz="36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Calibri" panose="020F0502020204030204" pitchFamily="34" charset="0"/>
              </a:rPr>
              <a:t>là</a:t>
            </a:r>
            <a:r>
              <a:rPr kumimoji="0" lang="en-US" sz="3600" b="0" i="0" u="none" strike="noStrike" kern="1200" cap="none" spc="0" normalizeH="0" noProof="0" dirty="0" smtClean="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mbria" panose="02040503050406030204" pitchFamily="18" charset="0"/>
                <a:ea typeface="+mn-ea"/>
                <a:cs typeface="Calibri" panose="020F0502020204030204" pitchFamily="34" charset="0"/>
              </a:rPr>
              <a:t>gì</a:t>
            </a:r>
            <a:r>
              <a:rPr kumimoji="0" lang="en-US" sz="3600" b="0" i="0" u="none" strike="noStrike" kern="1200" cap="none" spc="0" normalizeH="0" noProof="0" dirty="0" smtClean="0">
                <a:ln>
                  <a:noFill/>
                </a:ln>
                <a:solidFill>
                  <a:prstClr val="black"/>
                </a:solidFill>
                <a:effectLst/>
                <a:uLnTx/>
                <a:uFillTx/>
                <a:latin typeface="Cambria" panose="02040503050406030204" pitchFamily="18" charset="0"/>
                <a:ea typeface="+mn-ea"/>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Calibri" panose="020F0502020204030204" pitchFamily="34" charset="0"/>
              </a:rPr>
              <a:t>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
        <p:nvSpPr>
          <p:cNvPr id="19" name="文本框 18"/>
          <p:cNvSpPr txBox="1"/>
          <p:nvPr/>
        </p:nvSpPr>
        <p:spPr>
          <a:xfrm>
            <a:off x="1097342" y="369942"/>
            <a:ext cx="283172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7"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1"/>
            <a:ext cx="2513202" cy="2513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7424886" y="1123859"/>
            <a:ext cx="4324814" cy="4861852"/>
          </a:xfrm>
          <a:prstGeom prst="rect">
            <a:avLst/>
          </a:prstGeom>
        </p:spPr>
      </p:pic>
    </p:spTree>
    <p:extLst>
      <p:ext uri="{BB962C8B-B14F-4D97-AF65-F5344CB8AC3E}">
        <p14:creationId xmlns:p14="http://schemas.microsoft.com/office/powerpoint/2010/main" xmlns="" val="35899880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xmlns="" id="{32011A6F-2B0D-134F-B9B8-176B7564F9FD}"/>
              </a:ext>
            </a:extLst>
          </p:cNvPr>
          <p:cNvSpPr txBox="1"/>
          <p:nvPr/>
        </p:nvSpPr>
        <p:spPr>
          <a:xfrm>
            <a:off x="1034837" y="238293"/>
            <a:ext cx="4310049" cy="553998"/>
          </a:xfrm>
          <a:prstGeom prst="rect">
            <a:avLst/>
          </a:prstGeom>
          <a:solidFill>
            <a:schemeClr val="tx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r>
              <a:rPr kumimoji="0" lang="vi-VN" sz="3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Tâm trạng của Kiều:</a:t>
            </a:r>
          </a:p>
        </p:txBody>
      </p:sp>
      <p:sp>
        <p:nvSpPr>
          <p:cNvPr id="9" name="Hộp Văn bản 8">
            <a:extLst>
              <a:ext uri="{FF2B5EF4-FFF2-40B4-BE49-F238E27FC236}">
                <a16:creationId xmlns:a16="http://schemas.microsoft.com/office/drawing/2014/main" xmlns="" id="{75B00D88-4473-1940-8731-EBBF5718855B}"/>
              </a:ext>
            </a:extLst>
          </p:cNvPr>
          <p:cNvSpPr txBox="1"/>
          <p:nvPr/>
        </p:nvSpPr>
        <p:spPr>
          <a:xfrm>
            <a:off x="1595818" y="900012"/>
            <a:ext cx="3147632" cy="55399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+Khi trao kỉ vật:</a:t>
            </a:r>
          </a:p>
        </p:txBody>
      </p:sp>
      <p:sp>
        <p:nvSpPr>
          <p:cNvPr id="10" name="Hộp Văn bản 9">
            <a:extLst>
              <a:ext uri="{FF2B5EF4-FFF2-40B4-BE49-F238E27FC236}">
                <a16:creationId xmlns:a16="http://schemas.microsoft.com/office/drawing/2014/main" xmlns="" id="{63D8E75D-8EF2-C342-A152-A8BAAA780E35}"/>
              </a:ext>
            </a:extLst>
          </p:cNvPr>
          <p:cNvSpPr txBox="1"/>
          <p:nvPr/>
        </p:nvSpPr>
        <p:spPr>
          <a:xfrm>
            <a:off x="814334" y="1521717"/>
            <a:ext cx="8607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a:ln>
                  <a:noFill/>
                </a:ln>
                <a:solidFill>
                  <a:srgbClr val="C00000"/>
                </a:solidFill>
                <a:effectLst/>
                <a:uLnTx/>
                <a:uFillTx/>
                <a:latin typeface="Calibri Light" panose="020F0302020204030204"/>
                <a:ea typeface="+mn-ea"/>
                <a:cs typeface="Times New Roman" panose="02020603050405020304" pitchFamily="18" charset="0"/>
                <a:sym typeface="Wingdings" panose="05000000000000000000" pitchFamily="2" charset="2"/>
              </a:rPr>
              <a:t> </a:t>
            </a:r>
            <a:r>
              <a:rPr kumimoji="0" lang="vi-VN" sz="30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Biết bao đau đớn, bi ai,</a:t>
            </a:r>
            <a:r>
              <a:rPr kumimoji="0" lang="en-US" sz="3000" b="1" i="1" u="none" strike="noStrike" kern="1200" cap="none" spc="0" normalizeH="0" baseline="0" noProof="0">
                <a:ln>
                  <a:noFill/>
                </a:ln>
                <a:solidFill>
                  <a:srgbClr val="C00000"/>
                </a:solidFill>
                <a:effectLst/>
                <a:uLnTx/>
                <a:uFillTx/>
                <a:latin typeface="Calibri Light" panose="020F0302020204030204"/>
                <a:ea typeface="+mn-ea"/>
                <a:cs typeface="Times New Roman" panose="02020603050405020304" pitchFamily="18" charset="0"/>
              </a:rPr>
              <a:t> </a:t>
            </a:r>
            <a:r>
              <a:rPr kumimoji="0" lang="vi-VN" sz="30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dồn nén khổ đau. </a:t>
            </a:r>
          </a:p>
        </p:txBody>
      </p:sp>
      <p:sp>
        <p:nvSpPr>
          <p:cNvPr id="3" name="Hộp Văn bản 2">
            <a:extLst>
              <a:ext uri="{FF2B5EF4-FFF2-40B4-BE49-F238E27FC236}">
                <a16:creationId xmlns:a16="http://schemas.microsoft.com/office/drawing/2014/main" xmlns="" id="{AD0478F4-12AA-7345-A6A1-1B2EC29DBA08}"/>
              </a:ext>
            </a:extLst>
          </p:cNvPr>
          <p:cNvSpPr txBox="1"/>
          <p:nvPr/>
        </p:nvSpPr>
        <p:spPr>
          <a:xfrm>
            <a:off x="1595818" y="2087525"/>
            <a:ext cx="4347782" cy="55399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30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Sau khi trao kỉ vật:</a:t>
            </a:r>
          </a:p>
        </p:txBody>
      </p:sp>
      <p:sp>
        <p:nvSpPr>
          <p:cNvPr id="4" name="Hộp Văn bản 3">
            <a:extLst>
              <a:ext uri="{FF2B5EF4-FFF2-40B4-BE49-F238E27FC236}">
                <a16:creationId xmlns:a16="http://schemas.microsoft.com/office/drawing/2014/main" xmlns="" id="{38231A00-D69D-3E44-8720-8E3645334ACA}"/>
              </a:ext>
            </a:extLst>
          </p:cNvPr>
          <p:cNvSpPr txBox="1"/>
          <p:nvPr/>
        </p:nvSpPr>
        <p:spPr>
          <a:xfrm>
            <a:off x="851566" y="2805141"/>
            <a:ext cx="36268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“Mất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Mệnh bạc”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Ắt lòng chẳng quên”</a:t>
            </a:r>
          </a:p>
        </p:txBody>
      </p:sp>
      <p:sp>
        <p:nvSpPr>
          <p:cNvPr id="6" name="Ngoặc móc Phải 5">
            <a:extLst>
              <a:ext uri="{FF2B5EF4-FFF2-40B4-BE49-F238E27FC236}">
                <a16:creationId xmlns:a16="http://schemas.microsoft.com/office/drawing/2014/main" xmlns="" id="{EB2CDFC7-3477-1D42-9847-97989B4455B5}"/>
              </a:ext>
            </a:extLst>
          </p:cNvPr>
          <p:cNvSpPr/>
          <p:nvPr/>
        </p:nvSpPr>
        <p:spPr>
          <a:xfrm>
            <a:off x="3803915" y="2927956"/>
            <a:ext cx="310896"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6" name="Hộp Văn bản 15">
            <a:extLst>
              <a:ext uri="{FF2B5EF4-FFF2-40B4-BE49-F238E27FC236}">
                <a16:creationId xmlns:a16="http://schemas.microsoft.com/office/drawing/2014/main" xmlns="" id="{1226D68A-1006-E648-9DC5-92517944D9D3}"/>
              </a:ext>
            </a:extLst>
          </p:cNvPr>
          <p:cNvSpPr txBox="1"/>
          <p:nvPr/>
        </p:nvSpPr>
        <p:spPr>
          <a:xfrm>
            <a:off x="4157386" y="3376641"/>
            <a:ext cx="40719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Xem như đã chết nhưng vẫn luyến tiếc hi vọng </a:t>
            </a:r>
          </a:p>
        </p:txBody>
      </p:sp>
      <p:pic>
        <p:nvPicPr>
          <p:cNvPr id="1026" name="Picture 2" descr="PHÂN TÍCH: TRAO DUYÊN (TRÍCH TRUYỆN KIỀU) – NGUYỄN DU – VĂN TOGETHER">
            <a:extLst>
              <a:ext uri="{FF2B5EF4-FFF2-40B4-BE49-F238E27FC236}">
                <a16:creationId xmlns:a16="http://schemas.microsoft.com/office/drawing/2014/main" xmlns="" id="{4FAF2E59-6B3A-4770-85F6-FE7AD59B7F7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42514" y="0"/>
            <a:ext cx="4049486"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509687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3" grpId="0" animBg="1"/>
      <p:bldP spid="4" grpId="0"/>
      <p:bldP spid="6"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4">
            <a:extLst>
              <a:ext uri="{FF2B5EF4-FFF2-40B4-BE49-F238E27FC236}">
                <a16:creationId xmlns:a16="http://schemas.microsoft.com/office/drawing/2014/main" xmlns="" id="{8DD1EDB0-8049-0A4C-8415-B5550DAA00E1}"/>
              </a:ext>
            </a:extLst>
          </p:cNvPr>
          <p:cNvSpPr txBox="1"/>
          <p:nvPr/>
        </p:nvSpPr>
        <p:spPr>
          <a:xfrm>
            <a:off x="180329" y="1402110"/>
            <a:ext cx="7172970"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Mai sau dù có bao giờ,</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Đốt lò </a:t>
            </a:r>
            <a:r>
              <a:rPr kumimoji="0" lang="vi-VN" sz="2800" b="1" i="1" u="none" strike="noStrike" kern="1200" cap="none" spc="0" normalizeH="0" baseline="0" noProof="0" dirty="0">
                <a:ln>
                  <a:noFill/>
                </a:ln>
                <a:solidFill>
                  <a:srgbClr val="FF0000"/>
                </a:solidFill>
                <a:effectLst/>
                <a:uLnTx/>
                <a:uFillTx/>
                <a:latin typeface="inherit"/>
                <a:ea typeface="+mn-ea"/>
                <a:cs typeface="+mn-cs"/>
              </a:rPr>
              <a:t>hương</a:t>
            </a:r>
            <a:r>
              <a:rPr kumimoji="0" lang="vi-VN" sz="2800" b="1" i="1" u="none" strike="noStrike" kern="1200" cap="none" spc="0" normalizeH="0" baseline="0" noProof="0" dirty="0">
                <a:ln>
                  <a:noFill/>
                </a:ln>
                <a:solidFill>
                  <a:srgbClr val="000000"/>
                </a:solidFill>
                <a:effectLst/>
                <a:uLnTx/>
                <a:uFillTx/>
                <a:latin typeface="inherit"/>
                <a:ea typeface="+mn-ea"/>
                <a:cs typeface="+mn-cs"/>
              </a:rPr>
              <a:t> ấy so tơ phím này.</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Trông ra</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ngọn</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cỏ lá cây,</a:t>
            </a:r>
            <a:endParaRPr kumimoji="0" lang="vi-VN" sz="28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Thấy</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hiu</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hiu</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srgbClr val="FF0000"/>
                </a:solidFill>
                <a:effectLst/>
                <a:uLnTx/>
                <a:uFillTx/>
                <a:latin typeface="inherit"/>
                <a:ea typeface="+mn-ea"/>
                <a:cs typeface="+mn-cs"/>
              </a:rPr>
              <a:t>gió</a:t>
            </a:r>
            <a:r>
              <a:rPr kumimoji="0" lang="vi-VN" sz="2800" b="1" i="1" u="none" strike="noStrike" kern="1200" cap="none" spc="0" normalizeH="0" baseline="0" noProof="0" dirty="0">
                <a:ln>
                  <a:noFill/>
                </a:ln>
                <a:solidFill>
                  <a:srgbClr val="FFC000"/>
                </a:solidFill>
                <a:effectLst/>
                <a:uLnTx/>
                <a:uFillTx/>
                <a:latin typeface="inherit"/>
                <a:ea typeface="+mn-ea"/>
                <a:cs typeface="+mn-cs"/>
              </a:rPr>
              <a:t> </a:t>
            </a:r>
            <a:r>
              <a:rPr kumimoji="0" lang="vi-VN" sz="2800" b="1" i="1" u="none" strike="noStrike" kern="1200" cap="none" spc="0" normalizeH="0" baseline="0" noProof="0" dirty="0">
                <a:ln>
                  <a:noFill/>
                </a:ln>
                <a:solidFill>
                  <a:prstClr val="black"/>
                </a:solidFill>
                <a:effectLst/>
                <a:uLnTx/>
                <a:uFillTx/>
                <a:latin typeface="inherit"/>
                <a:ea typeface="+mn-ea"/>
                <a:cs typeface="+mn-cs"/>
              </a:rPr>
              <a:t>thì</a:t>
            </a:r>
            <a:r>
              <a:rPr kumimoji="0" lang="vi-VN" sz="2800" b="1" i="1" u="none" strike="noStrike" kern="1200" cap="none" spc="0" normalizeH="0" baseline="0" noProof="0" dirty="0">
                <a:ln>
                  <a:noFill/>
                </a:ln>
                <a:solidFill>
                  <a:srgbClr val="000000"/>
                </a:solidFill>
                <a:effectLst/>
                <a:uLnTx/>
                <a:uFillTx/>
                <a:latin typeface="inherit"/>
                <a:ea typeface="+mn-ea"/>
                <a:cs typeface="+mn-cs"/>
              </a:rPr>
              <a:t> hay chị về.</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inherit"/>
                <a:ea typeface="+mn-ea"/>
                <a:cs typeface="+mn-cs"/>
              </a:rPr>
              <a:t>Hồn</a:t>
            </a:r>
            <a:r>
              <a:rPr kumimoji="0" lang="vi-VN" sz="2800" b="1" i="1" u="none" strike="noStrike" kern="1200" cap="none" spc="0" normalizeH="0" baseline="0" noProof="0" dirty="0">
                <a:ln>
                  <a:noFill/>
                </a:ln>
                <a:solidFill>
                  <a:srgbClr val="000000"/>
                </a:solidFill>
                <a:effectLst/>
                <a:uLnTx/>
                <a:uFillTx/>
                <a:latin typeface="inherit"/>
                <a:ea typeface="+mn-ea"/>
                <a:cs typeface="+mn-cs"/>
              </a:rPr>
              <a:t> còn mang nặng lời thề,</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inherit"/>
                <a:ea typeface="+mn-ea"/>
                <a:cs typeface="+mn-cs"/>
              </a:rPr>
              <a:t>Nát thân bồ liễu </a:t>
            </a:r>
            <a:r>
              <a:rPr kumimoji="0" lang="vi-VN" sz="2800" b="1" i="1" u="none" strike="noStrike" kern="1200" cap="none" spc="0" normalizeH="0" baseline="0" noProof="0" dirty="0">
                <a:ln>
                  <a:noFill/>
                </a:ln>
                <a:solidFill>
                  <a:srgbClr val="000000"/>
                </a:solidFill>
                <a:effectLst/>
                <a:uLnTx/>
                <a:uFillTx/>
                <a:latin typeface="inherit"/>
                <a:ea typeface="+mn-ea"/>
                <a:cs typeface="+mn-cs"/>
              </a:rPr>
              <a:t>đền nghì trúc mai.</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inherit"/>
                <a:ea typeface="+mn-ea"/>
                <a:cs typeface="+mn-cs"/>
              </a:rPr>
              <a:t>Dạ đài cách mặt </a:t>
            </a:r>
            <a:r>
              <a:rPr kumimoji="0" lang="vi-VN" sz="2800" b="1" i="1" u="none" strike="noStrike" kern="1200" cap="none" spc="0" normalizeH="0" baseline="0" noProof="0" dirty="0">
                <a:ln>
                  <a:noFill/>
                </a:ln>
                <a:solidFill>
                  <a:srgbClr val="000000"/>
                </a:solidFill>
                <a:effectLst/>
                <a:uLnTx/>
                <a:uFillTx/>
                <a:latin typeface="inherit"/>
                <a:ea typeface="+mn-ea"/>
                <a:cs typeface="+mn-cs"/>
              </a:rPr>
              <a:t>khuất lời,</a:t>
            </a:r>
            <a:endParaRPr kumimoji="0" lang="vi-VN" sz="28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inherit"/>
                <a:ea typeface="+mn-ea"/>
                <a:cs typeface="+mn-cs"/>
              </a:rPr>
              <a:t>Rưới xin giọt nước cho </a:t>
            </a:r>
            <a:r>
              <a:rPr kumimoji="0" lang="vi-VN" sz="2800" b="1" i="1" u="none" strike="noStrike" kern="1200" cap="none" spc="0" normalizeH="0" baseline="0" noProof="0" dirty="0">
                <a:ln>
                  <a:noFill/>
                </a:ln>
                <a:solidFill>
                  <a:srgbClr val="FF0000"/>
                </a:solidFill>
                <a:effectLst/>
                <a:uLnTx/>
                <a:uFillTx/>
                <a:latin typeface="inherit"/>
                <a:ea typeface="+mn-ea"/>
                <a:cs typeface="+mn-cs"/>
              </a:rPr>
              <a:t>người thác oan</a:t>
            </a:r>
            <a:r>
              <a:rPr kumimoji="0" lang="vi-VN" sz="1800" b="1" i="1" u="none" strike="noStrike" kern="1200" cap="none" spc="0" normalizeH="0" baseline="0" noProof="0" dirty="0">
                <a:ln>
                  <a:noFill/>
                </a:ln>
                <a:solidFill>
                  <a:srgbClr val="FFC000"/>
                </a:solidFill>
                <a:effectLst/>
                <a:uLnTx/>
                <a:uFillTx/>
                <a:latin typeface="inherit"/>
                <a:ea typeface="+mn-ea"/>
                <a:cs typeface="+mn-cs"/>
              </a:rPr>
              <a:t>.</a:t>
            </a:r>
          </a:p>
        </p:txBody>
      </p:sp>
      <p:pic>
        <p:nvPicPr>
          <p:cNvPr id="5" name="Hình ảnh 6">
            <a:extLst>
              <a:ext uri="{FF2B5EF4-FFF2-40B4-BE49-F238E27FC236}">
                <a16:creationId xmlns:a16="http://schemas.microsoft.com/office/drawing/2014/main" xmlns="" id="{78BD8B27-EAF3-1A4E-A400-083BB393963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39049" y="190500"/>
            <a:ext cx="4457100" cy="5962650"/>
          </a:xfrm>
          <a:prstGeom prst="rect">
            <a:avLst/>
          </a:prstGeom>
          <a:ln>
            <a:noFill/>
          </a:ln>
          <a:effectLst>
            <a:softEdge rad="112500"/>
          </a:effectLst>
        </p:spPr>
      </p:pic>
    </p:spTree>
    <p:extLst>
      <p:ext uri="{BB962C8B-B14F-4D97-AF65-F5344CB8AC3E}">
        <p14:creationId xmlns:p14="http://schemas.microsoft.com/office/powerpoint/2010/main" xmlns="" val="10848624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xmlns="" id="{27863F32-DA52-A943-92DC-010CD0A52678}"/>
              </a:ext>
            </a:extLst>
          </p:cNvPr>
          <p:cNvSpPr txBox="1"/>
          <p:nvPr/>
        </p:nvSpPr>
        <p:spPr>
          <a:xfrm>
            <a:off x="2111003" y="721207"/>
            <a:ext cx="8204689" cy="523220"/>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8 câu thơ tiếp:</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Thuý</a:t>
            </a:r>
            <a:r>
              <a:rPr kumimoji="0" lang="en-US" sz="28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Kiều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dặn dò Thúy Vân</a:t>
            </a:r>
          </a:p>
        </p:txBody>
      </p:sp>
      <p:sp>
        <p:nvSpPr>
          <p:cNvPr id="8" name="Hộp Văn bản 7">
            <a:extLst>
              <a:ext uri="{FF2B5EF4-FFF2-40B4-BE49-F238E27FC236}">
                <a16:creationId xmlns:a16="http://schemas.microsoft.com/office/drawing/2014/main" xmlns="" id="{32011A6F-2B0D-134F-B9B8-176B7564F9FD}"/>
              </a:ext>
            </a:extLst>
          </p:cNvPr>
          <p:cNvSpPr txBox="1"/>
          <p:nvPr/>
        </p:nvSpPr>
        <p:spPr>
          <a:xfrm>
            <a:off x="1309822" y="1569691"/>
            <a:ext cx="74964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điển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tích:</a:t>
            </a:r>
          </a:p>
        </p:txBody>
      </p:sp>
      <p:sp>
        <p:nvSpPr>
          <p:cNvPr id="9" name="Hộp Văn bản 8">
            <a:extLst>
              <a:ext uri="{FF2B5EF4-FFF2-40B4-BE49-F238E27FC236}">
                <a16:creationId xmlns:a16="http://schemas.microsoft.com/office/drawing/2014/main" xmlns="" id="{75B00D88-4473-1940-8731-EBBF5718855B}"/>
              </a:ext>
            </a:extLst>
          </p:cNvPr>
          <p:cNvSpPr txBox="1"/>
          <p:nvPr/>
        </p:nvSpPr>
        <p:spPr>
          <a:xfrm>
            <a:off x="434839" y="2557257"/>
            <a:ext cx="583809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Đốt hương, ngọn cỏ,</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lá cây, hiu hiu gió, hồn nặng lời thề, nát thân bồ liễu, dạ đài, cách mặt khuất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lời,</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người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thác oan</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 name="Ngoặc móc Phải 1">
            <a:extLst>
              <a:ext uri="{FF2B5EF4-FFF2-40B4-BE49-F238E27FC236}">
                <a16:creationId xmlns:a16="http://schemas.microsoft.com/office/drawing/2014/main" xmlns="" id="{4D7A3291-531D-8F4C-AAE5-54F70AA2F978}"/>
              </a:ext>
            </a:extLst>
          </p:cNvPr>
          <p:cNvSpPr/>
          <p:nvPr/>
        </p:nvSpPr>
        <p:spPr>
          <a:xfrm>
            <a:off x="6057900" y="2495931"/>
            <a:ext cx="310896"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Hộp Văn bản 2">
            <a:extLst>
              <a:ext uri="{FF2B5EF4-FFF2-40B4-BE49-F238E27FC236}">
                <a16:creationId xmlns:a16="http://schemas.microsoft.com/office/drawing/2014/main" xmlns="" id="{430E24E4-A6EC-724E-BA4B-7798C5F07A1D}"/>
              </a:ext>
            </a:extLst>
          </p:cNvPr>
          <p:cNvSpPr txBox="1"/>
          <p:nvPr/>
        </p:nvSpPr>
        <p:spPr>
          <a:xfrm>
            <a:off x="6630865" y="2889838"/>
            <a:ext cx="43507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Mật độ dày đặc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Gợi đến cái chết</a:t>
            </a:r>
          </a:p>
        </p:txBody>
      </p:sp>
      <p:sp>
        <p:nvSpPr>
          <p:cNvPr id="4" name="Mũi tên: Phải 3">
            <a:extLst>
              <a:ext uri="{FF2B5EF4-FFF2-40B4-BE49-F238E27FC236}">
                <a16:creationId xmlns:a16="http://schemas.microsoft.com/office/drawing/2014/main" xmlns="" id="{D8237432-9512-E545-9FAC-29849E729E35}"/>
              </a:ext>
            </a:extLst>
          </p:cNvPr>
          <p:cNvSpPr/>
          <p:nvPr/>
        </p:nvSpPr>
        <p:spPr>
          <a:xfrm>
            <a:off x="667472" y="5065244"/>
            <a:ext cx="1956816" cy="9692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ộp Văn bản 5">
            <a:extLst>
              <a:ext uri="{FF2B5EF4-FFF2-40B4-BE49-F238E27FC236}">
                <a16:creationId xmlns:a16="http://schemas.microsoft.com/office/drawing/2014/main" xmlns="" id="{4FA4CDC6-40BC-7849-8F42-89E486B19D9F}"/>
              </a:ext>
            </a:extLst>
          </p:cNvPr>
          <p:cNvSpPr txBox="1"/>
          <p:nvPr/>
        </p:nvSpPr>
        <p:spPr>
          <a:xfrm>
            <a:off x="2624288" y="4905414"/>
            <a:ext cx="8357333" cy="138499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Kiều nói với Vân mà như đang nói với chính mình</a:t>
            </a:r>
            <a:r>
              <a:rPr kumimoji="0" lang="vi-VN" sz="28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a:t>
            </a:r>
            <a:r>
              <a:rPr kumimoji="0" lang="en-US" sz="28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Nhận </a:t>
            </a:r>
            <a:r>
              <a:rPr kumimoji="0" lang="vi-VN"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ra bi kịch đau đớn, tuyệt vọng,nàng  nghĩ đến cái chết</a:t>
            </a:r>
          </a:p>
        </p:txBody>
      </p:sp>
    </p:spTree>
    <p:extLst>
      <p:ext uri="{BB962C8B-B14F-4D97-AF65-F5344CB8AC3E}">
        <p14:creationId xmlns:p14="http://schemas.microsoft.com/office/powerpoint/2010/main" xmlns="" val="323464880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4"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xmlns="" id="{32011A6F-2B0D-134F-B9B8-176B7564F9FD}"/>
              </a:ext>
            </a:extLst>
          </p:cNvPr>
          <p:cNvSpPr txBox="1"/>
          <p:nvPr/>
        </p:nvSpPr>
        <p:spPr>
          <a:xfrm>
            <a:off x="1541096" y="222807"/>
            <a:ext cx="749642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“Mai sau dù có bao giờ...”</a:t>
            </a:r>
          </a:p>
        </p:txBody>
      </p:sp>
      <p:sp>
        <p:nvSpPr>
          <p:cNvPr id="10" name="Mũi tên: Phải 9">
            <a:extLst>
              <a:ext uri="{FF2B5EF4-FFF2-40B4-BE49-F238E27FC236}">
                <a16:creationId xmlns:a16="http://schemas.microsoft.com/office/drawing/2014/main" xmlns="" id="{0D165AB6-118B-B243-8851-5E4BDE1C7FA5}"/>
              </a:ext>
            </a:extLst>
          </p:cNvPr>
          <p:cNvSpPr/>
          <p:nvPr/>
        </p:nvSpPr>
        <p:spPr>
          <a:xfrm>
            <a:off x="560245" y="873598"/>
            <a:ext cx="980851" cy="765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ộp Văn bản 11">
            <a:extLst>
              <a:ext uri="{FF2B5EF4-FFF2-40B4-BE49-F238E27FC236}">
                <a16:creationId xmlns:a16="http://schemas.microsoft.com/office/drawing/2014/main" xmlns="" id="{EF463BB7-657C-2949-A880-46A4713B8D17}"/>
              </a:ext>
            </a:extLst>
          </p:cNvPr>
          <p:cNvSpPr txBox="1"/>
          <p:nvPr/>
        </p:nvSpPr>
        <p:spPr>
          <a:xfrm rot="10800000" flipV="1">
            <a:off x="1803644" y="808098"/>
            <a:ext cx="10090659"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Câu thơ như một tiếng than lại như một câu hỏi xoáy vào tâm can. </a:t>
            </a:r>
            <a:endParaRPr kumimoji="0" lang="en-US"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Kiều </a:t>
            </a: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nhận ra tương lai thật mịt </a:t>
            </a:r>
            <a:r>
              <a:rPr kumimoji="0" lang="vi-VN"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mù,</a:t>
            </a:r>
            <a:r>
              <a:rPr kumimoji="0" lang="en-US"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400" b="1"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thật </a:t>
            </a: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mơ hồ</a:t>
            </a:r>
          </a:p>
        </p:txBody>
      </p:sp>
      <p:sp>
        <p:nvSpPr>
          <p:cNvPr id="14" name="Hộp Văn bản 13">
            <a:extLst>
              <a:ext uri="{FF2B5EF4-FFF2-40B4-BE49-F238E27FC236}">
                <a16:creationId xmlns:a16="http://schemas.microsoft.com/office/drawing/2014/main" xmlns="" id="{BF45558E-19B1-204F-B50B-E0D9816E85D0}"/>
              </a:ext>
            </a:extLst>
          </p:cNvPr>
          <p:cNvSpPr txBox="1"/>
          <p:nvPr/>
        </p:nvSpPr>
        <p:spPr>
          <a:xfrm>
            <a:off x="2500330" y="1768975"/>
            <a:ext cx="7496421"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“Rưới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xin giọt nước cho người thác oan”</a:t>
            </a:r>
          </a:p>
        </p:txBody>
      </p:sp>
      <p:sp>
        <p:nvSpPr>
          <p:cNvPr id="16" name="Mũi tên: Phải 15">
            <a:extLst>
              <a:ext uri="{FF2B5EF4-FFF2-40B4-BE49-F238E27FC236}">
                <a16:creationId xmlns:a16="http://schemas.microsoft.com/office/drawing/2014/main" xmlns="" id="{9FA36E4E-20DB-3D40-B6BE-056FDC89D0CA}"/>
              </a:ext>
            </a:extLst>
          </p:cNvPr>
          <p:cNvSpPr/>
          <p:nvPr/>
        </p:nvSpPr>
        <p:spPr>
          <a:xfrm>
            <a:off x="462274" y="2333659"/>
            <a:ext cx="980851" cy="7654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Hộp Văn bản 17">
            <a:extLst>
              <a:ext uri="{FF2B5EF4-FFF2-40B4-BE49-F238E27FC236}">
                <a16:creationId xmlns:a16="http://schemas.microsoft.com/office/drawing/2014/main" xmlns="" id="{4D9E2E75-6501-324D-928B-CB5D86432747}"/>
              </a:ext>
            </a:extLst>
          </p:cNvPr>
          <p:cNvSpPr txBox="1"/>
          <p:nvPr/>
        </p:nvSpPr>
        <p:spPr>
          <a:xfrm rot="10800000" flipV="1">
            <a:off x="1541096" y="2360519"/>
            <a:ext cx="10090659"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Nàng tưởng tượng mình đã chết, linh hồn cũng không còn được siêu thoát được vì vẫn mang nặng lời thề với Kim Trọng.</a:t>
            </a:r>
          </a:p>
        </p:txBody>
      </p:sp>
      <p:sp>
        <p:nvSpPr>
          <p:cNvPr id="2" name="TextBox 1">
            <a:extLst>
              <a:ext uri="{FF2B5EF4-FFF2-40B4-BE49-F238E27FC236}">
                <a16:creationId xmlns:a16="http://schemas.microsoft.com/office/drawing/2014/main" xmlns="" id="{BC09EDE6-682A-4756-AE19-02FA23A6C4D7}"/>
              </a:ext>
            </a:extLst>
          </p:cNvPr>
          <p:cNvSpPr txBox="1"/>
          <p:nvPr/>
        </p:nvSpPr>
        <p:spPr>
          <a:xfrm>
            <a:off x="3592286" y="3429000"/>
            <a:ext cx="56496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Thấy hiu  hiu gió hãy chị về”</a:t>
            </a:r>
          </a:p>
        </p:txBody>
      </p:sp>
      <p:sp>
        <p:nvSpPr>
          <p:cNvPr id="3" name="TextBox 2">
            <a:extLst>
              <a:ext uri="{FF2B5EF4-FFF2-40B4-BE49-F238E27FC236}">
                <a16:creationId xmlns:a16="http://schemas.microsoft.com/office/drawing/2014/main" xmlns="" id="{7733FDFE-423D-4EDD-B580-80642A33EEF4}"/>
              </a:ext>
            </a:extLst>
          </p:cNvPr>
          <p:cNvSpPr txBox="1"/>
          <p:nvPr/>
        </p:nvSpPr>
        <p:spPr>
          <a:xfrm>
            <a:off x="1803644" y="3890665"/>
            <a:ext cx="96481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Từ láy “hiu hiu”gợi cảm giác lạnh lẽo→ Có chút hờn ghen cay đắng tủi phận xót xa</a:t>
            </a:r>
          </a:p>
        </p:txBody>
      </p:sp>
      <p:sp>
        <p:nvSpPr>
          <p:cNvPr id="11" name="Mũi tên: Phải 1">
            <a:extLst>
              <a:ext uri="{FF2B5EF4-FFF2-40B4-BE49-F238E27FC236}">
                <a16:creationId xmlns:a16="http://schemas.microsoft.com/office/drawing/2014/main" xmlns="" id="{53834E08-1971-40D8-8F59-C2EB4F22B55E}"/>
              </a:ext>
            </a:extLst>
          </p:cNvPr>
          <p:cNvSpPr/>
          <p:nvPr/>
        </p:nvSpPr>
        <p:spPr>
          <a:xfrm>
            <a:off x="298004" y="3676825"/>
            <a:ext cx="1222639" cy="797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122" name="Picture 2" descr="Hiu hiu gió mùa…">
            <a:extLst>
              <a:ext uri="{FF2B5EF4-FFF2-40B4-BE49-F238E27FC236}">
                <a16:creationId xmlns:a16="http://schemas.microsoft.com/office/drawing/2014/main" xmlns="" id="{FDAF91F4-8BCF-4B36-9734-82C2335F430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67289" y="4473837"/>
            <a:ext cx="6212881" cy="22793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292080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p:bldP spid="14" grpId="0"/>
      <p:bldP spid="16" grpId="0" animBg="1"/>
      <p:bldP spid="18" grpId="0"/>
      <p:bldP spid="2" grpId="0"/>
      <p:bldP spid="3" grpId="0"/>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71F678BE-8E3E-7C45-A46F-657D48F3B9BA}"/>
              </a:ext>
            </a:extLst>
          </p:cNvPr>
          <p:cNvSpPr txBox="1"/>
          <p:nvPr/>
        </p:nvSpPr>
        <p:spPr>
          <a:xfrm>
            <a:off x="85480" y="398096"/>
            <a:ext cx="106240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vi-VN"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Kiều tâm sự với Kim Trọng </a:t>
            </a:r>
            <a:r>
              <a:rPr kumimoji="0" lang="en-US" sz="2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trở </a:t>
            </a:r>
            <a:r>
              <a:rPr lang="en-US" sz="2800" b="1" dirty="0" err="1" smtClean="0">
                <a:solidFill>
                  <a:srgbClr val="C00000"/>
                </a:solidFill>
                <a:latin typeface="Times New Roman" panose="02020603050405020304" pitchFamily="18" charset="0"/>
                <a:cs typeface="Times New Roman" panose="02020603050405020304" pitchFamily="18" charset="0"/>
              </a:rPr>
              <a:t>về</a:t>
            </a:r>
            <a:r>
              <a:rPr lang="en-US" sz="2800" b="1" dirty="0" smtClean="0">
                <a:solidFill>
                  <a:srgbClr val="C00000"/>
                </a:solidFill>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nỗi tuyệt vọng</a:t>
            </a:r>
            <a:endPar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Hình ảnh 5">
            <a:extLst>
              <a:ext uri="{FF2B5EF4-FFF2-40B4-BE49-F238E27FC236}">
                <a16:creationId xmlns:a16="http://schemas.microsoft.com/office/drawing/2014/main" xmlns="" id="{1E7E9C3F-14FE-3A48-A6F6-0DC0A43D3BE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44423" y="1062404"/>
            <a:ext cx="4328253" cy="539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Hộp Văn bản 6">
            <a:extLst>
              <a:ext uri="{FF2B5EF4-FFF2-40B4-BE49-F238E27FC236}">
                <a16:creationId xmlns:a16="http://schemas.microsoft.com/office/drawing/2014/main" xmlns="" id="{178255DA-1F39-CE40-BC1F-7CCC9FB638AF}"/>
              </a:ext>
            </a:extLst>
          </p:cNvPr>
          <p:cNvSpPr txBox="1"/>
          <p:nvPr/>
        </p:nvSpPr>
        <p:spPr>
          <a:xfrm>
            <a:off x="-73268" y="778838"/>
            <a:ext cx="7717691" cy="50167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1" u="none" strike="noStrike" kern="1200" cap="none" spc="0" normalizeH="0" baseline="0" noProof="0" dirty="0">
              <a:ln>
                <a:noFill/>
              </a:ln>
              <a:solidFill>
                <a:srgbClr val="000000"/>
              </a:solidFill>
              <a:effectLst/>
              <a:uLnTx/>
              <a:uFillTx/>
              <a:latin typeface="inheri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333333"/>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Bây giờ trâm gãy gương tan,</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Kể làm sao xiết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muôn vàn ái ân!</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Trăm nghìn gửi lạy tình quân,</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Tơ duyên ngắn ngủi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có ngần ấy thôi!</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Phận sao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phận bạc như vôi!</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Đã đành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nước chảy hoa trôi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lỡ làng.</a:t>
            </a:r>
            <a:endParaRPr kumimoji="0" lang="vi-VN" sz="3200" b="1"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Ôi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Kim lang!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Hỡi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Kim lang!</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Thôi thôi </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thiếp đã </a:t>
            </a:r>
            <a:r>
              <a:rPr kumimoji="0" lang="vi-VN"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phụ</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chàng từ đây!</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25037251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1CC26547-6C4A-3043-96BC-37BEDE920B4D}"/>
              </a:ext>
            </a:extLst>
          </p:cNvPr>
          <p:cNvSpPr txBox="1"/>
          <p:nvPr/>
        </p:nvSpPr>
        <p:spPr>
          <a:xfrm>
            <a:off x="1027443" y="133350"/>
            <a:ext cx="8644305" cy="52322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Thúy Kiều ý thức về quá khứ</a:t>
            </a:r>
            <a:r>
              <a:rPr kumimoji="0" lang="en-US"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 tại và tương lai</a:t>
            </a:r>
          </a:p>
        </p:txBody>
      </p:sp>
      <p:sp>
        <p:nvSpPr>
          <p:cNvPr id="5" name="Hộp Văn bản 4">
            <a:extLst>
              <a:ext uri="{FF2B5EF4-FFF2-40B4-BE49-F238E27FC236}">
                <a16:creationId xmlns:a16="http://schemas.microsoft.com/office/drawing/2014/main" xmlns="" id="{43911088-A5E7-7D4F-AEB5-C3C9CBD54A9A}"/>
              </a:ext>
            </a:extLst>
          </p:cNvPr>
          <p:cNvSpPr txBox="1"/>
          <p:nvPr/>
        </p:nvSpPr>
        <p:spPr>
          <a:xfrm>
            <a:off x="383135" y="985342"/>
            <a:ext cx="3381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Từ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ngữ: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Bây </a:t>
            </a:r>
            <a:r>
              <a:rPr kumimoji="0" lang="vi-VN"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giờ</a:t>
            </a:r>
            <a:r>
              <a:rPr kumimoji="0" lang="en-US" sz="28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Hộp Văn bản 5">
            <a:extLst>
              <a:ext uri="{FF2B5EF4-FFF2-40B4-BE49-F238E27FC236}">
                <a16:creationId xmlns:a16="http://schemas.microsoft.com/office/drawing/2014/main" xmlns="" id="{20071173-2A55-844F-85AA-97B99BDDFCAB}"/>
              </a:ext>
            </a:extLst>
          </p:cNvPr>
          <p:cNvSpPr txBox="1"/>
          <p:nvPr/>
        </p:nvSpPr>
        <p:spPr>
          <a:xfrm>
            <a:off x="3325412" y="936939"/>
            <a:ext cx="5915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Nàng luôn ý thức về hiện thực</a:t>
            </a:r>
          </a:p>
        </p:txBody>
      </p:sp>
      <p:sp>
        <p:nvSpPr>
          <p:cNvPr id="10" name="Hộp Văn bản 9">
            <a:extLst>
              <a:ext uri="{FF2B5EF4-FFF2-40B4-BE49-F238E27FC236}">
                <a16:creationId xmlns:a16="http://schemas.microsoft.com/office/drawing/2014/main" xmlns="" id="{F72A8DE2-29AB-ED4A-BADC-243559326659}"/>
              </a:ext>
            </a:extLst>
          </p:cNvPr>
          <p:cNvSpPr txBox="1"/>
          <p:nvPr/>
        </p:nvSpPr>
        <p:spPr>
          <a:xfrm>
            <a:off x="433472" y="1668293"/>
            <a:ext cx="28745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-Thành ngữ:</a:t>
            </a:r>
          </a:p>
        </p:txBody>
      </p:sp>
      <p:sp>
        <p:nvSpPr>
          <p:cNvPr id="12" name="Hộp Văn bản 11">
            <a:extLst>
              <a:ext uri="{FF2B5EF4-FFF2-40B4-BE49-F238E27FC236}">
                <a16:creationId xmlns:a16="http://schemas.microsoft.com/office/drawing/2014/main" xmlns="" id="{7DD20D94-9CB1-3545-8013-C7CDF4711CE6}"/>
              </a:ext>
            </a:extLst>
          </p:cNvPr>
          <p:cNvSpPr txBox="1"/>
          <p:nvPr/>
        </p:nvSpPr>
        <p:spPr>
          <a:xfrm>
            <a:off x="735620" y="2351244"/>
            <a:ext cx="338113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+Trâm gãy gương tan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+Phận bạc như vôi +Nước chảy hoa trôi</a:t>
            </a:r>
          </a:p>
        </p:txBody>
      </p:sp>
      <p:sp>
        <p:nvSpPr>
          <p:cNvPr id="13" name="Ngoặc móc Phải 12">
            <a:extLst>
              <a:ext uri="{FF2B5EF4-FFF2-40B4-BE49-F238E27FC236}">
                <a16:creationId xmlns:a16="http://schemas.microsoft.com/office/drawing/2014/main" xmlns="" id="{A1904161-D069-614A-812B-32CD67B909C8}"/>
              </a:ext>
            </a:extLst>
          </p:cNvPr>
          <p:cNvSpPr/>
          <p:nvPr/>
        </p:nvSpPr>
        <p:spPr>
          <a:xfrm>
            <a:off x="3644523" y="2326370"/>
            <a:ext cx="704970" cy="1250075"/>
          </a:xfrm>
          <a:prstGeom prst="rightBrace">
            <a:avLst>
              <a:gd name="adj1" fmla="val 8333"/>
              <a:gd name="adj2" fmla="val 4782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xmlns="" id="{45018DCF-3DCC-A047-8645-44E64E1A8C2E}"/>
              </a:ext>
            </a:extLst>
          </p:cNvPr>
          <p:cNvSpPr txBox="1"/>
          <p:nvPr/>
        </p:nvSpPr>
        <p:spPr>
          <a:xfrm>
            <a:off x="4553461" y="2326370"/>
            <a:ext cx="57716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Sự tan vỡ dở dang</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bạc </a:t>
            </a:r>
            <a:r>
              <a:rPr kumimoji="0" lang="vi-VN"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bẽo, trôi nổi của tình duyên và số phận con người.</a:t>
            </a:r>
          </a:p>
        </p:txBody>
      </p:sp>
      <p:pic>
        <p:nvPicPr>
          <p:cNvPr id="4098" name="Picture 2" descr="Phân tích 8 câu cuối đoạn trích Trao duyên | Văn mẫu 10">
            <a:extLst>
              <a:ext uri="{FF2B5EF4-FFF2-40B4-BE49-F238E27FC236}">
                <a16:creationId xmlns:a16="http://schemas.microsoft.com/office/drawing/2014/main" xmlns="" id="{4FA4BD72-44B0-4B42-9251-DBBB811B97E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51874" y="3945666"/>
            <a:ext cx="6226398" cy="27345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679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10" grpId="0"/>
      <p:bldP spid="12" grpId="0"/>
      <p:bldP spid="13"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1CC26547-6C4A-3043-96BC-37BEDE920B4D}"/>
              </a:ext>
            </a:extLst>
          </p:cNvPr>
          <p:cNvSpPr txBox="1"/>
          <p:nvPr/>
        </p:nvSpPr>
        <p:spPr>
          <a:xfrm>
            <a:off x="1109085" y="170681"/>
            <a:ext cx="4243965" cy="49244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6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600" b="1" i="1"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Kiều và hai lần lạy:</a:t>
            </a:r>
          </a:p>
        </p:txBody>
      </p:sp>
      <p:sp>
        <p:nvSpPr>
          <p:cNvPr id="5" name="Hộp Văn bản 4">
            <a:extLst>
              <a:ext uri="{FF2B5EF4-FFF2-40B4-BE49-F238E27FC236}">
                <a16:creationId xmlns:a16="http://schemas.microsoft.com/office/drawing/2014/main" xmlns="" id="{43911088-A5E7-7D4F-AEB5-C3C9CBD54A9A}"/>
              </a:ext>
            </a:extLst>
          </p:cNvPr>
          <p:cNvSpPr txBox="1"/>
          <p:nvPr/>
        </p:nvSpPr>
        <p:spPr>
          <a:xfrm>
            <a:off x="257905" y="1043650"/>
            <a:ext cx="6556133" cy="492443"/>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ngữ: “trăm nghìn”&gt;&lt; “ có ngần ấy thôi”</a:t>
            </a:r>
          </a:p>
        </p:txBody>
      </p:sp>
      <p:sp>
        <p:nvSpPr>
          <p:cNvPr id="6" name="Hộp Văn bản 5">
            <a:extLst>
              <a:ext uri="{FF2B5EF4-FFF2-40B4-BE49-F238E27FC236}">
                <a16:creationId xmlns:a16="http://schemas.microsoft.com/office/drawing/2014/main" xmlns="" id="{20071173-2A55-844F-85AA-97B99BDDFCAB}"/>
              </a:ext>
            </a:extLst>
          </p:cNvPr>
          <p:cNvSpPr txBox="1"/>
          <p:nvPr/>
        </p:nvSpPr>
        <p:spPr>
          <a:xfrm>
            <a:off x="6814038" y="1060386"/>
            <a:ext cx="53779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Niềm day dứt ân hận của Kiều</a:t>
            </a:r>
          </a:p>
        </p:txBody>
      </p:sp>
      <p:sp>
        <p:nvSpPr>
          <p:cNvPr id="10" name="Hộp Văn bản 9">
            <a:extLst>
              <a:ext uri="{FF2B5EF4-FFF2-40B4-BE49-F238E27FC236}">
                <a16:creationId xmlns:a16="http://schemas.microsoft.com/office/drawing/2014/main" xmlns="" id="{F72A8DE2-29AB-ED4A-BADC-243559326659}"/>
              </a:ext>
            </a:extLst>
          </p:cNvPr>
          <p:cNvSpPr txBox="1"/>
          <p:nvPr/>
        </p:nvSpPr>
        <p:spPr>
          <a:xfrm>
            <a:off x="257906" y="1606198"/>
            <a:ext cx="6018824" cy="492443"/>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6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Cách gọi : </a:t>
            </a: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Tình quân</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Kim lang,</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chàng</a:t>
            </a:r>
            <a:endPar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12" name="Hộp Văn bản 11">
            <a:extLst>
              <a:ext uri="{FF2B5EF4-FFF2-40B4-BE49-F238E27FC236}">
                <a16:creationId xmlns:a16="http://schemas.microsoft.com/office/drawing/2014/main" xmlns="" id="{7DD20D94-9CB1-3545-8013-C7CDF4711CE6}"/>
              </a:ext>
            </a:extLst>
          </p:cNvPr>
          <p:cNvSpPr txBox="1"/>
          <p:nvPr/>
        </p:nvSpPr>
        <p:spPr>
          <a:xfrm>
            <a:off x="257905" y="2342412"/>
            <a:ext cx="3381131" cy="492443"/>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6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Hành động:</a:t>
            </a:r>
            <a:r>
              <a:rPr kumimoji="0" lang="en-US" sz="26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lạy</a:t>
            </a:r>
          </a:p>
        </p:txBody>
      </p:sp>
      <p:sp>
        <p:nvSpPr>
          <p:cNvPr id="15" name="Hộp Văn bản 14">
            <a:extLst>
              <a:ext uri="{FF2B5EF4-FFF2-40B4-BE49-F238E27FC236}">
                <a16:creationId xmlns:a16="http://schemas.microsoft.com/office/drawing/2014/main" xmlns="" id="{45018DCF-3DCC-A047-8645-44E64E1A8C2E}"/>
              </a:ext>
            </a:extLst>
          </p:cNvPr>
          <p:cNvSpPr txBox="1"/>
          <p:nvPr/>
        </p:nvSpPr>
        <p:spPr>
          <a:xfrm>
            <a:off x="578092" y="3261944"/>
            <a:ext cx="5378451" cy="249299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+Lần 1 lạy Thúy Vân: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khi Kiều đặt mình vào vị thế của một kẻ chịu ơn với ân nhân.</a:t>
            </a:r>
            <a:endParaRPr kumimoji="0" lang="vi-VN" sz="2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+Lần 2 lạy Kim Trọng</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sự tạ </a:t>
            </a:r>
            <a:r>
              <a:rPr kumimoji="0" lang="vi-VN"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lỗi,</a:t>
            </a:r>
            <a:r>
              <a:rPr kumimoji="0" lang="en-US"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niềm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day dứt mặc </a:t>
            </a:r>
            <a:r>
              <a:rPr kumimoji="0" lang="vi-VN" sz="2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cảm,mong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nhận được sự cảm thông của Kim Trọng</a:t>
            </a:r>
          </a:p>
        </p:txBody>
      </p:sp>
      <p:sp>
        <p:nvSpPr>
          <p:cNvPr id="4" name="Hộp Văn bản 3">
            <a:extLst>
              <a:ext uri="{FF2B5EF4-FFF2-40B4-BE49-F238E27FC236}">
                <a16:creationId xmlns:a16="http://schemas.microsoft.com/office/drawing/2014/main" xmlns="" id="{511224BB-0E1F-3C44-BE9E-3295E652A3A7}"/>
              </a:ext>
            </a:extLst>
          </p:cNvPr>
          <p:cNvSpPr txBox="1"/>
          <p:nvPr/>
        </p:nvSpPr>
        <p:spPr>
          <a:xfrm>
            <a:off x="6276728" y="1575771"/>
            <a:ext cx="582818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Kiều độc thoại nội tâm mang tính chất đối thoại với người vắng mặt (Kim Trọng)</a:t>
            </a:r>
          </a:p>
        </p:txBody>
      </p:sp>
      <p:pic>
        <p:nvPicPr>
          <p:cNvPr id="3074" name="Picture 2" descr="Bài mẫu phân tích 12 câu đầu trao duyên hay">
            <a:extLst>
              <a:ext uri="{FF2B5EF4-FFF2-40B4-BE49-F238E27FC236}">
                <a16:creationId xmlns:a16="http://schemas.microsoft.com/office/drawing/2014/main" xmlns="" id="{AEE041D6-6B80-4051-915D-18B4CB9580B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76728" y="2938538"/>
            <a:ext cx="5715000" cy="35575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82282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10" grpId="0" animBg="1"/>
      <p:bldP spid="12" grpId="0" animBg="1"/>
      <p:bldP spid="15"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
            <a:extLst>
              <a:ext uri="{FF2B5EF4-FFF2-40B4-BE49-F238E27FC236}">
                <a16:creationId xmlns:a16="http://schemas.microsoft.com/office/drawing/2014/main" xmlns="" id="{1CC26547-6C4A-3043-96BC-37BEDE920B4D}"/>
              </a:ext>
            </a:extLst>
          </p:cNvPr>
          <p:cNvSpPr txBox="1"/>
          <p:nvPr/>
        </p:nvSpPr>
        <p:spPr>
          <a:xfrm>
            <a:off x="1322751" y="333967"/>
            <a:ext cx="864430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Thúy Kiều tạm biệt Kim </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vi-VN"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rọng</a:t>
            </a:r>
            <a:r>
              <a:rPr kumimoji="0" lang="en-US" sz="2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vi-VN" sz="2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 name="Hộp Văn bản 4">
            <a:extLst>
              <a:ext uri="{FF2B5EF4-FFF2-40B4-BE49-F238E27FC236}">
                <a16:creationId xmlns:a16="http://schemas.microsoft.com/office/drawing/2014/main" xmlns="" id="{43911088-A5E7-7D4F-AEB5-C3C9CBD54A9A}"/>
              </a:ext>
            </a:extLst>
          </p:cNvPr>
          <p:cNvSpPr txBox="1"/>
          <p:nvPr/>
        </p:nvSpPr>
        <p:spPr>
          <a:xfrm>
            <a:off x="2134817" y="1410845"/>
            <a:ext cx="7020171" cy="892552"/>
          </a:xfrm>
          <a:prstGeom prst="rect">
            <a:avLst/>
          </a:prstGeom>
          <a:solidFill>
            <a:schemeClr val="accent4">
              <a:lumMod val="20000"/>
              <a:lumOff val="80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mn-cs"/>
              </a:rPr>
              <a:t>“Ôi Kim lang!Hỡi Kim lang!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mn-cs"/>
              </a:rPr>
              <a:t>Thôi thôi thiếp đã phụ chàng từ đây”</a:t>
            </a:r>
          </a:p>
        </p:txBody>
      </p:sp>
      <p:sp>
        <p:nvSpPr>
          <p:cNvPr id="4" name="Hộp Văn bản 9">
            <a:extLst>
              <a:ext uri="{FF2B5EF4-FFF2-40B4-BE49-F238E27FC236}">
                <a16:creationId xmlns:a16="http://schemas.microsoft.com/office/drawing/2014/main" xmlns="" id="{F72A8DE2-29AB-ED4A-BADC-243559326659}"/>
              </a:ext>
            </a:extLst>
          </p:cNvPr>
          <p:cNvSpPr txBox="1"/>
          <p:nvPr/>
        </p:nvSpPr>
        <p:spPr>
          <a:xfrm>
            <a:off x="0" y="2756332"/>
            <a:ext cx="82608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cảm thán: </a:t>
            </a:r>
            <a:r>
              <a:rPr kumimoji="0" lang="en-US"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2</a:t>
            </a:r>
            <a:r>
              <a:rPr kumimoji="0" lang="vi-VN" sz="2600" b="1"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câu liên tiếp ,nhịp 3/3 ngắt làm đôi</a:t>
            </a:r>
          </a:p>
        </p:txBody>
      </p:sp>
      <p:sp>
        <p:nvSpPr>
          <p:cNvPr id="5" name="Hộp Văn bản 5">
            <a:extLst>
              <a:ext uri="{FF2B5EF4-FFF2-40B4-BE49-F238E27FC236}">
                <a16:creationId xmlns:a16="http://schemas.microsoft.com/office/drawing/2014/main" xmlns="" id="{0C06B50A-22BD-D34D-B111-65029FFD1FAE}"/>
              </a:ext>
            </a:extLst>
          </p:cNvPr>
          <p:cNvSpPr txBox="1"/>
          <p:nvPr/>
        </p:nvSpPr>
        <p:spPr>
          <a:xfrm>
            <a:off x="7757012" y="2783256"/>
            <a:ext cx="44200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→Tiếng khóc nấc nghẹn ngào</a:t>
            </a:r>
          </a:p>
        </p:txBody>
      </p:sp>
      <p:sp>
        <p:nvSpPr>
          <p:cNvPr id="6" name="Hộp Văn bản 8">
            <a:extLst>
              <a:ext uri="{FF2B5EF4-FFF2-40B4-BE49-F238E27FC236}">
                <a16:creationId xmlns:a16="http://schemas.microsoft.com/office/drawing/2014/main" xmlns="" id="{D0BD76E2-90B2-0D48-8C28-7FFCD7D0AD14}"/>
              </a:ext>
            </a:extLst>
          </p:cNvPr>
          <p:cNvSpPr txBox="1"/>
          <p:nvPr/>
        </p:nvSpPr>
        <p:spPr>
          <a:xfrm>
            <a:off x="0" y="3289842"/>
            <a:ext cx="80894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-Hàng loạt thán từ: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ôi ,hỡi ,thôi thôi;</a:t>
            </a:r>
            <a:r>
              <a:rPr kumimoji="0" lang="en-US" sz="2600" b="1"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từ</a:t>
            </a:r>
            <a:r>
              <a:rPr kumimoji="0" lang="vi-VN" sz="26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mn-cs"/>
              </a:rPr>
              <a:t>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:K</a:t>
            </a:r>
            <a:r>
              <a:rPr kumimoji="0" lang="en-US" sz="2600" b="1" i="0" u="none" strike="noStrike" kern="1200" cap="none" spc="0" normalizeH="0" baseline="0" noProof="0" dirty="0" err="1">
                <a:ln>
                  <a:noFill/>
                </a:ln>
                <a:solidFill>
                  <a:srgbClr val="7030A0"/>
                </a:solidFill>
                <a:effectLst/>
                <a:uLnTx/>
                <a:uFillTx/>
                <a:latin typeface="Calibri Light" panose="020F0302020204030204"/>
                <a:ea typeface="+mn-ea"/>
                <a:cs typeface="+mn-cs"/>
              </a:rPr>
              <a:t>i</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m lang</a:t>
            </a:r>
          </a:p>
        </p:txBody>
      </p:sp>
      <p:sp>
        <p:nvSpPr>
          <p:cNvPr id="7" name="Hộp Văn bản 10">
            <a:extLst>
              <a:ext uri="{FF2B5EF4-FFF2-40B4-BE49-F238E27FC236}">
                <a16:creationId xmlns:a16="http://schemas.microsoft.com/office/drawing/2014/main" xmlns="" id="{7BE355E8-23A2-5049-9B4A-D6DAD3A60D42}"/>
              </a:ext>
            </a:extLst>
          </p:cNvPr>
          <p:cNvSpPr txBox="1"/>
          <p:nvPr/>
        </p:nvSpPr>
        <p:spPr>
          <a:xfrm>
            <a:off x="7771912" y="3303531"/>
            <a:ext cx="44200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→Cảm xúc lên cao trào</a:t>
            </a:r>
          </a:p>
        </p:txBody>
      </p:sp>
      <p:sp>
        <p:nvSpPr>
          <p:cNvPr id="8" name="Hộp Văn bản 18">
            <a:extLst>
              <a:ext uri="{FF2B5EF4-FFF2-40B4-BE49-F238E27FC236}">
                <a16:creationId xmlns:a16="http://schemas.microsoft.com/office/drawing/2014/main" xmlns="" id="{F1CFFF1D-CA7B-CE45-BC0F-82FC6AA59AAE}"/>
              </a:ext>
            </a:extLst>
          </p:cNvPr>
          <p:cNvSpPr txBox="1"/>
          <p:nvPr/>
        </p:nvSpPr>
        <p:spPr>
          <a:xfrm>
            <a:off x="-20275" y="3755361"/>
            <a:ext cx="77772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ngữ: </a:t>
            </a:r>
            <a:r>
              <a:rPr kumimoji="0" lang="vi-VN" sz="2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phụ → như một lời sám hối đau đớn</a:t>
            </a:r>
          </a:p>
        </p:txBody>
      </p:sp>
      <p:sp>
        <p:nvSpPr>
          <p:cNvPr id="9" name="Hộp Văn bản 20">
            <a:extLst>
              <a:ext uri="{FF2B5EF4-FFF2-40B4-BE49-F238E27FC236}">
                <a16:creationId xmlns:a16="http://schemas.microsoft.com/office/drawing/2014/main" xmlns="" id="{B24FF6F8-08AB-D946-83B8-82C2ABC2427E}"/>
              </a:ext>
            </a:extLst>
          </p:cNvPr>
          <p:cNvSpPr txBox="1"/>
          <p:nvPr/>
        </p:nvSpPr>
        <p:spPr>
          <a:xfrm>
            <a:off x="7757012" y="3810117"/>
            <a:ext cx="442008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Nhân cách cao đẹp</a:t>
            </a:r>
          </a:p>
        </p:txBody>
      </p:sp>
      <p:pic>
        <p:nvPicPr>
          <p:cNvPr id="10" name="Picture 2" descr="Kim Lang là ai trong truyện Kiều? Mối quan hệ giữa Kim Lang và Thúy Kiều là  gì - THCS Mac Dinh Chi">
            <a:extLst>
              <a:ext uri="{FF2B5EF4-FFF2-40B4-BE49-F238E27FC236}">
                <a16:creationId xmlns:a16="http://schemas.microsoft.com/office/drawing/2014/main" xmlns="" id="{0B81E508-9E20-4074-BE00-C3A985BC602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20686" y="4321953"/>
            <a:ext cx="6096000" cy="25119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323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A7D29CF1-FE73-A742-9AB0-080C31BCF715}"/>
              </a:ext>
            </a:extLst>
          </p:cNvPr>
          <p:cNvSpPr txBox="1"/>
          <p:nvPr/>
        </p:nvSpPr>
        <p:spPr>
          <a:xfrm>
            <a:off x="1067357" y="1679575"/>
            <a:ext cx="2001228" cy="52322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Nội dung</a:t>
            </a:r>
          </a:p>
        </p:txBody>
      </p:sp>
      <p:sp>
        <p:nvSpPr>
          <p:cNvPr id="4" name="Hộp Văn bản 3">
            <a:extLst>
              <a:ext uri="{FF2B5EF4-FFF2-40B4-BE49-F238E27FC236}">
                <a16:creationId xmlns:a16="http://schemas.microsoft.com/office/drawing/2014/main" xmlns="" id="{CB47ABDF-1C67-5542-899A-A7218FB3667F}"/>
              </a:ext>
            </a:extLst>
          </p:cNvPr>
          <p:cNvSpPr txBox="1"/>
          <p:nvPr/>
        </p:nvSpPr>
        <p:spPr>
          <a:xfrm>
            <a:off x="440660" y="2474892"/>
            <a:ext cx="7484208" cy="95410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Đoạn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trích thể hiện bi kịch tình yêu, thân phận bất hạnh và nhân cách cao đẹp của Thúy Kiều</a:t>
            </a:r>
          </a:p>
        </p:txBody>
      </p:sp>
      <p:sp>
        <p:nvSpPr>
          <p:cNvPr id="6" name="Hộp Văn bản 5">
            <a:extLst>
              <a:ext uri="{FF2B5EF4-FFF2-40B4-BE49-F238E27FC236}">
                <a16:creationId xmlns:a16="http://schemas.microsoft.com/office/drawing/2014/main" xmlns="" id="{D41E83A1-2EBA-974B-AC61-AC6DE31108B4}"/>
              </a:ext>
            </a:extLst>
          </p:cNvPr>
          <p:cNvSpPr txBox="1"/>
          <p:nvPr/>
        </p:nvSpPr>
        <p:spPr>
          <a:xfrm>
            <a:off x="1067357" y="4367594"/>
            <a:ext cx="2221035" cy="52322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a:t>
            </a:r>
            <a:r>
              <a:rPr kumimoji="0" lang="en-US" sz="28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Nghệ thuật</a:t>
            </a:r>
          </a:p>
        </p:txBody>
      </p:sp>
      <p:sp>
        <p:nvSpPr>
          <p:cNvPr id="8" name="Hộp Văn bản 7">
            <a:extLst>
              <a:ext uri="{FF2B5EF4-FFF2-40B4-BE49-F238E27FC236}">
                <a16:creationId xmlns:a16="http://schemas.microsoft.com/office/drawing/2014/main" xmlns="" id="{AF5A8632-DF1F-244D-95AE-18958BEE5536}"/>
              </a:ext>
            </a:extLst>
          </p:cNvPr>
          <p:cNvSpPr txBox="1"/>
          <p:nvPr/>
        </p:nvSpPr>
        <p:spPr>
          <a:xfrm>
            <a:off x="396386" y="5110754"/>
            <a:ext cx="7528482" cy="138499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Nghệ thuật miêu tả tâm lí nhân vật tinh tế sắc sảo.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Từ ngữ trau chuốt</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đặc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sắc</a:t>
            </a:r>
          </a:p>
        </p:txBody>
      </p:sp>
      <p:pic>
        <p:nvPicPr>
          <p:cNvPr id="9" name="Hình ảnh 9">
            <a:extLst>
              <a:ext uri="{FF2B5EF4-FFF2-40B4-BE49-F238E27FC236}">
                <a16:creationId xmlns:a16="http://schemas.microsoft.com/office/drawing/2014/main" xmlns="" id="{5B8F3874-B306-BA4D-91BE-50362288030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79424" y="758763"/>
            <a:ext cx="3761153" cy="5340473"/>
          </a:xfrm>
          <a:prstGeom prst="ellipse">
            <a:avLst/>
          </a:prstGeom>
          <a:ln>
            <a:noFill/>
          </a:ln>
          <a:effectLst>
            <a:softEdge rad="112500"/>
          </a:effectLst>
        </p:spPr>
      </p:pic>
      <p:sp>
        <p:nvSpPr>
          <p:cNvPr id="3" name="TextBox 2">
            <a:extLst>
              <a:ext uri="{FF2B5EF4-FFF2-40B4-BE49-F238E27FC236}">
                <a16:creationId xmlns:a16="http://schemas.microsoft.com/office/drawing/2014/main" xmlns="" id="{5B20E517-C88A-4FCE-90CE-E6EA738448E5}"/>
              </a:ext>
            </a:extLst>
          </p:cNvPr>
          <p:cNvSpPr txBox="1"/>
          <p:nvPr/>
        </p:nvSpPr>
        <p:spPr>
          <a:xfrm>
            <a:off x="396386" y="489857"/>
            <a:ext cx="53948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III</a:t>
            </a: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TỔNG KẾT</a:t>
            </a:r>
          </a:p>
        </p:txBody>
      </p:sp>
    </p:spTree>
    <p:extLst>
      <p:ext uri="{BB962C8B-B14F-4D97-AF65-F5344CB8AC3E}">
        <p14:creationId xmlns:p14="http://schemas.microsoft.com/office/powerpoint/2010/main" xmlns="" val="45360959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825" y="452725"/>
            <a:ext cx="6050280" cy="6050280"/>
          </a:xfrm>
          <a:prstGeom prst="rect">
            <a:avLst/>
          </a:prstGeom>
          <a:solidFill>
            <a:srgbClr val="54A021">
              <a:lumMod val="20000"/>
              <a:lumOff val="80000"/>
            </a:srgbClr>
          </a:solidFill>
        </p:spPr>
      </p:pic>
      <p:sp>
        <p:nvSpPr>
          <p:cNvPr id="5" name="Rectangle 4"/>
          <p:cNvSpPr/>
          <p:nvPr/>
        </p:nvSpPr>
        <p:spPr>
          <a:xfrm>
            <a:off x="5638801" y="1908205"/>
            <a:ext cx="4876800" cy="1569660"/>
          </a:xfrm>
          <a:prstGeom prst="rect">
            <a:avLst/>
          </a:prstGeom>
          <a:solidFill>
            <a:srgbClr val="54A021">
              <a:lumMod val="20000"/>
              <a:lumOff val="80000"/>
            </a:srgbClr>
          </a:solidFill>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9600" b="1" i="0" u="none" strike="noStrike" kern="0" cap="none" spc="0" normalizeH="0" baseline="2000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anose="02020603050405020304" pitchFamily="18" charset="0"/>
                <a:ea typeface="+mn-ea"/>
                <a:cs typeface="Times New Roman" pitchFamily="18" charset="0"/>
              </a:rPr>
              <a:t>Luyện</a:t>
            </a:r>
            <a:r>
              <a:rPr kumimoji="0" lang="en-US" sz="9600" b="1" i="0" u="none" strike="noStrike" kern="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itchFamily="18" charset="0"/>
                <a:ea typeface="+mn-ea"/>
                <a:cs typeface="Times New Roman" pitchFamily="18" charset="0"/>
              </a:rPr>
              <a:t> </a:t>
            </a:r>
            <a:r>
              <a:rPr kumimoji="0" lang="en-US" sz="9600" b="1" i="0" u="none" strike="noStrike" kern="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itchFamily="18" charset="0"/>
                <a:ea typeface="+mn-ea"/>
                <a:cs typeface="Times New Roman" pitchFamily="18" charset="0"/>
              </a:rPr>
              <a:t>tập</a:t>
            </a:r>
            <a:endParaRPr kumimoji="0" lang="en-US" sz="9600" b="1" i="0" u="none" strike="noStrike" kern="0" cap="none" spc="0" normalizeH="0" baseline="2000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rgbClr val="F79646">
                    <a:satMod val="175000"/>
                    <a:alpha val="40000"/>
                  </a:srgbClr>
                </a:glo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xmlns="" val="5074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2: </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492565" y="3241054"/>
            <a:ext cx="6311647" cy="120032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Truyện</a:t>
            </a:r>
            <a:r>
              <a:rPr kumimoji="0" lang="en-US" sz="36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Kiều</a:t>
            </a:r>
            <a:r>
              <a:rPr kumimoji="0" lang="en-US" sz="3600" b="1"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còn</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1"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600" b="1"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322334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9672" y="256662"/>
            <a:ext cx="2447365" cy="2447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Truyện Kiều (Nguyễn Du): Trọn bộ 3254 câu thơ Lục Bát">
            <a:extLst>
              <a:ext uri="{FF2B5EF4-FFF2-40B4-BE49-F238E27FC236}">
                <a16:creationId xmlns:a16="http://schemas.microsoft.com/office/drawing/2014/main" xmlns="" id="{02EEDB73-A021-4E58-B93F-71DE2C7393F9}"/>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42587" y="190595"/>
            <a:ext cx="4307864" cy="65047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56232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981200" y="914401"/>
            <a:ext cx="8229600" cy="521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itchFamily="18" charset="0"/>
              </a:rPr>
              <a:t>Câu</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1.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Việc</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trao</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duyên</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của</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Thúy</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Kiều</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cho</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Thúy</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Vân</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diễn</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ra</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khi</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solidFill>
                  <a:srgbClr val="0000FF"/>
                </a:solidFill>
                <a:effectLst/>
                <a:uLnTx/>
                <a:uFillTx/>
                <a:latin typeface="Times New Roman" pitchFamily="18" charset="0"/>
                <a:cs typeface="Times New Roman" pitchFamily="18" charset="0"/>
              </a:rPr>
              <a:t>nào</a:t>
            </a:r>
            <a:r>
              <a:rPr kumimoji="0" lang="en-US" sz="3200" b="1" i="1"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rPr>
              <a:t>?</a:t>
            </a:r>
            <a:endParaRPr kumimoji="0" lang="en-US" sz="3200" b="1" i="0" u="none" strike="noStrike" kern="1200" cap="none" spc="0" normalizeH="0" baseline="0" noProof="0" dirty="0" smtClean="0">
              <a:ln>
                <a:noFill/>
              </a:ln>
              <a:solidFill>
                <a:srgbClr val="0000FF"/>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Trước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xếp</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bán</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B.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đang</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xếp</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bán</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C.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Sau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đã</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xếp</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bán</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D.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Trước</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từ</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biệt</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gia</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đình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Mã</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Giám</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Sinh</a:t>
            </a:r>
            <a:r>
              <a:rPr kumimoji="0" 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Oval 2"/>
          <p:cNvSpPr/>
          <p:nvPr/>
        </p:nvSpPr>
        <p:spPr>
          <a:xfrm>
            <a:off x="1870364" y="3173413"/>
            <a:ext cx="625186" cy="609600"/>
          </a:xfrm>
          <a:prstGeom prst="ellipse">
            <a:avLst/>
          </a:prstGeom>
          <a:noFill/>
          <a:ln w="25400" cap="flat" cmpd="sng" algn="ctr">
            <a:solidFill>
              <a:srgbClr val="4F81BD">
                <a:shade val="50000"/>
              </a:srgbClr>
            </a:solidFill>
            <a:prstDash val="solid"/>
          </a:ln>
          <a:effectLst/>
        </p:spPr>
        <p:txBody>
          <a:bodyPr anchor="ctr"/>
          <a:lstStyle/>
          <a:p>
            <a:pPr marL="0" marR="0" lvl="0" indent="0" algn="ctr" defTabSz="914400" eaLnBrk="1" fontAlgn="base" latinLnBrk="0" hangingPunct="1">
              <a:lnSpc>
                <a:spcPct val="100000"/>
              </a:lnSpc>
              <a:spcBef>
                <a:spcPct val="50000"/>
              </a:spcBef>
              <a:spcAft>
                <a:spcPct val="0"/>
              </a:spcAft>
              <a:buClrTx/>
              <a:buSzTx/>
              <a:buFontTx/>
              <a:buNone/>
              <a:tabLst/>
              <a:defRPr/>
            </a:pPr>
            <a:endParaRPr kumimoji="0" lang="en-US" sz="4400" b="1" i="0" u="none" strike="noStrike" kern="0" cap="none" spc="0" normalizeH="0" baseline="2000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50485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731818" y="1205347"/>
            <a:ext cx="8589818" cy="536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2.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Vì</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sao</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Kiều</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phải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lạy</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Vân</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rồi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mới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chuyện</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trao</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duyên</a:t>
            </a:r>
            <a:r>
              <a:rPr kumimoji="0" lang="en-US" altLang="en-US" sz="3200" b="1" i="1"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a:t>
            </a:r>
            <a:endParaRPr kumimoji="0" lang="en-US" altLang="en-US" sz="3200" b="1"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Kiều</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thích</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quan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trọng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hóa</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vấn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đề</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B.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Đây</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câu</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chuyện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nhờ</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vả</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thiêng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liêng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quan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trọng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C.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như</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vậy</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Vân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mới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nhận</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lời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D.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Đây</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là</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nghi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lễ</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không</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thiếu</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nhờ</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vả</a:t>
            </a:r>
            <a:r>
              <a:rPr kumimoji="0" lang="en-US" altLang="en-US" sz="32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Oval 2"/>
          <p:cNvSpPr/>
          <p:nvPr/>
        </p:nvSpPr>
        <p:spPr>
          <a:xfrm>
            <a:off x="1620982" y="2874818"/>
            <a:ext cx="57987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400" b="1" i="0" u="none" strike="noStrike" kern="1200" cap="none" spc="0" normalizeH="0" baseline="2000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275357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981200" y="990601"/>
            <a:ext cx="8229600" cy="5135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b="1" i="1" dirty="0" err="1" smtClean="0">
                <a:solidFill>
                  <a:srgbClr val="0000FF"/>
                </a:solidFill>
                <a:latin typeface="Times New Roman" panose="02020603050405020304" pitchFamily="18" charset="0"/>
                <a:cs typeface="Times New Roman" panose="02020603050405020304" pitchFamily="18" charset="0"/>
              </a:rPr>
              <a:t>Câu</a:t>
            </a:r>
            <a:r>
              <a:rPr lang="en-US" altLang="en-US" b="1" i="1" dirty="0" smtClean="0">
                <a:solidFill>
                  <a:srgbClr val="0000FF"/>
                </a:solidFill>
                <a:latin typeface="Times New Roman" panose="02020603050405020304" pitchFamily="18" charset="0"/>
                <a:cs typeface="Times New Roman" panose="02020603050405020304" pitchFamily="18" charset="0"/>
              </a:rPr>
              <a:t> 3. </a:t>
            </a:r>
            <a:r>
              <a:rPr lang="en-US" altLang="en-US" b="1" i="1" dirty="0" err="1" smtClean="0">
                <a:solidFill>
                  <a:srgbClr val="0000FF"/>
                </a:solidFill>
                <a:latin typeface="Times New Roman" panose="02020603050405020304" pitchFamily="18" charset="0"/>
                <a:cs typeface="Times New Roman" panose="02020603050405020304" pitchFamily="18" charset="0"/>
              </a:rPr>
              <a:t>Câu</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Bây</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giờ</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trâm</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gãy</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gương</a:t>
            </a:r>
            <a:r>
              <a:rPr lang="en-US" altLang="en-US" b="1" i="1" dirty="0" smtClean="0">
                <a:solidFill>
                  <a:srgbClr val="0000FF"/>
                </a:solidFill>
                <a:latin typeface="Times New Roman" panose="02020603050405020304" pitchFamily="18" charset="0"/>
                <a:cs typeface="Times New Roman" panose="02020603050405020304" pitchFamily="18" charset="0"/>
              </a:rPr>
              <a:t> tan </a:t>
            </a:r>
          </a:p>
          <a:p>
            <a:pPr marL="0" indent="0">
              <a:buFont typeface="Arial" panose="020B0604020202020204" pitchFamily="34" charset="0"/>
              <a:buNone/>
            </a:pP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Kể</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làm</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sao</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xiết</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muôn</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vàn</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ái</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ân</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nói</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về</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điều</a:t>
            </a:r>
            <a:r>
              <a:rPr lang="en-US" altLang="en-US" b="1" i="1" dirty="0" smtClean="0">
                <a:solidFill>
                  <a:srgbClr val="0000FF"/>
                </a:solidFill>
                <a:latin typeface="Times New Roman" panose="02020603050405020304" pitchFamily="18" charset="0"/>
                <a:cs typeface="Times New Roman" panose="02020603050405020304" pitchFamily="18" charset="0"/>
              </a:rPr>
              <a:t> </a:t>
            </a:r>
            <a:r>
              <a:rPr lang="en-US" altLang="en-US" b="1" i="1" dirty="0" err="1" smtClean="0">
                <a:solidFill>
                  <a:srgbClr val="0000FF"/>
                </a:solidFill>
                <a:latin typeface="Times New Roman" panose="02020603050405020304" pitchFamily="18" charset="0"/>
                <a:cs typeface="Times New Roman" panose="02020603050405020304" pitchFamily="18" charset="0"/>
              </a:rPr>
              <a:t>gì</a:t>
            </a:r>
            <a:r>
              <a:rPr lang="en-US" altLang="en-US" b="1" i="1" dirty="0" smtClean="0">
                <a:solidFill>
                  <a:srgbClr val="0000FF"/>
                </a:solidFill>
                <a:latin typeface="Times New Roman" panose="02020603050405020304" pitchFamily="18" charset="0"/>
                <a:cs typeface="Times New Roman" panose="02020603050405020304" pitchFamily="18" charset="0"/>
              </a:rPr>
              <a:t>?</a:t>
            </a:r>
            <a:endParaRPr lang="en-US" altLang="en-US" b="1" dirty="0" smtClean="0">
              <a:solidFill>
                <a:srgbClr val="0000FF"/>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A.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mối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tình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đầu</a:t>
            </a:r>
            <a:r>
              <a:rPr lang="en-US" altLang="en-US" dirty="0" smtClean="0">
                <a:latin typeface="Times New Roman" panose="02020603050405020304" pitchFamily="18" charset="0"/>
                <a:cs typeface="Times New Roman" panose="02020603050405020304" pitchFamily="18" charset="0"/>
              </a:rPr>
              <a:t> tan </a:t>
            </a:r>
            <a:r>
              <a:rPr lang="en-US" altLang="en-US" dirty="0" err="1" smtClean="0">
                <a:latin typeface="Times New Roman" panose="02020603050405020304" pitchFamily="18" charset="0"/>
                <a:cs typeface="Times New Roman" panose="02020603050405020304" pitchFamily="18" charset="0"/>
              </a:rPr>
              <a:t>vỡ</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B.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trao</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duyên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cho</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Vân</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C.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những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kỉ</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vật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tình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yêu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không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thuộc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về</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mình</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altLang="en-US" dirty="0" smtClean="0">
                <a:latin typeface="Times New Roman" panose="02020603050405020304" pitchFamily="18" charset="0"/>
                <a:cs typeface="Times New Roman" panose="02020603050405020304" pitchFamily="18" charset="0"/>
              </a:rPr>
              <a:t>D. </a:t>
            </a:r>
            <a:r>
              <a:rPr lang="en-US" altLang="en-US" dirty="0" err="1" smtClean="0">
                <a:latin typeface="Times New Roman" panose="02020603050405020304" pitchFamily="18" charset="0"/>
                <a:cs typeface="Times New Roman" panose="02020603050405020304" pitchFamily="18" charset="0"/>
              </a:rPr>
              <a:t>Nỗi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đau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của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Kiều</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khi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phải</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xa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gia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đình</a:t>
            </a:r>
            <a:endParaRPr lang="en-US" altLang="en-US" dirty="0" smtClean="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altLang="en-US" dirty="0"/>
          </a:p>
        </p:txBody>
      </p:sp>
      <p:sp>
        <p:nvSpPr>
          <p:cNvPr id="3" name="Oval 2"/>
          <p:cNvSpPr/>
          <p:nvPr/>
        </p:nvSpPr>
        <p:spPr>
          <a:xfrm>
            <a:off x="1842655" y="1932709"/>
            <a:ext cx="657947"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400" b="1" i="0" u="none" strike="noStrike" kern="1200" normalizeH="0" baseline="20000" noProof="0">
              <a:ln w="13462">
                <a:solidFill>
                  <a:schemeClr val="bg1"/>
                </a:solidFill>
                <a:prstDash val="solid"/>
              </a:ln>
              <a:solidFill>
                <a:schemeClr val="tx1">
                  <a:lumMod val="85000"/>
                  <a:lumOff val="15000"/>
                </a:schemeClr>
              </a:solidFill>
              <a:effectLst>
                <a:outerShdw dist="38100" dir="2700000" algn="bl" rotWithShape="0">
                  <a:schemeClr val="accent5"/>
                </a:outerShdw>
              </a:effectLst>
              <a:uLnTx/>
              <a:uFillTx/>
              <a:latin typeface="Calibri"/>
              <a:ea typeface="+mn-ea"/>
              <a:cs typeface="+mn-cs"/>
            </a:endParaRPr>
          </a:p>
        </p:txBody>
      </p:sp>
    </p:spTree>
    <p:extLst>
      <p:ext uri="{BB962C8B-B14F-4D97-AF65-F5344CB8AC3E}">
        <p14:creationId xmlns:p14="http://schemas.microsoft.com/office/powerpoint/2010/main" xmlns="" val="253470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2000"/>
                                        <p:tgtEl>
                                          <p:spTgt spid="3"/>
                                        </p:tgtEl>
                                      </p:cBhvr>
                                    </p:animEffect>
                                    <p:anim calcmode="lin" valueType="num">
                                      <p:cBhvr>
                                        <p:cTn id="42" dur="2000" fill="hold"/>
                                        <p:tgtEl>
                                          <p:spTgt spid="3"/>
                                        </p:tgtEl>
                                        <p:attrNameLst>
                                          <p:attrName>ppt_w</p:attrName>
                                        </p:attrNameLst>
                                      </p:cBhvr>
                                      <p:tavLst>
                                        <p:tav tm="0" fmla="#ppt_w*sin(2.5*pi*$)">
                                          <p:val>
                                            <p:fltVal val="0"/>
                                          </p:val>
                                        </p:tav>
                                        <p:tav tm="100000">
                                          <p:val>
                                            <p:fltVal val="1"/>
                                          </p:val>
                                        </p:tav>
                                      </p:tavLst>
                                    </p:anim>
                                    <p:anim calcmode="lin" valueType="num">
                                      <p:cBhvr>
                                        <p:cTn id="43"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45"/>
          <p:cNvSpPr txBox="1">
            <a:spLocks noGrp="1"/>
          </p:cNvSpPr>
          <p:nvPr>
            <p:ph type="title"/>
          </p:nvPr>
        </p:nvSpPr>
        <p:spPr>
          <a:xfrm>
            <a:off x="2599628" y="2548552"/>
            <a:ext cx="6972000" cy="2245600"/>
          </a:xfrm>
          <a:prstGeom prst="rect">
            <a:avLst/>
          </a:prstGeom>
        </p:spPr>
        <p:txBody>
          <a:bodyPr spcFirstLastPara="1" vert="horz" wrap="square" lIns="121900" tIns="121900" rIns="121900" bIns="121900" rtlCol="0" anchor="ctr" anchorCtr="0">
            <a:noAutofit/>
          </a:bodyPr>
          <a:lstStyle/>
          <a:p>
            <a:r>
              <a:rPr lang="en-US" dirty="0" err="1" smtClean="0">
                <a:latin typeface="Times New Roman" panose="02020603050405020304" pitchFamily="18" charset="0"/>
                <a:cs typeface="Times New Roman" panose="02020603050405020304" pitchFamily="18" charset="0"/>
              </a:rPr>
              <a:t>Vận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endParaRPr dirty="0">
              <a:latin typeface="Times New Roman" panose="02020603050405020304" pitchFamily="18" charset="0"/>
              <a:cs typeface="Times New Roman" panose="02020603050405020304" pitchFamily="18" charset="0"/>
            </a:endParaRPr>
          </a:p>
        </p:txBody>
      </p:sp>
      <p:grpSp>
        <p:nvGrpSpPr>
          <p:cNvPr id="2137" name="Google Shape;2137;p45"/>
          <p:cNvGrpSpPr/>
          <p:nvPr/>
        </p:nvGrpSpPr>
        <p:grpSpPr>
          <a:xfrm rot="-3062856">
            <a:off x="1096071" y="2288624"/>
            <a:ext cx="708140" cy="792733"/>
            <a:chOff x="7463054" y="3308849"/>
            <a:chExt cx="531084" cy="594526"/>
          </a:xfrm>
        </p:grpSpPr>
        <p:sp>
          <p:nvSpPr>
            <p:cNvPr id="2138" name="Google Shape;2138;p45"/>
            <p:cNvSpPr/>
            <p:nvPr/>
          </p:nvSpPr>
          <p:spPr>
            <a:xfrm>
              <a:off x="7507597" y="3308849"/>
              <a:ext cx="467759" cy="594526"/>
            </a:xfrm>
            <a:custGeom>
              <a:avLst/>
              <a:gdLst/>
              <a:ahLst/>
              <a:cxnLst/>
              <a:rect l="l" t="t" r="r" b="b"/>
              <a:pathLst>
                <a:path w="8044" h="10224" extrusionOk="0">
                  <a:moveTo>
                    <a:pt x="7911" y="1"/>
                  </a:moveTo>
                  <a:cubicBezTo>
                    <a:pt x="7871" y="1"/>
                    <a:pt x="7835" y="18"/>
                    <a:pt x="7823" y="44"/>
                  </a:cubicBezTo>
                  <a:cubicBezTo>
                    <a:pt x="7802" y="63"/>
                    <a:pt x="6713" y="1635"/>
                    <a:pt x="5544" y="3652"/>
                  </a:cubicBezTo>
                  <a:cubicBezTo>
                    <a:pt x="4576" y="5285"/>
                    <a:pt x="3347" y="7543"/>
                    <a:pt x="2721" y="9398"/>
                  </a:cubicBezTo>
                  <a:cubicBezTo>
                    <a:pt x="2702" y="8772"/>
                    <a:pt x="2600" y="7826"/>
                    <a:pt x="2420" y="6716"/>
                  </a:cubicBezTo>
                  <a:cubicBezTo>
                    <a:pt x="2237" y="5608"/>
                    <a:pt x="1976" y="4560"/>
                    <a:pt x="1673" y="3592"/>
                  </a:cubicBezTo>
                  <a:cubicBezTo>
                    <a:pt x="1291" y="2402"/>
                    <a:pt x="807" y="1334"/>
                    <a:pt x="242" y="466"/>
                  </a:cubicBezTo>
                  <a:cubicBezTo>
                    <a:pt x="216" y="427"/>
                    <a:pt x="173" y="405"/>
                    <a:pt x="135" y="405"/>
                  </a:cubicBezTo>
                  <a:cubicBezTo>
                    <a:pt x="114" y="405"/>
                    <a:pt x="95" y="412"/>
                    <a:pt x="81" y="426"/>
                  </a:cubicBezTo>
                  <a:cubicBezTo>
                    <a:pt x="20" y="466"/>
                    <a:pt x="0" y="547"/>
                    <a:pt x="41" y="587"/>
                  </a:cubicBezTo>
                  <a:cubicBezTo>
                    <a:pt x="726" y="1676"/>
                    <a:pt x="1654" y="3611"/>
                    <a:pt x="2178" y="6756"/>
                  </a:cubicBezTo>
                  <a:cubicBezTo>
                    <a:pt x="2500" y="8651"/>
                    <a:pt x="2520" y="10084"/>
                    <a:pt x="2520" y="10103"/>
                  </a:cubicBezTo>
                  <a:cubicBezTo>
                    <a:pt x="2520" y="10164"/>
                    <a:pt x="2560" y="10224"/>
                    <a:pt x="2621" y="10224"/>
                  </a:cubicBezTo>
                  <a:lnTo>
                    <a:pt x="2641" y="10224"/>
                  </a:lnTo>
                  <a:cubicBezTo>
                    <a:pt x="2702" y="10224"/>
                    <a:pt x="2742" y="10184"/>
                    <a:pt x="2762" y="10124"/>
                  </a:cubicBezTo>
                  <a:cubicBezTo>
                    <a:pt x="3710" y="6455"/>
                    <a:pt x="7963" y="245"/>
                    <a:pt x="8003" y="184"/>
                  </a:cubicBezTo>
                  <a:cubicBezTo>
                    <a:pt x="8044" y="124"/>
                    <a:pt x="8044" y="63"/>
                    <a:pt x="7984" y="23"/>
                  </a:cubicBezTo>
                  <a:cubicBezTo>
                    <a:pt x="7961" y="7"/>
                    <a:pt x="7935" y="1"/>
                    <a:pt x="7911" y="1"/>
                  </a:cubicBezTo>
                  <a:close/>
                </a:path>
              </a:pathLst>
            </a:custGeom>
            <a:solidFill>
              <a:srgbClr val="F2997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39" name="Google Shape;2139;p45"/>
            <p:cNvSpPr/>
            <p:nvPr/>
          </p:nvSpPr>
          <p:spPr>
            <a:xfrm>
              <a:off x="7824107" y="3331237"/>
              <a:ext cx="170031" cy="170089"/>
            </a:xfrm>
            <a:custGeom>
              <a:avLst/>
              <a:gdLst/>
              <a:ahLst/>
              <a:cxnLst/>
              <a:rect l="l" t="t" r="r" b="b"/>
              <a:pathLst>
                <a:path w="2924" h="2925" extrusionOk="0">
                  <a:moveTo>
                    <a:pt x="1472" y="0"/>
                  </a:moveTo>
                  <a:cubicBezTo>
                    <a:pt x="665" y="0"/>
                    <a:pt x="1" y="646"/>
                    <a:pt x="1" y="1452"/>
                  </a:cubicBezTo>
                  <a:cubicBezTo>
                    <a:pt x="1" y="2258"/>
                    <a:pt x="665" y="2925"/>
                    <a:pt x="1472" y="2925"/>
                  </a:cubicBezTo>
                  <a:cubicBezTo>
                    <a:pt x="2278" y="2925"/>
                    <a:pt x="2923" y="2258"/>
                    <a:pt x="2923" y="1452"/>
                  </a:cubicBezTo>
                  <a:cubicBezTo>
                    <a:pt x="2923" y="646"/>
                    <a:pt x="2278" y="0"/>
                    <a:pt x="1472" y="0"/>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0" name="Google Shape;2140;p45"/>
            <p:cNvSpPr/>
            <p:nvPr/>
          </p:nvSpPr>
          <p:spPr>
            <a:xfrm>
              <a:off x="7463054" y="3352752"/>
              <a:ext cx="192302" cy="170031"/>
            </a:xfrm>
            <a:custGeom>
              <a:avLst/>
              <a:gdLst/>
              <a:ahLst/>
              <a:cxnLst/>
              <a:rect l="l" t="t" r="r" b="b"/>
              <a:pathLst>
                <a:path w="3307" h="2924" extrusionOk="0">
                  <a:moveTo>
                    <a:pt x="1667" y="1"/>
                  </a:moveTo>
                  <a:cubicBezTo>
                    <a:pt x="1361" y="1"/>
                    <a:pt x="1051" y="98"/>
                    <a:pt x="786" y="297"/>
                  </a:cubicBezTo>
                  <a:cubicBezTo>
                    <a:pt x="141" y="780"/>
                    <a:pt x="0" y="1687"/>
                    <a:pt x="484" y="2332"/>
                  </a:cubicBezTo>
                  <a:cubicBezTo>
                    <a:pt x="773" y="2718"/>
                    <a:pt x="1213" y="2923"/>
                    <a:pt x="1658" y="2923"/>
                  </a:cubicBezTo>
                  <a:cubicBezTo>
                    <a:pt x="1958" y="2923"/>
                    <a:pt x="2260" y="2830"/>
                    <a:pt x="2520" y="2635"/>
                  </a:cubicBezTo>
                  <a:cubicBezTo>
                    <a:pt x="3165" y="2151"/>
                    <a:pt x="3307" y="1243"/>
                    <a:pt x="2823" y="579"/>
                  </a:cubicBezTo>
                  <a:cubicBezTo>
                    <a:pt x="2538" y="199"/>
                    <a:pt x="2106" y="1"/>
                    <a:pt x="1667" y="1"/>
                  </a:cubicBezTo>
                  <a:close/>
                </a:path>
              </a:pathLst>
            </a:custGeom>
            <a:solidFill>
              <a:srgbClr val="F2695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141" name="Google Shape;2141;p45"/>
          <p:cNvGrpSpPr/>
          <p:nvPr/>
        </p:nvGrpSpPr>
        <p:grpSpPr>
          <a:xfrm>
            <a:off x="9582000" y="3565426"/>
            <a:ext cx="716947" cy="986375"/>
            <a:chOff x="1521350" y="1648150"/>
            <a:chExt cx="241950" cy="332875"/>
          </a:xfrm>
        </p:grpSpPr>
        <p:sp>
          <p:nvSpPr>
            <p:cNvPr id="2142" name="Google Shape;2142;p45"/>
            <p:cNvSpPr/>
            <p:nvPr/>
          </p:nvSpPr>
          <p:spPr>
            <a:xfrm>
              <a:off x="1521350" y="1648150"/>
              <a:ext cx="128050" cy="332350"/>
            </a:xfrm>
            <a:custGeom>
              <a:avLst/>
              <a:gdLst/>
              <a:ahLst/>
              <a:cxnLst/>
              <a:rect l="l" t="t" r="r" b="b"/>
              <a:pathLst>
                <a:path w="5122" h="13294" extrusionOk="0">
                  <a:moveTo>
                    <a:pt x="4987" y="1"/>
                  </a:moveTo>
                  <a:cubicBezTo>
                    <a:pt x="4933" y="1"/>
                    <a:pt x="4891" y="28"/>
                    <a:pt x="4860" y="89"/>
                  </a:cubicBezTo>
                  <a:cubicBezTo>
                    <a:pt x="4839" y="149"/>
                    <a:pt x="1855" y="7065"/>
                    <a:pt x="21" y="13132"/>
                  </a:cubicBezTo>
                  <a:cubicBezTo>
                    <a:pt x="0" y="13213"/>
                    <a:pt x="41" y="13274"/>
                    <a:pt x="121" y="13294"/>
                  </a:cubicBezTo>
                  <a:lnTo>
                    <a:pt x="142" y="13294"/>
                  </a:lnTo>
                  <a:cubicBezTo>
                    <a:pt x="202" y="13294"/>
                    <a:pt x="263" y="13274"/>
                    <a:pt x="283" y="13213"/>
                  </a:cubicBezTo>
                  <a:cubicBezTo>
                    <a:pt x="2078" y="7145"/>
                    <a:pt x="5062" y="250"/>
                    <a:pt x="5102" y="189"/>
                  </a:cubicBezTo>
                  <a:cubicBezTo>
                    <a:pt x="5121" y="129"/>
                    <a:pt x="5102" y="49"/>
                    <a:pt x="5041" y="8"/>
                  </a:cubicBezTo>
                  <a:cubicBezTo>
                    <a:pt x="5022" y="3"/>
                    <a:pt x="5003" y="1"/>
                    <a:pt x="4987" y="1"/>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3" name="Google Shape;2143;p45"/>
            <p:cNvSpPr/>
            <p:nvPr/>
          </p:nvSpPr>
          <p:spPr>
            <a:xfrm>
              <a:off x="1522350" y="1714125"/>
              <a:ext cx="237450" cy="266900"/>
            </a:xfrm>
            <a:custGeom>
              <a:avLst/>
              <a:gdLst/>
              <a:ahLst/>
              <a:cxnLst/>
              <a:rect l="l" t="t" r="r" b="b"/>
              <a:pathLst>
                <a:path w="9498" h="10676" extrusionOk="0">
                  <a:moveTo>
                    <a:pt x="9358" y="0"/>
                  </a:moveTo>
                  <a:cubicBezTo>
                    <a:pt x="9325" y="0"/>
                    <a:pt x="9295" y="11"/>
                    <a:pt x="9275" y="31"/>
                  </a:cubicBezTo>
                  <a:cubicBezTo>
                    <a:pt x="9215" y="90"/>
                    <a:pt x="3933" y="5453"/>
                    <a:pt x="41" y="10474"/>
                  </a:cubicBezTo>
                  <a:cubicBezTo>
                    <a:pt x="1" y="10534"/>
                    <a:pt x="22" y="10614"/>
                    <a:pt x="62" y="10655"/>
                  </a:cubicBezTo>
                  <a:cubicBezTo>
                    <a:pt x="81" y="10676"/>
                    <a:pt x="122" y="10676"/>
                    <a:pt x="143" y="10676"/>
                  </a:cubicBezTo>
                  <a:cubicBezTo>
                    <a:pt x="183" y="10676"/>
                    <a:pt x="223" y="10655"/>
                    <a:pt x="243" y="10635"/>
                  </a:cubicBezTo>
                  <a:cubicBezTo>
                    <a:pt x="4135" y="5635"/>
                    <a:pt x="9396" y="273"/>
                    <a:pt x="9457" y="211"/>
                  </a:cubicBezTo>
                  <a:cubicBezTo>
                    <a:pt x="9497" y="171"/>
                    <a:pt x="9497" y="90"/>
                    <a:pt x="9457" y="31"/>
                  </a:cubicBezTo>
                  <a:cubicBezTo>
                    <a:pt x="9426" y="11"/>
                    <a:pt x="9391" y="0"/>
                    <a:pt x="9358" y="0"/>
                  </a:cubicBezTo>
                  <a:close/>
                </a:path>
              </a:pathLst>
            </a:custGeom>
            <a:solidFill>
              <a:srgbClr val="64657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4" name="Google Shape;2144;p45"/>
            <p:cNvSpPr/>
            <p:nvPr/>
          </p:nvSpPr>
          <p:spPr>
            <a:xfrm>
              <a:off x="1572750" y="1662500"/>
              <a:ext cx="97325" cy="91650"/>
            </a:xfrm>
            <a:custGeom>
              <a:avLst/>
              <a:gdLst/>
              <a:ahLst/>
              <a:cxnLst/>
              <a:rect l="l" t="t" r="r" b="b"/>
              <a:pathLst>
                <a:path w="3893" h="3666" extrusionOk="0">
                  <a:moveTo>
                    <a:pt x="1948" y="1"/>
                  </a:moveTo>
                  <a:cubicBezTo>
                    <a:pt x="1058" y="1"/>
                    <a:pt x="271" y="667"/>
                    <a:pt x="143" y="1572"/>
                  </a:cubicBezTo>
                  <a:cubicBezTo>
                    <a:pt x="1" y="2580"/>
                    <a:pt x="686" y="3507"/>
                    <a:pt x="1694" y="3647"/>
                  </a:cubicBezTo>
                  <a:cubicBezTo>
                    <a:pt x="1780" y="3659"/>
                    <a:pt x="1864" y="3665"/>
                    <a:pt x="1948" y="3665"/>
                  </a:cubicBezTo>
                  <a:cubicBezTo>
                    <a:pt x="2837" y="3665"/>
                    <a:pt x="3623" y="2998"/>
                    <a:pt x="3751" y="2096"/>
                  </a:cubicBezTo>
                  <a:cubicBezTo>
                    <a:pt x="3893" y="1088"/>
                    <a:pt x="3207" y="160"/>
                    <a:pt x="2199" y="18"/>
                  </a:cubicBezTo>
                  <a:cubicBezTo>
                    <a:pt x="2115" y="6"/>
                    <a:pt x="2031" y="1"/>
                    <a:pt x="194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45" name="Google Shape;2145;p45"/>
            <p:cNvSpPr/>
            <p:nvPr/>
          </p:nvSpPr>
          <p:spPr>
            <a:xfrm>
              <a:off x="1662475" y="1716325"/>
              <a:ext cx="100825" cy="94275"/>
            </a:xfrm>
            <a:custGeom>
              <a:avLst/>
              <a:gdLst/>
              <a:ahLst/>
              <a:cxnLst/>
              <a:rect l="l" t="t" r="r" b="b"/>
              <a:pathLst>
                <a:path w="4033" h="3771" extrusionOk="0">
                  <a:moveTo>
                    <a:pt x="1992" y="1"/>
                  </a:moveTo>
                  <a:cubicBezTo>
                    <a:pt x="1076" y="1"/>
                    <a:pt x="270" y="684"/>
                    <a:pt x="142" y="1615"/>
                  </a:cubicBezTo>
                  <a:cubicBezTo>
                    <a:pt x="1" y="2664"/>
                    <a:pt x="707" y="3612"/>
                    <a:pt x="1755" y="3752"/>
                  </a:cubicBezTo>
                  <a:cubicBezTo>
                    <a:pt x="1844" y="3764"/>
                    <a:pt x="1931" y="3770"/>
                    <a:pt x="2018" y="3770"/>
                  </a:cubicBezTo>
                  <a:cubicBezTo>
                    <a:pt x="2940" y="3770"/>
                    <a:pt x="3745" y="3099"/>
                    <a:pt x="3892" y="2160"/>
                  </a:cubicBezTo>
                  <a:cubicBezTo>
                    <a:pt x="4033" y="1112"/>
                    <a:pt x="3307" y="164"/>
                    <a:pt x="2280" y="23"/>
                  </a:cubicBezTo>
                  <a:cubicBezTo>
                    <a:pt x="2183" y="8"/>
                    <a:pt x="2087" y="1"/>
                    <a:pt x="199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xmlns="" val="258619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ảnh Cành đèn Lồng đỏ Đèn, đỏ, Treo, Lồng miễn phí tải tập tin PNG  PSDComment và Vecto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689975" y="-537210"/>
            <a:ext cx="4450080" cy="445008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Họa sĩ 9X gây sốt về bộ tranh minh họa Truyện Kiều"/>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324" t="34135" r="56196"/>
          <a:stretch/>
        </p:blipFill>
        <p:spPr bwMode="auto">
          <a:xfrm>
            <a:off x="152400" y="2282189"/>
            <a:ext cx="3276601" cy="508793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3429001" y="2389376"/>
            <a:ext cx="7935685" cy="230832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1.</a:t>
            </a:r>
            <a:r>
              <a:rPr kumimoji="0" lang="en-US" sz="4000" b="1" i="0" u="none" strike="noStrike" kern="1200" cap="none" spc="0" normalizeH="0" noProof="0" dirty="0"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Hãy</a:t>
            </a:r>
            <a:r>
              <a:rPr kumimoji="0" lang="en-US" sz="4000" b="1" i="0" u="none" strike="noStrike" kern="1200" cap="none" spc="0" normalizeH="0" baseline="0" noProof="0" dirty="0" smtClean="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nêu</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cảm</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nhận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về</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nhân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Thúy</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Kiều</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qua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trích</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đánh</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giá</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hành</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động</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trao</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duyên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Kiều</a:t>
            </a:r>
            <a:r>
              <a:rPr kumimoji="0" lang="en-US" sz="4000" b="1" i="1"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xmlns="" val="28306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xmlns="" id="{CB7CAE34-BC00-14A7-470A-819910362CB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75160" y="-1794074"/>
            <a:ext cx="10547200" cy="9590537"/>
          </a:xfrm>
          <a:prstGeom prst="rect">
            <a:avLst/>
          </a:prstGeom>
        </p:spPr>
      </p:pic>
      <p:sp>
        <p:nvSpPr>
          <p:cNvPr id="6" name="Rectangle 5">
            <a:extLst>
              <a:ext uri="{FF2B5EF4-FFF2-40B4-BE49-F238E27FC236}">
                <a16:creationId xmlns:a16="http://schemas.microsoft.com/office/drawing/2014/main" xmlns="" id="{CE85DE82-2046-0BBC-3C13-D6EE62E8AA9E}"/>
              </a:ext>
            </a:extLst>
          </p:cNvPr>
          <p:cNvSpPr/>
          <p:nvPr/>
        </p:nvSpPr>
        <p:spPr>
          <a:xfrm>
            <a:off x="4692501" y="1371477"/>
            <a:ext cx="472431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228594" algn="ctr" defTabSz="91437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BÀI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 DỰ ÁN</a:t>
            </a:r>
            <a:endParaRPr kumimoji="0" lang="en-US" sz="2400" b="1"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7" name="图片 10">
            <a:extLst>
              <a:ext uri="{FF2B5EF4-FFF2-40B4-BE49-F238E27FC236}">
                <a16:creationId xmlns:a16="http://schemas.microsoft.com/office/drawing/2014/main" xmlns="" id="{0F7F1FE2-DF21-873C-A00D-9EEE4F58629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9642" y="4314128"/>
            <a:ext cx="3008028" cy="2179437"/>
          </a:xfrm>
          <a:prstGeom prst="rect">
            <a:avLst/>
          </a:prstGeom>
        </p:spPr>
      </p:pic>
      <p:grpSp>
        <p:nvGrpSpPr>
          <p:cNvPr id="3" name="îśľiḋè">
            <a:extLst>
              <a:ext uri="{FF2B5EF4-FFF2-40B4-BE49-F238E27FC236}">
                <a16:creationId xmlns:a16="http://schemas.microsoft.com/office/drawing/2014/main" xmlns="" id="{46B7B8C9-99F8-5547-EB62-3AAB8A96FDA4}"/>
              </a:ext>
            </a:extLst>
          </p:cNvPr>
          <p:cNvGrpSpPr/>
          <p:nvPr/>
        </p:nvGrpSpPr>
        <p:grpSpPr>
          <a:xfrm>
            <a:off x="1606060" y="1332671"/>
            <a:ext cx="613408" cy="672888"/>
            <a:chOff x="1456328" y="1694655"/>
            <a:chExt cx="3340101" cy="3887791"/>
          </a:xfrm>
        </p:grpSpPr>
        <p:sp>
          <p:nvSpPr>
            <p:cNvPr id="4" name="íşļïḑè">
              <a:extLst>
                <a:ext uri="{FF2B5EF4-FFF2-40B4-BE49-F238E27FC236}">
                  <a16:creationId xmlns:a16="http://schemas.microsoft.com/office/drawing/2014/main" xmlns="" id="{8C4EB6C7-DE37-D77B-B2A6-D61C40D7E6E6}"/>
                </a:ext>
              </a:extLst>
            </p:cNvPr>
            <p:cNvSpPr/>
            <p:nvPr/>
          </p:nvSpPr>
          <p:spPr bwMode="auto">
            <a:xfrm>
              <a:off x="1767478" y="2078830"/>
              <a:ext cx="2625726" cy="3503616"/>
            </a:xfrm>
            <a:custGeom>
              <a:avLst/>
              <a:gdLst>
                <a:gd name="T0" fmla="*/ 492 w 868"/>
                <a:gd name="T1" fmla="*/ 1 h 1159"/>
                <a:gd name="T2" fmla="*/ 262 w 868"/>
                <a:gd name="T3" fmla="*/ 751 h 1159"/>
                <a:gd name="T4" fmla="*/ 453 w 868"/>
                <a:gd name="T5" fmla="*/ 921 h 1159"/>
                <a:gd name="T6" fmla="*/ 574 w 868"/>
                <a:gd name="T7" fmla="*/ 1127 h 1159"/>
                <a:gd name="T8" fmla="*/ 792 w 868"/>
                <a:gd name="T9" fmla="*/ 970 h 1159"/>
                <a:gd name="T10" fmla="*/ 787 w 868"/>
                <a:gd name="T11" fmla="*/ 621 h 1159"/>
                <a:gd name="T12" fmla="*/ 453 w 868"/>
                <a:gd name="T13" fmla="*/ 942 h 1159"/>
                <a:gd name="T14" fmla="*/ 454 w 868"/>
                <a:gd name="T15" fmla="*/ 955 h 1159"/>
                <a:gd name="T16" fmla="*/ 485 w 868"/>
                <a:gd name="T17" fmla="*/ 1026 h 1159"/>
                <a:gd name="T18" fmla="*/ 484 w 868"/>
                <a:gd name="T19" fmla="*/ 1029 h 1159"/>
                <a:gd name="T20" fmla="*/ 496 w 868"/>
                <a:gd name="T21" fmla="*/ 1045 h 1159"/>
                <a:gd name="T22" fmla="*/ 505 w 868"/>
                <a:gd name="T23" fmla="*/ 1052 h 1159"/>
                <a:gd name="T24" fmla="*/ 515 w 868"/>
                <a:gd name="T25" fmla="*/ 1072 h 1159"/>
                <a:gd name="T26" fmla="*/ 514 w 868"/>
                <a:gd name="T27" fmla="*/ 1080 h 1159"/>
                <a:gd name="T28" fmla="*/ 523 w 868"/>
                <a:gd name="T29" fmla="*/ 1094 h 1159"/>
                <a:gd name="T30" fmla="*/ 684 w 868"/>
                <a:gd name="T31" fmla="*/ 1136 h 1159"/>
                <a:gd name="T32" fmla="*/ 706 w 868"/>
                <a:gd name="T33" fmla="*/ 1131 h 1159"/>
                <a:gd name="T34" fmla="*/ 705 w 868"/>
                <a:gd name="T35" fmla="*/ 1124 h 1159"/>
                <a:gd name="T36" fmla="*/ 742 w 868"/>
                <a:gd name="T37" fmla="*/ 1106 h 1159"/>
                <a:gd name="T38" fmla="*/ 723 w 868"/>
                <a:gd name="T39" fmla="*/ 1114 h 1159"/>
                <a:gd name="T40" fmla="*/ 675 w 868"/>
                <a:gd name="T41" fmla="*/ 1116 h 1159"/>
                <a:gd name="T42" fmla="*/ 623 w 868"/>
                <a:gd name="T43" fmla="*/ 1119 h 1159"/>
                <a:gd name="T44" fmla="*/ 666 w 868"/>
                <a:gd name="T45" fmla="*/ 1138 h 1159"/>
                <a:gd name="T46" fmla="*/ 742 w 868"/>
                <a:gd name="T47" fmla="*/ 1106 h 1159"/>
                <a:gd name="T48" fmla="*/ 572 w 868"/>
                <a:gd name="T49" fmla="*/ 1112 h 1159"/>
                <a:gd name="T50" fmla="*/ 581 w 868"/>
                <a:gd name="T51" fmla="*/ 1101 h 1159"/>
                <a:gd name="T52" fmla="*/ 561 w 868"/>
                <a:gd name="T53" fmla="*/ 1085 h 1159"/>
                <a:gd name="T54" fmla="*/ 562 w 868"/>
                <a:gd name="T55" fmla="*/ 1076 h 1159"/>
                <a:gd name="T56" fmla="*/ 787 w 868"/>
                <a:gd name="T57" fmla="*/ 980 h 1159"/>
                <a:gd name="T58" fmla="*/ 546 w 868"/>
                <a:gd name="T59" fmla="*/ 1062 h 1159"/>
                <a:gd name="T60" fmla="*/ 541 w 868"/>
                <a:gd name="T61" fmla="*/ 1049 h 1159"/>
                <a:gd name="T62" fmla="*/ 500 w 868"/>
                <a:gd name="T63" fmla="*/ 1022 h 1159"/>
                <a:gd name="T64" fmla="*/ 494 w 868"/>
                <a:gd name="T65" fmla="*/ 1011 h 1159"/>
                <a:gd name="T66" fmla="*/ 528 w 868"/>
                <a:gd name="T67" fmla="*/ 1015 h 1159"/>
                <a:gd name="T68" fmla="*/ 742 w 868"/>
                <a:gd name="T69" fmla="*/ 844 h 1159"/>
                <a:gd name="T70" fmla="*/ 520 w 868"/>
                <a:gd name="T71" fmla="*/ 1002 h 1159"/>
                <a:gd name="T72" fmla="*/ 524 w 868"/>
                <a:gd name="T73" fmla="*/ 995 h 1159"/>
                <a:gd name="T74" fmla="*/ 519 w 868"/>
                <a:gd name="T75" fmla="*/ 981 h 1159"/>
                <a:gd name="T76" fmla="*/ 513 w 868"/>
                <a:gd name="T77" fmla="*/ 959 h 1159"/>
                <a:gd name="T78" fmla="*/ 522 w 868"/>
                <a:gd name="T79" fmla="*/ 940 h 1159"/>
                <a:gd name="T80" fmla="*/ 742 w 868"/>
                <a:gd name="T81" fmla="*/ 844 h 1159"/>
                <a:gd name="T82" fmla="*/ 490 w 868"/>
                <a:gd name="T83" fmla="*/ 940 h 1159"/>
                <a:gd name="T84" fmla="*/ 300 w 868"/>
                <a:gd name="T85" fmla="*/ 598 h 1159"/>
                <a:gd name="T86" fmla="*/ 712 w 868"/>
                <a:gd name="T87" fmla="*/ 767 h 1159"/>
                <a:gd name="T88" fmla="*/ 602 w 868"/>
                <a:gd name="T89" fmla="*/ 614 h 1159"/>
                <a:gd name="T90" fmla="*/ 664 w 868"/>
                <a:gd name="T91" fmla="*/ 357 h 1159"/>
                <a:gd name="T92" fmla="*/ 289 w 868"/>
                <a:gd name="T93" fmla="*/ 590 h 1159"/>
                <a:gd name="T94" fmla="*/ 294 w 868"/>
                <a:gd name="T95" fmla="*/ 642 h 1159"/>
                <a:gd name="T96" fmla="*/ 450 w 868"/>
                <a:gd name="T97" fmla="*/ 869 h 1159"/>
                <a:gd name="T98" fmla="*/ 93 w 868"/>
                <a:gd name="T99" fmla="*/ 216 h 1159"/>
                <a:gd name="T100" fmla="*/ 774 w 868"/>
                <a:gd name="T101" fmla="*/ 61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1159">
                  <a:moveTo>
                    <a:pt x="787" y="621"/>
                  </a:moveTo>
                  <a:cubicBezTo>
                    <a:pt x="836" y="558"/>
                    <a:pt x="863" y="480"/>
                    <a:pt x="866" y="400"/>
                  </a:cubicBezTo>
                  <a:cubicBezTo>
                    <a:pt x="868" y="321"/>
                    <a:pt x="844" y="241"/>
                    <a:pt x="802" y="174"/>
                  </a:cubicBezTo>
                  <a:cubicBezTo>
                    <a:pt x="760" y="106"/>
                    <a:pt x="697" y="45"/>
                    <a:pt x="621" y="17"/>
                  </a:cubicBezTo>
                  <a:cubicBezTo>
                    <a:pt x="580" y="2"/>
                    <a:pt x="535" y="0"/>
                    <a:pt x="492" y="1"/>
                  </a:cubicBezTo>
                  <a:cubicBezTo>
                    <a:pt x="446" y="1"/>
                    <a:pt x="400" y="5"/>
                    <a:pt x="356" y="18"/>
                  </a:cubicBezTo>
                  <a:cubicBezTo>
                    <a:pt x="275" y="41"/>
                    <a:pt x="201" y="91"/>
                    <a:pt x="139" y="147"/>
                  </a:cubicBezTo>
                  <a:cubicBezTo>
                    <a:pt x="79" y="201"/>
                    <a:pt x="39" y="269"/>
                    <a:pt x="31" y="351"/>
                  </a:cubicBezTo>
                  <a:cubicBezTo>
                    <a:pt x="23" y="427"/>
                    <a:pt x="42" y="506"/>
                    <a:pt x="80" y="573"/>
                  </a:cubicBezTo>
                  <a:cubicBezTo>
                    <a:pt x="123" y="648"/>
                    <a:pt x="189" y="707"/>
                    <a:pt x="262" y="751"/>
                  </a:cubicBezTo>
                  <a:cubicBezTo>
                    <a:pt x="300" y="774"/>
                    <a:pt x="340" y="793"/>
                    <a:pt x="381" y="809"/>
                  </a:cubicBezTo>
                  <a:cubicBezTo>
                    <a:pt x="393" y="814"/>
                    <a:pt x="406" y="818"/>
                    <a:pt x="415" y="827"/>
                  </a:cubicBezTo>
                  <a:cubicBezTo>
                    <a:pt x="425" y="836"/>
                    <a:pt x="429" y="849"/>
                    <a:pt x="434" y="861"/>
                  </a:cubicBezTo>
                  <a:cubicBezTo>
                    <a:pt x="441" y="880"/>
                    <a:pt x="449" y="900"/>
                    <a:pt x="456" y="920"/>
                  </a:cubicBezTo>
                  <a:cubicBezTo>
                    <a:pt x="455" y="919"/>
                    <a:pt x="454" y="920"/>
                    <a:pt x="453" y="921"/>
                  </a:cubicBezTo>
                  <a:cubicBezTo>
                    <a:pt x="434" y="947"/>
                    <a:pt x="444" y="976"/>
                    <a:pt x="465" y="994"/>
                  </a:cubicBezTo>
                  <a:cubicBezTo>
                    <a:pt x="464" y="994"/>
                    <a:pt x="464" y="995"/>
                    <a:pt x="464" y="995"/>
                  </a:cubicBezTo>
                  <a:cubicBezTo>
                    <a:pt x="461" y="1023"/>
                    <a:pt x="478" y="1050"/>
                    <a:pt x="501" y="1064"/>
                  </a:cubicBezTo>
                  <a:cubicBezTo>
                    <a:pt x="497" y="1097"/>
                    <a:pt x="527" y="1124"/>
                    <a:pt x="558" y="1127"/>
                  </a:cubicBezTo>
                  <a:cubicBezTo>
                    <a:pt x="564" y="1127"/>
                    <a:pt x="569" y="1127"/>
                    <a:pt x="574" y="1127"/>
                  </a:cubicBezTo>
                  <a:cubicBezTo>
                    <a:pt x="574" y="1127"/>
                    <a:pt x="574" y="1127"/>
                    <a:pt x="574" y="1127"/>
                  </a:cubicBezTo>
                  <a:cubicBezTo>
                    <a:pt x="614" y="1147"/>
                    <a:pt x="667" y="1159"/>
                    <a:pt x="709" y="1143"/>
                  </a:cubicBezTo>
                  <a:cubicBezTo>
                    <a:pt x="737" y="1133"/>
                    <a:pt x="773" y="1102"/>
                    <a:pt x="774" y="1070"/>
                  </a:cubicBezTo>
                  <a:cubicBezTo>
                    <a:pt x="786" y="1064"/>
                    <a:pt x="797" y="1056"/>
                    <a:pt x="805" y="1045"/>
                  </a:cubicBezTo>
                  <a:cubicBezTo>
                    <a:pt x="823" y="1020"/>
                    <a:pt x="821" y="984"/>
                    <a:pt x="792" y="970"/>
                  </a:cubicBezTo>
                  <a:cubicBezTo>
                    <a:pt x="801" y="947"/>
                    <a:pt x="792" y="918"/>
                    <a:pt x="771" y="905"/>
                  </a:cubicBezTo>
                  <a:cubicBezTo>
                    <a:pt x="787" y="878"/>
                    <a:pt x="780" y="834"/>
                    <a:pt x="744" y="828"/>
                  </a:cubicBezTo>
                  <a:cubicBezTo>
                    <a:pt x="743" y="828"/>
                    <a:pt x="743" y="828"/>
                    <a:pt x="743" y="828"/>
                  </a:cubicBezTo>
                  <a:cubicBezTo>
                    <a:pt x="741" y="793"/>
                    <a:pt x="716" y="761"/>
                    <a:pt x="722" y="724"/>
                  </a:cubicBezTo>
                  <a:cubicBezTo>
                    <a:pt x="729" y="683"/>
                    <a:pt x="762" y="652"/>
                    <a:pt x="787" y="621"/>
                  </a:cubicBezTo>
                  <a:close/>
                  <a:moveTo>
                    <a:pt x="458" y="925"/>
                  </a:moveTo>
                  <a:cubicBezTo>
                    <a:pt x="460" y="929"/>
                    <a:pt x="462" y="934"/>
                    <a:pt x="463" y="938"/>
                  </a:cubicBezTo>
                  <a:cubicBezTo>
                    <a:pt x="460" y="937"/>
                    <a:pt x="457" y="936"/>
                    <a:pt x="454" y="935"/>
                  </a:cubicBezTo>
                  <a:cubicBezTo>
                    <a:pt x="455" y="932"/>
                    <a:pt x="456" y="928"/>
                    <a:pt x="458" y="925"/>
                  </a:cubicBezTo>
                  <a:close/>
                  <a:moveTo>
                    <a:pt x="453" y="942"/>
                  </a:moveTo>
                  <a:cubicBezTo>
                    <a:pt x="459" y="946"/>
                    <a:pt x="465" y="950"/>
                    <a:pt x="472" y="954"/>
                  </a:cubicBezTo>
                  <a:cubicBezTo>
                    <a:pt x="465" y="951"/>
                    <a:pt x="459" y="949"/>
                    <a:pt x="453" y="947"/>
                  </a:cubicBezTo>
                  <a:cubicBezTo>
                    <a:pt x="453" y="945"/>
                    <a:pt x="453" y="943"/>
                    <a:pt x="453" y="942"/>
                  </a:cubicBezTo>
                  <a:close/>
                  <a:moveTo>
                    <a:pt x="455" y="960"/>
                  </a:moveTo>
                  <a:cubicBezTo>
                    <a:pt x="455" y="958"/>
                    <a:pt x="454" y="956"/>
                    <a:pt x="454" y="955"/>
                  </a:cubicBezTo>
                  <a:cubicBezTo>
                    <a:pt x="461" y="958"/>
                    <a:pt x="468" y="962"/>
                    <a:pt x="476" y="966"/>
                  </a:cubicBezTo>
                  <a:cubicBezTo>
                    <a:pt x="469" y="964"/>
                    <a:pt x="462" y="962"/>
                    <a:pt x="455" y="960"/>
                  </a:cubicBezTo>
                  <a:close/>
                  <a:moveTo>
                    <a:pt x="476" y="1015"/>
                  </a:moveTo>
                  <a:cubicBezTo>
                    <a:pt x="489" y="1021"/>
                    <a:pt x="501" y="1027"/>
                    <a:pt x="513" y="1033"/>
                  </a:cubicBezTo>
                  <a:cubicBezTo>
                    <a:pt x="504" y="1031"/>
                    <a:pt x="495" y="1028"/>
                    <a:pt x="485" y="1026"/>
                  </a:cubicBezTo>
                  <a:cubicBezTo>
                    <a:pt x="484" y="1025"/>
                    <a:pt x="482" y="1027"/>
                    <a:pt x="483" y="1028"/>
                  </a:cubicBezTo>
                  <a:cubicBezTo>
                    <a:pt x="480" y="1024"/>
                    <a:pt x="478" y="1020"/>
                    <a:pt x="476" y="1015"/>
                  </a:cubicBezTo>
                  <a:close/>
                  <a:moveTo>
                    <a:pt x="489" y="1037"/>
                  </a:moveTo>
                  <a:cubicBezTo>
                    <a:pt x="487" y="1034"/>
                    <a:pt x="485" y="1032"/>
                    <a:pt x="483" y="1029"/>
                  </a:cubicBezTo>
                  <a:cubicBezTo>
                    <a:pt x="483" y="1029"/>
                    <a:pt x="484" y="1029"/>
                    <a:pt x="484" y="1029"/>
                  </a:cubicBezTo>
                  <a:cubicBezTo>
                    <a:pt x="489" y="1033"/>
                    <a:pt x="494" y="1036"/>
                    <a:pt x="500" y="1038"/>
                  </a:cubicBezTo>
                  <a:cubicBezTo>
                    <a:pt x="496" y="1038"/>
                    <a:pt x="493" y="1037"/>
                    <a:pt x="489" y="1037"/>
                  </a:cubicBezTo>
                  <a:cubicBezTo>
                    <a:pt x="489" y="1037"/>
                    <a:pt x="489" y="1037"/>
                    <a:pt x="489" y="1037"/>
                  </a:cubicBezTo>
                  <a:close/>
                  <a:moveTo>
                    <a:pt x="498" y="1047"/>
                  </a:moveTo>
                  <a:cubicBezTo>
                    <a:pt x="498" y="1046"/>
                    <a:pt x="497" y="1046"/>
                    <a:pt x="496" y="1045"/>
                  </a:cubicBezTo>
                  <a:cubicBezTo>
                    <a:pt x="501" y="1047"/>
                    <a:pt x="506" y="1049"/>
                    <a:pt x="511" y="1051"/>
                  </a:cubicBezTo>
                  <a:cubicBezTo>
                    <a:pt x="507" y="1050"/>
                    <a:pt x="503" y="1048"/>
                    <a:pt x="498" y="1047"/>
                  </a:cubicBezTo>
                  <a:close/>
                  <a:moveTo>
                    <a:pt x="541" y="1062"/>
                  </a:moveTo>
                  <a:cubicBezTo>
                    <a:pt x="541" y="1062"/>
                    <a:pt x="541" y="1062"/>
                    <a:pt x="541" y="1062"/>
                  </a:cubicBezTo>
                  <a:cubicBezTo>
                    <a:pt x="527" y="1062"/>
                    <a:pt x="515" y="1058"/>
                    <a:pt x="505" y="1052"/>
                  </a:cubicBezTo>
                  <a:cubicBezTo>
                    <a:pt x="517" y="1056"/>
                    <a:pt x="529" y="1059"/>
                    <a:pt x="541" y="1062"/>
                  </a:cubicBezTo>
                  <a:close/>
                  <a:moveTo>
                    <a:pt x="512" y="1074"/>
                  </a:moveTo>
                  <a:cubicBezTo>
                    <a:pt x="512" y="1072"/>
                    <a:pt x="511" y="1071"/>
                    <a:pt x="511" y="1069"/>
                  </a:cubicBezTo>
                  <a:cubicBezTo>
                    <a:pt x="511" y="1069"/>
                    <a:pt x="512" y="1069"/>
                    <a:pt x="513" y="1070"/>
                  </a:cubicBezTo>
                  <a:cubicBezTo>
                    <a:pt x="513" y="1071"/>
                    <a:pt x="513" y="1072"/>
                    <a:pt x="515" y="1072"/>
                  </a:cubicBezTo>
                  <a:cubicBezTo>
                    <a:pt x="519" y="1074"/>
                    <a:pt x="523" y="1076"/>
                    <a:pt x="528" y="1077"/>
                  </a:cubicBezTo>
                  <a:cubicBezTo>
                    <a:pt x="523" y="1076"/>
                    <a:pt x="519" y="1075"/>
                    <a:pt x="514" y="1074"/>
                  </a:cubicBezTo>
                  <a:cubicBezTo>
                    <a:pt x="513" y="1074"/>
                    <a:pt x="513" y="1074"/>
                    <a:pt x="512" y="1074"/>
                  </a:cubicBezTo>
                  <a:close/>
                  <a:moveTo>
                    <a:pt x="523" y="1094"/>
                  </a:moveTo>
                  <a:cubicBezTo>
                    <a:pt x="519" y="1090"/>
                    <a:pt x="517" y="1085"/>
                    <a:pt x="514" y="1080"/>
                  </a:cubicBezTo>
                  <a:cubicBezTo>
                    <a:pt x="519" y="1082"/>
                    <a:pt x="523" y="1084"/>
                    <a:pt x="527" y="1085"/>
                  </a:cubicBezTo>
                  <a:cubicBezTo>
                    <a:pt x="527" y="1085"/>
                    <a:pt x="526" y="1085"/>
                    <a:pt x="526" y="1085"/>
                  </a:cubicBezTo>
                  <a:cubicBezTo>
                    <a:pt x="523" y="1084"/>
                    <a:pt x="521" y="1089"/>
                    <a:pt x="524" y="1090"/>
                  </a:cubicBezTo>
                  <a:cubicBezTo>
                    <a:pt x="530" y="1092"/>
                    <a:pt x="536" y="1094"/>
                    <a:pt x="542" y="1095"/>
                  </a:cubicBezTo>
                  <a:cubicBezTo>
                    <a:pt x="536" y="1095"/>
                    <a:pt x="529" y="1094"/>
                    <a:pt x="523" y="1094"/>
                  </a:cubicBezTo>
                  <a:cubicBezTo>
                    <a:pt x="523" y="1094"/>
                    <a:pt x="523" y="1094"/>
                    <a:pt x="523" y="1094"/>
                  </a:cubicBezTo>
                  <a:close/>
                  <a:moveTo>
                    <a:pt x="684" y="1136"/>
                  </a:moveTo>
                  <a:cubicBezTo>
                    <a:pt x="670" y="1134"/>
                    <a:pt x="657" y="1131"/>
                    <a:pt x="644" y="1127"/>
                  </a:cubicBezTo>
                  <a:cubicBezTo>
                    <a:pt x="661" y="1129"/>
                    <a:pt x="677" y="1132"/>
                    <a:pt x="693" y="1135"/>
                  </a:cubicBezTo>
                  <a:cubicBezTo>
                    <a:pt x="690" y="1135"/>
                    <a:pt x="687" y="1136"/>
                    <a:pt x="684" y="1136"/>
                  </a:cubicBezTo>
                  <a:close/>
                  <a:moveTo>
                    <a:pt x="697" y="1134"/>
                  </a:moveTo>
                  <a:cubicBezTo>
                    <a:pt x="698" y="1132"/>
                    <a:pt x="698" y="1131"/>
                    <a:pt x="696" y="1130"/>
                  </a:cubicBezTo>
                  <a:cubicBezTo>
                    <a:pt x="684" y="1128"/>
                    <a:pt x="674" y="1126"/>
                    <a:pt x="663" y="1122"/>
                  </a:cubicBezTo>
                  <a:cubicBezTo>
                    <a:pt x="677" y="1124"/>
                    <a:pt x="692" y="1127"/>
                    <a:pt x="706" y="1131"/>
                  </a:cubicBezTo>
                  <a:cubicBezTo>
                    <a:pt x="706" y="1131"/>
                    <a:pt x="706" y="1131"/>
                    <a:pt x="706" y="1131"/>
                  </a:cubicBezTo>
                  <a:cubicBezTo>
                    <a:pt x="704" y="1132"/>
                    <a:pt x="702" y="1132"/>
                    <a:pt x="700" y="1133"/>
                  </a:cubicBezTo>
                  <a:cubicBezTo>
                    <a:pt x="699" y="1133"/>
                    <a:pt x="698" y="1133"/>
                    <a:pt x="697" y="1134"/>
                  </a:cubicBezTo>
                  <a:close/>
                  <a:moveTo>
                    <a:pt x="709" y="1130"/>
                  </a:moveTo>
                  <a:cubicBezTo>
                    <a:pt x="710" y="1128"/>
                    <a:pt x="710" y="1126"/>
                    <a:pt x="707" y="1125"/>
                  </a:cubicBezTo>
                  <a:cubicBezTo>
                    <a:pt x="707" y="1125"/>
                    <a:pt x="706" y="1125"/>
                    <a:pt x="705" y="1124"/>
                  </a:cubicBezTo>
                  <a:cubicBezTo>
                    <a:pt x="708" y="1125"/>
                    <a:pt x="711" y="1125"/>
                    <a:pt x="715" y="1125"/>
                  </a:cubicBezTo>
                  <a:cubicBezTo>
                    <a:pt x="717" y="1126"/>
                    <a:pt x="718" y="1123"/>
                    <a:pt x="717" y="1121"/>
                  </a:cubicBezTo>
                  <a:cubicBezTo>
                    <a:pt x="719" y="1122"/>
                    <a:pt x="721" y="1122"/>
                    <a:pt x="724" y="1122"/>
                  </a:cubicBezTo>
                  <a:cubicBezTo>
                    <a:pt x="719" y="1125"/>
                    <a:pt x="714" y="1128"/>
                    <a:pt x="709" y="1130"/>
                  </a:cubicBezTo>
                  <a:close/>
                  <a:moveTo>
                    <a:pt x="742" y="1106"/>
                  </a:moveTo>
                  <a:cubicBezTo>
                    <a:pt x="738" y="1111"/>
                    <a:pt x="733" y="1115"/>
                    <a:pt x="728" y="1119"/>
                  </a:cubicBezTo>
                  <a:cubicBezTo>
                    <a:pt x="728" y="1119"/>
                    <a:pt x="728" y="1119"/>
                    <a:pt x="727" y="1118"/>
                  </a:cubicBezTo>
                  <a:cubicBezTo>
                    <a:pt x="727" y="1118"/>
                    <a:pt x="727" y="1117"/>
                    <a:pt x="727" y="1116"/>
                  </a:cubicBezTo>
                  <a:cubicBezTo>
                    <a:pt x="726" y="1115"/>
                    <a:pt x="726" y="1114"/>
                    <a:pt x="725" y="1114"/>
                  </a:cubicBezTo>
                  <a:cubicBezTo>
                    <a:pt x="724" y="1114"/>
                    <a:pt x="723" y="1114"/>
                    <a:pt x="723" y="1114"/>
                  </a:cubicBezTo>
                  <a:cubicBezTo>
                    <a:pt x="721" y="1114"/>
                    <a:pt x="719" y="1115"/>
                    <a:pt x="719" y="1117"/>
                  </a:cubicBezTo>
                  <a:cubicBezTo>
                    <a:pt x="717" y="1115"/>
                    <a:pt x="714" y="1114"/>
                    <a:pt x="710" y="1115"/>
                  </a:cubicBezTo>
                  <a:cubicBezTo>
                    <a:pt x="706" y="1114"/>
                    <a:pt x="701" y="1114"/>
                    <a:pt x="696" y="1113"/>
                  </a:cubicBezTo>
                  <a:cubicBezTo>
                    <a:pt x="694" y="1113"/>
                    <a:pt x="693" y="1116"/>
                    <a:pt x="694" y="1117"/>
                  </a:cubicBezTo>
                  <a:cubicBezTo>
                    <a:pt x="688" y="1117"/>
                    <a:pt x="681" y="1116"/>
                    <a:pt x="675" y="1116"/>
                  </a:cubicBezTo>
                  <a:cubicBezTo>
                    <a:pt x="673" y="1115"/>
                    <a:pt x="672" y="1117"/>
                    <a:pt x="673" y="1119"/>
                  </a:cubicBezTo>
                  <a:cubicBezTo>
                    <a:pt x="662" y="1117"/>
                    <a:pt x="652" y="1116"/>
                    <a:pt x="641" y="1115"/>
                  </a:cubicBezTo>
                  <a:cubicBezTo>
                    <a:pt x="638" y="1115"/>
                    <a:pt x="638" y="1119"/>
                    <a:pt x="641" y="1120"/>
                  </a:cubicBezTo>
                  <a:cubicBezTo>
                    <a:pt x="643" y="1121"/>
                    <a:pt x="646" y="1122"/>
                    <a:pt x="648" y="1123"/>
                  </a:cubicBezTo>
                  <a:cubicBezTo>
                    <a:pt x="640" y="1122"/>
                    <a:pt x="632" y="1120"/>
                    <a:pt x="623" y="1119"/>
                  </a:cubicBezTo>
                  <a:cubicBezTo>
                    <a:pt x="621" y="1119"/>
                    <a:pt x="620" y="1122"/>
                    <a:pt x="622" y="1123"/>
                  </a:cubicBezTo>
                  <a:cubicBezTo>
                    <a:pt x="628" y="1126"/>
                    <a:pt x="634" y="1128"/>
                    <a:pt x="640" y="1130"/>
                  </a:cubicBezTo>
                  <a:cubicBezTo>
                    <a:pt x="629" y="1128"/>
                    <a:pt x="617" y="1126"/>
                    <a:pt x="606" y="1125"/>
                  </a:cubicBezTo>
                  <a:cubicBezTo>
                    <a:pt x="604" y="1124"/>
                    <a:pt x="603" y="1127"/>
                    <a:pt x="605" y="1128"/>
                  </a:cubicBezTo>
                  <a:cubicBezTo>
                    <a:pt x="625" y="1131"/>
                    <a:pt x="646" y="1134"/>
                    <a:pt x="666" y="1138"/>
                  </a:cubicBezTo>
                  <a:cubicBezTo>
                    <a:pt x="640" y="1138"/>
                    <a:pt x="614" y="1132"/>
                    <a:pt x="590" y="1125"/>
                  </a:cubicBezTo>
                  <a:cubicBezTo>
                    <a:pt x="601" y="1123"/>
                    <a:pt x="611" y="1120"/>
                    <a:pt x="621" y="1117"/>
                  </a:cubicBezTo>
                  <a:cubicBezTo>
                    <a:pt x="645" y="1110"/>
                    <a:pt x="670" y="1103"/>
                    <a:pt x="694" y="1096"/>
                  </a:cubicBezTo>
                  <a:cubicBezTo>
                    <a:pt x="714" y="1090"/>
                    <a:pt x="737" y="1085"/>
                    <a:pt x="759" y="1077"/>
                  </a:cubicBezTo>
                  <a:cubicBezTo>
                    <a:pt x="754" y="1087"/>
                    <a:pt x="750" y="1097"/>
                    <a:pt x="742" y="1106"/>
                  </a:cubicBezTo>
                  <a:close/>
                  <a:moveTo>
                    <a:pt x="775" y="1056"/>
                  </a:moveTo>
                  <a:cubicBezTo>
                    <a:pt x="746" y="1073"/>
                    <a:pt x="708" y="1079"/>
                    <a:pt x="676" y="1088"/>
                  </a:cubicBezTo>
                  <a:cubicBezTo>
                    <a:pt x="644" y="1098"/>
                    <a:pt x="612" y="1111"/>
                    <a:pt x="579" y="1114"/>
                  </a:cubicBezTo>
                  <a:cubicBezTo>
                    <a:pt x="577" y="1115"/>
                    <a:pt x="575" y="1115"/>
                    <a:pt x="573" y="1115"/>
                  </a:cubicBezTo>
                  <a:cubicBezTo>
                    <a:pt x="573" y="1114"/>
                    <a:pt x="573" y="1113"/>
                    <a:pt x="572" y="1112"/>
                  </a:cubicBezTo>
                  <a:cubicBezTo>
                    <a:pt x="562" y="1109"/>
                    <a:pt x="552" y="1106"/>
                    <a:pt x="542" y="1103"/>
                  </a:cubicBezTo>
                  <a:cubicBezTo>
                    <a:pt x="541" y="1103"/>
                    <a:pt x="541" y="1103"/>
                    <a:pt x="541" y="1103"/>
                  </a:cubicBezTo>
                  <a:cubicBezTo>
                    <a:pt x="538" y="1102"/>
                    <a:pt x="536" y="1101"/>
                    <a:pt x="534" y="1100"/>
                  </a:cubicBezTo>
                  <a:cubicBezTo>
                    <a:pt x="549" y="1101"/>
                    <a:pt x="565" y="1103"/>
                    <a:pt x="580" y="1106"/>
                  </a:cubicBezTo>
                  <a:cubicBezTo>
                    <a:pt x="583" y="1106"/>
                    <a:pt x="585" y="1102"/>
                    <a:pt x="581" y="1101"/>
                  </a:cubicBezTo>
                  <a:cubicBezTo>
                    <a:pt x="580" y="1100"/>
                    <a:pt x="579" y="1100"/>
                    <a:pt x="578" y="1100"/>
                  </a:cubicBezTo>
                  <a:cubicBezTo>
                    <a:pt x="579" y="1099"/>
                    <a:pt x="580" y="1096"/>
                    <a:pt x="577" y="1095"/>
                  </a:cubicBezTo>
                  <a:cubicBezTo>
                    <a:pt x="566" y="1093"/>
                    <a:pt x="555" y="1090"/>
                    <a:pt x="544" y="1086"/>
                  </a:cubicBezTo>
                  <a:cubicBezTo>
                    <a:pt x="550" y="1087"/>
                    <a:pt x="555" y="1088"/>
                    <a:pt x="560" y="1089"/>
                  </a:cubicBezTo>
                  <a:cubicBezTo>
                    <a:pt x="563" y="1090"/>
                    <a:pt x="564" y="1086"/>
                    <a:pt x="561" y="1085"/>
                  </a:cubicBezTo>
                  <a:cubicBezTo>
                    <a:pt x="553" y="1082"/>
                    <a:pt x="545" y="1079"/>
                    <a:pt x="536" y="1076"/>
                  </a:cubicBezTo>
                  <a:cubicBezTo>
                    <a:pt x="547" y="1078"/>
                    <a:pt x="558" y="1079"/>
                    <a:pt x="568" y="1082"/>
                  </a:cubicBezTo>
                  <a:cubicBezTo>
                    <a:pt x="571" y="1082"/>
                    <a:pt x="572" y="1078"/>
                    <a:pt x="570" y="1077"/>
                  </a:cubicBezTo>
                  <a:cubicBezTo>
                    <a:pt x="568" y="1076"/>
                    <a:pt x="566" y="1076"/>
                    <a:pt x="564" y="1075"/>
                  </a:cubicBezTo>
                  <a:cubicBezTo>
                    <a:pt x="563" y="1075"/>
                    <a:pt x="562" y="1075"/>
                    <a:pt x="562" y="1076"/>
                  </a:cubicBezTo>
                  <a:cubicBezTo>
                    <a:pt x="557" y="1075"/>
                    <a:pt x="553" y="1075"/>
                    <a:pt x="549" y="1074"/>
                  </a:cubicBezTo>
                  <a:cubicBezTo>
                    <a:pt x="564" y="1073"/>
                    <a:pt x="578" y="1068"/>
                    <a:pt x="592" y="1063"/>
                  </a:cubicBezTo>
                  <a:cubicBezTo>
                    <a:pt x="618" y="1054"/>
                    <a:pt x="643" y="1044"/>
                    <a:pt x="668" y="1035"/>
                  </a:cubicBezTo>
                  <a:cubicBezTo>
                    <a:pt x="693" y="1025"/>
                    <a:pt x="719" y="1016"/>
                    <a:pt x="744" y="1006"/>
                  </a:cubicBezTo>
                  <a:cubicBezTo>
                    <a:pt x="760" y="1000"/>
                    <a:pt x="777" y="994"/>
                    <a:pt x="787" y="980"/>
                  </a:cubicBezTo>
                  <a:cubicBezTo>
                    <a:pt x="822" y="997"/>
                    <a:pt x="800" y="1040"/>
                    <a:pt x="775" y="1056"/>
                  </a:cubicBezTo>
                  <a:close/>
                  <a:moveTo>
                    <a:pt x="761" y="986"/>
                  </a:moveTo>
                  <a:cubicBezTo>
                    <a:pt x="745" y="995"/>
                    <a:pt x="727" y="1000"/>
                    <a:pt x="710" y="1006"/>
                  </a:cubicBezTo>
                  <a:cubicBezTo>
                    <a:pt x="691" y="1013"/>
                    <a:pt x="672" y="1020"/>
                    <a:pt x="653" y="1027"/>
                  </a:cubicBezTo>
                  <a:cubicBezTo>
                    <a:pt x="620" y="1040"/>
                    <a:pt x="583" y="1060"/>
                    <a:pt x="546" y="1062"/>
                  </a:cubicBezTo>
                  <a:cubicBezTo>
                    <a:pt x="547" y="1061"/>
                    <a:pt x="547" y="1059"/>
                    <a:pt x="545" y="1059"/>
                  </a:cubicBezTo>
                  <a:cubicBezTo>
                    <a:pt x="532" y="1054"/>
                    <a:pt x="519" y="1050"/>
                    <a:pt x="507" y="1044"/>
                  </a:cubicBezTo>
                  <a:cubicBezTo>
                    <a:pt x="512" y="1045"/>
                    <a:pt x="518" y="1047"/>
                    <a:pt x="523" y="1048"/>
                  </a:cubicBezTo>
                  <a:cubicBezTo>
                    <a:pt x="529" y="1050"/>
                    <a:pt x="534" y="1052"/>
                    <a:pt x="540" y="1053"/>
                  </a:cubicBezTo>
                  <a:cubicBezTo>
                    <a:pt x="543" y="1054"/>
                    <a:pt x="544" y="1050"/>
                    <a:pt x="541" y="1049"/>
                  </a:cubicBezTo>
                  <a:cubicBezTo>
                    <a:pt x="536" y="1047"/>
                    <a:pt x="531" y="1046"/>
                    <a:pt x="526" y="1044"/>
                  </a:cubicBezTo>
                  <a:cubicBezTo>
                    <a:pt x="517" y="1041"/>
                    <a:pt x="510" y="1038"/>
                    <a:pt x="502" y="1034"/>
                  </a:cubicBezTo>
                  <a:cubicBezTo>
                    <a:pt x="511" y="1037"/>
                    <a:pt x="520" y="1039"/>
                    <a:pt x="530" y="1042"/>
                  </a:cubicBezTo>
                  <a:cubicBezTo>
                    <a:pt x="532" y="1043"/>
                    <a:pt x="533" y="1040"/>
                    <a:pt x="531" y="1039"/>
                  </a:cubicBezTo>
                  <a:cubicBezTo>
                    <a:pt x="521" y="1033"/>
                    <a:pt x="510" y="1027"/>
                    <a:pt x="500" y="1022"/>
                  </a:cubicBezTo>
                  <a:cubicBezTo>
                    <a:pt x="507" y="1025"/>
                    <a:pt x="515" y="1028"/>
                    <a:pt x="523" y="1030"/>
                  </a:cubicBezTo>
                  <a:cubicBezTo>
                    <a:pt x="525" y="1031"/>
                    <a:pt x="527" y="1027"/>
                    <a:pt x="524" y="1026"/>
                  </a:cubicBezTo>
                  <a:cubicBezTo>
                    <a:pt x="516" y="1022"/>
                    <a:pt x="508" y="1018"/>
                    <a:pt x="499" y="1016"/>
                  </a:cubicBezTo>
                  <a:cubicBezTo>
                    <a:pt x="495" y="1014"/>
                    <a:pt x="491" y="1012"/>
                    <a:pt x="487" y="1009"/>
                  </a:cubicBezTo>
                  <a:cubicBezTo>
                    <a:pt x="489" y="1010"/>
                    <a:pt x="491" y="1010"/>
                    <a:pt x="494" y="1011"/>
                  </a:cubicBezTo>
                  <a:cubicBezTo>
                    <a:pt x="498" y="1012"/>
                    <a:pt x="502" y="1013"/>
                    <a:pt x="506" y="1013"/>
                  </a:cubicBezTo>
                  <a:cubicBezTo>
                    <a:pt x="510" y="1015"/>
                    <a:pt x="516" y="1016"/>
                    <a:pt x="520" y="1017"/>
                  </a:cubicBezTo>
                  <a:cubicBezTo>
                    <a:pt x="519" y="1020"/>
                    <a:pt x="520" y="1022"/>
                    <a:pt x="523" y="1024"/>
                  </a:cubicBezTo>
                  <a:cubicBezTo>
                    <a:pt x="524" y="1024"/>
                    <a:pt x="525" y="1024"/>
                    <a:pt x="526" y="1024"/>
                  </a:cubicBezTo>
                  <a:cubicBezTo>
                    <a:pt x="529" y="1021"/>
                    <a:pt x="530" y="1018"/>
                    <a:pt x="528" y="1015"/>
                  </a:cubicBezTo>
                  <a:cubicBezTo>
                    <a:pt x="567" y="1014"/>
                    <a:pt x="608" y="994"/>
                    <a:pt x="643" y="981"/>
                  </a:cubicBezTo>
                  <a:cubicBezTo>
                    <a:pt x="669" y="971"/>
                    <a:pt x="695" y="960"/>
                    <a:pt x="720" y="947"/>
                  </a:cubicBezTo>
                  <a:cubicBezTo>
                    <a:pt x="737" y="939"/>
                    <a:pt x="753" y="929"/>
                    <a:pt x="765" y="915"/>
                  </a:cubicBezTo>
                  <a:cubicBezTo>
                    <a:pt x="791" y="932"/>
                    <a:pt x="789" y="970"/>
                    <a:pt x="761" y="986"/>
                  </a:cubicBezTo>
                  <a:close/>
                  <a:moveTo>
                    <a:pt x="742" y="844"/>
                  </a:moveTo>
                  <a:cubicBezTo>
                    <a:pt x="742" y="842"/>
                    <a:pt x="743" y="841"/>
                    <a:pt x="743" y="840"/>
                  </a:cubicBezTo>
                  <a:cubicBezTo>
                    <a:pt x="759" y="844"/>
                    <a:pt x="768" y="860"/>
                    <a:pt x="768" y="876"/>
                  </a:cubicBezTo>
                  <a:cubicBezTo>
                    <a:pt x="768" y="893"/>
                    <a:pt x="757" y="907"/>
                    <a:pt x="744" y="918"/>
                  </a:cubicBezTo>
                  <a:cubicBezTo>
                    <a:pt x="713" y="943"/>
                    <a:pt x="671" y="957"/>
                    <a:pt x="634" y="971"/>
                  </a:cubicBezTo>
                  <a:cubicBezTo>
                    <a:pt x="598" y="984"/>
                    <a:pt x="559" y="1004"/>
                    <a:pt x="520" y="1002"/>
                  </a:cubicBezTo>
                  <a:cubicBezTo>
                    <a:pt x="498" y="1001"/>
                    <a:pt x="475" y="990"/>
                    <a:pt x="462" y="973"/>
                  </a:cubicBezTo>
                  <a:cubicBezTo>
                    <a:pt x="464" y="974"/>
                    <a:pt x="466" y="975"/>
                    <a:pt x="468" y="976"/>
                  </a:cubicBezTo>
                  <a:cubicBezTo>
                    <a:pt x="467" y="977"/>
                    <a:pt x="466" y="979"/>
                    <a:pt x="468" y="979"/>
                  </a:cubicBezTo>
                  <a:cubicBezTo>
                    <a:pt x="485" y="989"/>
                    <a:pt x="503" y="995"/>
                    <a:pt x="523" y="1000"/>
                  </a:cubicBezTo>
                  <a:cubicBezTo>
                    <a:pt x="526" y="1000"/>
                    <a:pt x="527" y="996"/>
                    <a:pt x="524" y="995"/>
                  </a:cubicBezTo>
                  <a:cubicBezTo>
                    <a:pt x="523" y="994"/>
                    <a:pt x="522" y="994"/>
                    <a:pt x="521" y="993"/>
                  </a:cubicBezTo>
                  <a:cubicBezTo>
                    <a:pt x="522" y="992"/>
                    <a:pt x="521" y="991"/>
                    <a:pt x="520" y="990"/>
                  </a:cubicBezTo>
                  <a:cubicBezTo>
                    <a:pt x="509" y="985"/>
                    <a:pt x="499" y="981"/>
                    <a:pt x="489" y="976"/>
                  </a:cubicBezTo>
                  <a:cubicBezTo>
                    <a:pt x="498" y="979"/>
                    <a:pt x="507" y="982"/>
                    <a:pt x="516" y="986"/>
                  </a:cubicBezTo>
                  <a:cubicBezTo>
                    <a:pt x="520" y="988"/>
                    <a:pt x="523" y="983"/>
                    <a:pt x="519" y="981"/>
                  </a:cubicBezTo>
                  <a:cubicBezTo>
                    <a:pt x="509" y="976"/>
                    <a:pt x="498" y="970"/>
                    <a:pt x="488" y="965"/>
                  </a:cubicBezTo>
                  <a:cubicBezTo>
                    <a:pt x="497" y="968"/>
                    <a:pt x="506" y="971"/>
                    <a:pt x="515" y="974"/>
                  </a:cubicBezTo>
                  <a:cubicBezTo>
                    <a:pt x="518" y="976"/>
                    <a:pt x="520" y="970"/>
                    <a:pt x="516" y="969"/>
                  </a:cubicBezTo>
                  <a:cubicBezTo>
                    <a:pt x="498" y="962"/>
                    <a:pt x="481" y="954"/>
                    <a:pt x="465" y="943"/>
                  </a:cubicBezTo>
                  <a:cubicBezTo>
                    <a:pt x="481" y="948"/>
                    <a:pt x="497" y="953"/>
                    <a:pt x="513" y="959"/>
                  </a:cubicBezTo>
                  <a:cubicBezTo>
                    <a:pt x="516" y="960"/>
                    <a:pt x="518" y="956"/>
                    <a:pt x="516" y="954"/>
                  </a:cubicBezTo>
                  <a:cubicBezTo>
                    <a:pt x="518" y="954"/>
                    <a:pt x="519" y="951"/>
                    <a:pt x="517" y="949"/>
                  </a:cubicBezTo>
                  <a:cubicBezTo>
                    <a:pt x="514" y="947"/>
                    <a:pt x="511" y="946"/>
                    <a:pt x="509" y="944"/>
                  </a:cubicBezTo>
                  <a:cubicBezTo>
                    <a:pt x="513" y="944"/>
                    <a:pt x="517" y="945"/>
                    <a:pt x="521" y="946"/>
                  </a:cubicBezTo>
                  <a:cubicBezTo>
                    <a:pt x="525" y="947"/>
                    <a:pt x="526" y="942"/>
                    <a:pt x="522" y="940"/>
                  </a:cubicBezTo>
                  <a:cubicBezTo>
                    <a:pt x="522" y="940"/>
                    <a:pt x="521" y="940"/>
                    <a:pt x="521" y="940"/>
                  </a:cubicBezTo>
                  <a:cubicBezTo>
                    <a:pt x="559" y="938"/>
                    <a:pt x="598" y="928"/>
                    <a:pt x="633" y="915"/>
                  </a:cubicBezTo>
                  <a:cubicBezTo>
                    <a:pt x="658" y="906"/>
                    <a:pt x="681" y="896"/>
                    <a:pt x="704" y="883"/>
                  </a:cubicBezTo>
                  <a:cubicBezTo>
                    <a:pt x="719" y="874"/>
                    <a:pt x="733" y="864"/>
                    <a:pt x="739" y="848"/>
                  </a:cubicBezTo>
                  <a:cubicBezTo>
                    <a:pt x="740" y="848"/>
                    <a:pt x="742" y="846"/>
                    <a:pt x="742" y="844"/>
                  </a:cubicBezTo>
                  <a:close/>
                  <a:moveTo>
                    <a:pt x="490" y="940"/>
                  </a:moveTo>
                  <a:cubicBezTo>
                    <a:pt x="492" y="940"/>
                    <a:pt x="493" y="941"/>
                    <a:pt x="495" y="941"/>
                  </a:cubicBezTo>
                  <a:cubicBezTo>
                    <a:pt x="495" y="941"/>
                    <a:pt x="496" y="942"/>
                    <a:pt x="496" y="943"/>
                  </a:cubicBezTo>
                  <a:cubicBezTo>
                    <a:pt x="496" y="943"/>
                    <a:pt x="497" y="943"/>
                    <a:pt x="497" y="943"/>
                  </a:cubicBezTo>
                  <a:cubicBezTo>
                    <a:pt x="494" y="942"/>
                    <a:pt x="492" y="941"/>
                    <a:pt x="490" y="940"/>
                  </a:cubicBezTo>
                  <a:close/>
                  <a:moveTo>
                    <a:pt x="648" y="895"/>
                  </a:moveTo>
                  <a:cubicBezTo>
                    <a:pt x="636" y="900"/>
                    <a:pt x="624" y="904"/>
                    <a:pt x="611" y="908"/>
                  </a:cubicBezTo>
                  <a:cubicBezTo>
                    <a:pt x="593" y="914"/>
                    <a:pt x="575" y="918"/>
                    <a:pt x="557" y="921"/>
                  </a:cubicBezTo>
                  <a:cubicBezTo>
                    <a:pt x="557" y="920"/>
                    <a:pt x="557" y="920"/>
                    <a:pt x="557" y="920"/>
                  </a:cubicBezTo>
                  <a:cubicBezTo>
                    <a:pt x="526" y="781"/>
                    <a:pt x="413" y="680"/>
                    <a:pt x="300" y="598"/>
                  </a:cubicBezTo>
                  <a:cubicBezTo>
                    <a:pt x="309" y="574"/>
                    <a:pt x="326" y="553"/>
                    <a:pt x="349" y="539"/>
                  </a:cubicBezTo>
                  <a:cubicBezTo>
                    <a:pt x="386" y="514"/>
                    <a:pt x="433" y="508"/>
                    <a:pt x="477" y="506"/>
                  </a:cubicBezTo>
                  <a:cubicBezTo>
                    <a:pt x="517" y="504"/>
                    <a:pt x="558" y="505"/>
                    <a:pt x="597" y="497"/>
                  </a:cubicBezTo>
                  <a:cubicBezTo>
                    <a:pt x="573" y="629"/>
                    <a:pt x="604" y="772"/>
                    <a:pt x="648" y="895"/>
                  </a:cubicBezTo>
                  <a:close/>
                  <a:moveTo>
                    <a:pt x="712" y="767"/>
                  </a:moveTo>
                  <a:cubicBezTo>
                    <a:pt x="719" y="789"/>
                    <a:pt x="731" y="812"/>
                    <a:pt x="729" y="836"/>
                  </a:cubicBezTo>
                  <a:cubicBezTo>
                    <a:pt x="729" y="836"/>
                    <a:pt x="729" y="837"/>
                    <a:pt x="729" y="837"/>
                  </a:cubicBezTo>
                  <a:cubicBezTo>
                    <a:pt x="726" y="861"/>
                    <a:pt x="697" y="872"/>
                    <a:pt x="678" y="881"/>
                  </a:cubicBezTo>
                  <a:cubicBezTo>
                    <a:pt x="671" y="885"/>
                    <a:pt x="664" y="888"/>
                    <a:pt x="657" y="891"/>
                  </a:cubicBezTo>
                  <a:cubicBezTo>
                    <a:pt x="630" y="801"/>
                    <a:pt x="604" y="709"/>
                    <a:pt x="602" y="614"/>
                  </a:cubicBezTo>
                  <a:cubicBezTo>
                    <a:pt x="601" y="573"/>
                    <a:pt x="604" y="533"/>
                    <a:pt x="612" y="494"/>
                  </a:cubicBezTo>
                  <a:cubicBezTo>
                    <a:pt x="638" y="488"/>
                    <a:pt x="681" y="473"/>
                    <a:pt x="673" y="440"/>
                  </a:cubicBezTo>
                  <a:cubicBezTo>
                    <a:pt x="672" y="433"/>
                    <a:pt x="663" y="435"/>
                    <a:pt x="662" y="441"/>
                  </a:cubicBezTo>
                  <a:cubicBezTo>
                    <a:pt x="660" y="465"/>
                    <a:pt x="636" y="474"/>
                    <a:pt x="615" y="480"/>
                  </a:cubicBezTo>
                  <a:cubicBezTo>
                    <a:pt x="625" y="437"/>
                    <a:pt x="641" y="396"/>
                    <a:pt x="664" y="357"/>
                  </a:cubicBezTo>
                  <a:cubicBezTo>
                    <a:pt x="668" y="351"/>
                    <a:pt x="658" y="345"/>
                    <a:pt x="654" y="351"/>
                  </a:cubicBezTo>
                  <a:cubicBezTo>
                    <a:pt x="628" y="393"/>
                    <a:pt x="610" y="437"/>
                    <a:pt x="600" y="484"/>
                  </a:cubicBezTo>
                  <a:cubicBezTo>
                    <a:pt x="581" y="488"/>
                    <a:pt x="560" y="490"/>
                    <a:pt x="540" y="491"/>
                  </a:cubicBezTo>
                  <a:cubicBezTo>
                    <a:pt x="498" y="493"/>
                    <a:pt x="454" y="492"/>
                    <a:pt x="412" y="501"/>
                  </a:cubicBezTo>
                  <a:cubicBezTo>
                    <a:pt x="364" y="510"/>
                    <a:pt x="308" y="543"/>
                    <a:pt x="289" y="590"/>
                  </a:cubicBezTo>
                  <a:cubicBezTo>
                    <a:pt x="279" y="582"/>
                    <a:pt x="268" y="575"/>
                    <a:pt x="257" y="567"/>
                  </a:cubicBezTo>
                  <a:cubicBezTo>
                    <a:pt x="250" y="563"/>
                    <a:pt x="244" y="574"/>
                    <a:pt x="251" y="579"/>
                  </a:cubicBezTo>
                  <a:cubicBezTo>
                    <a:pt x="262" y="587"/>
                    <a:pt x="274" y="595"/>
                    <a:pt x="285" y="603"/>
                  </a:cubicBezTo>
                  <a:cubicBezTo>
                    <a:pt x="283" y="616"/>
                    <a:pt x="283" y="629"/>
                    <a:pt x="286" y="643"/>
                  </a:cubicBezTo>
                  <a:cubicBezTo>
                    <a:pt x="287" y="648"/>
                    <a:pt x="294" y="647"/>
                    <a:pt x="294" y="642"/>
                  </a:cubicBezTo>
                  <a:cubicBezTo>
                    <a:pt x="293" y="631"/>
                    <a:pt x="294" y="621"/>
                    <a:pt x="296" y="611"/>
                  </a:cubicBezTo>
                  <a:cubicBezTo>
                    <a:pt x="346" y="648"/>
                    <a:pt x="394" y="686"/>
                    <a:pt x="435" y="731"/>
                  </a:cubicBezTo>
                  <a:cubicBezTo>
                    <a:pt x="486" y="787"/>
                    <a:pt x="524" y="850"/>
                    <a:pt x="546" y="922"/>
                  </a:cubicBezTo>
                  <a:cubicBezTo>
                    <a:pt x="522" y="926"/>
                    <a:pt x="497" y="928"/>
                    <a:pt x="473" y="931"/>
                  </a:cubicBezTo>
                  <a:cubicBezTo>
                    <a:pt x="465" y="910"/>
                    <a:pt x="458" y="889"/>
                    <a:pt x="450" y="869"/>
                  </a:cubicBezTo>
                  <a:cubicBezTo>
                    <a:pt x="444" y="852"/>
                    <a:pt x="439" y="835"/>
                    <a:pt x="428" y="821"/>
                  </a:cubicBezTo>
                  <a:cubicBezTo>
                    <a:pt x="418" y="810"/>
                    <a:pt x="403" y="803"/>
                    <a:pt x="389" y="798"/>
                  </a:cubicBezTo>
                  <a:cubicBezTo>
                    <a:pt x="370" y="790"/>
                    <a:pt x="351" y="783"/>
                    <a:pt x="333" y="774"/>
                  </a:cubicBezTo>
                  <a:cubicBezTo>
                    <a:pt x="264" y="742"/>
                    <a:pt x="199" y="698"/>
                    <a:pt x="147" y="642"/>
                  </a:cubicBezTo>
                  <a:cubicBezTo>
                    <a:pt x="44" y="529"/>
                    <a:pt x="0" y="349"/>
                    <a:pt x="93" y="216"/>
                  </a:cubicBezTo>
                  <a:cubicBezTo>
                    <a:pt x="117" y="183"/>
                    <a:pt x="148" y="154"/>
                    <a:pt x="181" y="129"/>
                  </a:cubicBezTo>
                  <a:cubicBezTo>
                    <a:pt x="214" y="103"/>
                    <a:pt x="249" y="79"/>
                    <a:pt x="287" y="60"/>
                  </a:cubicBezTo>
                  <a:cubicBezTo>
                    <a:pt x="367" y="19"/>
                    <a:pt x="460" y="8"/>
                    <a:pt x="549" y="16"/>
                  </a:cubicBezTo>
                  <a:cubicBezTo>
                    <a:pt x="715" y="31"/>
                    <a:pt x="839" y="202"/>
                    <a:pt x="851" y="360"/>
                  </a:cubicBezTo>
                  <a:cubicBezTo>
                    <a:pt x="858" y="451"/>
                    <a:pt x="831" y="543"/>
                    <a:pt x="774" y="615"/>
                  </a:cubicBezTo>
                  <a:cubicBezTo>
                    <a:pt x="750" y="644"/>
                    <a:pt x="721" y="674"/>
                    <a:pt x="711" y="712"/>
                  </a:cubicBezTo>
                  <a:cubicBezTo>
                    <a:pt x="706" y="730"/>
                    <a:pt x="707" y="748"/>
                    <a:pt x="712" y="767"/>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îŝ1íďê">
              <a:extLst>
                <a:ext uri="{FF2B5EF4-FFF2-40B4-BE49-F238E27FC236}">
                  <a16:creationId xmlns:a16="http://schemas.microsoft.com/office/drawing/2014/main" xmlns="" id="{4A09B482-9CDE-4BC7-A6B2-D7A468513BD5}"/>
                </a:ext>
              </a:extLst>
            </p:cNvPr>
            <p:cNvSpPr/>
            <p:nvPr/>
          </p:nvSpPr>
          <p:spPr bwMode="auto">
            <a:xfrm>
              <a:off x="3162891" y="2205830"/>
              <a:ext cx="928688" cy="655638"/>
            </a:xfrm>
            <a:custGeom>
              <a:avLst/>
              <a:gdLst>
                <a:gd name="T0" fmla="*/ 274 w 307"/>
                <a:gd name="T1" fmla="*/ 115 h 217"/>
                <a:gd name="T2" fmla="*/ 217 w 307"/>
                <a:gd name="T3" fmla="*/ 57 h 217"/>
                <a:gd name="T4" fmla="*/ 24 w 307"/>
                <a:gd name="T5" fmla="*/ 24 h 217"/>
                <a:gd name="T6" fmla="*/ 22 w 307"/>
                <a:gd name="T7" fmla="*/ 26 h 217"/>
                <a:gd name="T8" fmla="*/ 12 w 307"/>
                <a:gd name="T9" fmla="*/ 78 h 217"/>
                <a:gd name="T10" fmla="*/ 77 w 307"/>
                <a:gd name="T11" fmla="*/ 87 h 217"/>
                <a:gd name="T12" fmla="*/ 229 w 307"/>
                <a:gd name="T13" fmla="*/ 143 h 217"/>
                <a:gd name="T14" fmla="*/ 252 w 307"/>
                <a:gd name="T15" fmla="*/ 177 h 217"/>
                <a:gd name="T16" fmla="*/ 274 w 307"/>
                <a:gd name="T17" fmla="*/ 208 h 217"/>
                <a:gd name="T18" fmla="*/ 306 w 307"/>
                <a:gd name="T19" fmla="*/ 184 h 217"/>
                <a:gd name="T20" fmla="*/ 274 w 307"/>
                <a:gd name="T21" fmla="*/ 115 h 217"/>
                <a:gd name="T22" fmla="*/ 293 w 307"/>
                <a:gd name="T23" fmla="*/ 194 h 217"/>
                <a:gd name="T24" fmla="*/ 274 w 307"/>
                <a:gd name="T25" fmla="*/ 193 h 217"/>
                <a:gd name="T26" fmla="*/ 268 w 307"/>
                <a:gd name="T27" fmla="*/ 183 h 217"/>
                <a:gd name="T28" fmla="*/ 237 w 307"/>
                <a:gd name="T29" fmla="*/ 135 h 217"/>
                <a:gd name="T30" fmla="*/ 140 w 307"/>
                <a:gd name="T31" fmla="*/ 78 h 217"/>
                <a:gd name="T32" fmla="*/ 78 w 307"/>
                <a:gd name="T33" fmla="*/ 74 h 217"/>
                <a:gd name="T34" fmla="*/ 33 w 307"/>
                <a:gd name="T35" fmla="*/ 79 h 217"/>
                <a:gd name="T36" fmla="*/ 33 w 307"/>
                <a:gd name="T37" fmla="*/ 34 h 217"/>
                <a:gd name="T38" fmla="*/ 36 w 307"/>
                <a:gd name="T39" fmla="*/ 30 h 217"/>
                <a:gd name="T40" fmla="*/ 277 w 307"/>
                <a:gd name="T41" fmla="*/ 144 h 217"/>
                <a:gd name="T42" fmla="*/ 292 w 307"/>
                <a:gd name="T43" fmla="*/ 174 h 217"/>
                <a:gd name="T44" fmla="*/ 294 w 307"/>
                <a:gd name="T45" fmla="*/ 188 h 217"/>
                <a:gd name="T46" fmla="*/ 293 w 307"/>
                <a:gd name="T47" fmla="*/ 19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217">
                  <a:moveTo>
                    <a:pt x="274" y="115"/>
                  </a:moveTo>
                  <a:cubicBezTo>
                    <a:pt x="258" y="93"/>
                    <a:pt x="239" y="73"/>
                    <a:pt x="217" y="57"/>
                  </a:cubicBezTo>
                  <a:cubicBezTo>
                    <a:pt x="162" y="16"/>
                    <a:pt x="89" y="0"/>
                    <a:pt x="24" y="24"/>
                  </a:cubicBezTo>
                  <a:cubicBezTo>
                    <a:pt x="23" y="24"/>
                    <a:pt x="22" y="25"/>
                    <a:pt x="22" y="26"/>
                  </a:cubicBezTo>
                  <a:cubicBezTo>
                    <a:pt x="5" y="38"/>
                    <a:pt x="0" y="60"/>
                    <a:pt x="12" y="78"/>
                  </a:cubicBezTo>
                  <a:cubicBezTo>
                    <a:pt x="28" y="100"/>
                    <a:pt x="54" y="91"/>
                    <a:pt x="77" y="87"/>
                  </a:cubicBezTo>
                  <a:cubicBezTo>
                    <a:pt x="132" y="78"/>
                    <a:pt x="191" y="101"/>
                    <a:pt x="229" y="143"/>
                  </a:cubicBezTo>
                  <a:cubicBezTo>
                    <a:pt x="238" y="153"/>
                    <a:pt x="245" y="165"/>
                    <a:pt x="252" y="177"/>
                  </a:cubicBezTo>
                  <a:cubicBezTo>
                    <a:pt x="257" y="189"/>
                    <a:pt x="262" y="202"/>
                    <a:pt x="274" y="208"/>
                  </a:cubicBezTo>
                  <a:cubicBezTo>
                    <a:pt x="293" y="217"/>
                    <a:pt x="307" y="202"/>
                    <a:pt x="306" y="184"/>
                  </a:cubicBezTo>
                  <a:cubicBezTo>
                    <a:pt x="305" y="160"/>
                    <a:pt x="287" y="134"/>
                    <a:pt x="274" y="115"/>
                  </a:cubicBezTo>
                  <a:close/>
                  <a:moveTo>
                    <a:pt x="293" y="194"/>
                  </a:moveTo>
                  <a:cubicBezTo>
                    <a:pt x="286" y="194"/>
                    <a:pt x="280" y="194"/>
                    <a:pt x="274" y="193"/>
                  </a:cubicBezTo>
                  <a:cubicBezTo>
                    <a:pt x="272" y="191"/>
                    <a:pt x="269" y="186"/>
                    <a:pt x="268" y="183"/>
                  </a:cubicBezTo>
                  <a:cubicBezTo>
                    <a:pt x="259" y="166"/>
                    <a:pt x="250" y="149"/>
                    <a:pt x="237" y="135"/>
                  </a:cubicBezTo>
                  <a:cubicBezTo>
                    <a:pt x="212" y="106"/>
                    <a:pt x="177" y="86"/>
                    <a:pt x="140" y="78"/>
                  </a:cubicBezTo>
                  <a:cubicBezTo>
                    <a:pt x="120" y="73"/>
                    <a:pt x="99" y="72"/>
                    <a:pt x="78" y="74"/>
                  </a:cubicBezTo>
                  <a:cubicBezTo>
                    <a:pt x="64" y="76"/>
                    <a:pt x="47" y="84"/>
                    <a:pt x="33" y="79"/>
                  </a:cubicBezTo>
                  <a:cubicBezTo>
                    <a:pt x="12" y="71"/>
                    <a:pt x="15" y="43"/>
                    <a:pt x="33" y="34"/>
                  </a:cubicBezTo>
                  <a:cubicBezTo>
                    <a:pt x="35" y="33"/>
                    <a:pt x="36" y="31"/>
                    <a:pt x="36" y="30"/>
                  </a:cubicBezTo>
                  <a:cubicBezTo>
                    <a:pt x="133" y="9"/>
                    <a:pt x="227" y="59"/>
                    <a:pt x="277" y="144"/>
                  </a:cubicBezTo>
                  <a:cubicBezTo>
                    <a:pt x="282" y="153"/>
                    <a:pt x="289" y="164"/>
                    <a:pt x="292" y="174"/>
                  </a:cubicBezTo>
                  <a:cubicBezTo>
                    <a:pt x="293" y="179"/>
                    <a:pt x="294" y="183"/>
                    <a:pt x="294" y="188"/>
                  </a:cubicBezTo>
                  <a:lnTo>
                    <a:pt x="293" y="194"/>
                  </a:ln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işliďê">
              <a:extLst>
                <a:ext uri="{FF2B5EF4-FFF2-40B4-BE49-F238E27FC236}">
                  <a16:creationId xmlns:a16="http://schemas.microsoft.com/office/drawing/2014/main" xmlns="" id="{C6EFDC59-E033-C099-7949-DBD6A387AC33}"/>
                </a:ext>
              </a:extLst>
            </p:cNvPr>
            <p:cNvSpPr/>
            <p:nvPr/>
          </p:nvSpPr>
          <p:spPr bwMode="auto">
            <a:xfrm>
              <a:off x="2651716" y="4563270"/>
              <a:ext cx="144463" cy="257175"/>
            </a:xfrm>
            <a:custGeom>
              <a:avLst/>
              <a:gdLst>
                <a:gd name="T0" fmla="*/ 37 w 48"/>
                <a:gd name="T1" fmla="*/ 5 h 85"/>
                <a:gd name="T2" fmla="*/ 21 w 48"/>
                <a:gd name="T3" fmla="*/ 41 h 85"/>
                <a:gd name="T4" fmla="*/ 13 w 48"/>
                <a:gd name="T5" fmla="*/ 58 h 85"/>
                <a:gd name="T6" fmla="*/ 7 w 48"/>
                <a:gd name="T7" fmla="*/ 71 h 85"/>
                <a:gd name="T8" fmla="*/ 4 w 48"/>
                <a:gd name="T9" fmla="*/ 72 h 85"/>
                <a:gd name="T10" fmla="*/ 2 w 48"/>
                <a:gd name="T11" fmla="*/ 80 h 85"/>
                <a:gd name="T12" fmla="*/ 9 w 48"/>
                <a:gd name="T13" fmla="*/ 85 h 85"/>
                <a:gd name="T14" fmla="*/ 28 w 48"/>
                <a:gd name="T15" fmla="*/ 54 h 85"/>
                <a:gd name="T16" fmla="*/ 46 w 48"/>
                <a:gd name="T17" fmla="*/ 9 h 85"/>
                <a:gd name="T18" fmla="*/ 37 w 48"/>
                <a:gd name="T1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5">
                  <a:moveTo>
                    <a:pt x="37" y="5"/>
                  </a:moveTo>
                  <a:cubicBezTo>
                    <a:pt x="32" y="17"/>
                    <a:pt x="27" y="29"/>
                    <a:pt x="21" y="41"/>
                  </a:cubicBezTo>
                  <a:cubicBezTo>
                    <a:pt x="18" y="46"/>
                    <a:pt x="16" y="52"/>
                    <a:pt x="13" y="58"/>
                  </a:cubicBezTo>
                  <a:cubicBezTo>
                    <a:pt x="12" y="61"/>
                    <a:pt x="10" y="67"/>
                    <a:pt x="7" y="71"/>
                  </a:cubicBezTo>
                  <a:cubicBezTo>
                    <a:pt x="6" y="71"/>
                    <a:pt x="4" y="71"/>
                    <a:pt x="4" y="72"/>
                  </a:cubicBezTo>
                  <a:cubicBezTo>
                    <a:pt x="1" y="75"/>
                    <a:pt x="0" y="77"/>
                    <a:pt x="2" y="80"/>
                  </a:cubicBezTo>
                  <a:cubicBezTo>
                    <a:pt x="3" y="84"/>
                    <a:pt x="6" y="85"/>
                    <a:pt x="9" y="85"/>
                  </a:cubicBezTo>
                  <a:cubicBezTo>
                    <a:pt x="21" y="82"/>
                    <a:pt x="24" y="64"/>
                    <a:pt x="28" y="54"/>
                  </a:cubicBezTo>
                  <a:cubicBezTo>
                    <a:pt x="35" y="39"/>
                    <a:pt x="41" y="24"/>
                    <a:pt x="46" y="9"/>
                  </a:cubicBezTo>
                  <a:cubicBezTo>
                    <a:pt x="48" y="3"/>
                    <a:pt x="40" y="0"/>
                    <a:pt x="37"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ïsļïḓè">
              <a:extLst>
                <a:ext uri="{FF2B5EF4-FFF2-40B4-BE49-F238E27FC236}">
                  <a16:creationId xmlns:a16="http://schemas.microsoft.com/office/drawing/2014/main" xmlns="" id="{E6EEBEF3-98F7-F025-CC33-794CD621D1FE}"/>
                </a:ext>
              </a:extLst>
            </p:cNvPr>
            <p:cNvSpPr/>
            <p:nvPr/>
          </p:nvSpPr>
          <p:spPr bwMode="auto">
            <a:xfrm>
              <a:off x="2151653" y="4352131"/>
              <a:ext cx="188913" cy="220663"/>
            </a:xfrm>
            <a:custGeom>
              <a:avLst/>
              <a:gdLst>
                <a:gd name="T0" fmla="*/ 54 w 62"/>
                <a:gd name="T1" fmla="*/ 3 h 73"/>
                <a:gd name="T2" fmla="*/ 4 w 62"/>
                <a:gd name="T3" fmla="*/ 60 h 73"/>
                <a:gd name="T4" fmla="*/ 14 w 62"/>
                <a:gd name="T5" fmla="*/ 66 h 73"/>
                <a:gd name="T6" fmla="*/ 14 w 62"/>
                <a:gd name="T7" fmla="*/ 66 h 73"/>
                <a:gd name="T8" fmla="*/ 59 w 62"/>
                <a:gd name="T9" fmla="*/ 9 h 73"/>
                <a:gd name="T10" fmla="*/ 54 w 62"/>
                <a:gd name="T11" fmla="*/ 3 h 73"/>
              </a:gdLst>
              <a:ahLst/>
              <a:cxnLst>
                <a:cxn ang="0">
                  <a:pos x="T0" y="T1"/>
                </a:cxn>
                <a:cxn ang="0">
                  <a:pos x="T2" y="T3"/>
                </a:cxn>
                <a:cxn ang="0">
                  <a:pos x="T4" y="T5"/>
                </a:cxn>
                <a:cxn ang="0">
                  <a:pos x="T6" y="T7"/>
                </a:cxn>
                <a:cxn ang="0">
                  <a:pos x="T8" y="T9"/>
                </a:cxn>
                <a:cxn ang="0">
                  <a:pos x="T10" y="T11"/>
                </a:cxn>
              </a:cxnLst>
              <a:rect l="0" t="0" r="r" b="b"/>
              <a:pathLst>
                <a:path w="62" h="73">
                  <a:moveTo>
                    <a:pt x="54" y="3"/>
                  </a:moveTo>
                  <a:cubicBezTo>
                    <a:pt x="32" y="17"/>
                    <a:pt x="15" y="37"/>
                    <a:pt x="4" y="60"/>
                  </a:cubicBezTo>
                  <a:cubicBezTo>
                    <a:pt x="0" y="68"/>
                    <a:pt x="10" y="73"/>
                    <a:pt x="14" y="66"/>
                  </a:cubicBezTo>
                  <a:cubicBezTo>
                    <a:pt x="14" y="66"/>
                    <a:pt x="14" y="66"/>
                    <a:pt x="14" y="66"/>
                  </a:cubicBezTo>
                  <a:cubicBezTo>
                    <a:pt x="25" y="44"/>
                    <a:pt x="40" y="26"/>
                    <a:pt x="59" y="9"/>
                  </a:cubicBezTo>
                  <a:cubicBezTo>
                    <a:pt x="62" y="6"/>
                    <a:pt x="58" y="0"/>
                    <a:pt x="54"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ïşlíde">
              <a:extLst>
                <a:ext uri="{FF2B5EF4-FFF2-40B4-BE49-F238E27FC236}">
                  <a16:creationId xmlns:a16="http://schemas.microsoft.com/office/drawing/2014/main" xmlns="" id="{468FDA14-2BC8-63D5-B0AF-5E5B58BBF2CB}"/>
                </a:ext>
              </a:extLst>
            </p:cNvPr>
            <p:cNvSpPr/>
            <p:nvPr/>
          </p:nvSpPr>
          <p:spPr bwMode="auto">
            <a:xfrm>
              <a:off x="1629366" y="3817144"/>
              <a:ext cx="230188" cy="127000"/>
            </a:xfrm>
            <a:custGeom>
              <a:avLst/>
              <a:gdLst>
                <a:gd name="T0" fmla="*/ 68 w 76"/>
                <a:gd name="T1" fmla="*/ 2 h 42"/>
                <a:gd name="T2" fmla="*/ 36 w 76"/>
                <a:gd name="T3" fmla="*/ 20 h 42"/>
                <a:gd name="T4" fmla="*/ 3 w 76"/>
                <a:gd name="T5" fmla="*/ 34 h 42"/>
                <a:gd name="T6" fmla="*/ 6 w 76"/>
                <a:gd name="T7" fmla="*/ 42 h 42"/>
                <a:gd name="T8" fmla="*/ 40 w 76"/>
                <a:gd name="T9" fmla="*/ 30 h 42"/>
                <a:gd name="T10" fmla="*/ 73 w 76"/>
                <a:gd name="T11" fmla="*/ 9 h 42"/>
                <a:gd name="T12" fmla="*/ 68 w 7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8" y="2"/>
                  </a:moveTo>
                  <a:cubicBezTo>
                    <a:pt x="57" y="8"/>
                    <a:pt x="47" y="15"/>
                    <a:pt x="36" y="20"/>
                  </a:cubicBezTo>
                  <a:cubicBezTo>
                    <a:pt x="26" y="25"/>
                    <a:pt x="13" y="27"/>
                    <a:pt x="3" y="34"/>
                  </a:cubicBezTo>
                  <a:cubicBezTo>
                    <a:pt x="0" y="36"/>
                    <a:pt x="1" y="42"/>
                    <a:pt x="6" y="42"/>
                  </a:cubicBezTo>
                  <a:cubicBezTo>
                    <a:pt x="17" y="42"/>
                    <a:pt x="29" y="35"/>
                    <a:pt x="40" y="30"/>
                  </a:cubicBezTo>
                  <a:cubicBezTo>
                    <a:pt x="51" y="24"/>
                    <a:pt x="63" y="17"/>
                    <a:pt x="73" y="9"/>
                  </a:cubicBezTo>
                  <a:cubicBezTo>
                    <a:pt x="76" y="6"/>
                    <a:pt x="72" y="0"/>
                    <a:pt x="68"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îṩľiḑe">
              <a:extLst>
                <a:ext uri="{FF2B5EF4-FFF2-40B4-BE49-F238E27FC236}">
                  <a16:creationId xmlns:a16="http://schemas.microsoft.com/office/drawing/2014/main" xmlns="" id="{C9565C5A-6C3D-255B-BEFF-0567AE6A1AA9}"/>
                </a:ext>
              </a:extLst>
            </p:cNvPr>
            <p:cNvSpPr/>
            <p:nvPr/>
          </p:nvSpPr>
          <p:spPr bwMode="auto">
            <a:xfrm>
              <a:off x="1456328" y="3055144"/>
              <a:ext cx="269875" cy="53975"/>
            </a:xfrm>
            <a:custGeom>
              <a:avLst/>
              <a:gdLst>
                <a:gd name="T0" fmla="*/ 84 w 89"/>
                <a:gd name="T1" fmla="*/ 5 h 18"/>
                <a:gd name="T2" fmla="*/ 21 w 89"/>
                <a:gd name="T3" fmla="*/ 5 h 18"/>
                <a:gd name="T4" fmla="*/ 14 w 89"/>
                <a:gd name="T5" fmla="*/ 2 h 18"/>
                <a:gd name="T6" fmla="*/ 5 w 89"/>
                <a:gd name="T7" fmla="*/ 7 h 18"/>
                <a:gd name="T8" fmla="*/ 8 w 89"/>
                <a:gd name="T9" fmla="*/ 17 h 18"/>
                <a:gd name="T10" fmla="*/ 84 w 89"/>
                <a:gd name="T11" fmla="*/ 13 h 18"/>
                <a:gd name="T12" fmla="*/ 84 w 8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4" y="5"/>
                  </a:moveTo>
                  <a:cubicBezTo>
                    <a:pt x="63" y="4"/>
                    <a:pt x="42" y="5"/>
                    <a:pt x="21" y="5"/>
                  </a:cubicBezTo>
                  <a:cubicBezTo>
                    <a:pt x="20" y="3"/>
                    <a:pt x="17" y="0"/>
                    <a:pt x="14" y="2"/>
                  </a:cubicBezTo>
                  <a:cubicBezTo>
                    <a:pt x="11" y="3"/>
                    <a:pt x="8" y="5"/>
                    <a:pt x="5" y="7"/>
                  </a:cubicBezTo>
                  <a:cubicBezTo>
                    <a:pt x="0" y="9"/>
                    <a:pt x="2" y="18"/>
                    <a:pt x="8" y="17"/>
                  </a:cubicBezTo>
                  <a:cubicBezTo>
                    <a:pt x="33" y="16"/>
                    <a:pt x="59" y="16"/>
                    <a:pt x="84" y="13"/>
                  </a:cubicBezTo>
                  <a:cubicBezTo>
                    <a:pt x="88" y="12"/>
                    <a:pt x="89" y="5"/>
                    <a:pt x="84"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işlîḓe">
              <a:extLst>
                <a:ext uri="{FF2B5EF4-FFF2-40B4-BE49-F238E27FC236}">
                  <a16:creationId xmlns:a16="http://schemas.microsoft.com/office/drawing/2014/main" xmlns="" id="{FB80C6BC-3BBE-4EA2-D154-1925C6C0AAC0}"/>
                </a:ext>
              </a:extLst>
            </p:cNvPr>
            <p:cNvSpPr/>
            <p:nvPr/>
          </p:nvSpPr>
          <p:spPr bwMode="auto">
            <a:xfrm>
              <a:off x="1837328" y="2343942"/>
              <a:ext cx="190500" cy="190500"/>
            </a:xfrm>
            <a:custGeom>
              <a:avLst/>
              <a:gdLst>
                <a:gd name="T0" fmla="*/ 59 w 63"/>
                <a:gd name="T1" fmla="*/ 53 h 63"/>
                <a:gd name="T2" fmla="*/ 33 w 63"/>
                <a:gd name="T3" fmla="*/ 26 h 63"/>
                <a:gd name="T4" fmla="*/ 8 w 63"/>
                <a:gd name="T5" fmla="*/ 2 h 63"/>
                <a:gd name="T6" fmla="*/ 2 w 63"/>
                <a:gd name="T7" fmla="*/ 8 h 63"/>
                <a:gd name="T8" fmla="*/ 26 w 63"/>
                <a:gd name="T9" fmla="*/ 34 h 63"/>
                <a:gd name="T10" fmla="*/ 53 w 63"/>
                <a:gd name="T11" fmla="*/ 60 h 63"/>
                <a:gd name="T12" fmla="*/ 59 w 63"/>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63" h="63">
                  <a:moveTo>
                    <a:pt x="59" y="53"/>
                  </a:moveTo>
                  <a:cubicBezTo>
                    <a:pt x="51" y="44"/>
                    <a:pt x="42" y="35"/>
                    <a:pt x="33" y="26"/>
                  </a:cubicBezTo>
                  <a:cubicBezTo>
                    <a:pt x="26" y="18"/>
                    <a:pt x="18" y="6"/>
                    <a:pt x="8" y="2"/>
                  </a:cubicBezTo>
                  <a:cubicBezTo>
                    <a:pt x="4" y="0"/>
                    <a:pt x="0" y="4"/>
                    <a:pt x="2" y="8"/>
                  </a:cubicBezTo>
                  <a:cubicBezTo>
                    <a:pt x="6" y="18"/>
                    <a:pt x="18" y="26"/>
                    <a:pt x="26" y="34"/>
                  </a:cubicBezTo>
                  <a:cubicBezTo>
                    <a:pt x="35" y="42"/>
                    <a:pt x="43" y="51"/>
                    <a:pt x="53" y="60"/>
                  </a:cubicBezTo>
                  <a:cubicBezTo>
                    <a:pt x="57" y="63"/>
                    <a:pt x="63" y="58"/>
                    <a:pt x="59" y="5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îSḷídé">
              <a:extLst>
                <a:ext uri="{FF2B5EF4-FFF2-40B4-BE49-F238E27FC236}">
                  <a16:creationId xmlns:a16="http://schemas.microsoft.com/office/drawing/2014/main" xmlns="" id="{FC340343-027A-4E92-9B5E-BC31B40E2859}"/>
                </a:ext>
              </a:extLst>
            </p:cNvPr>
            <p:cNvSpPr/>
            <p:nvPr/>
          </p:nvSpPr>
          <p:spPr bwMode="auto">
            <a:xfrm>
              <a:off x="2442166" y="1861342"/>
              <a:ext cx="115888" cy="250825"/>
            </a:xfrm>
            <a:custGeom>
              <a:avLst/>
              <a:gdLst>
                <a:gd name="T0" fmla="*/ 36 w 38"/>
                <a:gd name="T1" fmla="*/ 74 h 83"/>
                <a:gd name="T2" fmla="*/ 23 w 38"/>
                <a:gd name="T3" fmla="*/ 36 h 83"/>
                <a:gd name="T4" fmla="*/ 9 w 38"/>
                <a:gd name="T5" fmla="*/ 3 h 83"/>
                <a:gd name="T6" fmla="*/ 1 w 38"/>
                <a:gd name="T7" fmla="*/ 5 h 83"/>
                <a:gd name="T8" fmla="*/ 13 w 38"/>
                <a:gd name="T9" fmla="*/ 42 h 83"/>
                <a:gd name="T10" fmla="*/ 27 w 38"/>
                <a:gd name="T11" fmla="*/ 78 h 83"/>
                <a:gd name="T12" fmla="*/ 36 w 38"/>
                <a:gd name="T13" fmla="*/ 74 h 83"/>
              </a:gdLst>
              <a:ahLst/>
              <a:cxnLst>
                <a:cxn ang="0">
                  <a:pos x="T0" y="T1"/>
                </a:cxn>
                <a:cxn ang="0">
                  <a:pos x="T2" y="T3"/>
                </a:cxn>
                <a:cxn ang="0">
                  <a:pos x="T4" y="T5"/>
                </a:cxn>
                <a:cxn ang="0">
                  <a:pos x="T6" y="T7"/>
                </a:cxn>
                <a:cxn ang="0">
                  <a:pos x="T8" y="T9"/>
                </a:cxn>
                <a:cxn ang="0">
                  <a:pos x="T10" y="T11"/>
                </a:cxn>
                <a:cxn ang="0">
                  <a:pos x="T12" y="T13"/>
                </a:cxn>
              </a:cxnLst>
              <a:rect l="0" t="0" r="r" b="b"/>
              <a:pathLst>
                <a:path w="38" h="83">
                  <a:moveTo>
                    <a:pt x="36" y="74"/>
                  </a:moveTo>
                  <a:cubicBezTo>
                    <a:pt x="32" y="61"/>
                    <a:pt x="28" y="49"/>
                    <a:pt x="23" y="36"/>
                  </a:cubicBezTo>
                  <a:cubicBezTo>
                    <a:pt x="19" y="25"/>
                    <a:pt x="16" y="13"/>
                    <a:pt x="9" y="3"/>
                  </a:cubicBezTo>
                  <a:cubicBezTo>
                    <a:pt x="7" y="0"/>
                    <a:pt x="0" y="1"/>
                    <a:pt x="1" y="5"/>
                  </a:cubicBezTo>
                  <a:cubicBezTo>
                    <a:pt x="2" y="18"/>
                    <a:pt x="9" y="30"/>
                    <a:pt x="13" y="42"/>
                  </a:cubicBezTo>
                  <a:cubicBezTo>
                    <a:pt x="18" y="54"/>
                    <a:pt x="22" y="66"/>
                    <a:pt x="27" y="78"/>
                  </a:cubicBezTo>
                  <a:cubicBezTo>
                    <a:pt x="30" y="83"/>
                    <a:pt x="38" y="79"/>
                    <a:pt x="36" y="7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îšlíḋè">
              <a:extLst>
                <a:ext uri="{FF2B5EF4-FFF2-40B4-BE49-F238E27FC236}">
                  <a16:creationId xmlns:a16="http://schemas.microsoft.com/office/drawing/2014/main" xmlns="" id="{A89D89C6-9BB9-6B33-C3FB-259993B5C5B5}"/>
                </a:ext>
              </a:extLst>
            </p:cNvPr>
            <p:cNvSpPr/>
            <p:nvPr/>
          </p:nvSpPr>
          <p:spPr bwMode="auto">
            <a:xfrm>
              <a:off x="3266079" y="1694655"/>
              <a:ext cx="96838" cy="274638"/>
            </a:xfrm>
            <a:custGeom>
              <a:avLst/>
              <a:gdLst>
                <a:gd name="T0" fmla="*/ 25 w 32"/>
                <a:gd name="T1" fmla="*/ 3 h 91"/>
                <a:gd name="T2" fmla="*/ 13 w 32"/>
                <a:gd name="T3" fmla="*/ 41 h 91"/>
                <a:gd name="T4" fmla="*/ 2 w 32"/>
                <a:gd name="T5" fmla="*/ 84 h 91"/>
                <a:gd name="T6" fmla="*/ 9 w 32"/>
                <a:gd name="T7" fmla="*/ 86 h 91"/>
                <a:gd name="T8" fmla="*/ 22 w 32"/>
                <a:gd name="T9" fmla="*/ 43 h 91"/>
                <a:gd name="T10" fmla="*/ 32 w 32"/>
                <a:gd name="T11" fmla="*/ 5 h 91"/>
                <a:gd name="T12" fmla="*/ 25 w 32"/>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32" h="91">
                  <a:moveTo>
                    <a:pt x="25" y="3"/>
                  </a:moveTo>
                  <a:cubicBezTo>
                    <a:pt x="18" y="14"/>
                    <a:pt x="16" y="28"/>
                    <a:pt x="13" y="41"/>
                  </a:cubicBezTo>
                  <a:cubicBezTo>
                    <a:pt x="9" y="55"/>
                    <a:pt x="5" y="69"/>
                    <a:pt x="2" y="84"/>
                  </a:cubicBezTo>
                  <a:cubicBezTo>
                    <a:pt x="0" y="89"/>
                    <a:pt x="8" y="91"/>
                    <a:pt x="9" y="86"/>
                  </a:cubicBezTo>
                  <a:cubicBezTo>
                    <a:pt x="14" y="72"/>
                    <a:pt x="18" y="58"/>
                    <a:pt x="22" y="43"/>
                  </a:cubicBezTo>
                  <a:cubicBezTo>
                    <a:pt x="26" y="31"/>
                    <a:pt x="32" y="18"/>
                    <a:pt x="32" y="5"/>
                  </a:cubicBezTo>
                  <a:cubicBezTo>
                    <a:pt x="32" y="1"/>
                    <a:pt x="27" y="0"/>
                    <a:pt x="25"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íṡlidé">
              <a:extLst>
                <a:ext uri="{FF2B5EF4-FFF2-40B4-BE49-F238E27FC236}">
                  <a16:creationId xmlns:a16="http://schemas.microsoft.com/office/drawing/2014/main" xmlns="" id="{804F7F8C-5EB3-329F-DCA8-5A24397B1D31}"/>
                </a:ext>
              </a:extLst>
            </p:cNvPr>
            <p:cNvSpPr/>
            <p:nvPr/>
          </p:nvSpPr>
          <p:spPr bwMode="auto">
            <a:xfrm>
              <a:off x="4028079" y="1948655"/>
              <a:ext cx="184150" cy="230188"/>
            </a:xfrm>
            <a:custGeom>
              <a:avLst/>
              <a:gdLst>
                <a:gd name="T0" fmla="*/ 53 w 61"/>
                <a:gd name="T1" fmla="*/ 2 h 76"/>
                <a:gd name="T2" fmla="*/ 25 w 61"/>
                <a:gd name="T3" fmla="*/ 34 h 76"/>
                <a:gd name="T4" fmla="*/ 1 w 61"/>
                <a:gd name="T5" fmla="*/ 69 h 76"/>
                <a:gd name="T6" fmla="*/ 6 w 61"/>
                <a:gd name="T7" fmla="*/ 74 h 76"/>
                <a:gd name="T8" fmla="*/ 33 w 61"/>
                <a:gd name="T9" fmla="*/ 39 h 76"/>
                <a:gd name="T10" fmla="*/ 59 w 61"/>
                <a:gd name="T11" fmla="*/ 8 h 76"/>
                <a:gd name="T12" fmla="*/ 53 w 61"/>
                <a:gd name="T13" fmla="*/ 2 h 76"/>
              </a:gdLst>
              <a:ahLst/>
              <a:cxnLst>
                <a:cxn ang="0">
                  <a:pos x="T0" y="T1"/>
                </a:cxn>
                <a:cxn ang="0">
                  <a:pos x="T2" y="T3"/>
                </a:cxn>
                <a:cxn ang="0">
                  <a:pos x="T4" y="T5"/>
                </a:cxn>
                <a:cxn ang="0">
                  <a:pos x="T6" y="T7"/>
                </a:cxn>
                <a:cxn ang="0">
                  <a:pos x="T8" y="T9"/>
                </a:cxn>
                <a:cxn ang="0">
                  <a:pos x="T10" y="T11"/>
                </a:cxn>
                <a:cxn ang="0">
                  <a:pos x="T12" y="T13"/>
                </a:cxn>
              </a:cxnLst>
              <a:rect l="0" t="0" r="r" b="b"/>
              <a:pathLst>
                <a:path w="61" h="76">
                  <a:moveTo>
                    <a:pt x="53" y="2"/>
                  </a:moveTo>
                  <a:cubicBezTo>
                    <a:pt x="42" y="11"/>
                    <a:pt x="33" y="23"/>
                    <a:pt x="25" y="34"/>
                  </a:cubicBezTo>
                  <a:cubicBezTo>
                    <a:pt x="16" y="45"/>
                    <a:pt x="7" y="57"/>
                    <a:pt x="1" y="69"/>
                  </a:cubicBezTo>
                  <a:cubicBezTo>
                    <a:pt x="0" y="73"/>
                    <a:pt x="3" y="76"/>
                    <a:pt x="6" y="74"/>
                  </a:cubicBezTo>
                  <a:cubicBezTo>
                    <a:pt x="16" y="63"/>
                    <a:pt x="24" y="51"/>
                    <a:pt x="33" y="39"/>
                  </a:cubicBezTo>
                  <a:cubicBezTo>
                    <a:pt x="42" y="29"/>
                    <a:pt x="52" y="19"/>
                    <a:pt x="59" y="8"/>
                  </a:cubicBezTo>
                  <a:cubicBezTo>
                    <a:pt x="61" y="5"/>
                    <a:pt x="57" y="0"/>
                    <a:pt x="53"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iṡļïḑè">
              <a:extLst>
                <a:ext uri="{FF2B5EF4-FFF2-40B4-BE49-F238E27FC236}">
                  <a16:creationId xmlns:a16="http://schemas.microsoft.com/office/drawing/2014/main" xmlns="" id="{70D4965E-6C21-19C8-DC8F-013928BAC438}"/>
                </a:ext>
              </a:extLst>
            </p:cNvPr>
            <p:cNvSpPr/>
            <p:nvPr/>
          </p:nvSpPr>
          <p:spPr bwMode="auto">
            <a:xfrm>
              <a:off x="4485279" y="2577305"/>
              <a:ext cx="247650" cy="115888"/>
            </a:xfrm>
            <a:custGeom>
              <a:avLst/>
              <a:gdLst>
                <a:gd name="T0" fmla="*/ 77 w 82"/>
                <a:gd name="T1" fmla="*/ 2 h 38"/>
                <a:gd name="T2" fmla="*/ 38 w 82"/>
                <a:gd name="T3" fmla="*/ 12 h 38"/>
                <a:gd name="T4" fmla="*/ 3 w 82"/>
                <a:gd name="T5" fmla="*/ 32 h 38"/>
                <a:gd name="T6" fmla="*/ 7 w 82"/>
                <a:gd name="T7" fmla="*/ 37 h 38"/>
                <a:gd name="T8" fmla="*/ 45 w 82"/>
                <a:gd name="T9" fmla="*/ 19 h 38"/>
                <a:gd name="T10" fmla="*/ 78 w 82"/>
                <a:gd name="T11" fmla="*/ 9 h 38"/>
                <a:gd name="T12" fmla="*/ 77 w 82"/>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77" y="2"/>
                  </a:moveTo>
                  <a:cubicBezTo>
                    <a:pt x="64" y="0"/>
                    <a:pt x="49" y="7"/>
                    <a:pt x="38" y="12"/>
                  </a:cubicBezTo>
                  <a:cubicBezTo>
                    <a:pt x="25" y="17"/>
                    <a:pt x="13" y="23"/>
                    <a:pt x="3" y="32"/>
                  </a:cubicBezTo>
                  <a:cubicBezTo>
                    <a:pt x="0" y="34"/>
                    <a:pt x="4" y="38"/>
                    <a:pt x="7" y="37"/>
                  </a:cubicBezTo>
                  <a:cubicBezTo>
                    <a:pt x="20" y="31"/>
                    <a:pt x="32" y="23"/>
                    <a:pt x="45" y="19"/>
                  </a:cubicBezTo>
                  <a:cubicBezTo>
                    <a:pt x="56" y="15"/>
                    <a:pt x="68" y="14"/>
                    <a:pt x="78" y="9"/>
                  </a:cubicBezTo>
                  <a:cubicBezTo>
                    <a:pt x="82" y="7"/>
                    <a:pt x="80" y="2"/>
                    <a:pt x="77"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îSľidê">
              <a:extLst>
                <a:ext uri="{FF2B5EF4-FFF2-40B4-BE49-F238E27FC236}">
                  <a16:creationId xmlns:a16="http://schemas.microsoft.com/office/drawing/2014/main" xmlns="" id="{183843D9-0B43-C14E-9233-84A4F496D022}"/>
                </a:ext>
              </a:extLst>
            </p:cNvPr>
            <p:cNvSpPr/>
            <p:nvPr/>
          </p:nvSpPr>
          <p:spPr bwMode="auto">
            <a:xfrm>
              <a:off x="4532904" y="3545681"/>
              <a:ext cx="263525" cy="53975"/>
            </a:xfrm>
            <a:custGeom>
              <a:avLst/>
              <a:gdLst>
                <a:gd name="T0" fmla="*/ 83 w 87"/>
                <a:gd name="T1" fmla="*/ 9 h 18"/>
                <a:gd name="T2" fmla="*/ 6 w 87"/>
                <a:gd name="T3" fmla="*/ 3 h 18"/>
                <a:gd name="T4" fmla="*/ 6 w 87"/>
                <a:gd name="T5" fmla="*/ 11 h 18"/>
                <a:gd name="T6" fmla="*/ 44 w 87"/>
                <a:gd name="T7" fmla="*/ 12 h 18"/>
                <a:gd name="T8" fmla="*/ 82 w 87"/>
                <a:gd name="T9" fmla="*/ 17 h 18"/>
                <a:gd name="T10" fmla="*/ 83 w 87"/>
                <a:gd name="T11" fmla="*/ 9 h 18"/>
              </a:gdLst>
              <a:ahLst/>
              <a:cxnLst>
                <a:cxn ang="0">
                  <a:pos x="T0" y="T1"/>
                </a:cxn>
                <a:cxn ang="0">
                  <a:pos x="T2" y="T3"/>
                </a:cxn>
                <a:cxn ang="0">
                  <a:pos x="T4" y="T5"/>
                </a:cxn>
                <a:cxn ang="0">
                  <a:pos x="T6" y="T7"/>
                </a:cxn>
                <a:cxn ang="0">
                  <a:pos x="T8" y="T9"/>
                </a:cxn>
                <a:cxn ang="0">
                  <a:pos x="T10" y="T11"/>
                </a:cxn>
              </a:cxnLst>
              <a:rect l="0" t="0" r="r" b="b"/>
              <a:pathLst>
                <a:path w="87" h="18">
                  <a:moveTo>
                    <a:pt x="83" y="9"/>
                  </a:moveTo>
                  <a:cubicBezTo>
                    <a:pt x="60" y="0"/>
                    <a:pt x="30" y="1"/>
                    <a:pt x="6" y="3"/>
                  </a:cubicBezTo>
                  <a:cubicBezTo>
                    <a:pt x="1" y="3"/>
                    <a:pt x="0" y="11"/>
                    <a:pt x="6" y="11"/>
                  </a:cubicBezTo>
                  <a:cubicBezTo>
                    <a:pt x="19" y="10"/>
                    <a:pt x="31" y="10"/>
                    <a:pt x="44" y="12"/>
                  </a:cubicBezTo>
                  <a:cubicBezTo>
                    <a:pt x="57" y="13"/>
                    <a:pt x="69" y="17"/>
                    <a:pt x="82" y="17"/>
                  </a:cubicBezTo>
                  <a:cubicBezTo>
                    <a:pt x="87" y="18"/>
                    <a:pt x="87" y="11"/>
                    <a:pt x="83" y="9"/>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îsľíḍé">
              <a:extLst>
                <a:ext uri="{FF2B5EF4-FFF2-40B4-BE49-F238E27FC236}">
                  <a16:creationId xmlns:a16="http://schemas.microsoft.com/office/drawing/2014/main" xmlns="" id="{088D08E6-A71E-EC7A-3329-6AFD39A6F0BD}"/>
                </a:ext>
              </a:extLst>
            </p:cNvPr>
            <p:cNvSpPr/>
            <p:nvPr/>
          </p:nvSpPr>
          <p:spPr bwMode="auto">
            <a:xfrm>
              <a:off x="4336054" y="4274345"/>
              <a:ext cx="269875" cy="127000"/>
            </a:xfrm>
            <a:custGeom>
              <a:avLst/>
              <a:gdLst>
                <a:gd name="T0" fmla="*/ 86 w 89"/>
                <a:gd name="T1" fmla="*/ 34 h 42"/>
                <a:gd name="T2" fmla="*/ 49 w 89"/>
                <a:gd name="T3" fmla="*/ 17 h 42"/>
                <a:gd name="T4" fmla="*/ 7 w 89"/>
                <a:gd name="T5" fmla="*/ 2 h 42"/>
                <a:gd name="T6" fmla="*/ 5 w 89"/>
                <a:gd name="T7" fmla="*/ 9 h 42"/>
                <a:gd name="T8" fmla="*/ 48 w 89"/>
                <a:gd name="T9" fmla="*/ 27 h 42"/>
                <a:gd name="T10" fmla="*/ 83 w 89"/>
                <a:gd name="T11" fmla="*/ 41 h 42"/>
                <a:gd name="T12" fmla="*/ 86 w 89"/>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89" h="42">
                  <a:moveTo>
                    <a:pt x="86" y="34"/>
                  </a:moveTo>
                  <a:cubicBezTo>
                    <a:pt x="75" y="26"/>
                    <a:pt x="61" y="22"/>
                    <a:pt x="49" y="17"/>
                  </a:cubicBezTo>
                  <a:cubicBezTo>
                    <a:pt x="35" y="11"/>
                    <a:pt x="21" y="6"/>
                    <a:pt x="7" y="2"/>
                  </a:cubicBezTo>
                  <a:cubicBezTo>
                    <a:pt x="2" y="0"/>
                    <a:pt x="0" y="7"/>
                    <a:pt x="5" y="9"/>
                  </a:cubicBezTo>
                  <a:cubicBezTo>
                    <a:pt x="19" y="15"/>
                    <a:pt x="34" y="21"/>
                    <a:pt x="48" y="27"/>
                  </a:cubicBezTo>
                  <a:cubicBezTo>
                    <a:pt x="59" y="32"/>
                    <a:pt x="71" y="38"/>
                    <a:pt x="83" y="41"/>
                  </a:cubicBezTo>
                  <a:cubicBezTo>
                    <a:pt x="87" y="42"/>
                    <a:pt x="89" y="36"/>
                    <a:pt x="86" y="3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îśľiḋè">
            <a:extLst>
              <a:ext uri="{FF2B5EF4-FFF2-40B4-BE49-F238E27FC236}">
                <a16:creationId xmlns:a16="http://schemas.microsoft.com/office/drawing/2014/main" xmlns="" id="{47528926-489E-A8A5-ED43-E440F595E461}"/>
              </a:ext>
            </a:extLst>
          </p:cNvPr>
          <p:cNvGrpSpPr/>
          <p:nvPr/>
        </p:nvGrpSpPr>
        <p:grpSpPr>
          <a:xfrm>
            <a:off x="992653" y="2207428"/>
            <a:ext cx="613408" cy="672888"/>
            <a:chOff x="1456328" y="1694655"/>
            <a:chExt cx="3340101" cy="3887791"/>
          </a:xfrm>
        </p:grpSpPr>
        <p:sp>
          <p:nvSpPr>
            <p:cNvPr id="21" name="íşļïḑè">
              <a:extLst>
                <a:ext uri="{FF2B5EF4-FFF2-40B4-BE49-F238E27FC236}">
                  <a16:creationId xmlns:a16="http://schemas.microsoft.com/office/drawing/2014/main" xmlns="" id="{238450EF-CECF-F0A5-8565-024E14A17AE6}"/>
                </a:ext>
              </a:extLst>
            </p:cNvPr>
            <p:cNvSpPr/>
            <p:nvPr/>
          </p:nvSpPr>
          <p:spPr bwMode="auto">
            <a:xfrm>
              <a:off x="1767478" y="2078830"/>
              <a:ext cx="2625726" cy="3503616"/>
            </a:xfrm>
            <a:custGeom>
              <a:avLst/>
              <a:gdLst>
                <a:gd name="T0" fmla="*/ 492 w 868"/>
                <a:gd name="T1" fmla="*/ 1 h 1159"/>
                <a:gd name="T2" fmla="*/ 262 w 868"/>
                <a:gd name="T3" fmla="*/ 751 h 1159"/>
                <a:gd name="T4" fmla="*/ 453 w 868"/>
                <a:gd name="T5" fmla="*/ 921 h 1159"/>
                <a:gd name="T6" fmla="*/ 574 w 868"/>
                <a:gd name="T7" fmla="*/ 1127 h 1159"/>
                <a:gd name="T8" fmla="*/ 792 w 868"/>
                <a:gd name="T9" fmla="*/ 970 h 1159"/>
                <a:gd name="T10" fmla="*/ 787 w 868"/>
                <a:gd name="T11" fmla="*/ 621 h 1159"/>
                <a:gd name="T12" fmla="*/ 453 w 868"/>
                <a:gd name="T13" fmla="*/ 942 h 1159"/>
                <a:gd name="T14" fmla="*/ 454 w 868"/>
                <a:gd name="T15" fmla="*/ 955 h 1159"/>
                <a:gd name="T16" fmla="*/ 485 w 868"/>
                <a:gd name="T17" fmla="*/ 1026 h 1159"/>
                <a:gd name="T18" fmla="*/ 484 w 868"/>
                <a:gd name="T19" fmla="*/ 1029 h 1159"/>
                <a:gd name="T20" fmla="*/ 496 w 868"/>
                <a:gd name="T21" fmla="*/ 1045 h 1159"/>
                <a:gd name="T22" fmla="*/ 505 w 868"/>
                <a:gd name="T23" fmla="*/ 1052 h 1159"/>
                <a:gd name="T24" fmla="*/ 515 w 868"/>
                <a:gd name="T25" fmla="*/ 1072 h 1159"/>
                <a:gd name="T26" fmla="*/ 514 w 868"/>
                <a:gd name="T27" fmla="*/ 1080 h 1159"/>
                <a:gd name="T28" fmla="*/ 523 w 868"/>
                <a:gd name="T29" fmla="*/ 1094 h 1159"/>
                <a:gd name="T30" fmla="*/ 684 w 868"/>
                <a:gd name="T31" fmla="*/ 1136 h 1159"/>
                <a:gd name="T32" fmla="*/ 706 w 868"/>
                <a:gd name="T33" fmla="*/ 1131 h 1159"/>
                <a:gd name="T34" fmla="*/ 705 w 868"/>
                <a:gd name="T35" fmla="*/ 1124 h 1159"/>
                <a:gd name="T36" fmla="*/ 742 w 868"/>
                <a:gd name="T37" fmla="*/ 1106 h 1159"/>
                <a:gd name="T38" fmla="*/ 723 w 868"/>
                <a:gd name="T39" fmla="*/ 1114 h 1159"/>
                <a:gd name="T40" fmla="*/ 675 w 868"/>
                <a:gd name="T41" fmla="*/ 1116 h 1159"/>
                <a:gd name="T42" fmla="*/ 623 w 868"/>
                <a:gd name="T43" fmla="*/ 1119 h 1159"/>
                <a:gd name="T44" fmla="*/ 666 w 868"/>
                <a:gd name="T45" fmla="*/ 1138 h 1159"/>
                <a:gd name="T46" fmla="*/ 742 w 868"/>
                <a:gd name="T47" fmla="*/ 1106 h 1159"/>
                <a:gd name="T48" fmla="*/ 572 w 868"/>
                <a:gd name="T49" fmla="*/ 1112 h 1159"/>
                <a:gd name="T50" fmla="*/ 581 w 868"/>
                <a:gd name="T51" fmla="*/ 1101 h 1159"/>
                <a:gd name="T52" fmla="*/ 561 w 868"/>
                <a:gd name="T53" fmla="*/ 1085 h 1159"/>
                <a:gd name="T54" fmla="*/ 562 w 868"/>
                <a:gd name="T55" fmla="*/ 1076 h 1159"/>
                <a:gd name="T56" fmla="*/ 787 w 868"/>
                <a:gd name="T57" fmla="*/ 980 h 1159"/>
                <a:gd name="T58" fmla="*/ 546 w 868"/>
                <a:gd name="T59" fmla="*/ 1062 h 1159"/>
                <a:gd name="T60" fmla="*/ 541 w 868"/>
                <a:gd name="T61" fmla="*/ 1049 h 1159"/>
                <a:gd name="T62" fmla="*/ 500 w 868"/>
                <a:gd name="T63" fmla="*/ 1022 h 1159"/>
                <a:gd name="T64" fmla="*/ 494 w 868"/>
                <a:gd name="T65" fmla="*/ 1011 h 1159"/>
                <a:gd name="T66" fmla="*/ 528 w 868"/>
                <a:gd name="T67" fmla="*/ 1015 h 1159"/>
                <a:gd name="T68" fmla="*/ 742 w 868"/>
                <a:gd name="T69" fmla="*/ 844 h 1159"/>
                <a:gd name="T70" fmla="*/ 520 w 868"/>
                <a:gd name="T71" fmla="*/ 1002 h 1159"/>
                <a:gd name="T72" fmla="*/ 524 w 868"/>
                <a:gd name="T73" fmla="*/ 995 h 1159"/>
                <a:gd name="T74" fmla="*/ 519 w 868"/>
                <a:gd name="T75" fmla="*/ 981 h 1159"/>
                <a:gd name="T76" fmla="*/ 513 w 868"/>
                <a:gd name="T77" fmla="*/ 959 h 1159"/>
                <a:gd name="T78" fmla="*/ 522 w 868"/>
                <a:gd name="T79" fmla="*/ 940 h 1159"/>
                <a:gd name="T80" fmla="*/ 742 w 868"/>
                <a:gd name="T81" fmla="*/ 844 h 1159"/>
                <a:gd name="T82" fmla="*/ 490 w 868"/>
                <a:gd name="T83" fmla="*/ 940 h 1159"/>
                <a:gd name="T84" fmla="*/ 300 w 868"/>
                <a:gd name="T85" fmla="*/ 598 h 1159"/>
                <a:gd name="T86" fmla="*/ 712 w 868"/>
                <a:gd name="T87" fmla="*/ 767 h 1159"/>
                <a:gd name="T88" fmla="*/ 602 w 868"/>
                <a:gd name="T89" fmla="*/ 614 h 1159"/>
                <a:gd name="T90" fmla="*/ 664 w 868"/>
                <a:gd name="T91" fmla="*/ 357 h 1159"/>
                <a:gd name="T92" fmla="*/ 289 w 868"/>
                <a:gd name="T93" fmla="*/ 590 h 1159"/>
                <a:gd name="T94" fmla="*/ 294 w 868"/>
                <a:gd name="T95" fmla="*/ 642 h 1159"/>
                <a:gd name="T96" fmla="*/ 450 w 868"/>
                <a:gd name="T97" fmla="*/ 869 h 1159"/>
                <a:gd name="T98" fmla="*/ 93 w 868"/>
                <a:gd name="T99" fmla="*/ 216 h 1159"/>
                <a:gd name="T100" fmla="*/ 774 w 868"/>
                <a:gd name="T101" fmla="*/ 61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1159">
                  <a:moveTo>
                    <a:pt x="787" y="621"/>
                  </a:moveTo>
                  <a:cubicBezTo>
                    <a:pt x="836" y="558"/>
                    <a:pt x="863" y="480"/>
                    <a:pt x="866" y="400"/>
                  </a:cubicBezTo>
                  <a:cubicBezTo>
                    <a:pt x="868" y="321"/>
                    <a:pt x="844" y="241"/>
                    <a:pt x="802" y="174"/>
                  </a:cubicBezTo>
                  <a:cubicBezTo>
                    <a:pt x="760" y="106"/>
                    <a:pt x="697" y="45"/>
                    <a:pt x="621" y="17"/>
                  </a:cubicBezTo>
                  <a:cubicBezTo>
                    <a:pt x="580" y="2"/>
                    <a:pt x="535" y="0"/>
                    <a:pt x="492" y="1"/>
                  </a:cubicBezTo>
                  <a:cubicBezTo>
                    <a:pt x="446" y="1"/>
                    <a:pt x="400" y="5"/>
                    <a:pt x="356" y="18"/>
                  </a:cubicBezTo>
                  <a:cubicBezTo>
                    <a:pt x="275" y="41"/>
                    <a:pt x="201" y="91"/>
                    <a:pt x="139" y="147"/>
                  </a:cubicBezTo>
                  <a:cubicBezTo>
                    <a:pt x="79" y="201"/>
                    <a:pt x="39" y="269"/>
                    <a:pt x="31" y="351"/>
                  </a:cubicBezTo>
                  <a:cubicBezTo>
                    <a:pt x="23" y="427"/>
                    <a:pt x="42" y="506"/>
                    <a:pt x="80" y="573"/>
                  </a:cubicBezTo>
                  <a:cubicBezTo>
                    <a:pt x="123" y="648"/>
                    <a:pt x="189" y="707"/>
                    <a:pt x="262" y="751"/>
                  </a:cubicBezTo>
                  <a:cubicBezTo>
                    <a:pt x="300" y="774"/>
                    <a:pt x="340" y="793"/>
                    <a:pt x="381" y="809"/>
                  </a:cubicBezTo>
                  <a:cubicBezTo>
                    <a:pt x="393" y="814"/>
                    <a:pt x="406" y="818"/>
                    <a:pt x="415" y="827"/>
                  </a:cubicBezTo>
                  <a:cubicBezTo>
                    <a:pt x="425" y="836"/>
                    <a:pt x="429" y="849"/>
                    <a:pt x="434" y="861"/>
                  </a:cubicBezTo>
                  <a:cubicBezTo>
                    <a:pt x="441" y="880"/>
                    <a:pt x="449" y="900"/>
                    <a:pt x="456" y="920"/>
                  </a:cubicBezTo>
                  <a:cubicBezTo>
                    <a:pt x="455" y="919"/>
                    <a:pt x="454" y="920"/>
                    <a:pt x="453" y="921"/>
                  </a:cubicBezTo>
                  <a:cubicBezTo>
                    <a:pt x="434" y="947"/>
                    <a:pt x="444" y="976"/>
                    <a:pt x="465" y="994"/>
                  </a:cubicBezTo>
                  <a:cubicBezTo>
                    <a:pt x="464" y="994"/>
                    <a:pt x="464" y="995"/>
                    <a:pt x="464" y="995"/>
                  </a:cubicBezTo>
                  <a:cubicBezTo>
                    <a:pt x="461" y="1023"/>
                    <a:pt x="478" y="1050"/>
                    <a:pt x="501" y="1064"/>
                  </a:cubicBezTo>
                  <a:cubicBezTo>
                    <a:pt x="497" y="1097"/>
                    <a:pt x="527" y="1124"/>
                    <a:pt x="558" y="1127"/>
                  </a:cubicBezTo>
                  <a:cubicBezTo>
                    <a:pt x="564" y="1127"/>
                    <a:pt x="569" y="1127"/>
                    <a:pt x="574" y="1127"/>
                  </a:cubicBezTo>
                  <a:cubicBezTo>
                    <a:pt x="574" y="1127"/>
                    <a:pt x="574" y="1127"/>
                    <a:pt x="574" y="1127"/>
                  </a:cubicBezTo>
                  <a:cubicBezTo>
                    <a:pt x="614" y="1147"/>
                    <a:pt x="667" y="1159"/>
                    <a:pt x="709" y="1143"/>
                  </a:cubicBezTo>
                  <a:cubicBezTo>
                    <a:pt x="737" y="1133"/>
                    <a:pt x="773" y="1102"/>
                    <a:pt x="774" y="1070"/>
                  </a:cubicBezTo>
                  <a:cubicBezTo>
                    <a:pt x="786" y="1064"/>
                    <a:pt x="797" y="1056"/>
                    <a:pt x="805" y="1045"/>
                  </a:cubicBezTo>
                  <a:cubicBezTo>
                    <a:pt x="823" y="1020"/>
                    <a:pt x="821" y="984"/>
                    <a:pt x="792" y="970"/>
                  </a:cubicBezTo>
                  <a:cubicBezTo>
                    <a:pt x="801" y="947"/>
                    <a:pt x="792" y="918"/>
                    <a:pt x="771" y="905"/>
                  </a:cubicBezTo>
                  <a:cubicBezTo>
                    <a:pt x="787" y="878"/>
                    <a:pt x="780" y="834"/>
                    <a:pt x="744" y="828"/>
                  </a:cubicBezTo>
                  <a:cubicBezTo>
                    <a:pt x="743" y="828"/>
                    <a:pt x="743" y="828"/>
                    <a:pt x="743" y="828"/>
                  </a:cubicBezTo>
                  <a:cubicBezTo>
                    <a:pt x="741" y="793"/>
                    <a:pt x="716" y="761"/>
                    <a:pt x="722" y="724"/>
                  </a:cubicBezTo>
                  <a:cubicBezTo>
                    <a:pt x="729" y="683"/>
                    <a:pt x="762" y="652"/>
                    <a:pt x="787" y="621"/>
                  </a:cubicBezTo>
                  <a:close/>
                  <a:moveTo>
                    <a:pt x="458" y="925"/>
                  </a:moveTo>
                  <a:cubicBezTo>
                    <a:pt x="460" y="929"/>
                    <a:pt x="462" y="934"/>
                    <a:pt x="463" y="938"/>
                  </a:cubicBezTo>
                  <a:cubicBezTo>
                    <a:pt x="460" y="937"/>
                    <a:pt x="457" y="936"/>
                    <a:pt x="454" y="935"/>
                  </a:cubicBezTo>
                  <a:cubicBezTo>
                    <a:pt x="455" y="932"/>
                    <a:pt x="456" y="928"/>
                    <a:pt x="458" y="925"/>
                  </a:cubicBezTo>
                  <a:close/>
                  <a:moveTo>
                    <a:pt x="453" y="942"/>
                  </a:moveTo>
                  <a:cubicBezTo>
                    <a:pt x="459" y="946"/>
                    <a:pt x="465" y="950"/>
                    <a:pt x="472" y="954"/>
                  </a:cubicBezTo>
                  <a:cubicBezTo>
                    <a:pt x="465" y="951"/>
                    <a:pt x="459" y="949"/>
                    <a:pt x="453" y="947"/>
                  </a:cubicBezTo>
                  <a:cubicBezTo>
                    <a:pt x="453" y="945"/>
                    <a:pt x="453" y="943"/>
                    <a:pt x="453" y="942"/>
                  </a:cubicBezTo>
                  <a:close/>
                  <a:moveTo>
                    <a:pt x="455" y="960"/>
                  </a:moveTo>
                  <a:cubicBezTo>
                    <a:pt x="455" y="958"/>
                    <a:pt x="454" y="956"/>
                    <a:pt x="454" y="955"/>
                  </a:cubicBezTo>
                  <a:cubicBezTo>
                    <a:pt x="461" y="958"/>
                    <a:pt x="468" y="962"/>
                    <a:pt x="476" y="966"/>
                  </a:cubicBezTo>
                  <a:cubicBezTo>
                    <a:pt x="469" y="964"/>
                    <a:pt x="462" y="962"/>
                    <a:pt x="455" y="960"/>
                  </a:cubicBezTo>
                  <a:close/>
                  <a:moveTo>
                    <a:pt x="476" y="1015"/>
                  </a:moveTo>
                  <a:cubicBezTo>
                    <a:pt x="489" y="1021"/>
                    <a:pt x="501" y="1027"/>
                    <a:pt x="513" y="1033"/>
                  </a:cubicBezTo>
                  <a:cubicBezTo>
                    <a:pt x="504" y="1031"/>
                    <a:pt x="495" y="1028"/>
                    <a:pt x="485" y="1026"/>
                  </a:cubicBezTo>
                  <a:cubicBezTo>
                    <a:pt x="484" y="1025"/>
                    <a:pt x="482" y="1027"/>
                    <a:pt x="483" y="1028"/>
                  </a:cubicBezTo>
                  <a:cubicBezTo>
                    <a:pt x="480" y="1024"/>
                    <a:pt x="478" y="1020"/>
                    <a:pt x="476" y="1015"/>
                  </a:cubicBezTo>
                  <a:close/>
                  <a:moveTo>
                    <a:pt x="489" y="1037"/>
                  </a:moveTo>
                  <a:cubicBezTo>
                    <a:pt x="487" y="1034"/>
                    <a:pt x="485" y="1032"/>
                    <a:pt x="483" y="1029"/>
                  </a:cubicBezTo>
                  <a:cubicBezTo>
                    <a:pt x="483" y="1029"/>
                    <a:pt x="484" y="1029"/>
                    <a:pt x="484" y="1029"/>
                  </a:cubicBezTo>
                  <a:cubicBezTo>
                    <a:pt x="489" y="1033"/>
                    <a:pt x="494" y="1036"/>
                    <a:pt x="500" y="1038"/>
                  </a:cubicBezTo>
                  <a:cubicBezTo>
                    <a:pt x="496" y="1038"/>
                    <a:pt x="493" y="1037"/>
                    <a:pt x="489" y="1037"/>
                  </a:cubicBezTo>
                  <a:cubicBezTo>
                    <a:pt x="489" y="1037"/>
                    <a:pt x="489" y="1037"/>
                    <a:pt x="489" y="1037"/>
                  </a:cubicBezTo>
                  <a:close/>
                  <a:moveTo>
                    <a:pt x="498" y="1047"/>
                  </a:moveTo>
                  <a:cubicBezTo>
                    <a:pt x="498" y="1046"/>
                    <a:pt x="497" y="1046"/>
                    <a:pt x="496" y="1045"/>
                  </a:cubicBezTo>
                  <a:cubicBezTo>
                    <a:pt x="501" y="1047"/>
                    <a:pt x="506" y="1049"/>
                    <a:pt x="511" y="1051"/>
                  </a:cubicBezTo>
                  <a:cubicBezTo>
                    <a:pt x="507" y="1050"/>
                    <a:pt x="503" y="1048"/>
                    <a:pt x="498" y="1047"/>
                  </a:cubicBezTo>
                  <a:close/>
                  <a:moveTo>
                    <a:pt x="541" y="1062"/>
                  </a:moveTo>
                  <a:cubicBezTo>
                    <a:pt x="541" y="1062"/>
                    <a:pt x="541" y="1062"/>
                    <a:pt x="541" y="1062"/>
                  </a:cubicBezTo>
                  <a:cubicBezTo>
                    <a:pt x="527" y="1062"/>
                    <a:pt x="515" y="1058"/>
                    <a:pt x="505" y="1052"/>
                  </a:cubicBezTo>
                  <a:cubicBezTo>
                    <a:pt x="517" y="1056"/>
                    <a:pt x="529" y="1059"/>
                    <a:pt x="541" y="1062"/>
                  </a:cubicBezTo>
                  <a:close/>
                  <a:moveTo>
                    <a:pt x="512" y="1074"/>
                  </a:moveTo>
                  <a:cubicBezTo>
                    <a:pt x="512" y="1072"/>
                    <a:pt x="511" y="1071"/>
                    <a:pt x="511" y="1069"/>
                  </a:cubicBezTo>
                  <a:cubicBezTo>
                    <a:pt x="511" y="1069"/>
                    <a:pt x="512" y="1069"/>
                    <a:pt x="513" y="1070"/>
                  </a:cubicBezTo>
                  <a:cubicBezTo>
                    <a:pt x="513" y="1071"/>
                    <a:pt x="513" y="1072"/>
                    <a:pt x="515" y="1072"/>
                  </a:cubicBezTo>
                  <a:cubicBezTo>
                    <a:pt x="519" y="1074"/>
                    <a:pt x="523" y="1076"/>
                    <a:pt x="528" y="1077"/>
                  </a:cubicBezTo>
                  <a:cubicBezTo>
                    <a:pt x="523" y="1076"/>
                    <a:pt x="519" y="1075"/>
                    <a:pt x="514" y="1074"/>
                  </a:cubicBezTo>
                  <a:cubicBezTo>
                    <a:pt x="513" y="1074"/>
                    <a:pt x="513" y="1074"/>
                    <a:pt x="512" y="1074"/>
                  </a:cubicBezTo>
                  <a:close/>
                  <a:moveTo>
                    <a:pt x="523" y="1094"/>
                  </a:moveTo>
                  <a:cubicBezTo>
                    <a:pt x="519" y="1090"/>
                    <a:pt x="517" y="1085"/>
                    <a:pt x="514" y="1080"/>
                  </a:cubicBezTo>
                  <a:cubicBezTo>
                    <a:pt x="519" y="1082"/>
                    <a:pt x="523" y="1084"/>
                    <a:pt x="527" y="1085"/>
                  </a:cubicBezTo>
                  <a:cubicBezTo>
                    <a:pt x="527" y="1085"/>
                    <a:pt x="526" y="1085"/>
                    <a:pt x="526" y="1085"/>
                  </a:cubicBezTo>
                  <a:cubicBezTo>
                    <a:pt x="523" y="1084"/>
                    <a:pt x="521" y="1089"/>
                    <a:pt x="524" y="1090"/>
                  </a:cubicBezTo>
                  <a:cubicBezTo>
                    <a:pt x="530" y="1092"/>
                    <a:pt x="536" y="1094"/>
                    <a:pt x="542" y="1095"/>
                  </a:cubicBezTo>
                  <a:cubicBezTo>
                    <a:pt x="536" y="1095"/>
                    <a:pt x="529" y="1094"/>
                    <a:pt x="523" y="1094"/>
                  </a:cubicBezTo>
                  <a:cubicBezTo>
                    <a:pt x="523" y="1094"/>
                    <a:pt x="523" y="1094"/>
                    <a:pt x="523" y="1094"/>
                  </a:cubicBezTo>
                  <a:close/>
                  <a:moveTo>
                    <a:pt x="684" y="1136"/>
                  </a:moveTo>
                  <a:cubicBezTo>
                    <a:pt x="670" y="1134"/>
                    <a:pt x="657" y="1131"/>
                    <a:pt x="644" y="1127"/>
                  </a:cubicBezTo>
                  <a:cubicBezTo>
                    <a:pt x="661" y="1129"/>
                    <a:pt x="677" y="1132"/>
                    <a:pt x="693" y="1135"/>
                  </a:cubicBezTo>
                  <a:cubicBezTo>
                    <a:pt x="690" y="1135"/>
                    <a:pt x="687" y="1136"/>
                    <a:pt x="684" y="1136"/>
                  </a:cubicBezTo>
                  <a:close/>
                  <a:moveTo>
                    <a:pt x="697" y="1134"/>
                  </a:moveTo>
                  <a:cubicBezTo>
                    <a:pt x="698" y="1132"/>
                    <a:pt x="698" y="1131"/>
                    <a:pt x="696" y="1130"/>
                  </a:cubicBezTo>
                  <a:cubicBezTo>
                    <a:pt x="684" y="1128"/>
                    <a:pt x="674" y="1126"/>
                    <a:pt x="663" y="1122"/>
                  </a:cubicBezTo>
                  <a:cubicBezTo>
                    <a:pt x="677" y="1124"/>
                    <a:pt x="692" y="1127"/>
                    <a:pt x="706" y="1131"/>
                  </a:cubicBezTo>
                  <a:cubicBezTo>
                    <a:pt x="706" y="1131"/>
                    <a:pt x="706" y="1131"/>
                    <a:pt x="706" y="1131"/>
                  </a:cubicBezTo>
                  <a:cubicBezTo>
                    <a:pt x="704" y="1132"/>
                    <a:pt x="702" y="1132"/>
                    <a:pt x="700" y="1133"/>
                  </a:cubicBezTo>
                  <a:cubicBezTo>
                    <a:pt x="699" y="1133"/>
                    <a:pt x="698" y="1133"/>
                    <a:pt x="697" y="1134"/>
                  </a:cubicBezTo>
                  <a:close/>
                  <a:moveTo>
                    <a:pt x="709" y="1130"/>
                  </a:moveTo>
                  <a:cubicBezTo>
                    <a:pt x="710" y="1128"/>
                    <a:pt x="710" y="1126"/>
                    <a:pt x="707" y="1125"/>
                  </a:cubicBezTo>
                  <a:cubicBezTo>
                    <a:pt x="707" y="1125"/>
                    <a:pt x="706" y="1125"/>
                    <a:pt x="705" y="1124"/>
                  </a:cubicBezTo>
                  <a:cubicBezTo>
                    <a:pt x="708" y="1125"/>
                    <a:pt x="711" y="1125"/>
                    <a:pt x="715" y="1125"/>
                  </a:cubicBezTo>
                  <a:cubicBezTo>
                    <a:pt x="717" y="1126"/>
                    <a:pt x="718" y="1123"/>
                    <a:pt x="717" y="1121"/>
                  </a:cubicBezTo>
                  <a:cubicBezTo>
                    <a:pt x="719" y="1122"/>
                    <a:pt x="721" y="1122"/>
                    <a:pt x="724" y="1122"/>
                  </a:cubicBezTo>
                  <a:cubicBezTo>
                    <a:pt x="719" y="1125"/>
                    <a:pt x="714" y="1128"/>
                    <a:pt x="709" y="1130"/>
                  </a:cubicBezTo>
                  <a:close/>
                  <a:moveTo>
                    <a:pt x="742" y="1106"/>
                  </a:moveTo>
                  <a:cubicBezTo>
                    <a:pt x="738" y="1111"/>
                    <a:pt x="733" y="1115"/>
                    <a:pt x="728" y="1119"/>
                  </a:cubicBezTo>
                  <a:cubicBezTo>
                    <a:pt x="728" y="1119"/>
                    <a:pt x="728" y="1119"/>
                    <a:pt x="727" y="1118"/>
                  </a:cubicBezTo>
                  <a:cubicBezTo>
                    <a:pt x="727" y="1118"/>
                    <a:pt x="727" y="1117"/>
                    <a:pt x="727" y="1116"/>
                  </a:cubicBezTo>
                  <a:cubicBezTo>
                    <a:pt x="726" y="1115"/>
                    <a:pt x="726" y="1114"/>
                    <a:pt x="725" y="1114"/>
                  </a:cubicBezTo>
                  <a:cubicBezTo>
                    <a:pt x="724" y="1114"/>
                    <a:pt x="723" y="1114"/>
                    <a:pt x="723" y="1114"/>
                  </a:cubicBezTo>
                  <a:cubicBezTo>
                    <a:pt x="721" y="1114"/>
                    <a:pt x="719" y="1115"/>
                    <a:pt x="719" y="1117"/>
                  </a:cubicBezTo>
                  <a:cubicBezTo>
                    <a:pt x="717" y="1115"/>
                    <a:pt x="714" y="1114"/>
                    <a:pt x="710" y="1115"/>
                  </a:cubicBezTo>
                  <a:cubicBezTo>
                    <a:pt x="706" y="1114"/>
                    <a:pt x="701" y="1114"/>
                    <a:pt x="696" y="1113"/>
                  </a:cubicBezTo>
                  <a:cubicBezTo>
                    <a:pt x="694" y="1113"/>
                    <a:pt x="693" y="1116"/>
                    <a:pt x="694" y="1117"/>
                  </a:cubicBezTo>
                  <a:cubicBezTo>
                    <a:pt x="688" y="1117"/>
                    <a:pt x="681" y="1116"/>
                    <a:pt x="675" y="1116"/>
                  </a:cubicBezTo>
                  <a:cubicBezTo>
                    <a:pt x="673" y="1115"/>
                    <a:pt x="672" y="1117"/>
                    <a:pt x="673" y="1119"/>
                  </a:cubicBezTo>
                  <a:cubicBezTo>
                    <a:pt x="662" y="1117"/>
                    <a:pt x="652" y="1116"/>
                    <a:pt x="641" y="1115"/>
                  </a:cubicBezTo>
                  <a:cubicBezTo>
                    <a:pt x="638" y="1115"/>
                    <a:pt x="638" y="1119"/>
                    <a:pt x="641" y="1120"/>
                  </a:cubicBezTo>
                  <a:cubicBezTo>
                    <a:pt x="643" y="1121"/>
                    <a:pt x="646" y="1122"/>
                    <a:pt x="648" y="1123"/>
                  </a:cubicBezTo>
                  <a:cubicBezTo>
                    <a:pt x="640" y="1122"/>
                    <a:pt x="632" y="1120"/>
                    <a:pt x="623" y="1119"/>
                  </a:cubicBezTo>
                  <a:cubicBezTo>
                    <a:pt x="621" y="1119"/>
                    <a:pt x="620" y="1122"/>
                    <a:pt x="622" y="1123"/>
                  </a:cubicBezTo>
                  <a:cubicBezTo>
                    <a:pt x="628" y="1126"/>
                    <a:pt x="634" y="1128"/>
                    <a:pt x="640" y="1130"/>
                  </a:cubicBezTo>
                  <a:cubicBezTo>
                    <a:pt x="629" y="1128"/>
                    <a:pt x="617" y="1126"/>
                    <a:pt x="606" y="1125"/>
                  </a:cubicBezTo>
                  <a:cubicBezTo>
                    <a:pt x="604" y="1124"/>
                    <a:pt x="603" y="1127"/>
                    <a:pt x="605" y="1128"/>
                  </a:cubicBezTo>
                  <a:cubicBezTo>
                    <a:pt x="625" y="1131"/>
                    <a:pt x="646" y="1134"/>
                    <a:pt x="666" y="1138"/>
                  </a:cubicBezTo>
                  <a:cubicBezTo>
                    <a:pt x="640" y="1138"/>
                    <a:pt x="614" y="1132"/>
                    <a:pt x="590" y="1125"/>
                  </a:cubicBezTo>
                  <a:cubicBezTo>
                    <a:pt x="601" y="1123"/>
                    <a:pt x="611" y="1120"/>
                    <a:pt x="621" y="1117"/>
                  </a:cubicBezTo>
                  <a:cubicBezTo>
                    <a:pt x="645" y="1110"/>
                    <a:pt x="670" y="1103"/>
                    <a:pt x="694" y="1096"/>
                  </a:cubicBezTo>
                  <a:cubicBezTo>
                    <a:pt x="714" y="1090"/>
                    <a:pt x="737" y="1085"/>
                    <a:pt x="759" y="1077"/>
                  </a:cubicBezTo>
                  <a:cubicBezTo>
                    <a:pt x="754" y="1087"/>
                    <a:pt x="750" y="1097"/>
                    <a:pt x="742" y="1106"/>
                  </a:cubicBezTo>
                  <a:close/>
                  <a:moveTo>
                    <a:pt x="775" y="1056"/>
                  </a:moveTo>
                  <a:cubicBezTo>
                    <a:pt x="746" y="1073"/>
                    <a:pt x="708" y="1079"/>
                    <a:pt x="676" y="1088"/>
                  </a:cubicBezTo>
                  <a:cubicBezTo>
                    <a:pt x="644" y="1098"/>
                    <a:pt x="612" y="1111"/>
                    <a:pt x="579" y="1114"/>
                  </a:cubicBezTo>
                  <a:cubicBezTo>
                    <a:pt x="577" y="1115"/>
                    <a:pt x="575" y="1115"/>
                    <a:pt x="573" y="1115"/>
                  </a:cubicBezTo>
                  <a:cubicBezTo>
                    <a:pt x="573" y="1114"/>
                    <a:pt x="573" y="1113"/>
                    <a:pt x="572" y="1112"/>
                  </a:cubicBezTo>
                  <a:cubicBezTo>
                    <a:pt x="562" y="1109"/>
                    <a:pt x="552" y="1106"/>
                    <a:pt x="542" y="1103"/>
                  </a:cubicBezTo>
                  <a:cubicBezTo>
                    <a:pt x="541" y="1103"/>
                    <a:pt x="541" y="1103"/>
                    <a:pt x="541" y="1103"/>
                  </a:cubicBezTo>
                  <a:cubicBezTo>
                    <a:pt x="538" y="1102"/>
                    <a:pt x="536" y="1101"/>
                    <a:pt x="534" y="1100"/>
                  </a:cubicBezTo>
                  <a:cubicBezTo>
                    <a:pt x="549" y="1101"/>
                    <a:pt x="565" y="1103"/>
                    <a:pt x="580" y="1106"/>
                  </a:cubicBezTo>
                  <a:cubicBezTo>
                    <a:pt x="583" y="1106"/>
                    <a:pt x="585" y="1102"/>
                    <a:pt x="581" y="1101"/>
                  </a:cubicBezTo>
                  <a:cubicBezTo>
                    <a:pt x="580" y="1100"/>
                    <a:pt x="579" y="1100"/>
                    <a:pt x="578" y="1100"/>
                  </a:cubicBezTo>
                  <a:cubicBezTo>
                    <a:pt x="579" y="1099"/>
                    <a:pt x="580" y="1096"/>
                    <a:pt x="577" y="1095"/>
                  </a:cubicBezTo>
                  <a:cubicBezTo>
                    <a:pt x="566" y="1093"/>
                    <a:pt x="555" y="1090"/>
                    <a:pt x="544" y="1086"/>
                  </a:cubicBezTo>
                  <a:cubicBezTo>
                    <a:pt x="550" y="1087"/>
                    <a:pt x="555" y="1088"/>
                    <a:pt x="560" y="1089"/>
                  </a:cubicBezTo>
                  <a:cubicBezTo>
                    <a:pt x="563" y="1090"/>
                    <a:pt x="564" y="1086"/>
                    <a:pt x="561" y="1085"/>
                  </a:cubicBezTo>
                  <a:cubicBezTo>
                    <a:pt x="553" y="1082"/>
                    <a:pt x="545" y="1079"/>
                    <a:pt x="536" y="1076"/>
                  </a:cubicBezTo>
                  <a:cubicBezTo>
                    <a:pt x="547" y="1078"/>
                    <a:pt x="558" y="1079"/>
                    <a:pt x="568" y="1082"/>
                  </a:cubicBezTo>
                  <a:cubicBezTo>
                    <a:pt x="571" y="1082"/>
                    <a:pt x="572" y="1078"/>
                    <a:pt x="570" y="1077"/>
                  </a:cubicBezTo>
                  <a:cubicBezTo>
                    <a:pt x="568" y="1076"/>
                    <a:pt x="566" y="1076"/>
                    <a:pt x="564" y="1075"/>
                  </a:cubicBezTo>
                  <a:cubicBezTo>
                    <a:pt x="563" y="1075"/>
                    <a:pt x="562" y="1075"/>
                    <a:pt x="562" y="1076"/>
                  </a:cubicBezTo>
                  <a:cubicBezTo>
                    <a:pt x="557" y="1075"/>
                    <a:pt x="553" y="1075"/>
                    <a:pt x="549" y="1074"/>
                  </a:cubicBezTo>
                  <a:cubicBezTo>
                    <a:pt x="564" y="1073"/>
                    <a:pt x="578" y="1068"/>
                    <a:pt x="592" y="1063"/>
                  </a:cubicBezTo>
                  <a:cubicBezTo>
                    <a:pt x="618" y="1054"/>
                    <a:pt x="643" y="1044"/>
                    <a:pt x="668" y="1035"/>
                  </a:cubicBezTo>
                  <a:cubicBezTo>
                    <a:pt x="693" y="1025"/>
                    <a:pt x="719" y="1016"/>
                    <a:pt x="744" y="1006"/>
                  </a:cubicBezTo>
                  <a:cubicBezTo>
                    <a:pt x="760" y="1000"/>
                    <a:pt x="777" y="994"/>
                    <a:pt x="787" y="980"/>
                  </a:cubicBezTo>
                  <a:cubicBezTo>
                    <a:pt x="822" y="997"/>
                    <a:pt x="800" y="1040"/>
                    <a:pt x="775" y="1056"/>
                  </a:cubicBezTo>
                  <a:close/>
                  <a:moveTo>
                    <a:pt x="761" y="986"/>
                  </a:moveTo>
                  <a:cubicBezTo>
                    <a:pt x="745" y="995"/>
                    <a:pt x="727" y="1000"/>
                    <a:pt x="710" y="1006"/>
                  </a:cubicBezTo>
                  <a:cubicBezTo>
                    <a:pt x="691" y="1013"/>
                    <a:pt x="672" y="1020"/>
                    <a:pt x="653" y="1027"/>
                  </a:cubicBezTo>
                  <a:cubicBezTo>
                    <a:pt x="620" y="1040"/>
                    <a:pt x="583" y="1060"/>
                    <a:pt x="546" y="1062"/>
                  </a:cubicBezTo>
                  <a:cubicBezTo>
                    <a:pt x="547" y="1061"/>
                    <a:pt x="547" y="1059"/>
                    <a:pt x="545" y="1059"/>
                  </a:cubicBezTo>
                  <a:cubicBezTo>
                    <a:pt x="532" y="1054"/>
                    <a:pt x="519" y="1050"/>
                    <a:pt x="507" y="1044"/>
                  </a:cubicBezTo>
                  <a:cubicBezTo>
                    <a:pt x="512" y="1045"/>
                    <a:pt x="518" y="1047"/>
                    <a:pt x="523" y="1048"/>
                  </a:cubicBezTo>
                  <a:cubicBezTo>
                    <a:pt x="529" y="1050"/>
                    <a:pt x="534" y="1052"/>
                    <a:pt x="540" y="1053"/>
                  </a:cubicBezTo>
                  <a:cubicBezTo>
                    <a:pt x="543" y="1054"/>
                    <a:pt x="544" y="1050"/>
                    <a:pt x="541" y="1049"/>
                  </a:cubicBezTo>
                  <a:cubicBezTo>
                    <a:pt x="536" y="1047"/>
                    <a:pt x="531" y="1046"/>
                    <a:pt x="526" y="1044"/>
                  </a:cubicBezTo>
                  <a:cubicBezTo>
                    <a:pt x="517" y="1041"/>
                    <a:pt x="510" y="1038"/>
                    <a:pt x="502" y="1034"/>
                  </a:cubicBezTo>
                  <a:cubicBezTo>
                    <a:pt x="511" y="1037"/>
                    <a:pt x="520" y="1039"/>
                    <a:pt x="530" y="1042"/>
                  </a:cubicBezTo>
                  <a:cubicBezTo>
                    <a:pt x="532" y="1043"/>
                    <a:pt x="533" y="1040"/>
                    <a:pt x="531" y="1039"/>
                  </a:cubicBezTo>
                  <a:cubicBezTo>
                    <a:pt x="521" y="1033"/>
                    <a:pt x="510" y="1027"/>
                    <a:pt x="500" y="1022"/>
                  </a:cubicBezTo>
                  <a:cubicBezTo>
                    <a:pt x="507" y="1025"/>
                    <a:pt x="515" y="1028"/>
                    <a:pt x="523" y="1030"/>
                  </a:cubicBezTo>
                  <a:cubicBezTo>
                    <a:pt x="525" y="1031"/>
                    <a:pt x="527" y="1027"/>
                    <a:pt x="524" y="1026"/>
                  </a:cubicBezTo>
                  <a:cubicBezTo>
                    <a:pt x="516" y="1022"/>
                    <a:pt x="508" y="1018"/>
                    <a:pt x="499" y="1016"/>
                  </a:cubicBezTo>
                  <a:cubicBezTo>
                    <a:pt x="495" y="1014"/>
                    <a:pt x="491" y="1012"/>
                    <a:pt x="487" y="1009"/>
                  </a:cubicBezTo>
                  <a:cubicBezTo>
                    <a:pt x="489" y="1010"/>
                    <a:pt x="491" y="1010"/>
                    <a:pt x="494" y="1011"/>
                  </a:cubicBezTo>
                  <a:cubicBezTo>
                    <a:pt x="498" y="1012"/>
                    <a:pt x="502" y="1013"/>
                    <a:pt x="506" y="1013"/>
                  </a:cubicBezTo>
                  <a:cubicBezTo>
                    <a:pt x="510" y="1015"/>
                    <a:pt x="516" y="1016"/>
                    <a:pt x="520" y="1017"/>
                  </a:cubicBezTo>
                  <a:cubicBezTo>
                    <a:pt x="519" y="1020"/>
                    <a:pt x="520" y="1022"/>
                    <a:pt x="523" y="1024"/>
                  </a:cubicBezTo>
                  <a:cubicBezTo>
                    <a:pt x="524" y="1024"/>
                    <a:pt x="525" y="1024"/>
                    <a:pt x="526" y="1024"/>
                  </a:cubicBezTo>
                  <a:cubicBezTo>
                    <a:pt x="529" y="1021"/>
                    <a:pt x="530" y="1018"/>
                    <a:pt x="528" y="1015"/>
                  </a:cubicBezTo>
                  <a:cubicBezTo>
                    <a:pt x="567" y="1014"/>
                    <a:pt x="608" y="994"/>
                    <a:pt x="643" y="981"/>
                  </a:cubicBezTo>
                  <a:cubicBezTo>
                    <a:pt x="669" y="971"/>
                    <a:pt x="695" y="960"/>
                    <a:pt x="720" y="947"/>
                  </a:cubicBezTo>
                  <a:cubicBezTo>
                    <a:pt x="737" y="939"/>
                    <a:pt x="753" y="929"/>
                    <a:pt x="765" y="915"/>
                  </a:cubicBezTo>
                  <a:cubicBezTo>
                    <a:pt x="791" y="932"/>
                    <a:pt x="789" y="970"/>
                    <a:pt x="761" y="986"/>
                  </a:cubicBezTo>
                  <a:close/>
                  <a:moveTo>
                    <a:pt x="742" y="844"/>
                  </a:moveTo>
                  <a:cubicBezTo>
                    <a:pt x="742" y="842"/>
                    <a:pt x="743" y="841"/>
                    <a:pt x="743" y="840"/>
                  </a:cubicBezTo>
                  <a:cubicBezTo>
                    <a:pt x="759" y="844"/>
                    <a:pt x="768" y="860"/>
                    <a:pt x="768" y="876"/>
                  </a:cubicBezTo>
                  <a:cubicBezTo>
                    <a:pt x="768" y="893"/>
                    <a:pt x="757" y="907"/>
                    <a:pt x="744" y="918"/>
                  </a:cubicBezTo>
                  <a:cubicBezTo>
                    <a:pt x="713" y="943"/>
                    <a:pt x="671" y="957"/>
                    <a:pt x="634" y="971"/>
                  </a:cubicBezTo>
                  <a:cubicBezTo>
                    <a:pt x="598" y="984"/>
                    <a:pt x="559" y="1004"/>
                    <a:pt x="520" y="1002"/>
                  </a:cubicBezTo>
                  <a:cubicBezTo>
                    <a:pt x="498" y="1001"/>
                    <a:pt x="475" y="990"/>
                    <a:pt x="462" y="973"/>
                  </a:cubicBezTo>
                  <a:cubicBezTo>
                    <a:pt x="464" y="974"/>
                    <a:pt x="466" y="975"/>
                    <a:pt x="468" y="976"/>
                  </a:cubicBezTo>
                  <a:cubicBezTo>
                    <a:pt x="467" y="977"/>
                    <a:pt x="466" y="979"/>
                    <a:pt x="468" y="979"/>
                  </a:cubicBezTo>
                  <a:cubicBezTo>
                    <a:pt x="485" y="989"/>
                    <a:pt x="503" y="995"/>
                    <a:pt x="523" y="1000"/>
                  </a:cubicBezTo>
                  <a:cubicBezTo>
                    <a:pt x="526" y="1000"/>
                    <a:pt x="527" y="996"/>
                    <a:pt x="524" y="995"/>
                  </a:cubicBezTo>
                  <a:cubicBezTo>
                    <a:pt x="523" y="994"/>
                    <a:pt x="522" y="994"/>
                    <a:pt x="521" y="993"/>
                  </a:cubicBezTo>
                  <a:cubicBezTo>
                    <a:pt x="522" y="992"/>
                    <a:pt x="521" y="991"/>
                    <a:pt x="520" y="990"/>
                  </a:cubicBezTo>
                  <a:cubicBezTo>
                    <a:pt x="509" y="985"/>
                    <a:pt x="499" y="981"/>
                    <a:pt x="489" y="976"/>
                  </a:cubicBezTo>
                  <a:cubicBezTo>
                    <a:pt x="498" y="979"/>
                    <a:pt x="507" y="982"/>
                    <a:pt x="516" y="986"/>
                  </a:cubicBezTo>
                  <a:cubicBezTo>
                    <a:pt x="520" y="988"/>
                    <a:pt x="523" y="983"/>
                    <a:pt x="519" y="981"/>
                  </a:cubicBezTo>
                  <a:cubicBezTo>
                    <a:pt x="509" y="976"/>
                    <a:pt x="498" y="970"/>
                    <a:pt x="488" y="965"/>
                  </a:cubicBezTo>
                  <a:cubicBezTo>
                    <a:pt x="497" y="968"/>
                    <a:pt x="506" y="971"/>
                    <a:pt x="515" y="974"/>
                  </a:cubicBezTo>
                  <a:cubicBezTo>
                    <a:pt x="518" y="976"/>
                    <a:pt x="520" y="970"/>
                    <a:pt x="516" y="969"/>
                  </a:cubicBezTo>
                  <a:cubicBezTo>
                    <a:pt x="498" y="962"/>
                    <a:pt x="481" y="954"/>
                    <a:pt x="465" y="943"/>
                  </a:cubicBezTo>
                  <a:cubicBezTo>
                    <a:pt x="481" y="948"/>
                    <a:pt x="497" y="953"/>
                    <a:pt x="513" y="959"/>
                  </a:cubicBezTo>
                  <a:cubicBezTo>
                    <a:pt x="516" y="960"/>
                    <a:pt x="518" y="956"/>
                    <a:pt x="516" y="954"/>
                  </a:cubicBezTo>
                  <a:cubicBezTo>
                    <a:pt x="518" y="954"/>
                    <a:pt x="519" y="951"/>
                    <a:pt x="517" y="949"/>
                  </a:cubicBezTo>
                  <a:cubicBezTo>
                    <a:pt x="514" y="947"/>
                    <a:pt x="511" y="946"/>
                    <a:pt x="509" y="944"/>
                  </a:cubicBezTo>
                  <a:cubicBezTo>
                    <a:pt x="513" y="944"/>
                    <a:pt x="517" y="945"/>
                    <a:pt x="521" y="946"/>
                  </a:cubicBezTo>
                  <a:cubicBezTo>
                    <a:pt x="525" y="947"/>
                    <a:pt x="526" y="942"/>
                    <a:pt x="522" y="940"/>
                  </a:cubicBezTo>
                  <a:cubicBezTo>
                    <a:pt x="522" y="940"/>
                    <a:pt x="521" y="940"/>
                    <a:pt x="521" y="940"/>
                  </a:cubicBezTo>
                  <a:cubicBezTo>
                    <a:pt x="559" y="938"/>
                    <a:pt x="598" y="928"/>
                    <a:pt x="633" y="915"/>
                  </a:cubicBezTo>
                  <a:cubicBezTo>
                    <a:pt x="658" y="906"/>
                    <a:pt x="681" y="896"/>
                    <a:pt x="704" y="883"/>
                  </a:cubicBezTo>
                  <a:cubicBezTo>
                    <a:pt x="719" y="874"/>
                    <a:pt x="733" y="864"/>
                    <a:pt x="739" y="848"/>
                  </a:cubicBezTo>
                  <a:cubicBezTo>
                    <a:pt x="740" y="848"/>
                    <a:pt x="742" y="846"/>
                    <a:pt x="742" y="844"/>
                  </a:cubicBezTo>
                  <a:close/>
                  <a:moveTo>
                    <a:pt x="490" y="940"/>
                  </a:moveTo>
                  <a:cubicBezTo>
                    <a:pt x="492" y="940"/>
                    <a:pt x="493" y="941"/>
                    <a:pt x="495" y="941"/>
                  </a:cubicBezTo>
                  <a:cubicBezTo>
                    <a:pt x="495" y="941"/>
                    <a:pt x="496" y="942"/>
                    <a:pt x="496" y="943"/>
                  </a:cubicBezTo>
                  <a:cubicBezTo>
                    <a:pt x="496" y="943"/>
                    <a:pt x="497" y="943"/>
                    <a:pt x="497" y="943"/>
                  </a:cubicBezTo>
                  <a:cubicBezTo>
                    <a:pt x="494" y="942"/>
                    <a:pt x="492" y="941"/>
                    <a:pt x="490" y="940"/>
                  </a:cubicBezTo>
                  <a:close/>
                  <a:moveTo>
                    <a:pt x="648" y="895"/>
                  </a:moveTo>
                  <a:cubicBezTo>
                    <a:pt x="636" y="900"/>
                    <a:pt x="624" y="904"/>
                    <a:pt x="611" y="908"/>
                  </a:cubicBezTo>
                  <a:cubicBezTo>
                    <a:pt x="593" y="914"/>
                    <a:pt x="575" y="918"/>
                    <a:pt x="557" y="921"/>
                  </a:cubicBezTo>
                  <a:cubicBezTo>
                    <a:pt x="557" y="920"/>
                    <a:pt x="557" y="920"/>
                    <a:pt x="557" y="920"/>
                  </a:cubicBezTo>
                  <a:cubicBezTo>
                    <a:pt x="526" y="781"/>
                    <a:pt x="413" y="680"/>
                    <a:pt x="300" y="598"/>
                  </a:cubicBezTo>
                  <a:cubicBezTo>
                    <a:pt x="309" y="574"/>
                    <a:pt x="326" y="553"/>
                    <a:pt x="349" y="539"/>
                  </a:cubicBezTo>
                  <a:cubicBezTo>
                    <a:pt x="386" y="514"/>
                    <a:pt x="433" y="508"/>
                    <a:pt x="477" y="506"/>
                  </a:cubicBezTo>
                  <a:cubicBezTo>
                    <a:pt x="517" y="504"/>
                    <a:pt x="558" y="505"/>
                    <a:pt x="597" y="497"/>
                  </a:cubicBezTo>
                  <a:cubicBezTo>
                    <a:pt x="573" y="629"/>
                    <a:pt x="604" y="772"/>
                    <a:pt x="648" y="895"/>
                  </a:cubicBezTo>
                  <a:close/>
                  <a:moveTo>
                    <a:pt x="712" y="767"/>
                  </a:moveTo>
                  <a:cubicBezTo>
                    <a:pt x="719" y="789"/>
                    <a:pt x="731" y="812"/>
                    <a:pt x="729" y="836"/>
                  </a:cubicBezTo>
                  <a:cubicBezTo>
                    <a:pt x="729" y="836"/>
                    <a:pt x="729" y="837"/>
                    <a:pt x="729" y="837"/>
                  </a:cubicBezTo>
                  <a:cubicBezTo>
                    <a:pt x="726" y="861"/>
                    <a:pt x="697" y="872"/>
                    <a:pt x="678" y="881"/>
                  </a:cubicBezTo>
                  <a:cubicBezTo>
                    <a:pt x="671" y="885"/>
                    <a:pt x="664" y="888"/>
                    <a:pt x="657" y="891"/>
                  </a:cubicBezTo>
                  <a:cubicBezTo>
                    <a:pt x="630" y="801"/>
                    <a:pt x="604" y="709"/>
                    <a:pt x="602" y="614"/>
                  </a:cubicBezTo>
                  <a:cubicBezTo>
                    <a:pt x="601" y="573"/>
                    <a:pt x="604" y="533"/>
                    <a:pt x="612" y="494"/>
                  </a:cubicBezTo>
                  <a:cubicBezTo>
                    <a:pt x="638" y="488"/>
                    <a:pt x="681" y="473"/>
                    <a:pt x="673" y="440"/>
                  </a:cubicBezTo>
                  <a:cubicBezTo>
                    <a:pt x="672" y="433"/>
                    <a:pt x="663" y="435"/>
                    <a:pt x="662" y="441"/>
                  </a:cubicBezTo>
                  <a:cubicBezTo>
                    <a:pt x="660" y="465"/>
                    <a:pt x="636" y="474"/>
                    <a:pt x="615" y="480"/>
                  </a:cubicBezTo>
                  <a:cubicBezTo>
                    <a:pt x="625" y="437"/>
                    <a:pt x="641" y="396"/>
                    <a:pt x="664" y="357"/>
                  </a:cubicBezTo>
                  <a:cubicBezTo>
                    <a:pt x="668" y="351"/>
                    <a:pt x="658" y="345"/>
                    <a:pt x="654" y="351"/>
                  </a:cubicBezTo>
                  <a:cubicBezTo>
                    <a:pt x="628" y="393"/>
                    <a:pt x="610" y="437"/>
                    <a:pt x="600" y="484"/>
                  </a:cubicBezTo>
                  <a:cubicBezTo>
                    <a:pt x="581" y="488"/>
                    <a:pt x="560" y="490"/>
                    <a:pt x="540" y="491"/>
                  </a:cubicBezTo>
                  <a:cubicBezTo>
                    <a:pt x="498" y="493"/>
                    <a:pt x="454" y="492"/>
                    <a:pt x="412" y="501"/>
                  </a:cubicBezTo>
                  <a:cubicBezTo>
                    <a:pt x="364" y="510"/>
                    <a:pt x="308" y="543"/>
                    <a:pt x="289" y="590"/>
                  </a:cubicBezTo>
                  <a:cubicBezTo>
                    <a:pt x="279" y="582"/>
                    <a:pt x="268" y="575"/>
                    <a:pt x="257" y="567"/>
                  </a:cubicBezTo>
                  <a:cubicBezTo>
                    <a:pt x="250" y="563"/>
                    <a:pt x="244" y="574"/>
                    <a:pt x="251" y="579"/>
                  </a:cubicBezTo>
                  <a:cubicBezTo>
                    <a:pt x="262" y="587"/>
                    <a:pt x="274" y="595"/>
                    <a:pt x="285" y="603"/>
                  </a:cubicBezTo>
                  <a:cubicBezTo>
                    <a:pt x="283" y="616"/>
                    <a:pt x="283" y="629"/>
                    <a:pt x="286" y="643"/>
                  </a:cubicBezTo>
                  <a:cubicBezTo>
                    <a:pt x="287" y="648"/>
                    <a:pt x="294" y="647"/>
                    <a:pt x="294" y="642"/>
                  </a:cubicBezTo>
                  <a:cubicBezTo>
                    <a:pt x="293" y="631"/>
                    <a:pt x="294" y="621"/>
                    <a:pt x="296" y="611"/>
                  </a:cubicBezTo>
                  <a:cubicBezTo>
                    <a:pt x="346" y="648"/>
                    <a:pt x="394" y="686"/>
                    <a:pt x="435" y="731"/>
                  </a:cubicBezTo>
                  <a:cubicBezTo>
                    <a:pt x="486" y="787"/>
                    <a:pt x="524" y="850"/>
                    <a:pt x="546" y="922"/>
                  </a:cubicBezTo>
                  <a:cubicBezTo>
                    <a:pt x="522" y="926"/>
                    <a:pt x="497" y="928"/>
                    <a:pt x="473" y="931"/>
                  </a:cubicBezTo>
                  <a:cubicBezTo>
                    <a:pt x="465" y="910"/>
                    <a:pt x="458" y="889"/>
                    <a:pt x="450" y="869"/>
                  </a:cubicBezTo>
                  <a:cubicBezTo>
                    <a:pt x="444" y="852"/>
                    <a:pt x="439" y="835"/>
                    <a:pt x="428" y="821"/>
                  </a:cubicBezTo>
                  <a:cubicBezTo>
                    <a:pt x="418" y="810"/>
                    <a:pt x="403" y="803"/>
                    <a:pt x="389" y="798"/>
                  </a:cubicBezTo>
                  <a:cubicBezTo>
                    <a:pt x="370" y="790"/>
                    <a:pt x="351" y="783"/>
                    <a:pt x="333" y="774"/>
                  </a:cubicBezTo>
                  <a:cubicBezTo>
                    <a:pt x="264" y="742"/>
                    <a:pt x="199" y="698"/>
                    <a:pt x="147" y="642"/>
                  </a:cubicBezTo>
                  <a:cubicBezTo>
                    <a:pt x="44" y="529"/>
                    <a:pt x="0" y="349"/>
                    <a:pt x="93" y="216"/>
                  </a:cubicBezTo>
                  <a:cubicBezTo>
                    <a:pt x="117" y="183"/>
                    <a:pt x="148" y="154"/>
                    <a:pt x="181" y="129"/>
                  </a:cubicBezTo>
                  <a:cubicBezTo>
                    <a:pt x="214" y="103"/>
                    <a:pt x="249" y="79"/>
                    <a:pt x="287" y="60"/>
                  </a:cubicBezTo>
                  <a:cubicBezTo>
                    <a:pt x="367" y="19"/>
                    <a:pt x="460" y="8"/>
                    <a:pt x="549" y="16"/>
                  </a:cubicBezTo>
                  <a:cubicBezTo>
                    <a:pt x="715" y="31"/>
                    <a:pt x="839" y="202"/>
                    <a:pt x="851" y="360"/>
                  </a:cubicBezTo>
                  <a:cubicBezTo>
                    <a:pt x="858" y="451"/>
                    <a:pt x="831" y="543"/>
                    <a:pt x="774" y="615"/>
                  </a:cubicBezTo>
                  <a:cubicBezTo>
                    <a:pt x="750" y="644"/>
                    <a:pt x="721" y="674"/>
                    <a:pt x="711" y="712"/>
                  </a:cubicBezTo>
                  <a:cubicBezTo>
                    <a:pt x="706" y="730"/>
                    <a:pt x="707" y="748"/>
                    <a:pt x="712" y="767"/>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îŝ1íďê">
              <a:extLst>
                <a:ext uri="{FF2B5EF4-FFF2-40B4-BE49-F238E27FC236}">
                  <a16:creationId xmlns:a16="http://schemas.microsoft.com/office/drawing/2014/main" xmlns="" id="{998B5922-C396-D25A-2CA1-65AA455F7845}"/>
                </a:ext>
              </a:extLst>
            </p:cNvPr>
            <p:cNvSpPr/>
            <p:nvPr/>
          </p:nvSpPr>
          <p:spPr bwMode="auto">
            <a:xfrm>
              <a:off x="3162891" y="2205830"/>
              <a:ext cx="928688" cy="655638"/>
            </a:xfrm>
            <a:custGeom>
              <a:avLst/>
              <a:gdLst>
                <a:gd name="T0" fmla="*/ 274 w 307"/>
                <a:gd name="T1" fmla="*/ 115 h 217"/>
                <a:gd name="T2" fmla="*/ 217 w 307"/>
                <a:gd name="T3" fmla="*/ 57 h 217"/>
                <a:gd name="T4" fmla="*/ 24 w 307"/>
                <a:gd name="T5" fmla="*/ 24 h 217"/>
                <a:gd name="T6" fmla="*/ 22 w 307"/>
                <a:gd name="T7" fmla="*/ 26 h 217"/>
                <a:gd name="T8" fmla="*/ 12 w 307"/>
                <a:gd name="T9" fmla="*/ 78 h 217"/>
                <a:gd name="T10" fmla="*/ 77 w 307"/>
                <a:gd name="T11" fmla="*/ 87 h 217"/>
                <a:gd name="T12" fmla="*/ 229 w 307"/>
                <a:gd name="T13" fmla="*/ 143 h 217"/>
                <a:gd name="T14" fmla="*/ 252 w 307"/>
                <a:gd name="T15" fmla="*/ 177 h 217"/>
                <a:gd name="T16" fmla="*/ 274 w 307"/>
                <a:gd name="T17" fmla="*/ 208 h 217"/>
                <a:gd name="T18" fmla="*/ 306 w 307"/>
                <a:gd name="T19" fmla="*/ 184 h 217"/>
                <a:gd name="T20" fmla="*/ 274 w 307"/>
                <a:gd name="T21" fmla="*/ 115 h 217"/>
                <a:gd name="T22" fmla="*/ 293 w 307"/>
                <a:gd name="T23" fmla="*/ 194 h 217"/>
                <a:gd name="T24" fmla="*/ 274 w 307"/>
                <a:gd name="T25" fmla="*/ 193 h 217"/>
                <a:gd name="T26" fmla="*/ 268 w 307"/>
                <a:gd name="T27" fmla="*/ 183 h 217"/>
                <a:gd name="T28" fmla="*/ 237 w 307"/>
                <a:gd name="T29" fmla="*/ 135 h 217"/>
                <a:gd name="T30" fmla="*/ 140 w 307"/>
                <a:gd name="T31" fmla="*/ 78 h 217"/>
                <a:gd name="T32" fmla="*/ 78 w 307"/>
                <a:gd name="T33" fmla="*/ 74 h 217"/>
                <a:gd name="T34" fmla="*/ 33 w 307"/>
                <a:gd name="T35" fmla="*/ 79 h 217"/>
                <a:gd name="T36" fmla="*/ 33 w 307"/>
                <a:gd name="T37" fmla="*/ 34 h 217"/>
                <a:gd name="T38" fmla="*/ 36 w 307"/>
                <a:gd name="T39" fmla="*/ 30 h 217"/>
                <a:gd name="T40" fmla="*/ 277 w 307"/>
                <a:gd name="T41" fmla="*/ 144 h 217"/>
                <a:gd name="T42" fmla="*/ 292 w 307"/>
                <a:gd name="T43" fmla="*/ 174 h 217"/>
                <a:gd name="T44" fmla="*/ 294 w 307"/>
                <a:gd name="T45" fmla="*/ 188 h 217"/>
                <a:gd name="T46" fmla="*/ 293 w 307"/>
                <a:gd name="T47" fmla="*/ 19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217">
                  <a:moveTo>
                    <a:pt x="274" y="115"/>
                  </a:moveTo>
                  <a:cubicBezTo>
                    <a:pt x="258" y="93"/>
                    <a:pt x="239" y="73"/>
                    <a:pt x="217" y="57"/>
                  </a:cubicBezTo>
                  <a:cubicBezTo>
                    <a:pt x="162" y="16"/>
                    <a:pt x="89" y="0"/>
                    <a:pt x="24" y="24"/>
                  </a:cubicBezTo>
                  <a:cubicBezTo>
                    <a:pt x="23" y="24"/>
                    <a:pt x="22" y="25"/>
                    <a:pt x="22" y="26"/>
                  </a:cubicBezTo>
                  <a:cubicBezTo>
                    <a:pt x="5" y="38"/>
                    <a:pt x="0" y="60"/>
                    <a:pt x="12" y="78"/>
                  </a:cubicBezTo>
                  <a:cubicBezTo>
                    <a:pt x="28" y="100"/>
                    <a:pt x="54" y="91"/>
                    <a:pt x="77" y="87"/>
                  </a:cubicBezTo>
                  <a:cubicBezTo>
                    <a:pt x="132" y="78"/>
                    <a:pt x="191" y="101"/>
                    <a:pt x="229" y="143"/>
                  </a:cubicBezTo>
                  <a:cubicBezTo>
                    <a:pt x="238" y="153"/>
                    <a:pt x="245" y="165"/>
                    <a:pt x="252" y="177"/>
                  </a:cubicBezTo>
                  <a:cubicBezTo>
                    <a:pt x="257" y="189"/>
                    <a:pt x="262" y="202"/>
                    <a:pt x="274" y="208"/>
                  </a:cubicBezTo>
                  <a:cubicBezTo>
                    <a:pt x="293" y="217"/>
                    <a:pt x="307" y="202"/>
                    <a:pt x="306" y="184"/>
                  </a:cubicBezTo>
                  <a:cubicBezTo>
                    <a:pt x="305" y="160"/>
                    <a:pt x="287" y="134"/>
                    <a:pt x="274" y="115"/>
                  </a:cubicBezTo>
                  <a:close/>
                  <a:moveTo>
                    <a:pt x="293" y="194"/>
                  </a:moveTo>
                  <a:cubicBezTo>
                    <a:pt x="286" y="194"/>
                    <a:pt x="280" y="194"/>
                    <a:pt x="274" y="193"/>
                  </a:cubicBezTo>
                  <a:cubicBezTo>
                    <a:pt x="272" y="191"/>
                    <a:pt x="269" y="186"/>
                    <a:pt x="268" y="183"/>
                  </a:cubicBezTo>
                  <a:cubicBezTo>
                    <a:pt x="259" y="166"/>
                    <a:pt x="250" y="149"/>
                    <a:pt x="237" y="135"/>
                  </a:cubicBezTo>
                  <a:cubicBezTo>
                    <a:pt x="212" y="106"/>
                    <a:pt x="177" y="86"/>
                    <a:pt x="140" y="78"/>
                  </a:cubicBezTo>
                  <a:cubicBezTo>
                    <a:pt x="120" y="73"/>
                    <a:pt x="99" y="72"/>
                    <a:pt x="78" y="74"/>
                  </a:cubicBezTo>
                  <a:cubicBezTo>
                    <a:pt x="64" y="76"/>
                    <a:pt x="47" y="84"/>
                    <a:pt x="33" y="79"/>
                  </a:cubicBezTo>
                  <a:cubicBezTo>
                    <a:pt x="12" y="71"/>
                    <a:pt x="15" y="43"/>
                    <a:pt x="33" y="34"/>
                  </a:cubicBezTo>
                  <a:cubicBezTo>
                    <a:pt x="35" y="33"/>
                    <a:pt x="36" y="31"/>
                    <a:pt x="36" y="30"/>
                  </a:cubicBezTo>
                  <a:cubicBezTo>
                    <a:pt x="133" y="9"/>
                    <a:pt x="227" y="59"/>
                    <a:pt x="277" y="144"/>
                  </a:cubicBezTo>
                  <a:cubicBezTo>
                    <a:pt x="282" y="153"/>
                    <a:pt x="289" y="164"/>
                    <a:pt x="292" y="174"/>
                  </a:cubicBezTo>
                  <a:cubicBezTo>
                    <a:pt x="293" y="179"/>
                    <a:pt x="294" y="183"/>
                    <a:pt x="294" y="188"/>
                  </a:cubicBezTo>
                  <a:lnTo>
                    <a:pt x="293" y="194"/>
                  </a:ln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işliďê">
              <a:extLst>
                <a:ext uri="{FF2B5EF4-FFF2-40B4-BE49-F238E27FC236}">
                  <a16:creationId xmlns:a16="http://schemas.microsoft.com/office/drawing/2014/main" xmlns="" id="{DAFB18BC-EE1F-D03D-4508-C45099F19BB7}"/>
                </a:ext>
              </a:extLst>
            </p:cNvPr>
            <p:cNvSpPr/>
            <p:nvPr/>
          </p:nvSpPr>
          <p:spPr bwMode="auto">
            <a:xfrm>
              <a:off x="2651716" y="4563270"/>
              <a:ext cx="144463" cy="257175"/>
            </a:xfrm>
            <a:custGeom>
              <a:avLst/>
              <a:gdLst>
                <a:gd name="T0" fmla="*/ 37 w 48"/>
                <a:gd name="T1" fmla="*/ 5 h 85"/>
                <a:gd name="T2" fmla="*/ 21 w 48"/>
                <a:gd name="T3" fmla="*/ 41 h 85"/>
                <a:gd name="T4" fmla="*/ 13 w 48"/>
                <a:gd name="T5" fmla="*/ 58 h 85"/>
                <a:gd name="T6" fmla="*/ 7 w 48"/>
                <a:gd name="T7" fmla="*/ 71 h 85"/>
                <a:gd name="T8" fmla="*/ 4 w 48"/>
                <a:gd name="T9" fmla="*/ 72 h 85"/>
                <a:gd name="T10" fmla="*/ 2 w 48"/>
                <a:gd name="T11" fmla="*/ 80 h 85"/>
                <a:gd name="T12" fmla="*/ 9 w 48"/>
                <a:gd name="T13" fmla="*/ 85 h 85"/>
                <a:gd name="T14" fmla="*/ 28 w 48"/>
                <a:gd name="T15" fmla="*/ 54 h 85"/>
                <a:gd name="T16" fmla="*/ 46 w 48"/>
                <a:gd name="T17" fmla="*/ 9 h 85"/>
                <a:gd name="T18" fmla="*/ 37 w 48"/>
                <a:gd name="T1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5">
                  <a:moveTo>
                    <a:pt x="37" y="5"/>
                  </a:moveTo>
                  <a:cubicBezTo>
                    <a:pt x="32" y="17"/>
                    <a:pt x="27" y="29"/>
                    <a:pt x="21" y="41"/>
                  </a:cubicBezTo>
                  <a:cubicBezTo>
                    <a:pt x="18" y="46"/>
                    <a:pt x="16" y="52"/>
                    <a:pt x="13" y="58"/>
                  </a:cubicBezTo>
                  <a:cubicBezTo>
                    <a:pt x="12" y="61"/>
                    <a:pt x="10" y="67"/>
                    <a:pt x="7" y="71"/>
                  </a:cubicBezTo>
                  <a:cubicBezTo>
                    <a:pt x="6" y="71"/>
                    <a:pt x="4" y="71"/>
                    <a:pt x="4" y="72"/>
                  </a:cubicBezTo>
                  <a:cubicBezTo>
                    <a:pt x="1" y="75"/>
                    <a:pt x="0" y="77"/>
                    <a:pt x="2" y="80"/>
                  </a:cubicBezTo>
                  <a:cubicBezTo>
                    <a:pt x="3" y="84"/>
                    <a:pt x="6" y="85"/>
                    <a:pt x="9" y="85"/>
                  </a:cubicBezTo>
                  <a:cubicBezTo>
                    <a:pt x="21" y="82"/>
                    <a:pt x="24" y="64"/>
                    <a:pt x="28" y="54"/>
                  </a:cubicBezTo>
                  <a:cubicBezTo>
                    <a:pt x="35" y="39"/>
                    <a:pt x="41" y="24"/>
                    <a:pt x="46" y="9"/>
                  </a:cubicBezTo>
                  <a:cubicBezTo>
                    <a:pt x="48" y="3"/>
                    <a:pt x="40" y="0"/>
                    <a:pt x="37"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ïsļïḓè">
              <a:extLst>
                <a:ext uri="{FF2B5EF4-FFF2-40B4-BE49-F238E27FC236}">
                  <a16:creationId xmlns:a16="http://schemas.microsoft.com/office/drawing/2014/main" xmlns="" id="{848668D5-EE89-FF5A-F02F-D3DC46161746}"/>
                </a:ext>
              </a:extLst>
            </p:cNvPr>
            <p:cNvSpPr/>
            <p:nvPr/>
          </p:nvSpPr>
          <p:spPr bwMode="auto">
            <a:xfrm>
              <a:off x="2151653" y="4352131"/>
              <a:ext cx="188913" cy="220663"/>
            </a:xfrm>
            <a:custGeom>
              <a:avLst/>
              <a:gdLst>
                <a:gd name="T0" fmla="*/ 54 w 62"/>
                <a:gd name="T1" fmla="*/ 3 h 73"/>
                <a:gd name="T2" fmla="*/ 4 w 62"/>
                <a:gd name="T3" fmla="*/ 60 h 73"/>
                <a:gd name="T4" fmla="*/ 14 w 62"/>
                <a:gd name="T5" fmla="*/ 66 h 73"/>
                <a:gd name="T6" fmla="*/ 14 w 62"/>
                <a:gd name="T7" fmla="*/ 66 h 73"/>
                <a:gd name="T8" fmla="*/ 59 w 62"/>
                <a:gd name="T9" fmla="*/ 9 h 73"/>
                <a:gd name="T10" fmla="*/ 54 w 62"/>
                <a:gd name="T11" fmla="*/ 3 h 73"/>
              </a:gdLst>
              <a:ahLst/>
              <a:cxnLst>
                <a:cxn ang="0">
                  <a:pos x="T0" y="T1"/>
                </a:cxn>
                <a:cxn ang="0">
                  <a:pos x="T2" y="T3"/>
                </a:cxn>
                <a:cxn ang="0">
                  <a:pos x="T4" y="T5"/>
                </a:cxn>
                <a:cxn ang="0">
                  <a:pos x="T6" y="T7"/>
                </a:cxn>
                <a:cxn ang="0">
                  <a:pos x="T8" y="T9"/>
                </a:cxn>
                <a:cxn ang="0">
                  <a:pos x="T10" y="T11"/>
                </a:cxn>
              </a:cxnLst>
              <a:rect l="0" t="0" r="r" b="b"/>
              <a:pathLst>
                <a:path w="62" h="73">
                  <a:moveTo>
                    <a:pt x="54" y="3"/>
                  </a:moveTo>
                  <a:cubicBezTo>
                    <a:pt x="32" y="17"/>
                    <a:pt x="15" y="37"/>
                    <a:pt x="4" y="60"/>
                  </a:cubicBezTo>
                  <a:cubicBezTo>
                    <a:pt x="0" y="68"/>
                    <a:pt x="10" y="73"/>
                    <a:pt x="14" y="66"/>
                  </a:cubicBezTo>
                  <a:cubicBezTo>
                    <a:pt x="14" y="66"/>
                    <a:pt x="14" y="66"/>
                    <a:pt x="14" y="66"/>
                  </a:cubicBezTo>
                  <a:cubicBezTo>
                    <a:pt x="25" y="44"/>
                    <a:pt x="40" y="26"/>
                    <a:pt x="59" y="9"/>
                  </a:cubicBezTo>
                  <a:cubicBezTo>
                    <a:pt x="62" y="6"/>
                    <a:pt x="58" y="0"/>
                    <a:pt x="54"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ïşlíde">
              <a:extLst>
                <a:ext uri="{FF2B5EF4-FFF2-40B4-BE49-F238E27FC236}">
                  <a16:creationId xmlns:a16="http://schemas.microsoft.com/office/drawing/2014/main" xmlns="" id="{D5367091-5E35-2027-FCDF-3F7B77302FCE}"/>
                </a:ext>
              </a:extLst>
            </p:cNvPr>
            <p:cNvSpPr/>
            <p:nvPr/>
          </p:nvSpPr>
          <p:spPr bwMode="auto">
            <a:xfrm>
              <a:off x="1629366" y="3817144"/>
              <a:ext cx="230188" cy="127000"/>
            </a:xfrm>
            <a:custGeom>
              <a:avLst/>
              <a:gdLst>
                <a:gd name="T0" fmla="*/ 68 w 76"/>
                <a:gd name="T1" fmla="*/ 2 h 42"/>
                <a:gd name="T2" fmla="*/ 36 w 76"/>
                <a:gd name="T3" fmla="*/ 20 h 42"/>
                <a:gd name="T4" fmla="*/ 3 w 76"/>
                <a:gd name="T5" fmla="*/ 34 h 42"/>
                <a:gd name="T6" fmla="*/ 6 w 76"/>
                <a:gd name="T7" fmla="*/ 42 h 42"/>
                <a:gd name="T8" fmla="*/ 40 w 76"/>
                <a:gd name="T9" fmla="*/ 30 h 42"/>
                <a:gd name="T10" fmla="*/ 73 w 76"/>
                <a:gd name="T11" fmla="*/ 9 h 42"/>
                <a:gd name="T12" fmla="*/ 68 w 7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8" y="2"/>
                  </a:moveTo>
                  <a:cubicBezTo>
                    <a:pt x="57" y="8"/>
                    <a:pt x="47" y="15"/>
                    <a:pt x="36" y="20"/>
                  </a:cubicBezTo>
                  <a:cubicBezTo>
                    <a:pt x="26" y="25"/>
                    <a:pt x="13" y="27"/>
                    <a:pt x="3" y="34"/>
                  </a:cubicBezTo>
                  <a:cubicBezTo>
                    <a:pt x="0" y="36"/>
                    <a:pt x="1" y="42"/>
                    <a:pt x="6" y="42"/>
                  </a:cubicBezTo>
                  <a:cubicBezTo>
                    <a:pt x="17" y="42"/>
                    <a:pt x="29" y="35"/>
                    <a:pt x="40" y="30"/>
                  </a:cubicBezTo>
                  <a:cubicBezTo>
                    <a:pt x="51" y="24"/>
                    <a:pt x="63" y="17"/>
                    <a:pt x="73" y="9"/>
                  </a:cubicBezTo>
                  <a:cubicBezTo>
                    <a:pt x="76" y="6"/>
                    <a:pt x="72" y="0"/>
                    <a:pt x="68"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îṩľiḑe">
              <a:extLst>
                <a:ext uri="{FF2B5EF4-FFF2-40B4-BE49-F238E27FC236}">
                  <a16:creationId xmlns:a16="http://schemas.microsoft.com/office/drawing/2014/main" xmlns="" id="{194FC09C-3080-46A0-17BF-E5A1BF52691A}"/>
                </a:ext>
              </a:extLst>
            </p:cNvPr>
            <p:cNvSpPr/>
            <p:nvPr/>
          </p:nvSpPr>
          <p:spPr bwMode="auto">
            <a:xfrm>
              <a:off x="1456328" y="3055144"/>
              <a:ext cx="269875" cy="53975"/>
            </a:xfrm>
            <a:custGeom>
              <a:avLst/>
              <a:gdLst>
                <a:gd name="T0" fmla="*/ 84 w 89"/>
                <a:gd name="T1" fmla="*/ 5 h 18"/>
                <a:gd name="T2" fmla="*/ 21 w 89"/>
                <a:gd name="T3" fmla="*/ 5 h 18"/>
                <a:gd name="T4" fmla="*/ 14 w 89"/>
                <a:gd name="T5" fmla="*/ 2 h 18"/>
                <a:gd name="T6" fmla="*/ 5 w 89"/>
                <a:gd name="T7" fmla="*/ 7 h 18"/>
                <a:gd name="T8" fmla="*/ 8 w 89"/>
                <a:gd name="T9" fmla="*/ 17 h 18"/>
                <a:gd name="T10" fmla="*/ 84 w 89"/>
                <a:gd name="T11" fmla="*/ 13 h 18"/>
                <a:gd name="T12" fmla="*/ 84 w 8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4" y="5"/>
                  </a:moveTo>
                  <a:cubicBezTo>
                    <a:pt x="63" y="4"/>
                    <a:pt x="42" y="5"/>
                    <a:pt x="21" y="5"/>
                  </a:cubicBezTo>
                  <a:cubicBezTo>
                    <a:pt x="20" y="3"/>
                    <a:pt x="17" y="0"/>
                    <a:pt x="14" y="2"/>
                  </a:cubicBezTo>
                  <a:cubicBezTo>
                    <a:pt x="11" y="3"/>
                    <a:pt x="8" y="5"/>
                    <a:pt x="5" y="7"/>
                  </a:cubicBezTo>
                  <a:cubicBezTo>
                    <a:pt x="0" y="9"/>
                    <a:pt x="2" y="18"/>
                    <a:pt x="8" y="17"/>
                  </a:cubicBezTo>
                  <a:cubicBezTo>
                    <a:pt x="33" y="16"/>
                    <a:pt x="59" y="16"/>
                    <a:pt x="84" y="13"/>
                  </a:cubicBezTo>
                  <a:cubicBezTo>
                    <a:pt x="88" y="12"/>
                    <a:pt x="89" y="5"/>
                    <a:pt x="84"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işlîḓe">
              <a:extLst>
                <a:ext uri="{FF2B5EF4-FFF2-40B4-BE49-F238E27FC236}">
                  <a16:creationId xmlns:a16="http://schemas.microsoft.com/office/drawing/2014/main" xmlns="" id="{FB353318-4688-E2BB-7211-989743EBA664}"/>
                </a:ext>
              </a:extLst>
            </p:cNvPr>
            <p:cNvSpPr/>
            <p:nvPr/>
          </p:nvSpPr>
          <p:spPr bwMode="auto">
            <a:xfrm>
              <a:off x="1837328" y="2343942"/>
              <a:ext cx="190500" cy="190500"/>
            </a:xfrm>
            <a:custGeom>
              <a:avLst/>
              <a:gdLst>
                <a:gd name="T0" fmla="*/ 59 w 63"/>
                <a:gd name="T1" fmla="*/ 53 h 63"/>
                <a:gd name="T2" fmla="*/ 33 w 63"/>
                <a:gd name="T3" fmla="*/ 26 h 63"/>
                <a:gd name="T4" fmla="*/ 8 w 63"/>
                <a:gd name="T5" fmla="*/ 2 h 63"/>
                <a:gd name="T6" fmla="*/ 2 w 63"/>
                <a:gd name="T7" fmla="*/ 8 h 63"/>
                <a:gd name="T8" fmla="*/ 26 w 63"/>
                <a:gd name="T9" fmla="*/ 34 h 63"/>
                <a:gd name="T10" fmla="*/ 53 w 63"/>
                <a:gd name="T11" fmla="*/ 60 h 63"/>
                <a:gd name="T12" fmla="*/ 59 w 63"/>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63" h="63">
                  <a:moveTo>
                    <a:pt x="59" y="53"/>
                  </a:moveTo>
                  <a:cubicBezTo>
                    <a:pt x="51" y="44"/>
                    <a:pt x="42" y="35"/>
                    <a:pt x="33" y="26"/>
                  </a:cubicBezTo>
                  <a:cubicBezTo>
                    <a:pt x="26" y="18"/>
                    <a:pt x="18" y="6"/>
                    <a:pt x="8" y="2"/>
                  </a:cubicBezTo>
                  <a:cubicBezTo>
                    <a:pt x="4" y="0"/>
                    <a:pt x="0" y="4"/>
                    <a:pt x="2" y="8"/>
                  </a:cubicBezTo>
                  <a:cubicBezTo>
                    <a:pt x="6" y="18"/>
                    <a:pt x="18" y="26"/>
                    <a:pt x="26" y="34"/>
                  </a:cubicBezTo>
                  <a:cubicBezTo>
                    <a:pt x="35" y="42"/>
                    <a:pt x="43" y="51"/>
                    <a:pt x="53" y="60"/>
                  </a:cubicBezTo>
                  <a:cubicBezTo>
                    <a:pt x="57" y="63"/>
                    <a:pt x="63" y="58"/>
                    <a:pt x="59" y="5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îSḷídé">
              <a:extLst>
                <a:ext uri="{FF2B5EF4-FFF2-40B4-BE49-F238E27FC236}">
                  <a16:creationId xmlns:a16="http://schemas.microsoft.com/office/drawing/2014/main" xmlns="" id="{40CFFBC1-E436-95B0-5A6A-723F407F9DA3}"/>
                </a:ext>
              </a:extLst>
            </p:cNvPr>
            <p:cNvSpPr/>
            <p:nvPr/>
          </p:nvSpPr>
          <p:spPr bwMode="auto">
            <a:xfrm>
              <a:off x="2442166" y="1861342"/>
              <a:ext cx="115888" cy="250825"/>
            </a:xfrm>
            <a:custGeom>
              <a:avLst/>
              <a:gdLst>
                <a:gd name="T0" fmla="*/ 36 w 38"/>
                <a:gd name="T1" fmla="*/ 74 h 83"/>
                <a:gd name="T2" fmla="*/ 23 w 38"/>
                <a:gd name="T3" fmla="*/ 36 h 83"/>
                <a:gd name="T4" fmla="*/ 9 w 38"/>
                <a:gd name="T5" fmla="*/ 3 h 83"/>
                <a:gd name="T6" fmla="*/ 1 w 38"/>
                <a:gd name="T7" fmla="*/ 5 h 83"/>
                <a:gd name="T8" fmla="*/ 13 w 38"/>
                <a:gd name="T9" fmla="*/ 42 h 83"/>
                <a:gd name="T10" fmla="*/ 27 w 38"/>
                <a:gd name="T11" fmla="*/ 78 h 83"/>
                <a:gd name="T12" fmla="*/ 36 w 38"/>
                <a:gd name="T13" fmla="*/ 74 h 83"/>
              </a:gdLst>
              <a:ahLst/>
              <a:cxnLst>
                <a:cxn ang="0">
                  <a:pos x="T0" y="T1"/>
                </a:cxn>
                <a:cxn ang="0">
                  <a:pos x="T2" y="T3"/>
                </a:cxn>
                <a:cxn ang="0">
                  <a:pos x="T4" y="T5"/>
                </a:cxn>
                <a:cxn ang="0">
                  <a:pos x="T6" y="T7"/>
                </a:cxn>
                <a:cxn ang="0">
                  <a:pos x="T8" y="T9"/>
                </a:cxn>
                <a:cxn ang="0">
                  <a:pos x="T10" y="T11"/>
                </a:cxn>
                <a:cxn ang="0">
                  <a:pos x="T12" y="T13"/>
                </a:cxn>
              </a:cxnLst>
              <a:rect l="0" t="0" r="r" b="b"/>
              <a:pathLst>
                <a:path w="38" h="83">
                  <a:moveTo>
                    <a:pt x="36" y="74"/>
                  </a:moveTo>
                  <a:cubicBezTo>
                    <a:pt x="32" y="61"/>
                    <a:pt x="28" y="49"/>
                    <a:pt x="23" y="36"/>
                  </a:cubicBezTo>
                  <a:cubicBezTo>
                    <a:pt x="19" y="25"/>
                    <a:pt x="16" y="13"/>
                    <a:pt x="9" y="3"/>
                  </a:cubicBezTo>
                  <a:cubicBezTo>
                    <a:pt x="7" y="0"/>
                    <a:pt x="0" y="1"/>
                    <a:pt x="1" y="5"/>
                  </a:cubicBezTo>
                  <a:cubicBezTo>
                    <a:pt x="2" y="18"/>
                    <a:pt x="9" y="30"/>
                    <a:pt x="13" y="42"/>
                  </a:cubicBezTo>
                  <a:cubicBezTo>
                    <a:pt x="18" y="54"/>
                    <a:pt x="22" y="66"/>
                    <a:pt x="27" y="78"/>
                  </a:cubicBezTo>
                  <a:cubicBezTo>
                    <a:pt x="30" y="83"/>
                    <a:pt x="38" y="79"/>
                    <a:pt x="36" y="7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îšlíḋè">
              <a:extLst>
                <a:ext uri="{FF2B5EF4-FFF2-40B4-BE49-F238E27FC236}">
                  <a16:creationId xmlns:a16="http://schemas.microsoft.com/office/drawing/2014/main" xmlns="" id="{6EAB63B1-080F-680F-81F0-B0257E647F3C}"/>
                </a:ext>
              </a:extLst>
            </p:cNvPr>
            <p:cNvSpPr/>
            <p:nvPr/>
          </p:nvSpPr>
          <p:spPr bwMode="auto">
            <a:xfrm>
              <a:off x="3266079" y="1694655"/>
              <a:ext cx="96838" cy="274638"/>
            </a:xfrm>
            <a:custGeom>
              <a:avLst/>
              <a:gdLst>
                <a:gd name="T0" fmla="*/ 25 w 32"/>
                <a:gd name="T1" fmla="*/ 3 h 91"/>
                <a:gd name="T2" fmla="*/ 13 w 32"/>
                <a:gd name="T3" fmla="*/ 41 h 91"/>
                <a:gd name="T4" fmla="*/ 2 w 32"/>
                <a:gd name="T5" fmla="*/ 84 h 91"/>
                <a:gd name="T6" fmla="*/ 9 w 32"/>
                <a:gd name="T7" fmla="*/ 86 h 91"/>
                <a:gd name="T8" fmla="*/ 22 w 32"/>
                <a:gd name="T9" fmla="*/ 43 h 91"/>
                <a:gd name="T10" fmla="*/ 32 w 32"/>
                <a:gd name="T11" fmla="*/ 5 h 91"/>
                <a:gd name="T12" fmla="*/ 25 w 32"/>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32" h="91">
                  <a:moveTo>
                    <a:pt x="25" y="3"/>
                  </a:moveTo>
                  <a:cubicBezTo>
                    <a:pt x="18" y="14"/>
                    <a:pt x="16" y="28"/>
                    <a:pt x="13" y="41"/>
                  </a:cubicBezTo>
                  <a:cubicBezTo>
                    <a:pt x="9" y="55"/>
                    <a:pt x="5" y="69"/>
                    <a:pt x="2" y="84"/>
                  </a:cubicBezTo>
                  <a:cubicBezTo>
                    <a:pt x="0" y="89"/>
                    <a:pt x="8" y="91"/>
                    <a:pt x="9" y="86"/>
                  </a:cubicBezTo>
                  <a:cubicBezTo>
                    <a:pt x="14" y="72"/>
                    <a:pt x="18" y="58"/>
                    <a:pt x="22" y="43"/>
                  </a:cubicBezTo>
                  <a:cubicBezTo>
                    <a:pt x="26" y="31"/>
                    <a:pt x="32" y="18"/>
                    <a:pt x="32" y="5"/>
                  </a:cubicBezTo>
                  <a:cubicBezTo>
                    <a:pt x="32" y="1"/>
                    <a:pt x="27" y="0"/>
                    <a:pt x="25"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íṡlidé">
              <a:extLst>
                <a:ext uri="{FF2B5EF4-FFF2-40B4-BE49-F238E27FC236}">
                  <a16:creationId xmlns:a16="http://schemas.microsoft.com/office/drawing/2014/main" xmlns="" id="{0D4C4CF3-C27D-2338-AC0A-EAB58B514288}"/>
                </a:ext>
              </a:extLst>
            </p:cNvPr>
            <p:cNvSpPr/>
            <p:nvPr/>
          </p:nvSpPr>
          <p:spPr bwMode="auto">
            <a:xfrm>
              <a:off x="4028079" y="1948655"/>
              <a:ext cx="184150" cy="230188"/>
            </a:xfrm>
            <a:custGeom>
              <a:avLst/>
              <a:gdLst>
                <a:gd name="T0" fmla="*/ 53 w 61"/>
                <a:gd name="T1" fmla="*/ 2 h 76"/>
                <a:gd name="T2" fmla="*/ 25 w 61"/>
                <a:gd name="T3" fmla="*/ 34 h 76"/>
                <a:gd name="T4" fmla="*/ 1 w 61"/>
                <a:gd name="T5" fmla="*/ 69 h 76"/>
                <a:gd name="T6" fmla="*/ 6 w 61"/>
                <a:gd name="T7" fmla="*/ 74 h 76"/>
                <a:gd name="T8" fmla="*/ 33 w 61"/>
                <a:gd name="T9" fmla="*/ 39 h 76"/>
                <a:gd name="T10" fmla="*/ 59 w 61"/>
                <a:gd name="T11" fmla="*/ 8 h 76"/>
                <a:gd name="T12" fmla="*/ 53 w 61"/>
                <a:gd name="T13" fmla="*/ 2 h 76"/>
              </a:gdLst>
              <a:ahLst/>
              <a:cxnLst>
                <a:cxn ang="0">
                  <a:pos x="T0" y="T1"/>
                </a:cxn>
                <a:cxn ang="0">
                  <a:pos x="T2" y="T3"/>
                </a:cxn>
                <a:cxn ang="0">
                  <a:pos x="T4" y="T5"/>
                </a:cxn>
                <a:cxn ang="0">
                  <a:pos x="T6" y="T7"/>
                </a:cxn>
                <a:cxn ang="0">
                  <a:pos x="T8" y="T9"/>
                </a:cxn>
                <a:cxn ang="0">
                  <a:pos x="T10" y="T11"/>
                </a:cxn>
                <a:cxn ang="0">
                  <a:pos x="T12" y="T13"/>
                </a:cxn>
              </a:cxnLst>
              <a:rect l="0" t="0" r="r" b="b"/>
              <a:pathLst>
                <a:path w="61" h="76">
                  <a:moveTo>
                    <a:pt x="53" y="2"/>
                  </a:moveTo>
                  <a:cubicBezTo>
                    <a:pt x="42" y="11"/>
                    <a:pt x="33" y="23"/>
                    <a:pt x="25" y="34"/>
                  </a:cubicBezTo>
                  <a:cubicBezTo>
                    <a:pt x="16" y="45"/>
                    <a:pt x="7" y="57"/>
                    <a:pt x="1" y="69"/>
                  </a:cubicBezTo>
                  <a:cubicBezTo>
                    <a:pt x="0" y="73"/>
                    <a:pt x="3" y="76"/>
                    <a:pt x="6" y="74"/>
                  </a:cubicBezTo>
                  <a:cubicBezTo>
                    <a:pt x="16" y="63"/>
                    <a:pt x="24" y="51"/>
                    <a:pt x="33" y="39"/>
                  </a:cubicBezTo>
                  <a:cubicBezTo>
                    <a:pt x="42" y="29"/>
                    <a:pt x="52" y="19"/>
                    <a:pt x="59" y="8"/>
                  </a:cubicBezTo>
                  <a:cubicBezTo>
                    <a:pt x="61" y="5"/>
                    <a:pt x="57" y="0"/>
                    <a:pt x="53"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iṡļïḑè">
              <a:extLst>
                <a:ext uri="{FF2B5EF4-FFF2-40B4-BE49-F238E27FC236}">
                  <a16:creationId xmlns:a16="http://schemas.microsoft.com/office/drawing/2014/main" xmlns="" id="{992DCE8F-BFE6-4256-CBFE-9388A57F92E3}"/>
                </a:ext>
              </a:extLst>
            </p:cNvPr>
            <p:cNvSpPr/>
            <p:nvPr/>
          </p:nvSpPr>
          <p:spPr bwMode="auto">
            <a:xfrm>
              <a:off x="4485279" y="2577305"/>
              <a:ext cx="247650" cy="115888"/>
            </a:xfrm>
            <a:custGeom>
              <a:avLst/>
              <a:gdLst>
                <a:gd name="T0" fmla="*/ 77 w 82"/>
                <a:gd name="T1" fmla="*/ 2 h 38"/>
                <a:gd name="T2" fmla="*/ 38 w 82"/>
                <a:gd name="T3" fmla="*/ 12 h 38"/>
                <a:gd name="T4" fmla="*/ 3 w 82"/>
                <a:gd name="T5" fmla="*/ 32 h 38"/>
                <a:gd name="T6" fmla="*/ 7 w 82"/>
                <a:gd name="T7" fmla="*/ 37 h 38"/>
                <a:gd name="T8" fmla="*/ 45 w 82"/>
                <a:gd name="T9" fmla="*/ 19 h 38"/>
                <a:gd name="T10" fmla="*/ 78 w 82"/>
                <a:gd name="T11" fmla="*/ 9 h 38"/>
                <a:gd name="T12" fmla="*/ 77 w 82"/>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77" y="2"/>
                  </a:moveTo>
                  <a:cubicBezTo>
                    <a:pt x="64" y="0"/>
                    <a:pt x="49" y="7"/>
                    <a:pt x="38" y="12"/>
                  </a:cubicBezTo>
                  <a:cubicBezTo>
                    <a:pt x="25" y="17"/>
                    <a:pt x="13" y="23"/>
                    <a:pt x="3" y="32"/>
                  </a:cubicBezTo>
                  <a:cubicBezTo>
                    <a:pt x="0" y="34"/>
                    <a:pt x="4" y="38"/>
                    <a:pt x="7" y="37"/>
                  </a:cubicBezTo>
                  <a:cubicBezTo>
                    <a:pt x="20" y="31"/>
                    <a:pt x="32" y="23"/>
                    <a:pt x="45" y="19"/>
                  </a:cubicBezTo>
                  <a:cubicBezTo>
                    <a:pt x="56" y="15"/>
                    <a:pt x="68" y="14"/>
                    <a:pt x="78" y="9"/>
                  </a:cubicBezTo>
                  <a:cubicBezTo>
                    <a:pt x="82" y="7"/>
                    <a:pt x="80" y="2"/>
                    <a:pt x="77"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îSľidê">
              <a:extLst>
                <a:ext uri="{FF2B5EF4-FFF2-40B4-BE49-F238E27FC236}">
                  <a16:creationId xmlns:a16="http://schemas.microsoft.com/office/drawing/2014/main" xmlns="" id="{A32383AD-82A8-3E92-B274-E679AF6B0EF5}"/>
                </a:ext>
              </a:extLst>
            </p:cNvPr>
            <p:cNvSpPr/>
            <p:nvPr/>
          </p:nvSpPr>
          <p:spPr bwMode="auto">
            <a:xfrm>
              <a:off x="4532904" y="3545681"/>
              <a:ext cx="263525" cy="53975"/>
            </a:xfrm>
            <a:custGeom>
              <a:avLst/>
              <a:gdLst>
                <a:gd name="T0" fmla="*/ 83 w 87"/>
                <a:gd name="T1" fmla="*/ 9 h 18"/>
                <a:gd name="T2" fmla="*/ 6 w 87"/>
                <a:gd name="T3" fmla="*/ 3 h 18"/>
                <a:gd name="T4" fmla="*/ 6 w 87"/>
                <a:gd name="T5" fmla="*/ 11 h 18"/>
                <a:gd name="T6" fmla="*/ 44 w 87"/>
                <a:gd name="T7" fmla="*/ 12 h 18"/>
                <a:gd name="T8" fmla="*/ 82 w 87"/>
                <a:gd name="T9" fmla="*/ 17 h 18"/>
                <a:gd name="T10" fmla="*/ 83 w 87"/>
                <a:gd name="T11" fmla="*/ 9 h 18"/>
              </a:gdLst>
              <a:ahLst/>
              <a:cxnLst>
                <a:cxn ang="0">
                  <a:pos x="T0" y="T1"/>
                </a:cxn>
                <a:cxn ang="0">
                  <a:pos x="T2" y="T3"/>
                </a:cxn>
                <a:cxn ang="0">
                  <a:pos x="T4" y="T5"/>
                </a:cxn>
                <a:cxn ang="0">
                  <a:pos x="T6" y="T7"/>
                </a:cxn>
                <a:cxn ang="0">
                  <a:pos x="T8" y="T9"/>
                </a:cxn>
                <a:cxn ang="0">
                  <a:pos x="T10" y="T11"/>
                </a:cxn>
              </a:cxnLst>
              <a:rect l="0" t="0" r="r" b="b"/>
              <a:pathLst>
                <a:path w="87" h="18">
                  <a:moveTo>
                    <a:pt x="83" y="9"/>
                  </a:moveTo>
                  <a:cubicBezTo>
                    <a:pt x="60" y="0"/>
                    <a:pt x="30" y="1"/>
                    <a:pt x="6" y="3"/>
                  </a:cubicBezTo>
                  <a:cubicBezTo>
                    <a:pt x="1" y="3"/>
                    <a:pt x="0" y="11"/>
                    <a:pt x="6" y="11"/>
                  </a:cubicBezTo>
                  <a:cubicBezTo>
                    <a:pt x="19" y="10"/>
                    <a:pt x="31" y="10"/>
                    <a:pt x="44" y="12"/>
                  </a:cubicBezTo>
                  <a:cubicBezTo>
                    <a:pt x="57" y="13"/>
                    <a:pt x="69" y="17"/>
                    <a:pt x="82" y="17"/>
                  </a:cubicBezTo>
                  <a:cubicBezTo>
                    <a:pt x="87" y="18"/>
                    <a:pt x="87" y="11"/>
                    <a:pt x="83" y="9"/>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îsľíḍé">
              <a:extLst>
                <a:ext uri="{FF2B5EF4-FFF2-40B4-BE49-F238E27FC236}">
                  <a16:creationId xmlns:a16="http://schemas.microsoft.com/office/drawing/2014/main" xmlns="" id="{4F8A0D09-C9F6-7BC4-BFCE-C2EEDAEB3499}"/>
                </a:ext>
              </a:extLst>
            </p:cNvPr>
            <p:cNvSpPr/>
            <p:nvPr/>
          </p:nvSpPr>
          <p:spPr bwMode="auto">
            <a:xfrm>
              <a:off x="4336054" y="4274345"/>
              <a:ext cx="269875" cy="127000"/>
            </a:xfrm>
            <a:custGeom>
              <a:avLst/>
              <a:gdLst>
                <a:gd name="T0" fmla="*/ 86 w 89"/>
                <a:gd name="T1" fmla="*/ 34 h 42"/>
                <a:gd name="T2" fmla="*/ 49 w 89"/>
                <a:gd name="T3" fmla="*/ 17 h 42"/>
                <a:gd name="T4" fmla="*/ 7 w 89"/>
                <a:gd name="T5" fmla="*/ 2 h 42"/>
                <a:gd name="T6" fmla="*/ 5 w 89"/>
                <a:gd name="T7" fmla="*/ 9 h 42"/>
                <a:gd name="T8" fmla="*/ 48 w 89"/>
                <a:gd name="T9" fmla="*/ 27 h 42"/>
                <a:gd name="T10" fmla="*/ 83 w 89"/>
                <a:gd name="T11" fmla="*/ 41 h 42"/>
                <a:gd name="T12" fmla="*/ 86 w 89"/>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89" h="42">
                  <a:moveTo>
                    <a:pt x="86" y="34"/>
                  </a:moveTo>
                  <a:cubicBezTo>
                    <a:pt x="75" y="26"/>
                    <a:pt x="61" y="22"/>
                    <a:pt x="49" y="17"/>
                  </a:cubicBezTo>
                  <a:cubicBezTo>
                    <a:pt x="35" y="11"/>
                    <a:pt x="21" y="6"/>
                    <a:pt x="7" y="2"/>
                  </a:cubicBezTo>
                  <a:cubicBezTo>
                    <a:pt x="2" y="0"/>
                    <a:pt x="0" y="7"/>
                    <a:pt x="5" y="9"/>
                  </a:cubicBezTo>
                  <a:cubicBezTo>
                    <a:pt x="19" y="15"/>
                    <a:pt x="34" y="21"/>
                    <a:pt x="48" y="27"/>
                  </a:cubicBezTo>
                  <a:cubicBezTo>
                    <a:pt x="59" y="32"/>
                    <a:pt x="71" y="38"/>
                    <a:pt x="83" y="41"/>
                  </a:cubicBezTo>
                  <a:cubicBezTo>
                    <a:pt x="87" y="42"/>
                    <a:pt x="89" y="36"/>
                    <a:pt x="86" y="3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 name="îśľiḋè">
            <a:extLst>
              <a:ext uri="{FF2B5EF4-FFF2-40B4-BE49-F238E27FC236}">
                <a16:creationId xmlns:a16="http://schemas.microsoft.com/office/drawing/2014/main" xmlns="" id="{13872132-DBE9-CF5C-236A-4B66893B4753}"/>
              </a:ext>
            </a:extLst>
          </p:cNvPr>
          <p:cNvGrpSpPr/>
          <p:nvPr/>
        </p:nvGrpSpPr>
        <p:grpSpPr>
          <a:xfrm>
            <a:off x="192361" y="1198175"/>
            <a:ext cx="613408" cy="672888"/>
            <a:chOff x="1456328" y="1694655"/>
            <a:chExt cx="3340101" cy="3887791"/>
          </a:xfrm>
        </p:grpSpPr>
        <p:sp>
          <p:nvSpPr>
            <p:cNvPr id="35" name="íşļïḑè">
              <a:extLst>
                <a:ext uri="{FF2B5EF4-FFF2-40B4-BE49-F238E27FC236}">
                  <a16:creationId xmlns:a16="http://schemas.microsoft.com/office/drawing/2014/main" xmlns="" id="{E56E1E69-3FCF-F509-CDB1-A2F7F49D3A45}"/>
                </a:ext>
              </a:extLst>
            </p:cNvPr>
            <p:cNvSpPr/>
            <p:nvPr/>
          </p:nvSpPr>
          <p:spPr bwMode="auto">
            <a:xfrm>
              <a:off x="1767478" y="2078830"/>
              <a:ext cx="2625726" cy="3503616"/>
            </a:xfrm>
            <a:custGeom>
              <a:avLst/>
              <a:gdLst>
                <a:gd name="T0" fmla="*/ 492 w 868"/>
                <a:gd name="T1" fmla="*/ 1 h 1159"/>
                <a:gd name="T2" fmla="*/ 262 w 868"/>
                <a:gd name="T3" fmla="*/ 751 h 1159"/>
                <a:gd name="T4" fmla="*/ 453 w 868"/>
                <a:gd name="T5" fmla="*/ 921 h 1159"/>
                <a:gd name="T6" fmla="*/ 574 w 868"/>
                <a:gd name="T7" fmla="*/ 1127 h 1159"/>
                <a:gd name="T8" fmla="*/ 792 w 868"/>
                <a:gd name="T9" fmla="*/ 970 h 1159"/>
                <a:gd name="T10" fmla="*/ 787 w 868"/>
                <a:gd name="T11" fmla="*/ 621 h 1159"/>
                <a:gd name="T12" fmla="*/ 453 w 868"/>
                <a:gd name="T13" fmla="*/ 942 h 1159"/>
                <a:gd name="T14" fmla="*/ 454 w 868"/>
                <a:gd name="T15" fmla="*/ 955 h 1159"/>
                <a:gd name="T16" fmla="*/ 485 w 868"/>
                <a:gd name="T17" fmla="*/ 1026 h 1159"/>
                <a:gd name="T18" fmla="*/ 484 w 868"/>
                <a:gd name="T19" fmla="*/ 1029 h 1159"/>
                <a:gd name="T20" fmla="*/ 496 w 868"/>
                <a:gd name="T21" fmla="*/ 1045 h 1159"/>
                <a:gd name="T22" fmla="*/ 505 w 868"/>
                <a:gd name="T23" fmla="*/ 1052 h 1159"/>
                <a:gd name="T24" fmla="*/ 515 w 868"/>
                <a:gd name="T25" fmla="*/ 1072 h 1159"/>
                <a:gd name="T26" fmla="*/ 514 w 868"/>
                <a:gd name="T27" fmla="*/ 1080 h 1159"/>
                <a:gd name="T28" fmla="*/ 523 w 868"/>
                <a:gd name="T29" fmla="*/ 1094 h 1159"/>
                <a:gd name="T30" fmla="*/ 684 w 868"/>
                <a:gd name="T31" fmla="*/ 1136 h 1159"/>
                <a:gd name="T32" fmla="*/ 706 w 868"/>
                <a:gd name="T33" fmla="*/ 1131 h 1159"/>
                <a:gd name="T34" fmla="*/ 705 w 868"/>
                <a:gd name="T35" fmla="*/ 1124 h 1159"/>
                <a:gd name="T36" fmla="*/ 742 w 868"/>
                <a:gd name="T37" fmla="*/ 1106 h 1159"/>
                <a:gd name="T38" fmla="*/ 723 w 868"/>
                <a:gd name="T39" fmla="*/ 1114 h 1159"/>
                <a:gd name="T40" fmla="*/ 675 w 868"/>
                <a:gd name="T41" fmla="*/ 1116 h 1159"/>
                <a:gd name="T42" fmla="*/ 623 w 868"/>
                <a:gd name="T43" fmla="*/ 1119 h 1159"/>
                <a:gd name="T44" fmla="*/ 666 w 868"/>
                <a:gd name="T45" fmla="*/ 1138 h 1159"/>
                <a:gd name="T46" fmla="*/ 742 w 868"/>
                <a:gd name="T47" fmla="*/ 1106 h 1159"/>
                <a:gd name="T48" fmla="*/ 572 w 868"/>
                <a:gd name="T49" fmla="*/ 1112 h 1159"/>
                <a:gd name="T50" fmla="*/ 581 w 868"/>
                <a:gd name="T51" fmla="*/ 1101 h 1159"/>
                <a:gd name="T52" fmla="*/ 561 w 868"/>
                <a:gd name="T53" fmla="*/ 1085 h 1159"/>
                <a:gd name="T54" fmla="*/ 562 w 868"/>
                <a:gd name="T55" fmla="*/ 1076 h 1159"/>
                <a:gd name="T56" fmla="*/ 787 w 868"/>
                <a:gd name="T57" fmla="*/ 980 h 1159"/>
                <a:gd name="T58" fmla="*/ 546 w 868"/>
                <a:gd name="T59" fmla="*/ 1062 h 1159"/>
                <a:gd name="T60" fmla="*/ 541 w 868"/>
                <a:gd name="T61" fmla="*/ 1049 h 1159"/>
                <a:gd name="T62" fmla="*/ 500 w 868"/>
                <a:gd name="T63" fmla="*/ 1022 h 1159"/>
                <a:gd name="T64" fmla="*/ 494 w 868"/>
                <a:gd name="T65" fmla="*/ 1011 h 1159"/>
                <a:gd name="T66" fmla="*/ 528 w 868"/>
                <a:gd name="T67" fmla="*/ 1015 h 1159"/>
                <a:gd name="T68" fmla="*/ 742 w 868"/>
                <a:gd name="T69" fmla="*/ 844 h 1159"/>
                <a:gd name="T70" fmla="*/ 520 w 868"/>
                <a:gd name="T71" fmla="*/ 1002 h 1159"/>
                <a:gd name="T72" fmla="*/ 524 w 868"/>
                <a:gd name="T73" fmla="*/ 995 h 1159"/>
                <a:gd name="T74" fmla="*/ 519 w 868"/>
                <a:gd name="T75" fmla="*/ 981 h 1159"/>
                <a:gd name="T76" fmla="*/ 513 w 868"/>
                <a:gd name="T77" fmla="*/ 959 h 1159"/>
                <a:gd name="T78" fmla="*/ 522 w 868"/>
                <a:gd name="T79" fmla="*/ 940 h 1159"/>
                <a:gd name="T80" fmla="*/ 742 w 868"/>
                <a:gd name="T81" fmla="*/ 844 h 1159"/>
                <a:gd name="T82" fmla="*/ 490 w 868"/>
                <a:gd name="T83" fmla="*/ 940 h 1159"/>
                <a:gd name="T84" fmla="*/ 300 w 868"/>
                <a:gd name="T85" fmla="*/ 598 h 1159"/>
                <a:gd name="T86" fmla="*/ 712 w 868"/>
                <a:gd name="T87" fmla="*/ 767 h 1159"/>
                <a:gd name="T88" fmla="*/ 602 w 868"/>
                <a:gd name="T89" fmla="*/ 614 h 1159"/>
                <a:gd name="T90" fmla="*/ 664 w 868"/>
                <a:gd name="T91" fmla="*/ 357 h 1159"/>
                <a:gd name="T92" fmla="*/ 289 w 868"/>
                <a:gd name="T93" fmla="*/ 590 h 1159"/>
                <a:gd name="T94" fmla="*/ 294 w 868"/>
                <a:gd name="T95" fmla="*/ 642 h 1159"/>
                <a:gd name="T96" fmla="*/ 450 w 868"/>
                <a:gd name="T97" fmla="*/ 869 h 1159"/>
                <a:gd name="T98" fmla="*/ 93 w 868"/>
                <a:gd name="T99" fmla="*/ 216 h 1159"/>
                <a:gd name="T100" fmla="*/ 774 w 868"/>
                <a:gd name="T101" fmla="*/ 615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1159">
                  <a:moveTo>
                    <a:pt x="787" y="621"/>
                  </a:moveTo>
                  <a:cubicBezTo>
                    <a:pt x="836" y="558"/>
                    <a:pt x="863" y="480"/>
                    <a:pt x="866" y="400"/>
                  </a:cubicBezTo>
                  <a:cubicBezTo>
                    <a:pt x="868" y="321"/>
                    <a:pt x="844" y="241"/>
                    <a:pt x="802" y="174"/>
                  </a:cubicBezTo>
                  <a:cubicBezTo>
                    <a:pt x="760" y="106"/>
                    <a:pt x="697" y="45"/>
                    <a:pt x="621" y="17"/>
                  </a:cubicBezTo>
                  <a:cubicBezTo>
                    <a:pt x="580" y="2"/>
                    <a:pt x="535" y="0"/>
                    <a:pt x="492" y="1"/>
                  </a:cubicBezTo>
                  <a:cubicBezTo>
                    <a:pt x="446" y="1"/>
                    <a:pt x="400" y="5"/>
                    <a:pt x="356" y="18"/>
                  </a:cubicBezTo>
                  <a:cubicBezTo>
                    <a:pt x="275" y="41"/>
                    <a:pt x="201" y="91"/>
                    <a:pt x="139" y="147"/>
                  </a:cubicBezTo>
                  <a:cubicBezTo>
                    <a:pt x="79" y="201"/>
                    <a:pt x="39" y="269"/>
                    <a:pt x="31" y="351"/>
                  </a:cubicBezTo>
                  <a:cubicBezTo>
                    <a:pt x="23" y="427"/>
                    <a:pt x="42" y="506"/>
                    <a:pt x="80" y="573"/>
                  </a:cubicBezTo>
                  <a:cubicBezTo>
                    <a:pt x="123" y="648"/>
                    <a:pt x="189" y="707"/>
                    <a:pt x="262" y="751"/>
                  </a:cubicBezTo>
                  <a:cubicBezTo>
                    <a:pt x="300" y="774"/>
                    <a:pt x="340" y="793"/>
                    <a:pt x="381" y="809"/>
                  </a:cubicBezTo>
                  <a:cubicBezTo>
                    <a:pt x="393" y="814"/>
                    <a:pt x="406" y="818"/>
                    <a:pt x="415" y="827"/>
                  </a:cubicBezTo>
                  <a:cubicBezTo>
                    <a:pt x="425" y="836"/>
                    <a:pt x="429" y="849"/>
                    <a:pt x="434" y="861"/>
                  </a:cubicBezTo>
                  <a:cubicBezTo>
                    <a:pt x="441" y="880"/>
                    <a:pt x="449" y="900"/>
                    <a:pt x="456" y="920"/>
                  </a:cubicBezTo>
                  <a:cubicBezTo>
                    <a:pt x="455" y="919"/>
                    <a:pt x="454" y="920"/>
                    <a:pt x="453" y="921"/>
                  </a:cubicBezTo>
                  <a:cubicBezTo>
                    <a:pt x="434" y="947"/>
                    <a:pt x="444" y="976"/>
                    <a:pt x="465" y="994"/>
                  </a:cubicBezTo>
                  <a:cubicBezTo>
                    <a:pt x="464" y="994"/>
                    <a:pt x="464" y="995"/>
                    <a:pt x="464" y="995"/>
                  </a:cubicBezTo>
                  <a:cubicBezTo>
                    <a:pt x="461" y="1023"/>
                    <a:pt x="478" y="1050"/>
                    <a:pt x="501" y="1064"/>
                  </a:cubicBezTo>
                  <a:cubicBezTo>
                    <a:pt x="497" y="1097"/>
                    <a:pt x="527" y="1124"/>
                    <a:pt x="558" y="1127"/>
                  </a:cubicBezTo>
                  <a:cubicBezTo>
                    <a:pt x="564" y="1127"/>
                    <a:pt x="569" y="1127"/>
                    <a:pt x="574" y="1127"/>
                  </a:cubicBezTo>
                  <a:cubicBezTo>
                    <a:pt x="574" y="1127"/>
                    <a:pt x="574" y="1127"/>
                    <a:pt x="574" y="1127"/>
                  </a:cubicBezTo>
                  <a:cubicBezTo>
                    <a:pt x="614" y="1147"/>
                    <a:pt x="667" y="1159"/>
                    <a:pt x="709" y="1143"/>
                  </a:cubicBezTo>
                  <a:cubicBezTo>
                    <a:pt x="737" y="1133"/>
                    <a:pt x="773" y="1102"/>
                    <a:pt x="774" y="1070"/>
                  </a:cubicBezTo>
                  <a:cubicBezTo>
                    <a:pt x="786" y="1064"/>
                    <a:pt x="797" y="1056"/>
                    <a:pt x="805" y="1045"/>
                  </a:cubicBezTo>
                  <a:cubicBezTo>
                    <a:pt x="823" y="1020"/>
                    <a:pt x="821" y="984"/>
                    <a:pt x="792" y="970"/>
                  </a:cubicBezTo>
                  <a:cubicBezTo>
                    <a:pt x="801" y="947"/>
                    <a:pt x="792" y="918"/>
                    <a:pt x="771" y="905"/>
                  </a:cubicBezTo>
                  <a:cubicBezTo>
                    <a:pt x="787" y="878"/>
                    <a:pt x="780" y="834"/>
                    <a:pt x="744" y="828"/>
                  </a:cubicBezTo>
                  <a:cubicBezTo>
                    <a:pt x="743" y="828"/>
                    <a:pt x="743" y="828"/>
                    <a:pt x="743" y="828"/>
                  </a:cubicBezTo>
                  <a:cubicBezTo>
                    <a:pt x="741" y="793"/>
                    <a:pt x="716" y="761"/>
                    <a:pt x="722" y="724"/>
                  </a:cubicBezTo>
                  <a:cubicBezTo>
                    <a:pt x="729" y="683"/>
                    <a:pt x="762" y="652"/>
                    <a:pt x="787" y="621"/>
                  </a:cubicBezTo>
                  <a:close/>
                  <a:moveTo>
                    <a:pt x="458" y="925"/>
                  </a:moveTo>
                  <a:cubicBezTo>
                    <a:pt x="460" y="929"/>
                    <a:pt x="462" y="934"/>
                    <a:pt x="463" y="938"/>
                  </a:cubicBezTo>
                  <a:cubicBezTo>
                    <a:pt x="460" y="937"/>
                    <a:pt x="457" y="936"/>
                    <a:pt x="454" y="935"/>
                  </a:cubicBezTo>
                  <a:cubicBezTo>
                    <a:pt x="455" y="932"/>
                    <a:pt x="456" y="928"/>
                    <a:pt x="458" y="925"/>
                  </a:cubicBezTo>
                  <a:close/>
                  <a:moveTo>
                    <a:pt x="453" y="942"/>
                  </a:moveTo>
                  <a:cubicBezTo>
                    <a:pt x="459" y="946"/>
                    <a:pt x="465" y="950"/>
                    <a:pt x="472" y="954"/>
                  </a:cubicBezTo>
                  <a:cubicBezTo>
                    <a:pt x="465" y="951"/>
                    <a:pt x="459" y="949"/>
                    <a:pt x="453" y="947"/>
                  </a:cubicBezTo>
                  <a:cubicBezTo>
                    <a:pt x="453" y="945"/>
                    <a:pt x="453" y="943"/>
                    <a:pt x="453" y="942"/>
                  </a:cubicBezTo>
                  <a:close/>
                  <a:moveTo>
                    <a:pt x="455" y="960"/>
                  </a:moveTo>
                  <a:cubicBezTo>
                    <a:pt x="455" y="958"/>
                    <a:pt x="454" y="956"/>
                    <a:pt x="454" y="955"/>
                  </a:cubicBezTo>
                  <a:cubicBezTo>
                    <a:pt x="461" y="958"/>
                    <a:pt x="468" y="962"/>
                    <a:pt x="476" y="966"/>
                  </a:cubicBezTo>
                  <a:cubicBezTo>
                    <a:pt x="469" y="964"/>
                    <a:pt x="462" y="962"/>
                    <a:pt x="455" y="960"/>
                  </a:cubicBezTo>
                  <a:close/>
                  <a:moveTo>
                    <a:pt x="476" y="1015"/>
                  </a:moveTo>
                  <a:cubicBezTo>
                    <a:pt x="489" y="1021"/>
                    <a:pt x="501" y="1027"/>
                    <a:pt x="513" y="1033"/>
                  </a:cubicBezTo>
                  <a:cubicBezTo>
                    <a:pt x="504" y="1031"/>
                    <a:pt x="495" y="1028"/>
                    <a:pt x="485" y="1026"/>
                  </a:cubicBezTo>
                  <a:cubicBezTo>
                    <a:pt x="484" y="1025"/>
                    <a:pt x="482" y="1027"/>
                    <a:pt x="483" y="1028"/>
                  </a:cubicBezTo>
                  <a:cubicBezTo>
                    <a:pt x="480" y="1024"/>
                    <a:pt x="478" y="1020"/>
                    <a:pt x="476" y="1015"/>
                  </a:cubicBezTo>
                  <a:close/>
                  <a:moveTo>
                    <a:pt x="489" y="1037"/>
                  </a:moveTo>
                  <a:cubicBezTo>
                    <a:pt x="487" y="1034"/>
                    <a:pt x="485" y="1032"/>
                    <a:pt x="483" y="1029"/>
                  </a:cubicBezTo>
                  <a:cubicBezTo>
                    <a:pt x="483" y="1029"/>
                    <a:pt x="484" y="1029"/>
                    <a:pt x="484" y="1029"/>
                  </a:cubicBezTo>
                  <a:cubicBezTo>
                    <a:pt x="489" y="1033"/>
                    <a:pt x="494" y="1036"/>
                    <a:pt x="500" y="1038"/>
                  </a:cubicBezTo>
                  <a:cubicBezTo>
                    <a:pt x="496" y="1038"/>
                    <a:pt x="493" y="1037"/>
                    <a:pt x="489" y="1037"/>
                  </a:cubicBezTo>
                  <a:cubicBezTo>
                    <a:pt x="489" y="1037"/>
                    <a:pt x="489" y="1037"/>
                    <a:pt x="489" y="1037"/>
                  </a:cubicBezTo>
                  <a:close/>
                  <a:moveTo>
                    <a:pt x="498" y="1047"/>
                  </a:moveTo>
                  <a:cubicBezTo>
                    <a:pt x="498" y="1046"/>
                    <a:pt x="497" y="1046"/>
                    <a:pt x="496" y="1045"/>
                  </a:cubicBezTo>
                  <a:cubicBezTo>
                    <a:pt x="501" y="1047"/>
                    <a:pt x="506" y="1049"/>
                    <a:pt x="511" y="1051"/>
                  </a:cubicBezTo>
                  <a:cubicBezTo>
                    <a:pt x="507" y="1050"/>
                    <a:pt x="503" y="1048"/>
                    <a:pt x="498" y="1047"/>
                  </a:cubicBezTo>
                  <a:close/>
                  <a:moveTo>
                    <a:pt x="541" y="1062"/>
                  </a:moveTo>
                  <a:cubicBezTo>
                    <a:pt x="541" y="1062"/>
                    <a:pt x="541" y="1062"/>
                    <a:pt x="541" y="1062"/>
                  </a:cubicBezTo>
                  <a:cubicBezTo>
                    <a:pt x="527" y="1062"/>
                    <a:pt x="515" y="1058"/>
                    <a:pt x="505" y="1052"/>
                  </a:cubicBezTo>
                  <a:cubicBezTo>
                    <a:pt x="517" y="1056"/>
                    <a:pt x="529" y="1059"/>
                    <a:pt x="541" y="1062"/>
                  </a:cubicBezTo>
                  <a:close/>
                  <a:moveTo>
                    <a:pt x="512" y="1074"/>
                  </a:moveTo>
                  <a:cubicBezTo>
                    <a:pt x="512" y="1072"/>
                    <a:pt x="511" y="1071"/>
                    <a:pt x="511" y="1069"/>
                  </a:cubicBezTo>
                  <a:cubicBezTo>
                    <a:pt x="511" y="1069"/>
                    <a:pt x="512" y="1069"/>
                    <a:pt x="513" y="1070"/>
                  </a:cubicBezTo>
                  <a:cubicBezTo>
                    <a:pt x="513" y="1071"/>
                    <a:pt x="513" y="1072"/>
                    <a:pt x="515" y="1072"/>
                  </a:cubicBezTo>
                  <a:cubicBezTo>
                    <a:pt x="519" y="1074"/>
                    <a:pt x="523" y="1076"/>
                    <a:pt x="528" y="1077"/>
                  </a:cubicBezTo>
                  <a:cubicBezTo>
                    <a:pt x="523" y="1076"/>
                    <a:pt x="519" y="1075"/>
                    <a:pt x="514" y="1074"/>
                  </a:cubicBezTo>
                  <a:cubicBezTo>
                    <a:pt x="513" y="1074"/>
                    <a:pt x="513" y="1074"/>
                    <a:pt x="512" y="1074"/>
                  </a:cubicBezTo>
                  <a:close/>
                  <a:moveTo>
                    <a:pt x="523" y="1094"/>
                  </a:moveTo>
                  <a:cubicBezTo>
                    <a:pt x="519" y="1090"/>
                    <a:pt x="517" y="1085"/>
                    <a:pt x="514" y="1080"/>
                  </a:cubicBezTo>
                  <a:cubicBezTo>
                    <a:pt x="519" y="1082"/>
                    <a:pt x="523" y="1084"/>
                    <a:pt x="527" y="1085"/>
                  </a:cubicBezTo>
                  <a:cubicBezTo>
                    <a:pt x="527" y="1085"/>
                    <a:pt x="526" y="1085"/>
                    <a:pt x="526" y="1085"/>
                  </a:cubicBezTo>
                  <a:cubicBezTo>
                    <a:pt x="523" y="1084"/>
                    <a:pt x="521" y="1089"/>
                    <a:pt x="524" y="1090"/>
                  </a:cubicBezTo>
                  <a:cubicBezTo>
                    <a:pt x="530" y="1092"/>
                    <a:pt x="536" y="1094"/>
                    <a:pt x="542" y="1095"/>
                  </a:cubicBezTo>
                  <a:cubicBezTo>
                    <a:pt x="536" y="1095"/>
                    <a:pt x="529" y="1094"/>
                    <a:pt x="523" y="1094"/>
                  </a:cubicBezTo>
                  <a:cubicBezTo>
                    <a:pt x="523" y="1094"/>
                    <a:pt x="523" y="1094"/>
                    <a:pt x="523" y="1094"/>
                  </a:cubicBezTo>
                  <a:close/>
                  <a:moveTo>
                    <a:pt x="684" y="1136"/>
                  </a:moveTo>
                  <a:cubicBezTo>
                    <a:pt x="670" y="1134"/>
                    <a:pt x="657" y="1131"/>
                    <a:pt x="644" y="1127"/>
                  </a:cubicBezTo>
                  <a:cubicBezTo>
                    <a:pt x="661" y="1129"/>
                    <a:pt x="677" y="1132"/>
                    <a:pt x="693" y="1135"/>
                  </a:cubicBezTo>
                  <a:cubicBezTo>
                    <a:pt x="690" y="1135"/>
                    <a:pt x="687" y="1136"/>
                    <a:pt x="684" y="1136"/>
                  </a:cubicBezTo>
                  <a:close/>
                  <a:moveTo>
                    <a:pt x="697" y="1134"/>
                  </a:moveTo>
                  <a:cubicBezTo>
                    <a:pt x="698" y="1132"/>
                    <a:pt x="698" y="1131"/>
                    <a:pt x="696" y="1130"/>
                  </a:cubicBezTo>
                  <a:cubicBezTo>
                    <a:pt x="684" y="1128"/>
                    <a:pt x="674" y="1126"/>
                    <a:pt x="663" y="1122"/>
                  </a:cubicBezTo>
                  <a:cubicBezTo>
                    <a:pt x="677" y="1124"/>
                    <a:pt x="692" y="1127"/>
                    <a:pt x="706" y="1131"/>
                  </a:cubicBezTo>
                  <a:cubicBezTo>
                    <a:pt x="706" y="1131"/>
                    <a:pt x="706" y="1131"/>
                    <a:pt x="706" y="1131"/>
                  </a:cubicBezTo>
                  <a:cubicBezTo>
                    <a:pt x="704" y="1132"/>
                    <a:pt x="702" y="1132"/>
                    <a:pt x="700" y="1133"/>
                  </a:cubicBezTo>
                  <a:cubicBezTo>
                    <a:pt x="699" y="1133"/>
                    <a:pt x="698" y="1133"/>
                    <a:pt x="697" y="1134"/>
                  </a:cubicBezTo>
                  <a:close/>
                  <a:moveTo>
                    <a:pt x="709" y="1130"/>
                  </a:moveTo>
                  <a:cubicBezTo>
                    <a:pt x="710" y="1128"/>
                    <a:pt x="710" y="1126"/>
                    <a:pt x="707" y="1125"/>
                  </a:cubicBezTo>
                  <a:cubicBezTo>
                    <a:pt x="707" y="1125"/>
                    <a:pt x="706" y="1125"/>
                    <a:pt x="705" y="1124"/>
                  </a:cubicBezTo>
                  <a:cubicBezTo>
                    <a:pt x="708" y="1125"/>
                    <a:pt x="711" y="1125"/>
                    <a:pt x="715" y="1125"/>
                  </a:cubicBezTo>
                  <a:cubicBezTo>
                    <a:pt x="717" y="1126"/>
                    <a:pt x="718" y="1123"/>
                    <a:pt x="717" y="1121"/>
                  </a:cubicBezTo>
                  <a:cubicBezTo>
                    <a:pt x="719" y="1122"/>
                    <a:pt x="721" y="1122"/>
                    <a:pt x="724" y="1122"/>
                  </a:cubicBezTo>
                  <a:cubicBezTo>
                    <a:pt x="719" y="1125"/>
                    <a:pt x="714" y="1128"/>
                    <a:pt x="709" y="1130"/>
                  </a:cubicBezTo>
                  <a:close/>
                  <a:moveTo>
                    <a:pt x="742" y="1106"/>
                  </a:moveTo>
                  <a:cubicBezTo>
                    <a:pt x="738" y="1111"/>
                    <a:pt x="733" y="1115"/>
                    <a:pt x="728" y="1119"/>
                  </a:cubicBezTo>
                  <a:cubicBezTo>
                    <a:pt x="728" y="1119"/>
                    <a:pt x="728" y="1119"/>
                    <a:pt x="727" y="1118"/>
                  </a:cubicBezTo>
                  <a:cubicBezTo>
                    <a:pt x="727" y="1118"/>
                    <a:pt x="727" y="1117"/>
                    <a:pt x="727" y="1116"/>
                  </a:cubicBezTo>
                  <a:cubicBezTo>
                    <a:pt x="726" y="1115"/>
                    <a:pt x="726" y="1114"/>
                    <a:pt x="725" y="1114"/>
                  </a:cubicBezTo>
                  <a:cubicBezTo>
                    <a:pt x="724" y="1114"/>
                    <a:pt x="723" y="1114"/>
                    <a:pt x="723" y="1114"/>
                  </a:cubicBezTo>
                  <a:cubicBezTo>
                    <a:pt x="721" y="1114"/>
                    <a:pt x="719" y="1115"/>
                    <a:pt x="719" y="1117"/>
                  </a:cubicBezTo>
                  <a:cubicBezTo>
                    <a:pt x="717" y="1115"/>
                    <a:pt x="714" y="1114"/>
                    <a:pt x="710" y="1115"/>
                  </a:cubicBezTo>
                  <a:cubicBezTo>
                    <a:pt x="706" y="1114"/>
                    <a:pt x="701" y="1114"/>
                    <a:pt x="696" y="1113"/>
                  </a:cubicBezTo>
                  <a:cubicBezTo>
                    <a:pt x="694" y="1113"/>
                    <a:pt x="693" y="1116"/>
                    <a:pt x="694" y="1117"/>
                  </a:cubicBezTo>
                  <a:cubicBezTo>
                    <a:pt x="688" y="1117"/>
                    <a:pt x="681" y="1116"/>
                    <a:pt x="675" y="1116"/>
                  </a:cubicBezTo>
                  <a:cubicBezTo>
                    <a:pt x="673" y="1115"/>
                    <a:pt x="672" y="1117"/>
                    <a:pt x="673" y="1119"/>
                  </a:cubicBezTo>
                  <a:cubicBezTo>
                    <a:pt x="662" y="1117"/>
                    <a:pt x="652" y="1116"/>
                    <a:pt x="641" y="1115"/>
                  </a:cubicBezTo>
                  <a:cubicBezTo>
                    <a:pt x="638" y="1115"/>
                    <a:pt x="638" y="1119"/>
                    <a:pt x="641" y="1120"/>
                  </a:cubicBezTo>
                  <a:cubicBezTo>
                    <a:pt x="643" y="1121"/>
                    <a:pt x="646" y="1122"/>
                    <a:pt x="648" y="1123"/>
                  </a:cubicBezTo>
                  <a:cubicBezTo>
                    <a:pt x="640" y="1122"/>
                    <a:pt x="632" y="1120"/>
                    <a:pt x="623" y="1119"/>
                  </a:cubicBezTo>
                  <a:cubicBezTo>
                    <a:pt x="621" y="1119"/>
                    <a:pt x="620" y="1122"/>
                    <a:pt x="622" y="1123"/>
                  </a:cubicBezTo>
                  <a:cubicBezTo>
                    <a:pt x="628" y="1126"/>
                    <a:pt x="634" y="1128"/>
                    <a:pt x="640" y="1130"/>
                  </a:cubicBezTo>
                  <a:cubicBezTo>
                    <a:pt x="629" y="1128"/>
                    <a:pt x="617" y="1126"/>
                    <a:pt x="606" y="1125"/>
                  </a:cubicBezTo>
                  <a:cubicBezTo>
                    <a:pt x="604" y="1124"/>
                    <a:pt x="603" y="1127"/>
                    <a:pt x="605" y="1128"/>
                  </a:cubicBezTo>
                  <a:cubicBezTo>
                    <a:pt x="625" y="1131"/>
                    <a:pt x="646" y="1134"/>
                    <a:pt x="666" y="1138"/>
                  </a:cubicBezTo>
                  <a:cubicBezTo>
                    <a:pt x="640" y="1138"/>
                    <a:pt x="614" y="1132"/>
                    <a:pt x="590" y="1125"/>
                  </a:cubicBezTo>
                  <a:cubicBezTo>
                    <a:pt x="601" y="1123"/>
                    <a:pt x="611" y="1120"/>
                    <a:pt x="621" y="1117"/>
                  </a:cubicBezTo>
                  <a:cubicBezTo>
                    <a:pt x="645" y="1110"/>
                    <a:pt x="670" y="1103"/>
                    <a:pt x="694" y="1096"/>
                  </a:cubicBezTo>
                  <a:cubicBezTo>
                    <a:pt x="714" y="1090"/>
                    <a:pt x="737" y="1085"/>
                    <a:pt x="759" y="1077"/>
                  </a:cubicBezTo>
                  <a:cubicBezTo>
                    <a:pt x="754" y="1087"/>
                    <a:pt x="750" y="1097"/>
                    <a:pt x="742" y="1106"/>
                  </a:cubicBezTo>
                  <a:close/>
                  <a:moveTo>
                    <a:pt x="775" y="1056"/>
                  </a:moveTo>
                  <a:cubicBezTo>
                    <a:pt x="746" y="1073"/>
                    <a:pt x="708" y="1079"/>
                    <a:pt x="676" y="1088"/>
                  </a:cubicBezTo>
                  <a:cubicBezTo>
                    <a:pt x="644" y="1098"/>
                    <a:pt x="612" y="1111"/>
                    <a:pt x="579" y="1114"/>
                  </a:cubicBezTo>
                  <a:cubicBezTo>
                    <a:pt x="577" y="1115"/>
                    <a:pt x="575" y="1115"/>
                    <a:pt x="573" y="1115"/>
                  </a:cubicBezTo>
                  <a:cubicBezTo>
                    <a:pt x="573" y="1114"/>
                    <a:pt x="573" y="1113"/>
                    <a:pt x="572" y="1112"/>
                  </a:cubicBezTo>
                  <a:cubicBezTo>
                    <a:pt x="562" y="1109"/>
                    <a:pt x="552" y="1106"/>
                    <a:pt x="542" y="1103"/>
                  </a:cubicBezTo>
                  <a:cubicBezTo>
                    <a:pt x="541" y="1103"/>
                    <a:pt x="541" y="1103"/>
                    <a:pt x="541" y="1103"/>
                  </a:cubicBezTo>
                  <a:cubicBezTo>
                    <a:pt x="538" y="1102"/>
                    <a:pt x="536" y="1101"/>
                    <a:pt x="534" y="1100"/>
                  </a:cubicBezTo>
                  <a:cubicBezTo>
                    <a:pt x="549" y="1101"/>
                    <a:pt x="565" y="1103"/>
                    <a:pt x="580" y="1106"/>
                  </a:cubicBezTo>
                  <a:cubicBezTo>
                    <a:pt x="583" y="1106"/>
                    <a:pt x="585" y="1102"/>
                    <a:pt x="581" y="1101"/>
                  </a:cubicBezTo>
                  <a:cubicBezTo>
                    <a:pt x="580" y="1100"/>
                    <a:pt x="579" y="1100"/>
                    <a:pt x="578" y="1100"/>
                  </a:cubicBezTo>
                  <a:cubicBezTo>
                    <a:pt x="579" y="1099"/>
                    <a:pt x="580" y="1096"/>
                    <a:pt x="577" y="1095"/>
                  </a:cubicBezTo>
                  <a:cubicBezTo>
                    <a:pt x="566" y="1093"/>
                    <a:pt x="555" y="1090"/>
                    <a:pt x="544" y="1086"/>
                  </a:cubicBezTo>
                  <a:cubicBezTo>
                    <a:pt x="550" y="1087"/>
                    <a:pt x="555" y="1088"/>
                    <a:pt x="560" y="1089"/>
                  </a:cubicBezTo>
                  <a:cubicBezTo>
                    <a:pt x="563" y="1090"/>
                    <a:pt x="564" y="1086"/>
                    <a:pt x="561" y="1085"/>
                  </a:cubicBezTo>
                  <a:cubicBezTo>
                    <a:pt x="553" y="1082"/>
                    <a:pt x="545" y="1079"/>
                    <a:pt x="536" y="1076"/>
                  </a:cubicBezTo>
                  <a:cubicBezTo>
                    <a:pt x="547" y="1078"/>
                    <a:pt x="558" y="1079"/>
                    <a:pt x="568" y="1082"/>
                  </a:cubicBezTo>
                  <a:cubicBezTo>
                    <a:pt x="571" y="1082"/>
                    <a:pt x="572" y="1078"/>
                    <a:pt x="570" y="1077"/>
                  </a:cubicBezTo>
                  <a:cubicBezTo>
                    <a:pt x="568" y="1076"/>
                    <a:pt x="566" y="1076"/>
                    <a:pt x="564" y="1075"/>
                  </a:cubicBezTo>
                  <a:cubicBezTo>
                    <a:pt x="563" y="1075"/>
                    <a:pt x="562" y="1075"/>
                    <a:pt x="562" y="1076"/>
                  </a:cubicBezTo>
                  <a:cubicBezTo>
                    <a:pt x="557" y="1075"/>
                    <a:pt x="553" y="1075"/>
                    <a:pt x="549" y="1074"/>
                  </a:cubicBezTo>
                  <a:cubicBezTo>
                    <a:pt x="564" y="1073"/>
                    <a:pt x="578" y="1068"/>
                    <a:pt x="592" y="1063"/>
                  </a:cubicBezTo>
                  <a:cubicBezTo>
                    <a:pt x="618" y="1054"/>
                    <a:pt x="643" y="1044"/>
                    <a:pt x="668" y="1035"/>
                  </a:cubicBezTo>
                  <a:cubicBezTo>
                    <a:pt x="693" y="1025"/>
                    <a:pt x="719" y="1016"/>
                    <a:pt x="744" y="1006"/>
                  </a:cubicBezTo>
                  <a:cubicBezTo>
                    <a:pt x="760" y="1000"/>
                    <a:pt x="777" y="994"/>
                    <a:pt x="787" y="980"/>
                  </a:cubicBezTo>
                  <a:cubicBezTo>
                    <a:pt x="822" y="997"/>
                    <a:pt x="800" y="1040"/>
                    <a:pt x="775" y="1056"/>
                  </a:cubicBezTo>
                  <a:close/>
                  <a:moveTo>
                    <a:pt x="761" y="986"/>
                  </a:moveTo>
                  <a:cubicBezTo>
                    <a:pt x="745" y="995"/>
                    <a:pt x="727" y="1000"/>
                    <a:pt x="710" y="1006"/>
                  </a:cubicBezTo>
                  <a:cubicBezTo>
                    <a:pt x="691" y="1013"/>
                    <a:pt x="672" y="1020"/>
                    <a:pt x="653" y="1027"/>
                  </a:cubicBezTo>
                  <a:cubicBezTo>
                    <a:pt x="620" y="1040"/>
                    <a:pt x="583" y="1060"/>
                    <a:pt x="546" y="1062"/>
                  </a:cubicBezTo>
                  <a:cubicBezTo>
                    <a:pt x="547" y="1061"/>
                    <a:pt x="547" y="1059"/>
                    <a:pt x="545" y="1059"/>
                  </a:cubicBezTo>
                  <a:cubicBezTo>
                    <a:pt x="532" y="1054"/>
                    <a:pt x="519" y="1050"/>
                    <a:pt x="507" y="1044"/>
                  </a:cubicBezTo>
                  <a:cubicBezTo>
                    <a:pt x="512" y="1045"/>
                    <a:pt x="518" y="1047"/>
                    <a:pt x="523" y="1048"/>
                  </a:cubicBezTo>
                  <a:cubicBezTo>
                    <a:pt x="529" y="1050"/>
                    <a:pt x="534" y="1052"/>
                    <a:pt x="540" y="1053"/>
                  </a:cubicBezTo>
                  <a:cubicBezTo>
                    <a:pt x="543" y="1054"/>
                    <a:pt x="544" y="1050"/>
                    <a:pt x="541" y="1049"/>
                  </a:cubicBezTo>
                  <a:cubicBezTo>
                    <a:pt x="536" y="1047"/>
                    <a:pt x="531" y="1046"/>
                    <a:pt x="526" y="1044"/>
                  </a:cubicBezTo>
                  <a:cubicBezTo>
                    <a:pt x="517" y="1041"/>
                    <a:pt x="510" y="1038"/>
                    <a:pt x="502" y="1034"/>
                  </a:cubicBezTo>
                  <a:cubicBezTo>
                    <a:pt x="511" y="1037"/>
                    <a:pt x="520" y="1039"/>
                    <a:pt x="530" y="1042"/>
                  </a:cubicBezTo>
                  <a:cubicBezTo>
                    <a:pt x="532" y="1043"/>
                    <a:pt x="533" y="1040"/>
                    <a:pt x="531" y="1039"/>
                  </a:cubicBezTo>
                  <a:cubicBezTo>
                    <a:pt x="521" y="1033"/>
                    <a:pt x="510" y="1027"/>
                    <a:pt x="500" y="1022"/>
                  </a:cubicBezTo>
                  <a:cubicBezTo>
                    <a:pt x="507" y="1025"/>
                    <a:pt x="515" y="1028"/>
                    <a:pt x="523" y="1030"/>
                  </a:cubicBezTo>
                  <a:cubicBezTo>
                    <a:pt x="525" y="1031"/>
                    <a:pt x="527" y="1027"/>
                    <a:pt x="524" y="1026"/>
                  </a:cubicBezTo>
                  <a:cubicBezTo>
                    <a:pt x="516" y="1022"/>
                    <a:pt x="508" y="1018"/>
                    <a:pt x="499" y="1016"/>
                  </a:cubicBezTo>
                  <a:cubicBezTo>
                    <a:pt x="495" y="1014"/>
                    <a:pt x="491" y="1012"/>
                    <a:pt x="487" y="1009"/>
                  </a:cubicBezTo>
                  <a:cubicBezTo>
                    <a:pt x="489" y="1010"/>
                    <a:pt x="491" y="1010"/>
                    <a:pt x="494" y="1011"/>
                  </a:cubicBezTo>
                  <a:cubicBezTo>
                    <a:pt x="498" y="1012"/>
                    <a:pt x="502" y="1013"/>
                    <a:pt x="506" y="1013"/>
                  </a:cubicBezTo>
                  <a:cubicBezTo>
                    <a:pt x="510" y="1015"/>
                    <a:pt x="516" y="1016"/>
                    <a:pt x="520" y="1017"/>
                  </a:cubicBezTo>
                  <a:cubicBezTo>
                    <a:pt x="519" y="1020"/>
                    <a:pt x="520" y="1022"/>
                    <a:pt x="523" y="1024"/>
                  </a:cubicBezTo>
                  <a:cubicBezTo>
                    <a:pt x="524" y="1024"/>
                    <a:pt x="525" y="1024"/>
                    <a:pt x="526" y="1024"/>
                  </a:cubicBezTo>
                  <a:cubicBezTo>
                    <a:pt x="529" y="1021"/>
                    <a:pt x="530" y="1018"/>
                    <a:pt x="528" y="1015"/>
                  </a:cubicBezTo>
                  <a:cubicBezTo>
                    <a:pt x="567" y="1014"/>
                    <a:pt x="608" y="994"/>
                    <a:pt x="643" y="981"/>
                  </a:cubicBezTo>
                  <a:cubicBezTo>
                    <a:pt x="669" y="971"/>
                    <a:pt x="695" y="960"/>
                    <a:pt x="720" y="947"/>
                  </a:cubicBezTo>
                  <a:cubicBezTo>
                    <a:pt x="737" y="939"/>
                    <a:pt x="753" y="929"/>
                    <a:pt x="765" y="915"/>
                  </a:cubicBezTo>
                  <a:cubicBezTo>
                    <a:pt x="791" y="932"/>
                    <a:pt x="789" y="970"/>
                    <a:pt x="761" y="986"/>
                  </a:cubicBezTo>
                  <a:close/>
                  <a:moveTo>
                    <a:pt x="742" y="844"/>
                  </a:moveTo>
                  <a:cubicBezTo>
                    <a:pt x="742" y="842"/>
                    <a:pt x="743" y="841"/>
                    <a:pt x="743" y="840"/>
                  </a:cubicBezTo>
                  <a:cubicBezTo>
                    <a:pt x="759" y="844"/>
                    <a:pt x="768" y="860"/>
                    <a:pt x="768" y="876"/>
                  </a:cubicBezTo>
                  <a:cubicBezTo>
                    <a:pt x="768" y="893"/>
                    <a:pt x="757" y="907"/>
                    <a:pt x="744" y="918"/>
                  </a:cubicBezTo>
                  <a:cubicBezTo>
                    <a:pt x="713" y="943"/>
                    <a:pt x="671" y="957"/>
                    <a:pt x="634" y="971"/>
                  </a:cubicBezTo>
                  <a:cubicBezTo>
                    <a:pt x="598" y="984"/>
                    <a:pt x="559" y="1004"/>
                    <a:pt x="520" y="1002"/>
                  </a:cubicBezTo>
                  <a:cubicBezTo>
                    <a:pt x="498" y="1001"/>
                    <a:pt x="475" y="990"/>
                    <a:pt x="462" y="973"/>
                  </a:cubicBezTo>
                  <a:cubicBezTo>
                    <a:pt x="464" y="974"/>
                    <a:pt x="466" y="975"/>
                    <a:pt x="468" y="976"/>
                  </a:cubicBezTo>
                  <a:cubicBezTo>
                    <a:pt x="467" y="977"/>
                    <a:pt x="466" y="979"/>
                    <a:pt x="468" y="979"/>
                  </a:cubicBezTo>
                  <a:cubicBezTo>
                    <a:pt x="485" y="989"/>
                    <a:pt x="503" y="995"/>
                    <a:pt x="523" y="1000"/>
                  </a:cubicBezTo>
                  <a:cubicBezTo>
                    <a:pt x="526" y="1000"/>
                    <a:pt x="527" y="996"/>
                    <a:pt x="524" y="995"/>
                  </a:cubicBezTo>
                  <a:cubicBezTo>
                    <a:pt x="523" y="994"/>
                    <a:pt x="522" y="994"/>
                    <a:pt x="521" y="993"/>
                  </a:cubicBezTo>
                  <a:cubicBezTo>
                    <a:pt x="522" y="992"/>
                    <a:pt x="521" y="991"/>
                    <a:pt x="520" y="990"/>
                  </a:cubicBezTo>
                  <a:cubicBezTo>
                    <a:pt x="509" y="985"/>
                    <a:pt x="499" y="981"/>
                    <a:pt x="489" y="976"/>
                  </a:cubicBezTo>
                  <a:cubicBezTo>
                    <a:pt x="498" y="979"/>
                    <a:pt x="507" y="982"/>
                    <a:pt x="516" y="986"/>
                  </a:cubicBezTo>
                  <a:cubicBezTo>
                    <a:pt x="520" y="988"/>
                    <a:pt x="523" y="983"/>
                    <a:pt x="519" y="981"/>
                  </a:cubicBezTo>
                  <a:cubicBezTo>
                    <a:pt x="509" y="976"/>
                    <a:pt x="498" y="970"/>
                    <a:pt x="488" y="965"/>
                  </a:cubicBezTo>
                  <a:cubicBezTo>
                    <a:pt x="497" y="968"/>
                    <a:pt x="506" y="971"/>
                    <a:pt x="515" y="974"/>
                  </a:cubicBezTo>
                  <a:cubicBezTo>
                    <a:pt x="518" y="976"/>
                    <a:pt x="520" y="970"/>
                    <a:pt x="516" y="969"/>
                  </a:cubicBezTo>
                  <a:cubicBezTo>
                    <a:pt x="498" y="962"/>
                    <a:pt x="481" y="954"/>
                    <a:pt x="465" y="943"/>
                  </a:cubicBezTo>
                  <a:cubicBezTo>
                    <a:pt x="481" y="948"/>
                    <a:pt x="497" y="953"/>
                    <a:pt x="513" y="959"/>
                  </a:cubicBezTo>
                  <a:cubicBezTo>
                    <a:pt x="516" y="960"/>
                    <a:pt x="518" y="956"/>
                    <a:pt x="516" y="954"/>
                  </a:cubicBezTo>
                  <a:cubicBezTo>
                    <a:pt x="518" y="954"/>
                    <a:pt x="519" y="951"/>
                    <a:pt x="517" y="949"/>
                  </a:cubicBezTo>
                  <a:cubicBezTo>
                    <a:pt x="514" y="947"/>
                    <a:pt x="511" y="946"/>
                    <a:pt x="509" y="944"/>
                  </a:cubicBezTo>
                  <a:cubicBezTo>
                    <a:pt x="513" y="944"/>
                    <a:pt x="517" y="945"/>
                    <a:pt x="521" y="946"/>
                  </a:cubicBezTo>
                  <a:cubicBezTo>
                    <a:pt x="525" y="947"/>
                    <a:pt x="526" y="942"/>
                    <a:pt x="522" y="940"/>
                  </a:cubicBezTo>
                  <a:cubicBezTo>
                    <a:pt x="522" y="940"/>
                    <a:pt x="521" y="940"/>
                    <a:pt x="521" y="940"/>
                  </a:cubicBezTo>
                  <a:cubicBezTo>
                    <a:pt x="559" y="938"/>
                    <a:pt x="598" y="928"/>
                    <a:pt x="633" y="915"/>
                  </a:cubicBezTo>
                  <a:cubicBezTo>
                    <a:pt x="658" y="906"/>
                    <a:pt x="681" y="896"/>
                    <a:pt x="704" y="883"/>
                  </a:cubicBezTo>
                  <a:cubicBezTo>
                    <a:pt x="719" y="874"/>
                    <a:pt x="733" y="864"/>
                    <a:pt x="739" y="848"/>
                  </a:cubicBezTo>
                  <a:cubicBezTo>
                    <a:pt x="740" y="848"/>
                    <a:pt x="742" y="846"/>
                    <a:pt x="742" y="844"/>
                  </a:cubicBezTo>
                  <a:close/>
                  <a:moveTo>
                    <a:pt x="490" y="940"/>
                  </a:moveTo>
                  <a:cubicBezTo>
                    <a:pt x="492" y="940"/>
                    <a:pt x="493" y="941"/>
                    <a:pt x="495" y="941"/>
                  </a:cubicBezTo>
                  <a:cubicBezTo>
                    <a:pt x="495" y="941"/>
                    <a:pt x="496" y="942"/>
                    <a:pt x="496" y="943"/>
                  </a:cubicBezTo>
                  <a:cubicBezTo>
                    <a:pt x="496" y="943"/>
                    <a:pt x="497" y="943"/>
                    <a:pt x="497" y="943"/>
                  </a:cubicBezTo>
                  <a:cubicBezTo>
                    <a:pt x="494" y="942"/>
                    <a:pt x="492" y="941"/>
                    <a:pt x="490" y="940"/>
                  </a:cubicBezTo>
                  <a:close/>
                  <a:moveTo>
                    <a:pt x="648" y="895"/>
                  </a:moveTo>
                  <a:cubicBezTo>
                    <a:pt x="636" y="900"/>
                    <a:pt x="624" y="904"/>
                    <a:pt x="611" y="908"/>
                  </a:cubicBezTo>
                  <a:cubicBezTo>
                    <a:pt x="593" y="914"/>
                    <a:pt x="575" y="918"/>
                    <a:pt x="557" y="921"/>
                  </a:cubicBezTo>
                  <a:cubicBezTo>
                    <a:pt x="557" y="920"/>
                    <a:pt x="557" y="920"/>
                    <a:pt x="557" y="920"/>
                  </a:cubicBezTo>
                  <a:cubicBezTo>
                    <a:pt x="526" y="781"/>
                    <a:pt x="413" y="680"/>
                    <a:pt x="300" y="598"/>
                  </a:cubicBezTo>
                  <a:cubicBezTo>
                    <a:pt x="309" y="574"/>
                    <a:pt x="326" y="553"/>
                    <a:pt x="349" y="539"/>
                  </a:cubicBezTo>
                  <a:cubicBezTo>
                    <a:pt x="386" y="514"/>
                    <a:pt x="433" y="508"/>
                    <a:pt x="477" y="506"/>
                  </a:cubicBezTo>
                  <a:cubicBezTo>
                    <a:pt x="517" y="504"/>
                    <a:pt x="558" y="505"/>
                    <a:pt x="597" y="497"/>
                  </a:cubicBezTo>
                  <a:cubicBezTo>
                    <a:pt x="573" y="629"/>
                    <a:pt x="604" y="772"/>
                    <a:pt x="648" y="895"/>
                  </a:cubicBezTo>
                  <a:close/>
                  <a:moveTo>
                    <a:pt x="712" y="767"/>
                  </a:moveTo>
                  <a:cubicBezTo>
                    <a:pt x="719" y="789"/>
                    <a:pt x="731" y="812"/>
                    <a:pt x="729" y="836"/>
                  </a:cubicBezTo>
                  <a:cubicBezTo>
                    <a:pt x="729" y="836"/>
                    <a:pt x="729" y="837"/>
                    <a:pt x="729" y="837"/>
                  </a:cubicBezTo>
                  <a:cubicBezTo>
                    <a:pt x="726" y="861"/>
                    <a:pt x="697" y="872"/>
                    <a:pt x="678" y="881"/>
                  </a:cubicBezTo>
                  <a:cubicBezTo>
                    <a:pt x="671" y="885"/>
                    <a:pt x="664" y="888"/>
                    <a:pt x="657" y="891"/>
                  </a:cubicBezTo>
                  <a:cubicBezTo>
                    <a:pt x="630" y="801"/>
                    <a:pt x="604" y="709"/>
                    <a:pt x="602" y="614"/>
                  </a:cubicBezTo>
                  <a:cubicBezTo>
                    <a:pt x="601" y="573"/>
                    <a:pt x="604" y="533"/>
                    <a:pt x="612" y="494"/>
                  </a:cubicBezTo>
                  <a:cubicBezTo>
                    <a:pt x="638" y="488"/>
                    <a:pt x="681" y="473"/>
                    <a:pt x="673" y="440"/>
                  </a:cubicBezTo>
                  <a:cubicBezTo>
                    <a:pt x="672" y="433"/>
                    <a:pt x="663" y="435"/>
                    <a:pt x="662" y="441"/>
                  </a:cubicBezTo>
                  <a:cubicBezTo>
                    <a:pt x="660" y="465"/>
                    <a:pt x="636" y="474"/>
                    <a:pt x="615" y="480"/>
                  </a:cubicBezTo>
                  <a:cubicBezTo>
                    <a:pt x="625" y="437"/>
                    <a:pt x="641" y="396"/>
                    <a:pt x="664" y="357"/>
                  </a:cubicBezTo>
                  <a:cubicBezTo>
                    <a:pt x="668" y="351"/>
                    <a:pt x="658" y="345"/>
                    <a:pt x="654" y="351"/>
                  </a:cubicBezTo>
                  <a:cubicBezTo>
                    <a:pt x="628" y="393"/>
                    <a:pt x="610" y="437"/>
                    <a:pt x="600" y="484"/>
                  </a:cubicBezTo>
                  <a:cubicBezTo>
                    <a:pt x="581" y="488"/>
                    <a:pt x="560" y="490"/>
                    <a:pt x="540" y="491"/>
                  </a:cubicBezTo>
                  <a:cubicBezTo>
                    <a:pt x="498" y="493"/>
                    <a:pt x="454" y="492"/>
                    <a:pt x="412" y="501"/>
                  </a:cubicBezTo>
                  <a:cubicBezTo>
                    <a:pt x="364" y="510"/>
                    <a:pt x="308" y="543"/>
                    <a:pt x="289" y="590"/>
                  </a:cubicBezTo>
                  <a:cubicBezTo>
                    <a:pt x="279" y="582"/>
                    <a:pt x="268" y="575"/>
                    <a:pt x="257" y="567"/>
                  </a:cubicBezTo>
                  <a:cubicBezTo>
                    <a:pt x="250" y="563"/>
                    <a:pt x="244" y="574"/>
                    <a:pt x="251" y="579"/>
                  </a:cubicBezTo>
                  <a:cubicBezTo>
                    <a:pt x="262" y="587"/>
                    <a:pt x="274" y="595"/>
                    <a:pt x="285" y="603"/>
                  </a:cubicBezTo>
                  <a:cubicBezTo>
                    <a:pt x="283" y="616"/>
                    <a:pt x="283" y="629"/>
                    <a:pt x="286" y="643"/>
                  </a:cubicBezTo>
                  <a:cubicBezTo>
                    <a:pt x="287" y="648"/>
                    <a:pt x="294" y="647"/>
                    <a:pt x="294" y="642"/>
                  </a:cubicBezTo>
                  <a:cubicBezTo>
                    <a:pt x="293" y="631"/>
                    <a:pt x="294" y="621"/>
                    <a:pt x="296" y="611"/>
                  </a:cubicBezTo>
                  <a:cubicBezTo>
                    <a:pt x="346" y="648"/>
                    <a:pt x="394" y="686"/>
                    <a:pt x="435" y="731"/>
                  </a:cubicBezTo>
                  <a:cubicBezTo>
                    <a:pt x="486" y="787"/>
                    <a:pt x="524" y="850"/>
                    <a:pt x="546" y="922"/>
                  </a:cubicBezTo>
                  <a:cubicBezTo>
                    <a:pt x="522" y="926"/>
                    <a:pt x="497" y="928"/>
                    <a:pt x="473" y="931"/>
                  </a:cubicBezTo>
                  <a:cubicBezTo>
                    <a:pt x="465" y="910"/>
                    <a:pt x="458" y="889"/>
                    <a:pt x="450" y="869"/>
                  </a:cubicBezTo>
                  <a:cubicBezTo>
                    <a:pt x="444" y="852"/>
                    <a:pt x="439" y="835"/>
                    <a:pt x="428" y="821"/>
                  </a:cubicBezTo>
                  <a:cubicBezTo>
                    <a:pt x="418" y="810"/>
                    <a:pt x="403" y="803"/>
                    <a:pt x="389" y="798"/>
                  </a:cubicBezTo>
                  <a:cubicBezTo>
                    <a:pt x="370" y="790"/>
                    <a:pt x="351" y="783"/>
                    <a:pt x="333" y="774"/>
                  </a:cubicBezTo>
                  <a:cubicBezTo>
                    <a:pt x="264" y="742"/>
                    <a:pt x="199" y="698"/>
                    <a:pt x="147" y="642"/>
                  </a:cubicBezTo>
                  <a:cubicBezTo>
                    <a:pt x="44" y="529"/>
                    <a:pt x="0" y="349"/>
                    <a:pt x="93" y="216"/>
                  </a:cubicBezTo>
                  <a:cubicBezTo>
                    <a:pt x="117" y="183"/>
                    <a:pt x="148" y="154"/>
                    <a:pt x="181" y="129"/>
                  </a:cubicBezTo>
                  <a:cubicBezTo>
                    <a:pt x="214" y="103"/>
                    <a:pt x="249" y="79"/>
                    <a:pt x="287" y="60"/>
                  </a:cubicBezTo>
                  <a:cubicBezTo>
                    <a:pt x="367" y="19"/>
                    <a:pt x="460" y="8"/>
                    <a:pt x="549" y="16"/>
                  </a:cubicBezTo>
                  <a:cubicBezTo>
                    <a:pt x="715" y="31"/>
                    <a:pt x="839" y="202"/>
                    <a:pt x="851" y="360"/>
                  </a:cubicBezTo>
                  <a:cubicBezTo>
                    <a:pt x="858" y="451"/>
                    <a:pt x="831" y="543"/>
                    <a:pt x="774" y="615"/>
                  </a:cubicBezTo>
                  <a:cubicBezTo>
                    <a:pt x="750" y="644"/>
                    <a:pt x="721" y="674"/>
                    <a:pt x="711" y="712"/>
                  </a:cubicBezTo>
                  <a:cubicBezTo>
                    <a:pt x="706" y="730"/>
                    <a:pt x="707" y="748"/>
                    <a:pt x="712" y="767"/>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îŝ1íďê">
              <a:extLst>
                <a:ext uri="{FF2B5EF4-FFF2-40B4-BE49-F238E27FC236}">
                  <a16:creationId xmlns:a16="http://schemas.microsoft.com/office/drawing/2014/main" xmlns="" id="{8EA6DAEF-16F1-BB5C-A151-D65B4F0C8B97}"/>
                </a:ext>
              </a:extLst>
            </p:cNvPr>
            <p:cNvSpPr/>
            <p:nvPr/>
          </p:nvSpPr>
          <p:spPr bwMode="auto">
            <a:xfrm>
              <a:off x="3162891" y="2205830"/>
              <a:ext cx="928688" cy="655638"/>
            </a:xfrm>
            <a:custGeom>
              <a:avLst/>
              <a:gdLst>
                <a:gd name="T0" fmla="*/ 274 w 307"/>
                <a:gd name="T1" fmla="*/ 115 h 217"/>
                <a:gd name="T2" fmla="*/ 217 w 307"/>
                <a:gd name="T3" fmla="*/ 57 h 217"/>
                <a:gd name="T4" fmla="*/ 24 w 307"/>
                <a:gd name="T5" fmla="*/ 24 h 217"/>
                <a:gd name="T6" fmla="*/ 22 w 307"/>
                <a:gd name="T7" fmla="*/ 26 h 217"/>
                <a:gd name="T8" fmla="*/ 12 w 307"/>
                <a:gd name="T9" fmla="*/ 78 h 217"/>
                <a:gd name="T10" fmla="*/ 77 w 307"/>
                <a:gd name="T11" fmla="*/ 87 h 217"/>
                <a:gd name="T12" fmla="*/ 229 w 307"/>
                <a:gd name="T13" fmla="*/ 143 h 217"/>
                <a:gd name="T14" fmla="*/ 252 w 307"/>
                <a:gd name="T15" fmla="*/ 177 h 217"/>
                <a:gd name="T16" fmla="*/ 274 w 307"/>
                <a:gd name="T17" fmla="*/ 208 h 217"/>
                <a:gd name="T18" fmla="*/ 306 w 307"/>
                <a:gd name="T19" fmla="*/ 184 h 217"/>
                <a:gd name="T20" fmla="*/ 274 w 307"/>
                <a:gd name="T21" fmla="*/ 115 h 217"/>
                <a:gd name="T22" fmla="*/ 293 w 307"/>
                <a:gd name="T23" fmla="*/ 194 h 217"/>
                <a:gd name="T24" fmla="*/ 274 w 307"/>
                <a:gd name="T25" fmla="*/ 193 h 217"/>
                <a:gd name="T26" fmla="*/ 268 w 307"/>
                <a:gd name="T27" fmla="*/ 183 h 217"/>
                <a:gd name="T28" fmla="*/ 237 w 307"/>
                <a:gd name="T29" fmla="*/ 135 h 217"/>
                <a:gd name="T30" fmla="*/ 140 w 307"/>
                <a:gd name="T31" fmla="*/ 78 h 217"/>
                <a:gd name="T32" fmla="*/ 78 w 307"/>
                <a:gd name="T33" fmla="*/ 74 h 217"/>
                <a:gd name="T34" fmla="*/ 33 w 307"/>
                <a:gd name="T35" fmla="*/ 79 h 217"/>
                <a:gd name="T36" fmla="*/ 33 w 307"/>
                <a:gd name="T37" fmla="*/ 34 h 217"/>
                <a:gd name="T38" fmla="*/ 36 w 307"/>
                <a:gd name="T39" fmla="*/ 30 h 217"/>
                <a:gd name="T40" fmla="*/ 277 w 307"/>
                <a:gd name="T41" fmla="*/ 144 h 217"/>
                <a:gd name="T42" fmla="*/ 292 w 307"/>
                <a:gd name="T43" fmla="*/ 174 h 217"/>
                <a:gd name="T44" fmla="*/ 294 w 307"/>
                <a:gd name="T45" fmla="*/ 188 h 217"/>
                <a:gd name="T46" fmla="*/ 293 w 307"/>
                <a:gd name="T47" fmla="*/ 19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7" h="217">
                  <a:moveTo>
                    <a:pt x="274" y="115"/>
                  </a:moveTo>
                  <a:cubicBezTo>
                    <a:pt x="258" y="93"/>
                    <a:pt x="239" y="73"/>
                    <a:pt x="217" y="57"/>
                  </a:cubicBezTo>
                  <a:cubicBezTo>
                    <a:pt x="162" y="16"/>
                    <a:pt x="89" y="0"/>
                    <a:pt x="24" y="24"/>
                  </a:cubicBezTo>
                  <a:cubicBezTo>
                    <a:pt x="23" y="24"/>
                    <a:pt x="22" y="25"/>
                    <a:pt x="22" y="26"/>
                  </a:cubicBezTo>
                  <a:cubicBezTo>
                    <a:pt x="5" y="38"/>
                    <a:pt x="0" y="60"/>
                    <a:pt x="12" y="78"/>
                  </a:cubicBezTo>
                  <a:cubicBezTo>
                    <a:pt x="28" y="100"/>
                    <a:pt x="54" y="91"/>
                    <a:pt x="77" y="87"/>
                  </a:cubicBezTo>
                  <a:cubicBezTo>
                    <a:pt x="132" y="78"/>
                    <a:pt x="191" y="101"/>
                    <a:pt x="229" y="143"/>
                  </a:cubicBezTo>
                  <a:cubicBezTo>
                    <a:pt x="238" y="153"/>
                    <a:pt x="245" y="165"/>
                    <a:pt x="252" y="177"/>
                  </a:cubicBezTo>
                  <a:cubicBezTo>
                    <a:pt x="257" y="189"/>
                    <a:pt x="262" y="202"/>
                    <a:pt x="274" y="208"/>
                  </a:cubicBezTo>
                  <a:cubicBezTo>
                    <a:pt x="293" y="217"/>
                    <a:pt x="307" y="202"/>
                    <a:pt x="306" y="184"/>
                  </a:cubicBezTo>
                  <a:cubicBezTo>
                    <a:pt x="305" y="160"/>
                    <a:pt x="287" y="134"/>
                    <a:pt x="274" y="115"/>
                  </a:cubicBezTo>
                  <a:close/>
                  <a:moveTo>
                    <a:pt x="293" y="194"/>
                  </a:moveTo>
                  <a:cubicBezTo>
                    <a:pt x="286" y="194"/>
                    <a:pt x="280" y="194"/>
                    <a:pt x="274" y="193"/>
                  </a:cubicBezTo>
                  <a:cubicBezTo>
                    <a:pt x="272" y="191"/>
                    <a:pt x="269" y="186"/>
                    <a:pt x="268" y="183"/>
                  </a:cubicBezTo>
                  <a:cubicBezTo>
                    <a:pt x="259" y="166"/>
                    <a:pt x="250" y="149"/>
                    <a:pt x="237" y="135"/>
                  </a:cubicBezTo>
                  <a:cubicBezTo>
                    <a:pt x="212" y="106"/>
                    <a:pt x="177" y="86"/>
                    <a:pt x="140" y="78"/>
                  </a:cubicBezTo>
                  <a:cubicBezTo>
                    <a:pt x="120" y="73"/>
                    <a:pt x="99" y="72"/>
                    <a:pt x="78" y="74"/>
                  </a:cubicBezTo>
                  <a:cubicBezTo>
                    <a:pt x="64" y="76"/>
                    <a:pt x="47" y="84"/>
                    <a:pt x="33" y="79"/>
                  </a:cubicBezTo>
                  <a:cubicBezTo>
                    <a:pt x="12" y="71"/>
                    <a:pt x="15" y="43"/>
                    <a:pt x="33" y="34"/>
                  </a:cubicBezTo>
                  <a:cubicBezTo>
                    <a:pt x="35" y="33"/>
                    <a:pt x="36" y="31"/>
                    <a:pt x="36" y="30"/>
                  </a:cubicBezTo>
                  <a:cubicBezTo>
                    <a:pt x="133" y="9"/>
                    <a:pt x="227" y="59"/>
                    <a:pt x="277" y="144"/>
                  </a:cubicBezTo>
                  <a:cubicBezTo>
                    <a:pt x="282" y="153"/>
                    <a:pt x="289" y="164"/>
                    <a:pt x="292" y="174"/>
                  </a:cubicBezTo>
                  <a:cubicBezTo>
                    <a:pt x="293" y="179"/>
                    <a:pt x="294" y="183"/>
                    <a:pt x="294" y="188"/>
                  </a:cubicBezTo>
                  <a:lnTo>
                    <a:pt x="293" y="194"/>
                  </a:ln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işliďê">
              <a:extLst>
                <a:ext uri="{FF2B5EF4-FFF2-40B4-BE49-F238E27FC236}">
                  <a16:creationId xmlns:a16="http://schemas.microsoft.com/office/drawing/2014/main" xmlns="" id="{F8D0BF0B-BF7F-9307-B076-6C0EA82C10D8}"/>
                </a:ext>
              </a:extLst>
            </p:cNvPr>
            <p:cNvSpPr/>
            <p:nvPr/>
          </p:nvSpPr>
          <p:spPr bwMode="auto">
            <a:xfrm>
              <a:off x="2651716" y="4563270"/>
              <a:ext cx="144463" cy="257175"/>
            </a:xfrm>
            <a:custGeom>
              <a:avLst/>
              <a:gdLst>
                <a:gd name="T0" fmla="*/ 37 w 48"/>
                <a:gd name="T1" fmla="*/ 5 h 85"/>
                <a:gd name="T2" fmla="*/ 21 w 48"/>
                <a:gd name="T3" fmla="*/ 41 h 85"/>
                <a:gd name="T4" fmla="*/ 13 w 48"/>
                <a:gd name="T5" fmla="*/ 58 h 85"/>
                <a:gd name="T6" fmla="*/ 7 w 48"/>
                <a:gd name="T7" fmla="*/ 71 h 85"/>
                <a:gd name="T8" fmla="*/ 4 w 48"/>
                <a:gd name="T9" fmla="*/ 72 h 85"/>
                <a:gd name="T10" fmla="*/ 2 w 48"/>
                <a:gd name="T11" fmla="*/ 80 h 85"/>
                <a:gd name="T12" fmla="*/ 9 w 48"/>
                <a:gd name="T13" fmla="*/ 85 h 85"/>
                <a:gd name="T14" fmla="*/ 28 w 48"/>
                <a:gd name="T15" fmla="*/ 54 h 85"/>
                <a:gd name="T16" fmla="*/ 46 w 48"/>
                <a:gd name="T17" fmla="*/ 9 h 85"/>
                <a:gd name="T18" fmla="*/ 37 w 48"/>
                <a:gd name="T19" fmla="*/ 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85">
                  <a:moveTo>
                    <a:pt x="37" y="5"/>
                  </a:moveTo>
                  <a:cubicBezTo>
                    <a:pt x="32" y="17"/>
                    <a:pt x="27" y="29"/>
                    <a:pt x="21" y="41"/>
                  </a:cubicBezTo>
                  <a:cubicBezTo>
                    <a:pt x="18" y="46"/>
                    <a:pt x="16" y="52"/>
                    <a:pt x="13" y="58"/>
                  </a:cubicBezTo>
                  <a:cubicBezTo>
                    <a:pt x="12" y="61"/>
                    <a:pt x="10" y="67"/>
                    <a:pt x="7" y="71"/>
                  </a:cubicBezTo>
                  <a:cubicBezTo>
                    <a:pt x="6" y="71"/>
                    <a:pt x="4" y="71"/>
                    <a:pt x="4" y="72"/>
                  </a:cubicBezTo>
                  <a:cubicBezTo>
                    <a:pt x="1" y="75"/>
                    <a:pt x="0" y="77"/>
                    <a:pt x="2" y="80"/>
                  </a:cubicBezTo>
                  <a:cubicBezTo>
                    <a:pt x="3" y="84"/>
                    <a:pt x="6" y="85"/>
                    <a:pt x="9" y="85"/>
                  </a:cubicBezTo>
                  <a:cubicBezTo>
                    <a:pt x="21" y="82"/>
                    <a:pt x="24" y="64"/>
                    <a:pt x="28" y="54"/>
                  </a:cubicBezTo>
                  <a:cubicBezTo>
                    <a:pt x="35" y="39"/>
                    <a:pt x="41" y="24"/>
                    <a:pt x="46" y="9"/>
                  </a:cubicBezTo>
                  <a:cubicBezTo>
                    <a:pt x="48" y="3"/>
                    <a:pt x="40" y="0"/>
                    <a:pt x="37"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ïsļïḓè">
              <a:extLst>
                <a:ext uri="{FF2B5EF4-FFF2-40B4-BE49-F238E27FC236}">
                  <a16:creationId xmlns:a16="http://schemas.microsoft.com/office/drawing/2014/main" xmlns="" id="{814A17D6-E085-EC5A-8644-15FF1729ADA9}"/>
                </a:ext>
              </a:extLst>
            </p:cNvPr>
            <p:cNvSpPr/>
            <p:nvPr/>
          </p:nvSpPr>
          <p:spPr bwMode="auto">
            <a:xfrm>
              <a:off x="2151653" y="4352131"/>
              <a:ext cx="188913" cy="220663"/>
            </a:xfrm>
            <a:custGeom>
              <a:avLst/>
              <a:gdLst>
                <a:gd name="T0" fmla="*/ 54 w 62"/>
                <a:gd name="T1" fmla="*/ 3 h 73"/>
                <a:gd name="T2" fmla="*/ 4 w 62"/>
                <a:gd name="T3" fmla="*/ 60 h 73"/>
                <a:gd name="T4" fmla="*/ 14 w 62"/>
                <a:gd name="T5" fmla="*/ 66 h 73"/>
                <a:gd name="T6" fmla="*/ 14 w 62"/>
                <a:gd name="T7" fmla="*/ 66 h 73"/>
                <a:gd name="T8" fmla="*/ 59 w 62"/>
                <a:gd name="T9" fmla="*/ 9 h 73"/>
                <a:gd name="T10" fmla="*/ 54 w 62"/>
                <a:gd name="T11" fmla="*/ 3 h 73"/>
              </a:gdLst>
              <a:ahLst/>
              <a:cxnLst>
                <a:cxn ang="0">
                  <a:pos x="T0" y="T1"/>
                </a:cxn>
                <a:cxn ang="0">
                  <a:pos x="T2" y="T3"/>
                </a:cxn>
                <a:cxn ang="0">
                  <a:pos x="T4" y="T5"/>
                </a:cxn>
                <a:cxn ang="0">
                  <a:pos x="T6" y="T7"/>
                </a:cxn>
                <a:cxn ang="0">
                  <a:pos x="T8" y="T9"/>
                </a:cxn>
                <a:cxn ang="0">
                  <a:pos x="T10" y="T11"/>
                </a:cxn>
              </a:cxnLst>
              <a:rect l="0" t="0" r="r" b="b"/>
              <a:pathLst>
                <a:path w="62" h="73">
                  <a:moveTo>
                    <a:pt x="54" y="3"/>
                  </a:moveTo>
                  <a:cubicBezTo>
                    <a:pt x="32" y="17"/>
                    <a:pt x="15" y="37"/>
                    <a:pt x="4" y="60"/>
                  </a:cubicBezTo>
                  <a:cubicBezTo>
                    <a:pt x="0" y="68"/>
                    <a:pt x="10" y="73"/>
                    <a:pt x="14" y="66"/>
                  </a:cubicBezTo>
                  <a:cubicBezTo>
                    <a:pt x="14" y="66"/>
                    <a:pt x="14" y="66"/>
                    <a:pt x="14" y="66"/>
                  </a:cubicBezTo>
                  <a:cubicBezTo>
                    <a:pt x="25" y="44"/>
                    <a:pt x="40" y="26"/>
                    <a:pt x="59" y="9"/>
                  </a:cubicBezTo>
                  <a:cubicBezTo>
                    <a:pt x="62" y="6"/>
                    <a:pt x="58" y="0"/>
                    <a:pt x="54"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ïşlíde">
              <a:extLst>
                <a:ext uri="{FF2B5EF4-FFF2-40B4-BE49-F238E27FC236}">
                  <a16:creationId xmlns:a16="http://schemas.microsoft.com/office/drawing/2014/main" xmlns="" id="{681E0E42-CC9F-51F5-1489-478DB8D303B3}"/>
                </a:ext>
              </a:extLst>
            </p:cNvPr>
            <p:cNvSpPr/>
            <p:nvPr/>
          </p:nvSpPr>
          <p:spPr bwMode="auto">
            <a:xfrm>
              <a:off x="1629366" y="3817144"/>
              <a:ext cx="230188" cy="127000"/>
            </a:xfrm>
            <a:custGeom>
              <a:avLst/>
              <a:gdLst>
                <a:gd name="T0" fmla="*/ 68 w 76"/>
                <a:gd name="T1" fmla="*/ 2 h 42"/>
                <a:gd name="T2" fmla="*/ 36 w 76"/>
                <a:gd name="T3" fmla="*/ 20 h 42"/>
                <a:gd name="T4" fmla="*/ 3 w 76"/>
                <a:gd name="T5" fmla="*/ 34 h 42"/>
                <a:gd name="T6" fmla="*/ 6 w 76"/>
                <a:gd name="T7" fmla="*/ 42 h 42"/>
                <a:gd name="T8" fmla="*/ 40 w 76"/>
                <a:gd name="T9" fmla="*/ 30 h 42"/>
                <a:gd name="T10" fmla="*/ 73 w 76"/>
                <a:gd name="T11" fmla="*/ 9 h 42"/>
                <a:gd name="T12" fmla="*/ 68 w 76"/>
                <a:gd name="T13" fmla="*/ 2 h 42"/>
              </a:gdLst>
              <a:ahLst/>
              <a:cxnLst>
                <a:cxn ang="0">
                  <a:pos x="T0" y="T1"/>
                </a:cxn>
                <a:cxn ang="0">
                  <a:pos x="T2" y="T3"/>
                </a:cxn>
                <a:cxn ang="0">
                  <a:pos x="T4" y="T5"/>
                </a:cxn>
                <a:cxn ang="0">
                  <a:pos x="T6" y="T7"/>
                </a:cxn>
                <a:cxn ang="0">
                  <a:pos x="T8" y="T9"/>
                </a:cxn>
                <a:cxn ang="0">
                  <a:pos x="T10" y="T11"/>
                </a:cxn>
                <a:cxn ang="0">
                  <a:pos x="T12" y="T13"/>
                </a:cxn>
              </a:cxnLst>
              <a:rect l="0" t="0" r="r" b="b"/>
              <a:pathLst>
                <a:path w="76" h="42">
                  <a:moveTo>
                    <a:pt x="68" y="2"/>
                  </a:moveTo>
                  <a:cubicBezTo>
                    <a:pt x="57" y="8"/>
                    <a:pt x="47" y="15"/>
                    <a:pt x="36" y="20"/>
                  </a:cubicBezTo>
                  <a:cubicBezTo>
                    <a:pt x="26" y="25"/>
                    <a:pt x="13" y="27"/>
                    <a:pt x="3" y="34"/>
                  </a:cubicBezTo>
                  <a:cubicBezTo>
                    <a:pt x="0" y="36"/>
                    <a:pt x="1" y="42"/>
                    <a:pt x="6" y="42"/>
                  </a:cubicBezTo>
                  <a:cubicBezTo>
                    <a:pt x="17" y="42"/>
                    <a:pt x="29" y="35"/>
                    <a:pt x="40" y="30"/>
                  </a:cubicBezTo>
                  <a:cubicBezTo>
                    <a:pt x="51" y="24"/>
                    <a:pt x="63" y="17"/>
                    <a:pt x="73" y="9"/>
                  </a:cubicBezTo>
                  <a:cubicBezTo>
                    <a:pt x="76" y="6"/>
                    <a:pt x="72" y="0"/>
                    <a:pt x="68"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îṩľiḑe">
              <a:extLst>
                <a:ext uri="{FF2B5EF4-FFF2-40B4-BE49-F238E27FC236}">
                  <a16:creationId xmlns:a16="http://schemas.microsoft.com/office/drawing/2014/main" xmlns="" id="{D8CB061A-EB73-FE67-224C-D127F0E4D880}"/>
                </a:ext>
              </a:extLst>
            </p:cNvPr>
            <p:cNvSpPr/>
            <p:nvPr/>
          </p:nvSpPr>
          <p:spPr bwMode="auto">
            <a:xfrm>
              <a:off x="1456328" y="3055144"/>
              <a:ext cx="269875" cy="53975"/>
            </a:xfrm>
            <a:custGeom>
              <a:avLst/>
              <a:gdLst>
                <a:gd name="T0" fmla="*/ 84 w 89"/>
                <a:gd name="T1" fmla="*/ 5 h 18"/>
                <a:gd name="T2" fmla="*/ 21 w 89"/>
                <a:gd name="T3" fmla="*/ 5 h 18"/>
                <a:gd name="T4" fmla="*/ 14 w 89"/>
                <a:gd name="T5" fmla="*/ 2 h 18"/>
                <a:gd name="T6" fmla="*/ 5 w 89"/>
                <a:gd name="T7" fmla="*/ 7 h 18"/>
                <a:gd name="T8" fmla="*/ 8 w 89"/>
                <a:gd name="T9" fmla="*/ 17 h 18"/>
                <a:gd name="T10" fmla="*/ 84 w 89"/>
                <a:gd name="T11" fmla="*/ 13 h 18"/>
                <a:gd name="T12" fmla="*/ 84 w 89"/>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4" y="5"/>
                  </a:moveTo>
                  <a:cubicBezTo>
                    <a:pt x="63" y="4"/>
                    <a:pt x="42" y="5"/>
                    <a:pt x="21" y="5"/>
                  </a:cubicBezTo>
                  <a:cubicBezTo>
                    <a:pt x="20" y="3"/>
                    <a:pt x="17" y="0"/>
                    <a:pt x="14" y="2"/>
                  </a:cubicBezTo>
                  <a:cubicBezTo>
                    <a:pt x="11" y="3"/>
                    <a:pt x="8" y="5"/>
                    <a:pt x="5" y="7"/>
                  </a:cubicBezTo>
                  <a:cubicBezTo>
                    <a:pt x="0" y="9"/>
                    <a:pt x="2" y="18"/>
                    <a:pt x="8" y="17"/>
                  </a:cubicBezTo>
                  <a:cubicBezTo>
                    <a:pt x="33" y="16"/>
                    <a:pt x="59" y="16"/>
                    <a:pt x="84" y="13"/>
                  </a:cubicBezTo>
                  <a:cubicBezTo>
                    <a:pt x="88" y="12"/>
                    <a:pt x="89" y="5"/>
                    <a:pt x="84" y="5"/>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işlîḓe">
              <a:extLst>
                <a:ext uri="{FF2B5EF4-FFF2-40B4-BE49-F238E27FC236}">
                  <a16:creationId xmlns:a16="http://schemas.microsoft.com/office/drawing/2014/main" xmlns="" id="{88455C78-A5C8-AC34-38EE-F6B58189C895}"/>
                </a:ext>
              </a:extLst>
            </p:cNvPr>
            <p:cNvSpPr/>
            <p:nvPr/>
          </p:nvSpPr>
          <p:spPr bwMode="auto">
            <a:xfrm>
              <a:off x="1837328" y="2343942"/>
              <a:ext cx="190500" cy="190500"/>
            </a:xfrm>
            <a:custGeom>
              <a:avLst/>
              <a:gdLst>
                <a:gd name="T0" fmla="*/ 59 w 63"/>
                <a:gd name="T1" fmla="*/ 53 h 63"/>
                <a:gd name="T2" fmla="*/ 33 w 63"/>
                <a:gd name="T3" fmla="*/ 26 h 63"/>
                <a:gd name="T4" fmla="*/ 8 w 63"/>
                <a:gd name="T5" fmla="*/ 2 h 63"/>
                <a:gd name="T6" fmla="*/ 2 w 63"/>
                <a:gd name="T7" fmla="*/ 8 h 63"/>
                <a:gd name="T8" fmla="*/ 26 w 63"/>
                <a:gd name="T9" fmla="*/ 34 h 63"/>
                <a:gd name="T10" fmla="*/ 53 w 63"/>
                <a:gd name="T11" fmla="*/ 60 h 63"/>
                <a:gd name="T12" fmla="*/ 59 w 63"/>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63" h="63">
                  <a:moveTo>
                    <a:pt x="59" y="53"/>
                  </a:moveTo>
                  <a:cubicBezTo>
                    <a:pt x="51" y="44"/>
                    <a:pt x="42" y="35"/>
                    <a:pt x="33" y="26"/>
                  </a:cubicBezTo>
                  <a:cubicBezTo>
                    <a:pt x="26" y="18"/>
                    <a:pt x="18" y="6"/>
                    <a:pt x="8" y="2"/>
                  </a:cubicBezTo>
                  <a:cubicBezTo>
                    <a:pt x="4" y="0"/>
                    <a:pt x="0" y="4"/>
                    <a:pt x="2" y="8"/>
                  </a:cubicBezTo>
                  <a:cubicBezTo>
                    <a:pt x="6" y="18"/>
                    <a:pt x="18" y="26"/>
                    <a:pt x="26" y="34"/>
                  </a:cubicBezTo>
                  <a:cubicBezTo>
                    <a:pt x="35" y="42"/>
                    <a:pt x="43" y="51"/>
                    <a:pt x="53" y="60"/>
                  </a:cubicBezTo>
                  <a:cubicBezTo>
                    <a:pt x="57" y="63"/>
                    <a:pt x="63" y="58"/>
                    <a:pt x="59" y="5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îSḷídé">
              <a:extLst>
                <a:ext uri="{FF2B5EF4-FFF2-40B4-BE49-F238E27FC236}">
                  <a16:creationId xmlns:a16="http://schemas.microsoft.com/office/drawing/2014/main" xmlns="" id="{49830435-3914-5BD7-CBBD-DF8297DDE33A}"/>
                </a:ext>
              </a:extLst>
            </p:cNvPr>
            <p:cNvSpPr/>
            <p:nvPr/>
          </p:nvSpPr>
          <p:spPr bwMode="auto">
            <a:xfrm>
              <a:off x="2442166" y="1861342"/>
              <a:ext cx="115888" cy="250825"/>
            </a:xfrm>
            <a:custGeom>
              <a:avLst/>
              <a:gdLst>
                <a:gd name="T0" fmla="*/ 36 w 38"/>
                <a:gd name="T1" fmla="*/ 74 h 83"/>
                <a:gd name="T2" fmla="*/ 23 w 38"/>
                <a:gd name="T3" fmla="*/ 36 h 83"/>
                <a:gd name="T4" fmla="*/ 9 w 38"/>
                <a:gd name="T5" fmla="*/ 3 h 83"/>
                <a:gd name="T6" fmla="*/ 1 w 38"/>
                <a:gd name="T7" fmla="*/ 5 h 83"/>
                <a:gd name="T8" fmla="*/ 13 w 38"/>
                <a:gd name="T9" fmla="*/ 42 h 83"/>
                <a:gd name="T10" fmla="*/ 27 w 38"/>
                <a:gd name="T11" fmla="*/ 78 h 83"/>
                <a:gd name="T12" fmla="*/ 36 w 38"/>
                <a:gd name="T13" fmla="*/ 74 h 83"/>
              </a:gdLst>
              <a:ahLst/>
              <a:cxnLst>
                <a:cxn ang="0">
                  <a:pos x="T0" y="T1"/>
                </a:cxn>
                <a:cxn ang="0">
                  <a:pos x="T2" y="T3"/>
                </a:cxn>
                <a:cxn ang="0">
                  <a:pos x="T4" y="T5"/>
                </a:cxn>
                <a:cxn ang="0">
                  <a:pos x="T6" y="T7"/>
                </a:cxn>
                <a:cxn ang="0">
                  <a:pos x="T8" y="T9"/>
                </a:cxn>
                <a:cxn ang="0">
                  <a:pos x="T10" y="T11"/>
                </a:cxn>
                <a:cxn ang="0">
                  <a:pos x="T12" y="T13"/>
                </a:cxn>
              </a:cxnLst>
              <a:rect l="0" t="0" r="r" b="b"/>
              <a:pathLst>
                <a:path w="38" h="83">
                  <a:moveTo>
                    <a:pt x="36" y="74"/>
                  </a:moveTo>
                  <a:cubicBezTo>
                    <a:pt x="32" y="61"/>
                    <a:pt x="28" y="49"/>
                    <a:pt x="23" y="36"/>
                  </a:cubicBezTo>
                  <a:cubicBezTo>
                    <a:pt x="19" y="25"/>
                    <a:pt x="16" y="13"/>
                    <a:pt x="9" y="3"/>
                  </a:cubicBezTo>
                  <a:cubicBezTo>
                    <a:pt x="7" y="0"/>
                    <a:pt x="0" y="1"/>
                    <a:pt x="1" y="5"/>
                  </a:cubicBezTo>
                  <a:cubicBezTo>
                    <a:pt x="2" y="18"/>
                    <a:pt x="9" y="30"/>
                    <a:pt x="13" y="42"/>
                  </a:cubicBezTo>
                  <a:cubicBezTo>
                    <a:pt x="18" y="54"/>
                    <a:pt x="22" y="66"/>
                    <a:pt x="27" y="78"/>
                  </a:cubicBezTo>
                  <a:cubicBezTo>
                    <a:pt x="30" y="83"/>
                    <a:pt x="38" y="79"/>
                    <a:pt x="36" y="7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îšlíḋè">
              <a:extLst>
                <a:ext uri="{FF2B5EF4-FFF2-40B4-BE49-F238E27FC236}">
                  <a16:creationId xmlns:a16="http://schemas.microsoft.com/office/drawing/2014/main" xmlns="" id="{5C090ACA-803B-D8D4-A725-FE40268C5132}"/>
                </a:ext>
              </a:extLst>
            </p:cNvPr>
            <p:cNvSpPr/>
            <p:nvPr/>
          </p:nvSpPr>
          <p:spPr bwMode="auto">
            <a:xfrm>
              <a:off x="3266079" y="1694655"/>
              <a:ext cx="96838" cy="274638"/>
            </a:xfrm>
            <a:custGeom>
              <a:avLst/>
              <a:gdLst>
                <a:gd name="T0" fmla="*/ 25 w 32"/>
                <a:gd name="T1" fmla="*/ 3 h 91"/>
                <a:gd name="T2" fmla="*/ 13 w 32"/>
                <a:gd name="T3" fmla="*/ 41 h 91"/>
                <a:gd name="T4" fmla="*/ 2 w 32"/>
                <a:gd name="T5" fmla="*/ 84 h 91"/>
                <a:gd name="T6" fmla="*/ 9 w 32"/>
                <a:gd name="T7" fmla="*/ 86 h 91"/>
                <a:gd name="T8" fmla="*/ 22 w 32"/>
                <a:gd name="T9" fmla="*/ 43 h 91"/>
                <a:gd name="T10" fmla="*/ 32 w 32"/>
                <a:gd name="T11" fmla="*/ 5 h 91"/>
                <a:gd name="T12" fmla="*/ 25 w 32"/>
                <a:gd name="T13" fmla="*/ 3 h 91"/>
              </a:gdLst>
              <a:ahLst/>
              <a:cxnLst>
                <a:cxn ang="0">
                  <a:pos x="T0" y="T1"/>
                </a:cxn>
                <a:cxn ang="0">
                  <a:pos x="T2" y="T3"/>
                </a:cxn>
                <a:cxn ang="0">
                  <a:pos x="T4" y="T5"/>
                </a:cxn>
                <a:cxn ang="0">
                  <a:pos x="T6" y="T7"/>
                </a:cxn>
                <a:cxn ang="0">
                  <a:pos x="T8" y="T9"/>
                </a:cxn>
                <a:cxn ang="0">
                  <a:pos x="T10" y="T11"/>
                </a:cxn>
                <a:cxn ang="0">
                  <a:pos x="T12" y="T13"/>
                </a:cxn>
              </a:cxnLst>
              <a:rect l="0" t="0" r="r" b="b"/>
              <a:pathLst>
                <a:path w="32" h="91">
                  <a:moveTo>
                    <a:pt x="25" y="3"/>
                  </a:moveTo>
                  <a:cubicBezTo>
                    <a:pt x="18" y="14"/>
                    <a:pt x="16" y="28"/>
                    <a:pt x="13" y="41"/>
                  </a:cubicBezTo>
                  <a:cubicBezTo>
                    <a:pt x="9" y="55"/>
                    <a:pt x="5" y="69"/>
                    <a:pt x="2" y="84"/>
                  </a:cubicBezTo>
                  <a:cubicBezTo>
                    <a:pt x="0" y="89"/>
                    <a:pt x="8" y="91"/>
                    <a:pt x="9" y="86"/>
                  </a:cubicBezTo>
                  <a:cubicBezTo>
                    <a:pt x="14" y="72"/>
                    <a:pt x="18" y="58"/>
                    <a:pt x="22" y="43"/>
                  </a:cubicBezTo>
                  <a:cubicBezTo>
                    <a:pt x="26" y="31"/>
                    <a:pt x="32" y="18"/>
                    <a:pt x="32" y="5"/>
                  </a:cubicBezTo>
                  <a:cubicBezTo>
                    <a:pt x="32" y="1"/>
                    <a:pt x="27" y="0"/>
                    <a:pt x="25" y="3"/>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íṡlidé">
              <a:extLst>
                <a:ext uri="{FF2B5EF4-FFF2-40B4-BE49-F238E27FC236}">
                  <a16:creationId xmlns:a16="http://schemas.microsoft.com/office/drawing/2014/main" xmlns="" id="{C4FAFE55-5F79-9B9B-6629-8F7AEF95FDF9}"/>
                </a:ext>
              </a:extLst>
            </p:cNvPr>
            <p:cNvSpPr/>
            <p:nvPr/>
          </p:nvSpPr>
          <p:spPr bwMode="auto">
            <a:xfrm>
              <a:off x="4028079" y="1948655"/>
              <a:ext cx="184150" cy="230188"/>
            </a:xfrm>
            <a:custGeom>
              <a:avLst/>
              <a:gdLst>
                <a:gd name="T0" fmla="*/ 53 w 61"/>
                <a:gd name="T1" fmla="*/ 2 h 76"/>
                <a:gd name="T2" fmla="*/ 25 w 61"/>
                <a:gd name="T3" fmla="*/ 34 h 76"/>
                <a:gd name="T4" fmla="*/ 1 w 61"/>
                <a:gd name="T5" fmla="*/ 69 h 76"/>
                <a:gd name="T6" fmla="*/ 6 w 61"/>
                <a:gd name="T7" fmla="*/ 74 h 76"/>
                <a:gd name="T8" fmla="*/ 33 w 61"/>
                <a:gd name="T9" fmla="*/ 39 h 76"/>
                <a:gd name="T10" fmla="*/ 59 w 61"/>
                <a:gd name="T11" fmla="*/ 8 h 76"/>
                <a:gd name="T12" fmla="*/ 53 w 61"/>
                <a:gd name="T13" fmla="*/ 2 h 76"/>
              </a:gdLst>
              <a:ahLst/>
              <a:cxnLst>
                <a:cxn ang="0">
                  <a:pos x="T0" y="T1"/>
                </a:cxn>
                <a:cxn ang="0">
                  <a:pos x="T2" y="T3"/>
                </a:cxn>
                <a:cxn ang="0">
                  <a:pos x="T4" y="T5"/>
                </a:cxn>
                <a:cxn ang="0">
                  <a:pos x="T6" y="T7"/>
                </a:cxn>
                <a:cxn ang="0">
                  <a:pos x="T8" y="T9"/>
                </a:cxn>
                <a:cxn ang="0">
                  <a:pos x="T10" y="T11"/>
                </a:cxn>
                <a:cxn ang="0">
                  <a:pos x="T12" y="T13"/>
                </a:cxn>
              </a:cxnLst>
              <a:rect l="0" t="0" r="r" b="b"/>
              <a:pathLst>
                <a:path w="61" h="76">
                  <a:moveTo>
                    <a:pt x="53" y="2"/>
                  </a:moveTo>
                  <a:cubicBezTo>
                    <a:pt x="42" y="11"/>
                    <a:pt x="33" y="23"/>
                    <a:pt x="25" y="34"/>
                  </a:cubicBezTo>
                  <a:cubicBezTo>
                    <a:pt x="16" y="45"/>
                    <a:pt x="7" y="57"/>
                    <a:pt x="1" y="69"/>
                  </a:cubicBezTo>
                  <a:cubicBezTo>
                    <a:pt x="0" y="73"/>
                    <a:pt x="3" y="76"/>
                    <a:pt x="6" y="74"/>
                  </a:cubicBezTo>
                  <a:cubicBezTo>
                    <a:pt x="16" y="63"/>
                    <a:pt x="24" y="51"/>
                    <a:pt x="33" y="39"/>
                  </a:cubicBezTo>
                  <a:cubicBezTo>
                    <a:pt x="42" y="29"/>
                    <a:pt x="52" y="19"/>
                    <a:pt x="59" y="8"/>
                  </a:cubicBezTo>
                  <a:cubicBezTo>
                    <a:pt x="61" y="5"/>
                    <a:pt x="57" y="0"/>
                    <a:pt x="53"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iṡļïḑè">
              <a:extLst>
                <a:ext uri="{FF2B5EF4-FFF2-40B4-BE49-F238E27FC236}">
                  <a16:creationId xmlns:a16="http://schemas.microsoft.com/office/drawing/2014/main" xmlns="" id="{B46B9D33-ECCC-35A1-AED5-F83E9B72855C}"/>
                </a:ext>
              </a:extLst>
            </p:cNvPr>
            <p:cNvSpPr/>
            <p:nvPr/>
          </p:nvSpPr>
          <p:spPr bwMode="auto">
            <a:xfrm>
              <a:off x="4485279" y="2577305"/>
              <a:ext cx="247650" cy="115888"/>
            </a:xfrm>
            <a:custGeom>
              <a:avLst/>
              <a:gdLst>
                <a:gd name="T0" fmla="*/ 77 w 82"/>
                <a:gd name="T1" fmla="*/ 2 h 38"/>
                <a:gd name="T2" fmla="*/ 38 w 82"/>
                <a:gd name="T3" fmla="*/ 12 h 38"/>
                <a:gd name="T4" fmla="*/ 3 w 82"/>
                <a:gd name="T5" fmla="*/ 32 h 38"/>
                <a:gd name="T6" fmla="*/ 7 w 82"/>
                <a:gd name="T7" fmla="*/ 37 h 38"/>
                <a:gd name="T8" fmla="*/ 45 w 82"/>
                <a:gd name="T9" fmla="*/ 19 h 38"/>
                <a:gd name="T10" fmla="*/ 78 w 82"/>
                <a:gd name="T11" fmla="*/ 9 h 38"/>
                <a:gd name="T12" fmla="*/ 77 w 82"/>
                <a:gd name="T13" fmla="*/ 2 h 38"/>
              </a:gdLst>
              <a:ahLst/>
              <a:cxnLst>
                <a:cxn ang="0">
                  <a:pos x="T0" y="T1"/>
                </a:cxn>
                <a:cxn ang="0">
                  <a:pos x="T2" y="T3"/>
                </a:cxn>
                <a:cxn ang="0">
                  <a:pos x="T4" y="T5"/>
                </a:cxn>
                <a:cxn ang="0">
                  <a:pos x="T6" y="T7"/>
                </a:cxn>
                <a:cxn ang="0">
                  <a:pos x="T8" y="T9"/>
                </a:cxn>
                <a:cxn ang="0">
                  <a:pos x="T10" y="T11"/>
                </a:cxn>
                <a:cxn ang="0">
                  <a:pos x="T12" y="T13"/>
                </a:cxn>
              </a:cxnLst>
              <a:rect l="0" t="0" r="r" b="b"/>
              <a:pathLst>
                <a:path w="82" h="38">
                  <a:moveTo>
                    <a:pt x="77" y="2"/>
                  </a:moveTo>
                  <a:cubicBezTo>
                    <a:pt x="64" y="0"/>
                    <a:pt x="49" y="7"/>
                    <a:pt x="38" y="12"/>
                  </a:cubicBezTo>
                  <a:cubicBezTo>
                    <a:pt x="25" y="17"/>
                    <a:pt x="13" y="23"/>
                    <a:pt x="3" y="32"/>
                  </a:cubicBezTo>
                  <a:cubicBezTo>
                    <a:pt x="0" y="34"/>
                    <a:pt x="4" y="38"/>
                    <a:pt x="7" y="37"/>
                  </a:cubicBezTo>
                  <a:cubicBezTo>
                    <a:pt x="20" y="31"/>
                    <a:pt x="32" y="23"/>
                    <a:pt x="45" y="19"/>
                  </a:cubicBezTo>
                  <a:cubicBezTo>
                    <a:pt x="56" y="15"/>
                    <a:pt x="68" y="14"/>
                    <a:pt x="78" y="9"/>
                  </a:cubicBezTo>
                  <a:cubicBezTo>
                    <a:pt x="82" y="7"/>
                    <a:pt x="80" y="2"/>
                    <a:pt x="77" y="2"/>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îSľidê">
              <a:extLst>
                <a:ext uri="{FF2B5EF4-FFF2-40B4-BE49-F238E27FC236}">
                  <a16:creationId xmlns:a16="http://schemas.microsoft.com/office/drawing/2014/main" xmlns="" id="{44EF6AB2-D981-27DA-ABEC-B344A71E7CD6}"/>
                </a:ext>
              </a:extLst>
            </p:cNvPr>
            <p:cNvSpPr/>
            <p:nvPr/>
          </p:nvSpPr>
          <p:spPr bwMode="auto">
            <a:xfrm>
              <a:off x="4532904" y="3545681"/>
              <a:ext cx="263525" cy="53975"/>
            </a:xfrm>
            <a:custGeom>
              <a:avLst/>
              <a:gdLst>
                <a:gd name="T0" fmla="*/ 83 w 87"/>
                <a:gd name="T1" fmla="*/ 9 h 18"/>
                <a:gd name="T2" fmla="*/ 6 w 87"/>
                <a:gd name="T3" fmla="*/ 3 h 18"/>
                <a:gd name="T4" fmla="*/ 6 w 87"/>
                <a:gd name="T5" fmla="*/ 11 h 18"/>
                <a:gd name="T6" fmla="*/ 44 w 87"/>
                <a:gd name="T7" fmla="*/ 12 h 18"/>
                <a:gd name="T8" fmla="*/ 82 w 87"/>
                <a:gd name="T9" fmla="*/ 17 h 18"/>
                <a:gd name="T10" fmla="*/ 83 w 87"/>
                <a:gd name="T11" fmla="*/ 9 h 18"/>
              </a:gdLst>
              <a:ahLst/>
              <a:cxnLst>
                <a:cxn ang="0">
                  <a:pos x="T0" y="T1"/>
                </a:cxn>
                <a:cxn ang="0">
                  <a:pos x="T2" y="T3"/>
                </a:cxn>
                <a:cxn ang="0">
                  <a:pos x="T4" y="T5"/>
                </a:cxn>
                <a:cxn ang="0">
                  <a:pos x="T6" y="T7"/>
                </a:cxn>
                <a:cxn ang="0">
                  <a:pos x="T8" y="T9"/>
                </a:cxn>
                <a:cxn ang="0">
                  <a:pos x="T10" y="T11"/>
                </a:cxn>
              </a:cxnLst>
              <a:rect l="0" t="0" r="r" b="b"/>
              <a:pathLst>
                <a:path w="87" h="18">
                  <a:moveTo>
                    <a:pt x="83" y="9"/>
                  </a:moveTo>
                  <a:cubicBezTo>
                    <a:pt x="60" y="0"/>
                    <a:pt x="30" y="1"/>
                    <a:pt x="6" y="3"/>
                  </a:cubicBezTo>
                  <a:cubicBezTo>
                    <a:pt x="1" y="3"/>
                    <a:pt x="0" y="11"/>
                    <a:pt x="6" y="11"/>
                  </a:cubicBezTo>
                  <a:cubicBezTo>
                    <a:pt x="19" y="10"/>
                    <a:pt x="31" y="10"/>
                    <a:pt x="44" y="12"/>
                  </a:cubicBezTo>
                  <a:cubicBezTo>
                    <a:pt x="57" y="13"/>
                    <a:pt x="69" y="17"/>
                    <a:pt x="82" y="17"/>
                  </a:cubicBezTo>
                  <a:cubicBezTo>
                    <a:pt x="87" y="18"/>
                    <a:pt x="87" y="11"/>
                    <a:pt x="83" y="9"/>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îsľíḍé">
              <a:extLst>
                <a:ext uri="{FF2B5EF4-FFF2-40B4-BE49-F238E27FC236}">
                  <a16:creationId xmlns:a16="http://schemas.microsoft.com/office/drawing/2014/main" xmlns="" id="{FAB10BFC-6C7E-6B41-5592-BD27CE87C12A}"/>
                </a:ext>
              </a:extLst>
            </p:cNvPr>
            <p:cNvSpPr/>
            <p:nvPr/>
          </p:nvSpPr>
          <p:spPr bwMode="auto">
            <a:xfrm>
              <a:off x="4336054" y="4274345"/>
              <a:ext cx="269875" cy="127000"/>
            </a:xfrm>
            <a:custGeom>
              <a:avLst/>
              <a:gdLst>
                <a:gd name="T0" fmla="*/ 86 w 89"/>
                <a:gd name="T1" fmla="*/ 34 h 42"/>
                <a:gd name="T2" fmla="*/ 49 w 89"/>
                <a:gd name="T3" fmla="*/ 17 h 42"/>
                <a:gd name="T4" fmla="*/ 7 w 89"/>
                <a:gd name="T5" fmla="*/ 2 h 42"/>
                <a:gd name="T6" fmla="*/ 5 w 89"/>
                <a:gd name="T7" fmla="*/ 9 h 42"/>
                <a:gd name="T8" fmla="*/ 48 w 89"/>
                <a:gd name="T9" fmla="*/ 27 h 42"/>
                <a:gd name="T10" fmla="*/ 83 w 89"/>
                <a:gd name="T11" fmla="*/ 41 h 42"/>
                <a:gd name="T12" fmla="*/ 86 w 89"/>
                <a:gd name="T13" fmla="*/ 34 h 42"/>
              </a:gdLst>
              <a:ahLst/>
              <a:cxnLst>
                <a:cxn ang="0">
                  <a:pos x="T0" y="T1"/>
                </a:cxn>
                <a:cxn ang="0">
                  <a:pos x="T2" y="T3"/>
                </a:cxn>
                <a:cxn ang="0">
                  <a:pos x="T4" y="T5"/>
                </a:cxn>
                <a:cxn ang="0">
                  <a:pos x="T6" y="T7"/>
                </a:cxn>
                <a:cxn ang="0">
                  <a:pos x="T8" y="T9"/>
                </a:cxn>
                <a:cxn ang="0">
                  <a:pos x="T10" y="T11"/>
                </a:cxn>
                <a:cxn ang="0">
                  <a:pos x="T12" y="T13"/>
                </a:cxn>
              </a:cxnLst>
              <a:rect l="0" t="0" r="r" b="b"/>
              <a:pathLst>
                <a:path w="89" h="42">
                  <a:moveTo>
                    <a:pt x="86" y="34"/>
                  </a:moveTo>
                  <a:cubicBezTo>
                    <a:pt x="75" y="26"/>
                    <a:pt x="61" y="22"/>
                    <a:pt x="49" y="17"/>
                  </a:cubicBezTo>
                  <a:cubicBezTo>
                    <a:pt x="35" y="11"/>
                    <a:pt x="21" y="6"/>
                    <a:pt x="7" y="2"/>
                  </a:cubicBezTo>
                  <a:cubicBezTo>
                    <a:pt x="2" y="0"/>
                    <a:pt x="0" y="7"/>
                    <a:pt x="5" y="9"/>
                  </a:cubicBezTo>
                  <a:cubicBezTo>
                    <a:pt x="19" y="15"/>
                    <a:pt x="34" y="21"/>
                    <a:pt x="48" y="27"/>
                  </a:cubicBezTo>
                  <a:cubicBezTo>
                    <a:pt x="59" y="32"/>
                    <a:pt x="71" y="38"/>
                    <a:pt x="83" y="41"/>
                  </a:cubicBezTo>
                  <a:cubicBezTo>
                    <a:pt x="87" y="42"/>
                    <a:pt x="89" y="36"/>
                    <a:pt x="86" y="34"/>
                  </a:cubicBezTo>
                  <a:close/>
                </a:path>
              </a:pathLst>
            </a:custGeom>
            <a:solidFill>
              <a:schemeClr val="accent1"/>
            </a:solidFill>
            <a:ln>
              <a:solidFill>
                <a:srgbClr val="8AC59E"/>
              </a:solidFill>
            </a:ln>
          </p:spPr>
          <p:txBody>
            <a:bodyPr vert="horz" wrap="square" lIns="76200" tIns="38100" rIns="76200" bIns="38100" numCol="1" anchor="t" anchorCtr="0" compatLnSpc="1">
              <a:prstTxWarp prst="textNoShape">
                <a:avLst/>
              </a:prstTxWarp>
              <a:normAutofit fontScale="25000" lnSpcReduction="2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761981" rtl="0" eaLnBrk="1" fontAlgn="auto" latinLnBrk="0" hangingPunct="1">
                <a:lnSpc>
                  <a:spcPct val="100000"/>
                </a:lnSpc>
                <a:spcBef>
                  <a:spcPts val="0"/>
                </a:spcBef>
                <a:spcAft>
                  <a:spcPts val="0"/>
                </a:spcAft>
                <a:buClrTx/>
                <a:buSzTx/>
                <a:buFontTx/>
                <a:buNone/>
                <a:tabLst/>
                <a:defRPr/>
              </a:pPr>
              <a:endParaRPr kumimoji="0" lang="id-ID"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TextBox 47">
            <a:extLst>
              <a:ext uri="{FF2B5EF4-FFF2-40B4-BE49-F238E27FC236}">
                <a16:creationId xmlns:a16="http://schemas.microsoft.com/office/drawing/2014/main" xmlns="" id="{AB23CDFF-EB24-17E8-CEC1-6C783738161B}"/>
              </a:ext>
            </a:extLst>
          </p:cNvPr>
          <p:cNvSpPr txBox="1"/>
          <p:nvPr/>
        </p:nvSpPr>
        <p:spPr>
          <a:xfrm>
            <a:off x="2835767" y="2081639"/>
            <a:ext cx="7294200" cy="369331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Chọn 1 trong 2 vấn đề sau và viết một đoạn văn khoảng 10-15 câu: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Vấn đề 1</a:t>
            </a: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 Bàn về lòng thủy chung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Vấn đề 2: </a:t>
            </a: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Duyên phận dù là kì ngộ (cuộc gặp gỡ kì lạ) hay hạnh ngộ (cuộc gặp gỡ may mắn) đều đem đến cho chúng ta trải nghiệm đáng nhớ.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a:cs typeface="Times New Roman" panose="02020603050405020304" pitchFamily="18" charset="0"/>
              </a:rPr>
              <a:t>Liên hệ với cuộc sống của cá nhân, theo con mỗi người chúng ta gặp có phải đều mang lại một ý nghĩa và giá trị cho cuộc đời hay không? Lấy ví dụ. </a:t>
            </a:r>
          </a:p>
        </p:txBody>
      </p:sp>
    </p:spTree>
    <p:extLst>
      <p:ext uri="{BB962C8B-B14F-4D97-AF65-F5344CB8AC3E}">
        <p14:creationId xmlns:p14="http://schemas.microsoft.com/office/powerpoint/2010/main" xmlns="" val="306631793"/>
      </p:ext>
    </p:extLst>
  </p:cSld>
  <p:clrMapOvr>
    <a:masterClrMapping/>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52"/>
          <p:cNvPicPr>
            <a:picLocks noChangeAspect="1"/>
          </p:cNvPicPr>
          <p:nvPr/>
        </p:nvPicPr>
        <p:blipFill>
          <a:blip r:embed="rId3"/>
          <a:srcRect l="3643" r="53616" b="12777"/>
          <a:stretch>
            <a:fillRect/>
          </a:stretch>
        </p:blipFill>
        <p:spPr>
          <a:xfrm>
            <a:off x="9725026" y="-1570355"/>
            <a:ext cx="4151631" cy="7329805"/>
          </a:xfrm>
          <a:prstGeom prst="rect">
            <a:avLst/>
          </a:prstGeom>
        </p:spPr>
      </p:pic>
      <p:pic>
        <p:nvPicPr>
          <p:cNvPr id="8" name="图片 7" descr="53"/>
          <p:cNvPicPr>
            <a:picLocks noChangeAspect="1"/>
          </p:cNvPicPr>
          <p:nvPr/>
        </p:nvPicPr>
        <p:blipFill>
          <a:blip r:embed="rId4" cstate="print"/>
          <a:srcRect l="6626" r="75909" b="17061"/>
          <a:stretch>
            <a:fillRect/>
          </a:stretch>
        </p:blipFill>
        <p:spPr>
          <a:xfrm>
            <a:off x="6989446" y="4427857"/>
            <a:ext cx="976631" cy="2934335"/>
          </a:xfrm>
          <a:prstGeom prst="rect">
            <a:avLst/>
          </a:prstGeom>
        </p:spPr>
      </p:pic>
      <p:pic>
        <p:nvPicPr>
          <p:cNvPr id="5" name="图片 4" descr="1"/>
          <p:cNvPicPr>
            <a:picLocks noChangeAspect="1"/>
          </p:cNvPicPr>
          <p:nvPr/>
        </p:nvPicPr>
        <p:blipFill>
          <a:blip r:embed="rId5"/>
          <a:stretch>
            <a:fillRect/>
          </a:stretch>
        </p:blipFill>
        <p:spPr>
          <a:xfrm flipH="1">
            <a:off x="7265886" y="1546226"/>
            <a:ext cx="5643345" cy="6193791"/>
          </a:xfrm>
          <a:prstGeom prst="rect">
            <a:avLst/>
          </a:prstGeom>
        </p:spPr>
      </p:pic>
      <p:pic>
        <p:nvPicPr>
          <p:cNvPr id="7" name="图片 6" descr="54"/>
          <p:cNvPicPr>
            <a:picLocks noChangeAspect="1"/>
          </p:cNvPicPr>
          <p:nvPr/>
        </p:nvPicPr>
        <p:blipFill>
          <a:blip r:embed="rId6"/>
          <a:srcRect l="6715" t="8843" r="12340" b="7668"/>
          <a:stretch>
            <a:fillRect/>
          </a:stretch>
        </p:blipFill>
        <p:spPr>
          <a:xfrm>
            <a:off x="6775451" y="4777741"/>
            <a:ext cx="2722880" cy="2962275"/>
          </a:xfrm>
          <a:prstGeom prst="rect">
            <a:avLst/>
          </a:prstGeom>
        </p:spPr>
      </p:pic>
      <p:sp>
        <p:nvSpPr>
          <p:cNvPr id="9" name="WordArt 4"/>
          <p:cNvSpPr>
            <a:spLocks noChangeArrowheads="1" noChangeShapeType="1"/>
          </p:cNvSpPr>
          <p:nvPr/>
        </p:nvSpPr>
        <p:spPr bwMode="auto">
          <a:xfrm>
            <a:off x="1390352" y="2487699"/>
            <a:ext cx="7071528" cy="1410067"/>
          </a:xfrm>
          <a:prstGeom prst="rect">
            <a:avLst/>
          </a:prstGeom>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pt-BR" sz="54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8998"/>
                    </a:srgbClr>
                  </a:prstShdw>
                </a:effectLst>
                <a:uLnTx/>
                <a:uFillTx/>
                <a:latin typeface="Times New Roman"/>
                <a:ea typeface="+mn-ea"/>
                <a:cs typeface="Times New Roman"/>
              </a:rPr>
              <a:t>Cảm ơn!</a:t>
            </a:r>
            <a:endParaRPr kumimoji="0" lang="en-US" sz="54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1">
                  <a:srgbClr val="C0C0C0">
                    <a:alpha val="78998"/>
                  </a:srgbClr>
                </a:prstShdw>
              </a:effectLst>
              <a:uLnTx/>
              <a:uFillTx/>
              <a:latin typeface="Times New Roman"/>
              <a:ea typeface="+mn-ea"/>
              <a:cs typeface="Times New Roman"/>
            </a:endParaRPr>
          </a:p>
        </p:txBody>
      </p:sp>
      <p:pic>
        <p:nvPicPr>
          <p:cNvPr id="2" name="图片 6">
            <a:extLst>
              <a:ext uri="{FF2B5EF4-FFF2-40B4-BE49-F238E27FC236}">
                <a16:creationId xmlns:a16="http://schemas.microsoft.com/office/drawing/2014/main" xmlns="" id="{FB33F0E6-9B47-51F1-7835-56B5F187A06B}"/>
              </a:ext>
            </a:extLst>
          </p:cNvPr>
          <p:cNvPicPr>
            <a:picLocks noChangeAspect="1"/>
          </p:cNvPicPr>
          <p:nvPr/>
        </p:nvPicPr>
        <p:blipFill>
          <a:blip r:embed="rId7"/>
          <a:srcRect/>
          <a:stretch>
            <a:fillRect/>
          </a:stretch>
        </p:blipFill>
        <p:spPr bwMode="auto">
          <a:xfrm>
            <a:off x="-163151" y="4670779"/>
            <a:ext cx="2368561" cy="2187221"/>
          </a:xfrm>
          <a:prstGeom prst="rect">
            <a:avLst/>
          </a:prstGeom>
          <a:noFill/>
          <a:ln w="9525">
            <a:noFill/>
            <a:miter lim="800000"/>
            <a:headEnd/>
            <a:tailEnd/>
          </a:ln>
        </p:spPr>
      </p:pic>
    </p:spTree>
    <p:extLst>
      <p:ext uri="{BB962C8B-B14F-4D97-AF65-F5344CB8AC3E}">
        <p14:creationId xmlns:p14="http://schemas.microsoft.com/office/powerpoint/2010/main" xmlns="" val="35842085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smtClean="0"/>
          </a:p>
        </p:txBody>
      </p:sp>
      <p:sp>
        <p:nvSpPr>
          <p:cNvPr id="63491" name="Content Placeholder 2"/>
          <p:cNvSpPr>
            <a:spLocks noGrp="1"/>
          </p:cNvSpPr>
          <p:nvPr>
            <p:ph sz="half" idx="1"/>
          </p:nvPr>
        </p:nvSpPr>
        <p:spPr/>
        <p:txBody>
          <a:bodyPr/>
          <a:lstStyle/>
          <a:p>
            <a:endParaRPr lang="en-US" smtClean="0"/>
          </a:p>
        </p:txBody>
      </p:sp>
      <p:sp>
        <p:nvSpPr>
          <p:cNvPr id="63492" name="Content Placeholder 3"/>
          <p:cNvSpPr>
            <a:spLocks noGrp="1"/>
          </p:cNvSpPr>
          <p:nvPr>
            <p:ph sz="half" idx="2"/>
          </p:nvPr>
        </p:nvSpPr>
        <p:spPr/>
        <p:txBody>
          <a:bodyPr/>
          <a:lstStyle/>
          <a:p>
            <a:endParaRPr lang="en-US" smtClean="0"/>
          </a:p>
        </p:txBody>
      </p:sp>
      <p:pic>
        <p:nvPicPr>
          <p:cNvPr id="49154" name="Picture 2" descr="Thư cảm ơn đến các nhà đồng hành Mottainai 2019 tại TP.HCM – Mottainai –  Trao yêu thương, Nhận Hạnh Phú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7274"/>
            <a:ext cx="12192000" cy="688527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987917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3:</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307841" y="3242904"/>
            <a:ext cx="6911842"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Nhân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nổi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ghen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tuông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Kiều</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ân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oán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ai?</a:t>
            </a:r>
          </a:p>
        </p:txBody>
      </p:sp>
      <p:sp>
        <p:nvSpPr>
          <p:cNvPr id="19" name="文本框 18"/>
          <p:cNvSpPr txBox="1"/>
          <p:nvPr/>
        </p:nvSpPr>
        <p:spPr>
          <a:xfrm>
            <a:off x="1097342" y="369942"/>
            <a:ext cx="2529779"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Công diễn vở kịch thơ “Hoạn Thư ghen”">
            <a:extLst>
              <a:ext uri="{FF2B5EF4-FFF2-40B4-BE49-F238E27FC236}">
                <a16:creationId xmlns:a16="http://schemas.microsoft.com/office/drawing/2014/main" xmlns="" id="{3AAE60C2-B5B8-45EC-AE0E-020D622FA9B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04001" y="608735"/>
            <a:ext cx="5122151" cy="56743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294332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86140" y="1837201"/>
            <a:ext cx="23355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28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4:</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183806" y="3242905"/>
            <a:ext cx="7519087" cy="2062103"/>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Điền từ còn thiếu vào câu thơ sau: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Hoa cười ngọc thốt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Mây thua nước tóc, tuyết nhường màu da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Calibri" panose="020F0502020204030204" pitchFamily="34" charset="0"/>
            </a:endParaRPr>
          </a:p>
        </p:txBody>
      </p:sp>
      <p:sp>
        <p:nvSpPr>
          <p:cNvPr id="19" name="文本框 18"/>
          <p:cNvSpPr txBox="1"/>
          <p:nvPr/>
        </p:nvSpPr>
        <p:spPr>
          <a:xfrm>
            <a:off x="1097342" y="369942"/>
            <a:ext cx="2846008" cy="584775"/>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Đoan Trang - Wikipedia, la enciclopedia libre">
            <a:extLst>
              <a:ext uri="{FF2B5EF4-FFF2-40B4-BE49-F238E27FC236}">
                <a16:creationId xmlns:a16="http://schemas.microsoft.com/office/drawing/2014/main" xmlns="" id="{FEE20EDA-35D6-4CBF-BB8C-6C9BDB6F4311}"/>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76128" y="954717"/>
            <a:ext cx="4297218" cy="49876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703576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005175" y="2244204"/>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5:</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523820" y="3585314"/>
            <a:ext cx="7298248"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Điền từ còn thiếu vào câu thơ sau: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tài </a:t>
            </a: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tử giai nhân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Ngựa xe như nước, áo quần như nêm</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2529779"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6125" y="0"/>
            <a:ext cx="2576945" cy="2576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Giỏi Văn - Bài văn: Phân tích đoạn thơ “Cảnh ngày xuân” trong “Truyện Kiều”  (1)">
            <a:extLst>
              <a:ext uri="{FF2B5EF4-FFF2-40B4-BE49-F238E27FC236}">
                <a16:creationId xmlns:a16="http://schemas.microsoft.com/office/drawing/2014/main" xmlns="" id="{8201F84B-5759-4586-8729-C62082D7567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22473" y="220170"/>
            <a:ext cx="5312062" cy="34928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933903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744335" y="431498"/>
            <a:ext cx="2335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Câu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 </a:t>
            </a:r>
            <a:r>
              <a:rPr kumimoji="0" lang="en-US" altLang="zh-CN" sz="3200" b="1" i="0" u="none" strike="noStrike" kern="1200" cap="none" spc="0" normalizeH="0" baseline="0" noProof="0" dirty="0" smtClean="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rPr>
              <a:t>6:</a:t>
            </a:r>
            <a:endParaRPr kumimoji="0" lang="zh-CN" altLang="en-US" sz="3200" b="1" i="0" u="none" strike="noStrike" kern="1200" cap="none" spc="0" normalizeH="0" baseline="0" noProof="0" dirty="0">
              <a:ln>
                <a:noFill/>
              </a:ln>
              <a:solidFill>
                <a:prstClr val="black"/>
              </a:solidFill>
              <a:effectLst/>
              <a:uLnTx/>
              <a:uFillTx/>
              <a:latin typeface="Cambria" panose="02040503050406030204" pitchFamily="18" charset="0"/>
              <a:ea typeface="字魂59号-创粗黑" panose="00000500000000000000" pitchFamily="2" charset="-122"/>
              <a:cs typeface="Calibri" panose="020F0502020204030204" pitchFamily="34" charset="0"/>
            </a:endParaRPr>
          </a:p>
        </p:txBody>
      </p:sp>
      <p:sp>
        <p:nvSpPr>
          <p:cNvPr id="16" name="文本框 15"/>
          <p:cNvSpPr txBox="1"/>
          <p:nvPr/>
        </p:nvSpPr>
        <p:spPr>
          <a:xfrm>
            <a:off x="2636488" y="1534284"/>
            <a:ext cx="688677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Truyện Kiều </a:t>
            </a: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được sáng tác </a:t>
            </a:r>
            <a:endPar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theo thể thơ nào? </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文本框 18"/>
          <p:cNvSpPr txBox="1"/>
          <p:nvPr/>
        </p:nvSpPr>
        <p:spPr>
          <a:xfrm>
            <a:off x="1097342" y="369942"/>
            <a:ext cx="2717421" cy="646331"/>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Khởi</a:t>
            </a:r>
            <a:r>
              <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rPr>
              <a:t> động</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59号-创粗黑" panose="00000500000000000000" charset="-122"/>
              <a:cs typeface="Calibri" panose="020F0502020204030204" pitchFamily="34" charset="0"/>
            </a:endParaRPr>
          </a:p>
        </p:txBody>
      </p:sp>
      <p:pic>
        <p:nvPicPr>
          <p:cNvPr id="12" name="Picture 2" descr="ÄoÃ¡n nhÃ¢n váº­t cá» trang qua hÃ¬nh váº½ dá» thÆ°Æ¡ng">
            <a:hlinkClick r:id="rId3" action="ppaction://hlinksldjump"/>
            <a:extLst>
              <a:ext uri="{FF2B5EF4-FFF2-40B4-BE49-F238E27FC236}">
                <a16:creationId xmlns:a16="http://schemas.microsoft.com/office/drawing/2014/main" xmlns="" id="{F01AA210-F371-4ED5-B79C-F8D1AB4376B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3020291" cy="3020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Bột màu xanh lục crom oxit">
            <a:extLst>
              <a:ext uri="{FF2B5EF4-FFF2-40B4-BE49-F238E27FC236}">
                <a16:creationId xmlns:a16="http://schemas.microsoft.com/office/drawing/2014/main" xmlns="" id="{9D43128B-F9E0-4BD8-8F70-CA25B18478B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364347" y="3081847"/>
            <a:ext cx="3311888" cy="314131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Bát ăn – Wikipedia tiếng Việt">
            <a:extLst>
              <a:ext uri="{FF2B5EF4-FFF2-40B4-BE49-F238E27FC236}">
                <a16:creationId xmlns:a16="http://schemas.microsoft.com/office/drawing/2014/main" xmlns="" id="{059C514F-70BC-46AD-A266-AAFDD5F87FBD}"/>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525490" y="3020291"/>
            <a:ext cx="4581067" cy="351219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65612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5.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inal Pediatric Disease by Slidesgo">
  <a:themeElements>
    <a:clrScheme name="Simple Light">
      <a:dk1>
        <a:srgbClr val="4C4861"/>
      </a:dk1>
      <a:lt1>
        <a:srgbClr val="F8F5F2"/>
      </a:lt1>
      <a:dk2>
        <a:srgbClr val="4C4861"/>
      </a:dk2>
      <a:lt2>
        <a:srgbClr val="FFFFFF"/>
      </a:lt2>
      <a:accent1>
        <a:srgbClr val="D8867B"/>
      </a:accent1>
      <a:accent2>
        <a:srgbClr val="F0B654"/>
      </a:accent2>
      <a:accent3>
        <a:srgbClr val="92C4B6"/>
      </a:accent3>
      <a:accent4>
        <a:srgbClr val="4C4861"/>
      </a:accent4>
      <a:accent5>
        <a:srgbClr val="ECC9C7"/>
      </a:accent5>
      <a:accent6>
        <a:srgbClr val="F0E2D4"/>
      </a:accent6>
      <a:hlink>
        <a:srgbClr val="73C4C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2701</Words>
  <Application>Microsoft Office PowerPoint</Application>
  <PresentationFormat>Custom</PresentationFormat>
  <Paragraphs>545</Paragraphs>
  <Slides>57</Slides>
  <Notes>19</Notes>
  <HiddenSlides>0</HiddenSlides>
  <MMClips>0</MMClips>
  <ScaleCrop>false</ScaleCrop>
  <HeadingPairs>
    <vt:vector size="6" baseType="variant">
      <vt:variant>
        <vt:lpstr>Fonts Used</vt:lpstr>
      </vt:variant>
      <vt:variant>
        <vt:i4>30</vt:i4>
      </vt:variant>
      <vt:variant>
        <vt:lpstr>Theme</vt:lpstr>
      </vt:variant>
      <vt:variant>
        <vt:i4>9</vt:i4>
      </vt:variant>
      <vt:variant>
        <vt:lpstr>Slide Titles</vt:lpstr>
      </vt:variant>
      <vt:variant>
        <vt:i4>57</vt:i4>
      </vt:variant>
    </vt:vector>
  </HeadingPairs>
  <TitlesOfParts>
    <vt:vector size="96" baseType="lpstr">
      <vt:lpstr>Arial</vt:lpstr>
      <vt:lpstr>Calibri</vt:lpstr>
      <vt:lpstr>Times New Roman</vt:lpstr>
      <vt:lpstr>SimSun</vt:lpstr>
      <vt:lpstr>字魂59号-创粗黑</vt:lpstr>
      <vt:lpstr>Cambria</vt:lpstr>
      <vt:lpstr>Satisfy</vt:lpstr>
      <vt:lpstr>맑은 고딕</vt:lpstr>
      <vt:lpstr>DM Serif Display</vt:lpstr>
      <vt:lpstr>Fira Sans</vt:lpstr>
      <vt:lpstr>Josefin Sans</vt:lpstr>
      <vt:lpstr>Wingdings</vt:lpstr>
      <vt:lpstr>Convergence</vt:lpstr>
      <vt:lpstr>iCiel Bambola</vt:lpstr>
      <vt:lpstr>Tahoma</vt:lpstr>
      <vt:lpstr>Trebuchet MS</vt:lpstr>
      <vt:lpstr>Calibri Light</vt:lpstr>
      <vt:lpstr>inherit</vt:lpstr>
      <vt:lpstr>Roboto</vt:lpstr>
      <vt:lpstr>.VnTime</vt:lpstr>
      <vt:lpstr>等线</vt:lpstr>
      <vt:lpstr>Wingdings 3</vt:lpstr>
      <vt:lpstr>Public Sans</vt:lpstr>
      <vt:lpstr>Pontano Sans</vt:lpstr>
      <vt:lpstr>微软雅黑</vt:lpstr>
      <vt:lpstr>华文新魏</vt:lpstr>
      <vt:lpstr>Livvic</vt:lpstr>
      <vt:lpstr>Baloo Thambi 2</vt:lpstr>
      <vt:lpstr>Roboto Condensed</vt:lpstr>
      <vt:lpstr>VNIBodon</vt:lpstr>
      <vt:lpstr>Facet</vt:lpstr>
      <vt:lpstr>1_Facet</vt:lpstr>
      <vt:lpstr>Office Theme</vt:lpstr>
      <vt:lpstr>3_Facet</vt:lpstr>
      <vt:lpstr>Castaway in a Desert Island by Slidesgo</vt:lpstr>
      <vt:lpstr>Minal Pediatric Disease by Slidesgo</vt:lpstr>
      <vt:lpstr>2_Facet</vt:lpstr>
      <vt:lpstr>Chủ đề Office</vt:lpstr>
      <vt:lpstr>2_Office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Hình thành  kiến thức</vt:lpstr>
      <vt:lpstr>MỤC TIÊU BÀI HỌC</vt:lpstr>
      <vt:lpstr>I. ĐỌC VÀ TÌM HIỂU CHUNG</vt:lpstr>
      <vt:lpstr>Slide 16</vt:lpstr>
      <vt:lpstr>Slide 17</vt:lpstr>
      <vt:lpstr>Slide 18</vt:lpstr>
      <vt:lpstr>Slide 19</vt:lpstr>
      <vt:lpstr>Slide 20</vt:lpstr>
      <vt:lpstr>c. Bố cục: 4 phần</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Vận dụng</vt:lpstr>
      <vt:lpstr>Slide 54</vt:lpstr>
      <vt:lpstr>Slide 55</vt:lpstr>
      <vt:lpstr>Slide 56</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MyPC</cp:lastModifiedBy>
  <cp:revision>87</cp:revision>
  <dcterms:created xsi:type="dcterms:W3CDTF">2021-04-30T09:44:11Z</dcterms:created>
  <dcterms:modified xsi:type="dcterms:W3CDTF">2023-08-16T14:39:31Z</dcterms:modified>
</cp:coreProperties>
</file>